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8.xml" ContentType="application/vnd.openxmlformats-officedocument.presentationml.notesSlide+xml"/>
  <Override PartName="/ppt/ink/ink34.xml" ContentType="application/inkml+xml"/>
  <Override PartName="/ppt/notesSlides/notesSlide9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15.xml" ContentType="application/vnd.openxmlformats-officedocument.presentationml.notesSlide+xml"/>
  <Override PartName="/ppt/ink/ink4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62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29.xml" ContentType="application/vnd.openxmlformats-officedocument.presentationml.notesSlide+xml"/>
  <Override PartName="/ppt/ink/ink68.xml" ContentType="application/inkml+xml"/>
  <Override PartName="/ppt/notesSlides/notesSlide30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notesSlides/notesSlide31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notesSlides/notesSlide32.xml" ContentType="application/vnd.openxmlformats-officedocument.presentationml.notesSlide+xml"/>
  <Override PartName="/ppt/ink/ink73.xml" ContentType="application/inkml+xml"/>
  <Override PartName="/ppt/notesSlides/notesSlide33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34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35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36.xml" ContentType="application/vnd.openxmlformats-officedocument.presentationml.notesSlide+xml"/>
  <Override PartName="/ppt/ink/ink99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41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50"/>
  </p:notesMasterIdLst>
  <p:handoutMasterIdLst>
    <p:handoutMasterId r:id="rId51"/>
  </p:handoutMasterIdLst>
  <p:sldIdLst>
    <p:sldId id="293" r:id="rId3"/>
    <p:sldId id="472" r:id="rId4"/>
    <p:sldId id="294" r:id="rId5"/>
    <p:sldId id="603" r:id="rId6"/>
    <p:sldId id="606" r:id="rId7"/>
    <p:sldId id="607" r:id="rId8"/>
    <p:sldId id="608" r:id="rId9"/>
    <p:sldId id="689" r:id="rId10"/>
    <p:sldId id="635" r:id="rId11"/>
    <p:sldId id="610" r:id="rId12"/>
    <p:sldId id="611" r:id="rId13"/>
    <p:sldId id="612" r:id="rId14"/>
    <p:sldId id="684" r:id="rId15"/>
    <p:sldId id="685" r:id="rId16"/>
    <p:sldId id="686" r:id="rId17"/>
    <p:sldId id="687" r:id="rId18"/>
    <p:sldId id="636" r:id="rId19"/>
    <p:sldId id="618" r:id="rId20"/>
    <p:sldId id="688" r:id="rId21"/>
    <p:sldId id="620" r:id="rId22"/>
    <p:sldId id="621" r:id="rId23"/>
    <p:sldId id="622" r:id="rId24"/>
    <p:sldId id="623" r:id="rId25"/>
    <p:sldId id="624" r:id="rId26"/>
    <p:sldId id="625" r:id="rId27"/>
    <p:sldId id="695" r:id="rId28"/>
    <p:sldId id="626" r:id="rId29"/>
    <p:sldId id="637" r:id="rId30"/>
    <p:sldId id="638" r:id="rId31"/>
    <p:sldId id="639" r:id="rId32"/>
    <p:sldId id="690" r:id="rId33"/>
    <p:sldId id="691" r:id="rId34"/>
    <p:sldId id="640" r:id="rId35"/>
    <p:sldId id="641" r:id="rId36"/>
    <p:sldId id="642" r:id="rId37"/>
    <p:sldId id="643" r:id="rId38"/>
    <p:sldId id="675" r:id="rId39"/>
    <p:sldId id="694" r:id="rId40"/>
    <p:sldId id="676" r:id="rId41"/>
    <p:sldId id="677" r:id="rId42"/>
    <p:sldId id="679" r:id="rId43"/>
    <p:sldId id="680" r:id="rId44"/>
    <p:sldId id="682" r:id="rId45"/>
    <p:sldId id="681" r:id="rId46"/>
    <p:sldId id="683" r:id="rId47"/>
    <p:sldId id="696" r:id="rId48"/>
    <p:sldId id="697" r:id="rId4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75427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68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29CE77A-2247-43C3-84EC-077CF988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3:47.1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0 782 25,'0'0'16,"0"0"-2,0 0-4,0 0-2,0 0-2,0 0-2,0 0 2,9-10-1,-9 10 0,10-14 2,-6 3-1,7-1 1,-4-6-1,6-1-1,-2-3 0,6-2-1,-3-4-1,9-1-1,-3-2 1,3 0-1,0-1-1,1 2 1,1-1 0,0 3-1,-3 1 1,0 0 0,0-1-1,1 2 0,-2 0 0,5 1-1,-3-1 1,4 0-1,1-1 0,1 1 0,-1 1 1,-1 3 0,-2-1 0,-2 3-1,-4 3 1,-2 2 0,-4 5 1,-3 2-2,-10 8 1,9-9 0,-9 9-1,0 0 1,0 0-1,0 0 0,0 0 0,0 0 0,0 0 0,0 0 0,0 0 0,0 0-1,-1 11 1,1-2 0,5 4 0,-1 6 0,4 5 0,-3 6 0,1 8 0,0 5 0,2 6 0,-4 1 1,-5 6-1,-3 0 0,-4 4 1,0 0-1,-1-1 0,-3-3 0,1-2 0,0-2 1,2-7-1,3 0-1,1-7 2,3-5-1,1-6 0,3-6 0,0-3 0,3-5 0,-1 0 0,-4-13 1,9 10-2,-9-10 1,14 3 0,-5-3 0,3-3 0,2-3 0,2-5 0,4-5 0,5-6 0,3-5 1,2-6-1,4-5 0,6-6 0,3-4 0,4-1 0,4-4 0,1 0 0,2 2 0,1 0 0,-1 5 0,-3 3 0,172-120 3,-223 163-3,0 0 1,0 0-1,0 0 0,0 0 0,0 0 0,0 0 0,0 0 0,0 0 0,0 0 0,0 0-1,0 0 1,0 0 0,0 0 0,0 0 0,0 0 0,0 0 0,0 0 0,0 0-1,0 0-2,0 0-6,0 0-22,-2 11 0,-10-7-2,-6-1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5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61 151 14,'0'0'15,"0"0"-2,0 0-4,0 0-2,0 0-2,3 11-2,-1 4-1,3 8-1,2 9 1,4 9-1,0 10 2,4 5-1,0 3 1,2 1 0,-2 0 1,1-5-1,-3-10 1,-2-8 0,0-11 2,0-8 0,-1-11-1,3-6 1,1-15-1,3-8-1,0-12 0,3-5-2,1-12 0,1-6-1,-1-6-1,-2-2 1,-2 3-1,-2 4 0,-2 6 0,-1 5 1,-2 8-1,-1 6-1,-1 11 0,-3 4-3,2 8-2,-3-2-5,-4 12-6,9-1-10,-9 1 0,-6 15-1</inkml:trace>
  <inkml:trace contextRef="#ctx0" brushRef="#br0" timeOffset="1402">847 70 22,'0'0'13,"0"0"-1,0 0-1,0 0-3,0 0-2,0 0-2,-4 13-1,3-3-1,0 5 2,0 6 0,-1 6-1,0 9 2,-3 10-2,2 7 1,-1 0-1,2 5 0,-1-2-1,1-4 0,0-7 0,0-5-2,2-13 1,1-6-1,-1-6-3,0-15-3,0 0-7,0 0-8,0 0-4,11-19 0</inkml:trace>
  <inkml:trace contextRef="#ctx0" brushRef="#br0" timeOffset="2864">885 123 2,'0'0'14,"0"0"-1,0 0-2,0 0-1,0 0-2,0 0-1,-10-4-1,10 4-1,0 0-2,0 0 0,0 0-2,-5 13-1,3-3 2,-2 2-2,0 5 1,-2 4 0,0 7 1,0 6 0,-1 4 0,1 4 0,0 3 0,1 5 0,0 1-1,1-1 1,0-3-2,0-3 1,2-1 0,0-8-1,0-5 0,1-7 1,-1-6 0,1-3 1,1-14-1,-1 11 1,1-11-2,0 0-1,1-22-3,1 2-6,3-11-13,5-4-1,1-11-1</inkml:trace>
  <inkml:trace contextRef="#ctx0" brushRef="#br0" timeOffset="3385">836 181 26,'-12'-17'17,"11"8"0,2-3-2,2-2-3,7 2-5,-1-4-2,8 2-1,3-5 0,8 3-2,3 0 1,6 3-2,2 1 1,5 5-2,2 3 1,0 3 0,-3 7-1,-5 2 0,-1 4 0,-4 3 1,-5 1-1,-3 1 0,-6 0 1,-3 0-1,-3-3 2,-4 1-1,-6-1 1,-4 1 1,-9-1 0,-2 1 1,-9 0 0,-5 2 0,-8-2 0,-1 2 0,-6-2 0,3-1-1,-2-1 0,4-3-1,2-2-1,7 1 0,4-5 0,4 0 0,4-3-1,3 0-1,12-1-2,-13-1-5,13 1-19,0 0-4,-14-3 0,14 3-1</inkml:trace>
  <inkml:trace contextRef="#ctx0" brushRef="#br0" timeOffset="16323">-4 989 17,'-10'7'12,"10"-7"0,0 0-2,0 0-4,0 0 0,0 0-1,14 9 1,-1-5 1,9 4 1,3-5-1,12 7-1,6-5 1,10 3-1,5-4-1,12 3-1,5-5-1,6-1 0,1-1 0,3-1-1,-5-4 1,-3 0-1,-8 1 0,-7-2 0,-13 3 0,-7 2 0,-11-2-1,-6 3 1,-10-1-1,-3 1 0,-12 0 0,10 4 0,-10-4 1,0 0-1,0 0 0,0 0 0,0 0 0,0 0-2,0 0 0,0 0-7,0 0-19,-9-3-3,-6-3-1,-10-1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05.4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6661 1705 1,'0'0'4,"19"4"0,-4-2 1,3 1 0,2-1 1,3 1 1,2 1 1,3-2 1,7 0 0,2-2 1,6 1 0,5-2-1,8 1-1,5-2-1,7 2-2,6-2-1,3 1-1,3-2 0,3 2 0,0-1 0,0 1 0,0-1 0,2 1-1,-3-1 1,2 2-1,0-2 1,-1 1 0,1-3 0,5 1 0,-2-6 0,3 2 1,-4-2-1,3 0-1,-4 0 0,4 3 0,1 1-1,-2 1-1,-1 4 1,0 0-1,0 3 0,0-1 0,-4 0 0,-3 0 0,-5-1 0,-4-1 0,-5-1 1,-7 1-1,-4 0 0,-3-1 0,-3 0 0,-3 1 0,-5-1-1,-4-1 1,-5 2-1,-7-1-1,-3 2-2,-10-7-8,-3 7-15,-9-1-4,0 0 0,-26-15 0</inkml:trace>
  <inkml:trace contextRef="#ctx0" brushRef="#br0" timeOffset="1072">85 1518 3,'0'0'12,"0"0"-8,23 46-3,-23-46 0,0 0 2,55 35 2,-55-35 2,57 27 1,-57-27 2,81 23 0,-30-12 2,13-5 1,11 2-1,15-6-3,12 2-1,8-3-3,12 2 0,11-1-1,9 2-1,9 2-2,3 0-1,5 4 0,1 1 1,7 2-1,0 0 1,3 0-1,3-2 0,-5 2 1,7-6 0,1 3-1,4-2 1,0-4-1,7 4 0,0-5 0,4 4 0,6-4 0,-4 5 0,-1-5 0,-1 2 0,-5-3 1,-11 0-1,-9 0 0,-9 0 1,-13 0-1,-8 1 0,-13 0 0,-12 0 1,-14 1-1,-11-2 0,-14 0 0,-12-2 0,-14-1 1,-9 0-1,-10-3 0,-6 2 0,-4 0 1,-4 1-1,-3 0-1,1 1 1,-11 0 0,16 0 0,-16 0 0,9-1 0,-9 1 0,0 0 0,0 0 1,11-5-1,-11 5 0,0 0 1,7-12-1,-3 1 0,1-1-1,4-7 1,0-4-1,-1-7 1,0-8 0,1-6-1,-3-8 1,1-6 0,-1-5 0,-1-7 0,2-5-1,-1-5 1,0-5-1,-3-1 0,-3-3 0,-2 0 0,-3 3 0,-5 3-1,-5 6 2,-2 6 0,-2 9-1,1 6 1,3 12 0,-1 8 0,4 8 0,2 6 0,2 8 0,3 4 0,5 10-1,-7-9 0,7 9 1,0 0-1,0 0 0,0 0 0,0 0 1,0 0-1,0 0 1,0 0 0,0 0 0,-12-6-1,12 6 1,-18-2 0,1-1-1,-9-1 0,-10 0 0,-10-1 1,-11-2-1,-12-1 1,-10-3-1,-10-3 1,-11-1 0,-14-2 0,-9 0 0,-10-2 0,-8 0 0,-10 0 0,-10 2 0,-9-1 0,-8 1 1,-3 0-1,-6-1 1,-4 1 0,-6 2-1,1 0 1,0 2 0,1 2-1,5 4 1,3 2-1,2 4 1,3 3-1,9 2 0,4 2 0,2 1 0,7 2 1,4-1-1,1-1 1,12-1 0,13-1 0,5-3 0,10 0 0,8-1-1,13-1 1,-1 0-1,22 2 0,0-1-1,-1 1 2,9 1-1,10 0 0,6 3 1,4-2-1,45-4 1,-70 10 0,70-10 0,0 0-1,-55 13 0,55-13 1,0 0-1,0 0 0,0 0 1,0 0-1,0 0 0,0 0 0,0 0 0,0 0 0,0 0-1,0 0 1,-32 41 0,32-41 0,0 0-1,-7 63 1,7-63 0,-14 66 0,14-66 0,-3 86 0,0-36 0,-5 7-1,-4 5 1,0 8 0,-2 4-1,3 5 1,-7 0 0,8 3 0,-9 2 1,11-3-1,-1-7 0,-1-7 0,-2-7 1,6-7-1,7-6 1,-1-47-1,12 65 0,-12-65 0,0 0 0,4 53 1,-4-53-1,0 0 1,0 0-1,0 0 0,0 0 0,0 0 0,0 0 0,0 0 0,0 0 0,41 18 0,-41-18 0,61 0 1,-61 0-1,81 8 0,-22 1-2,12-1-6,-7 5-18,11 4-3,-3-10 1,5-5 0</inkml:trace>
  <inkml:trace contextRef="#ctx0" brushRef="#br0" timeOffset="33368">11734 1038 8,'17'3'11,"11"3"-2,5-1-1,13 2 0,9-1-1,14-1 0,13 1 0,13-1 1,18 0 0,12-4 1,19 1-1,16-6-1,18-2 0,15-4-1,18 0-2,9-5 0,10-1-1,8-1 0,3 0-2,-2 0 0,2 4 0,-6 1 0,-12 3 0,-9 3 0,-12 2-1,-20 4 0,-17 1 0,-21 3 0,-22-1-2,-19 3-3,-20-2-13,-21 1-9,-19-2-1,-26-7 0,-17 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5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171 225 5,'4'-14'18,"4"2"-5,5 2-2,3-2 0,7 0 0,5 0-3,4 5 0,5-2-3,1 5 0,1 3-3,-1 2 0,-3 3-1,-4 5 0,-5 0-1,-2 3 0,-8 4 1,-3 0-1,-5 5 1,-3 2 1,-6 2-1,-5 4 1,-12 5 0,-11 5 0,-11 3 0,-10 6 1,-9-2 1,-5 5-1,-6 0 1,4-1-1,4-6 0,11-1 0,9-9-1,13-3-1,11-6 1,18-5-1,18-8 0,15-6 1,18-6-1,16-5 0,13-5 1,10-2-1,5-4 0,2 1-1,-9 1 0,-8 1-1,-13 4-2,-16-2-6,-9 6-18,-12 1-3,-10-3 1,-5-1-1</inkml:trace>
  <inkml:trace contextRef="#ctx0" brushRef="#br0" timeOffset="661">1341 82 4,'-2'-9'18,"2"9"1,0 0-1,0 0-13,-9-2-4,9 2 0,-3 21 1,4-4 0,1 7 1,1 10 1,1 11 0,1 8 1,3 8 0,-2 4-2,1 0 1,-4 3-2,0-2 0,-4-9 2,-1-7-1,-3-14 1,1-4 0,-4-11 1,2-4 0,-3-14 0,9-3-1,-17-17-1,13-8-1,0-11 0,4-11 0,2-13-2,4-7 1,6-3-2,1-2 2,4 5-2,3 6 1,3 7 0,3 10-1,4 10 1,7 7-1,5 7 1,6 3-1,8 7 0,0 6 1,1 6-1,-2 5 1,-6 8 0,-9 6-1,-11 6 1,-10 3 1,-13 1 0,-10 1 1,-13-2 1,-8-2 0,-8-9 0,-6-1 1,-5-10-2,1-3 1,-2-6-2,4-3-1,3-4-3,3-3-2,7 3-7,-1-2-11,4 5-7,3 0-1,5 0 1</inkml:trace>
  <inkml:trace contextRef="#ctx0" brushRef="#br0" timeOffset="2344">2404 273 8,'3'-9'13,"-4"-8"0,5-1-11,1 1-1,-2-1 3,2 3 2,-2-1 1,0 6 0,-3 10 0,2-12 0,-2 12-2,0 0-3,2 10-1,-2 4-2,0 8 0,1 6 0,0 11 1,-1 9 1,-4 9-1,0 4 1,-3 6 0,-1 1 2,-1-4 0,-5-3 0,1-12 0,1-8 0,1-11 2,4-7-2,-1-14 1,8-9-1,-5-14 0,8-9-2,2-12 0,-2-8 0,2-12-1,0-10 0,4-8-1,2-2 1,2 0 0,2 3 0,3 7 0,6 6-2,5 6 1,3 11 1,2 11-1,3 8 0,4 7 1,-4 7-1,4 6 1,0 3-1,-7 10 1,-2 4-1,-7 5 0,-8 4 1,-9 5-1,-3 2 2,-14 2 0,-8 4 1,-7-5 0,-7-1 0,-5-5 0,-6-2 1,-3-5-1,-3-6 0,-2-7-1,0-4 0,4-1-1,4-4 1,4 0-2,10-1 0,5 2 0,8-1-1,15 4 0,0 0 0,-2 11 0,14-2 0,6 6 0,3 2 1,7 6 1,6 3 1,4 7-1,5 3 1,1 4 0,4 5 0,1-2 1,3 1 0,-4-4 0,-3-2 0,-8-7 1,-4-3 0,-7-9 0,-4-6-1,-11-4 1,-11-9-2,10 9-4,-10-9-15,-14 0-9,0-4-2,-7-8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9.9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40 112 9,'-2'9'13,"7"6"-6,0 8-7,0 9-1,-1 10 5,-1 10 1,-1 10 0,-2 9 1,-2 5-1,-2 2 1,-1-4 0,-2-8-2,2-11 0,0-11-2,2-10-1,0-15 0,3-19 0,0 0-1,-3-16 0,2-9 1,0-8 0,-2-9 1,0-7 1,-2-9 0,2-3 1,0-4-1,3 1 0,3-1-1,3 5 0,7 3-1,4 2-1,9 6 0,6 6 0,10 7 1,4 5 0,6 7 0,4 7 0,2 5 0,-2 10 0,-4 8-1,-5 7 0,-10 6 1,-6 5 0,-11 3 1,-6 2 1,-13-1 1,-5 0 1,-11-5 0,-4-3 1,-11-7 0,-5-2-2,-9-6 0,-2 1-1,-8-5-1,-2 1-2,-2-1-2,-1 0-3,9 4-9,1 0-16,7-1 0,10-1 0,10-4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41.2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153 334 3,'0'0'14,"0"0"-4,0 0-4,0 0 2,8 12 1,-7 4 1,-1 7 0,-4 8 1,3 10 1,-4 7-3,3 9-2,-2 3-3,1-2-1,1-7-2,1-7-1,3-8-2,-2-13-4,1-11-6,-1-12-3,-5-20 2,-4-4 3,-2-1 4,-2-5 4,-5-2 3,2 2 4,-2 2 7,1 8 2,2 2 1,4 7-3,1 2-3,10 9-2,0 0-2,0 0 0,-1-13 0,16 8-2,5-3 1,10-1-2,9-3 0,11-1-2,8-1 0,5-3-2,5 6-9,-5-5-10,-5 3-8,1-1-2,-11 1 2</inkml:trace>
  <inkml:trace contextRef="#ctx0" brushRef="#br0" timeOffset="491">913 200 55,'-4'25'27,"0"0"0,2 3-1,0 4-26,0 9-2,-3 7 1,-3 3 2,1 4-1,-2-2 2,0-4 0,1-6 0,2-8 0,0-8 0,3-9 0,3-18-2,0 0-1,6-31 0,-2-2-1,-2-9 0,0-9 1,-1-7-1,2-7 1,2 0 0,2 1 1,6 2 0,6 3 0,8 9 0,7 3-1,6 10 1,5 6 0,3 11 0,4 8 0,1 9 0,-1 7 0,-4 8 1,-3 5 0,-6 5-1,-5 5 1,-6 2-1,-7 0 1,-8-2 1,-5 2 0,-9-5 0,-5-1 0,-11-5 0,-8 1 1,-10-7-1,-4 1 0,-8-4-1,-4-2 0,-3-2 0,2 0-1,3-4 0,8-1 1,6-1-1,5 0-1,7-1 1,5 0 0,7 2-2,11 0 0,-9-1-2,9 1-4,0 0-14,9 11-7,2-6-1,2 1 0</inkml:trace>
  <inkml:trace contextRef="#ctx0" brushRef="#br0" timeOffset="1242">893 370 30,'0'0'25,"24"12"-1,-10-9 0,7-1-14,2 2-11,7 5 0,2 0 1,0 4 2,1 7-1,0 2 3,2 5-1,2 2 2,5 6-2,1 1 2,5 3-2,-1-3-1,0-1 1,0-4-2,-1-3 1,-12-4-3,-6-10-5,-8-1-19,-8-4-3,-12-9-1,-16-7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6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224-8 15,'0'0'7,"-9"-9"0,9 9-1,0 0-2,0 0-2,0 0-1,0 0 0,0 0 0,0 0 0,0 0 0,0 0 0,0 0 0,0 0 0,0 0 1,0 0 0,0 0 1,0 0 0,0 0 1,0 0-1,0 0 0,0 0 0,0 0-1,0 0-1,0 0 0,0 0-2,0 0 1,0 0 0,0 0 0,0 0 0,0 0 0,0 0 0,0 0 0,0 0 0,0 0-1,0 0 1,0 0 0,-3 11 0,3-11 0,8 18 1,-2 1 0,3 3 0,1 7 0,2 9 1,1 8-1,-3 11 1,-1 12 1,-4 9-1,-4 10 0,-5 10 2,-7 11-1,-3 10 2,-5 5-1,2 7 0,-2 3 0,5 11 1,0 1-1,5 8 0,1 3-1,5 5 0,1 2-1,1 0 1,-1-3-1,-2-1 0,-5-5-1,-2 1 0,-4-7 1,-2-6-1,-4-3 1,0-3-1,2-8 0,3-12 1,5-14-1,4-13 1,5-14-1,4-14 0,4-15 0,2-13-1,0-10 0,0-5-1,2-7 0,-10-12-1,15 15-2,-15-15-3,12-6-9,-1-13-13,7-12-2,4-11 2,2-17-1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8.4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16,'0'0'12,"0"0"-1,0 0-3,0 0-2,0 0-2,2 12-1,-2-12-1,6 20 0,0-4 0,0 2 1,3 6 1,0 9 0,3 12 0,0 9 1,2 13-2,1 13 0,0 11 0,-1 16 0,0 13 0,1 11 0,-1 10 2,-3 9-1,0 9 1,-4 7-1,1 8 2,-4-2-1,2 2-1,-6-3 1,0 0-2,-2-4 0,-2-1-1,-3-3 0,0 0 0,-3-5-1,-1-5 0,-1-8 1,1-6-1,-2-8 0,3-12 1,0-20-1,3-15 1,1-15 0,3-13-1,0-13 2,1-13-2,0-14-1,2-5 0,0-11 1,0 0 0,1 9-1,-1-9 0,0 0 1,0 0-1,0 0 1,0 0-1,0 0-1,0 0 0,0 0 0,0 0-1,0 0-3,0 0-4,0 0-21,0-9-2,-2-5 0,-4-3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58.3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3328 13,'0'0'14,"0"0"-2,0 0-2,10-11-2,-4 0-2,6-8-1,3-9 0,7-9 1,5-14 1,8-10 0,5-13 0,9-8 0,6-11-1,6-6-2,4-8 0,7-8-1,5-9-1,4-5 0,-5-5 0,1 2-1,-6-4-1,-1 3 0,-5 2 0,-2 6-1,-5 11 1,0 7-1,3 10 0,-1 5 0,-2 5 1,-1 8-1,-2 8 0,-4 6 1,-6 7-2,-8 6 1,-8 8 0,-3 3 0,-6 9 0,-6 3-1,-3 6 0,-5-2-2,-2 6-2,-2-2-4,-2 2-12,-1 4-2,-6 2 0,-3 3 1</inkml:trace>
  <inkml:trace contextRef="#ctx0" brushRef="#br0" timeOffset="571">1397 421 11,'0'0'14,"0"0"0,0 0-1,0 0-2,0 0-2,0 0-2,0 0 1,0 0-2,0 0-1,13-16-1,2 8 0,7-7-2,9-3 1,5-8-2,17-2 0,7-5 0,8-4 0,5-2 0,4 1 0,-2 1-1,-2 4 1,-7 4 0,-11 4 1,-11 5-2,-8 9 1,-12 4-1,-5 5 1,-7 5-1,-12-3 0,11 15 0,-9-1 0,0 2 1,-3 5 0,0 3 0,-2 5 0,-2 3 0,-3 6 0,-2 6 1,-1 0-1,-3 3 0,1-1 0,-3 1 0,1-3 0,0-5 0,3-2 1,1-6-1,0 0 0,3-4 0,0-1 1,3-5-1,-1 1-1,1 1 1,0-2 0,1-3 1,2-3-1,-2-3 0,3-2 1,1-10-1,-4 16 1,4-16 0,0 0-1,0 0 1,0 0-1,0 0 0,0 0-1,0 0-3,0 0-10,-12-1-17,12 1 0,-20-3-2,3-7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0.3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50 2,'0'0'9,"0"0"-2,0 0-2,0 0-1,0 0 0,-2 20-2,2-3 0,-2 6 1,0 5 0,6 8 0,-5 4 2,-5 3-1,1 3 0,-2-2 0,0-5 0,0-3-1,2-6 0,-2-6 0,3-6 0,0-7-1,4-11 1,0 0 0,0 0-1,0 0-1,-12-17 0,8-3-1,-2-5-1,1-6 1,-3-4-2,3-5 2,1-2 0,2 4-1,0 2 2,2 3 0,2 5 0,1 2 0,2 5 1,0 1-1,4 6 0,4-3 0,5 2-1,3 3 0,5-1 0,3 4 1,4 3-1,3 1 0,1 3 1,-2 4-1,-4 2 0,-3 3 0,-6 0 0,-4 3 0,-5 0 0,-3 0 1,-5 2-1,-7-3 2,-4 2 0,-7 2-1,-1-3 2,-6 4-1,-3 0 0,-2-2 0,-1 0-1,3 0 1,4-3-2,4-4 1,6 3-1,9-8 0,0 0 1,23 4-1,1-2 0,5 2 0,2 2-1,7 1 1,0 2-1,-1 4 1,-5 0-1,-6 3 0,-7-2 1,-4 5-1,-5-2 1,-7 4 0,-3 1 1,-4 2-1,-7 2 1,-4 1 0,-2-1 0,-7-1 1,-4 1 1,-7-5 1,-2 0 0,-6-8 1,6-2 0,-7-5 0,5-3 0,3-4-1,8 0-2,5-6 0,7-1-2,6 1-1,2-4-1,10 1-2,-1-3-3,-1 13-10,16-20-12,-6 9-1,5 0 1,1 0 1</inkml:trace>
  <inkml:trace contextRef="#ctx0" brushRef="#br0" timeOffset="1522">909 324 18,'0'0'12,"0"0"0,0 0-2,-2-10 0,2 10-3,0 0 0,0 0-2,0 0 2,0 0-4,0 0 0,0 0-1,-6 16-1,2-4-1,-1 3 1,-2 5-1,0 2 0,-2 5 2,-2 0-1,2 0 1,-1-6 0,3-4 0,1-3 0,3-4 1,3-10 0,0 0 0,-6-10-1,6-3 0,-2-4 0,-1-4-1,-1-5 1,0-2-2,0-2 0,1 3 0,1 1 0,1 4 0,3 3-1,1 2 1,3 6-1,-6 11 0,17-10 0,-17 10 1,17 4-1,-6 4 0,-2 5 0,2 4 1,0 6 0,-1 3 0,3 5 0,2 1 0,1 0 1,1-2 0,3-3 0,-1-4 0,2-7 0,0-2 1,-3-9 1,0-3-1,-4-10 1,0-4 0,-4-5-1,-4-4 0,-2-6 1,2-3-2,-4-3 0,1-1 0,-2 1-1,2 3 1,-3 2-1,3 5 0,-1 4 0,-1 6-1,2 4-1,-3 9-3,0 0-5,0 0-7,12-4-9,-12 4-3,15 9 0,-5-5 2</inkml:trace>
  <inkml:trace contextRef="#ctx0" brushRef="#br0" timeOffset="2303">1417 285 17,'0'0'15,"0"0"-4,0 0-2,0 0-3,0 0-1,0 0-3,0 0 1,0 0 0,-6 15 0,3-5 0,-2 4 0,2 3 0,-1 3 1,0 4-2,-1 2 0,3 1 0,1 1-1,0-4 0,-1-1 0,1-4 0,-1-5 1,1-2 0,1-12 1,0 0 2,0 0-1,0 0 0,-3-20 0,5 0-1,0-7 0,2-5 0,1-5-2,-1-3-1,3-1 0,-2 5 0,-3 4 1,2 4-2,5 5 1,2 7-1,0 5 0,5 4 0,3 5 0,4 3 0,8 3-1,-2 1 2,-3 5-1,-1 1 0,-1 2-1,-5 2 2,-5 2-1,-4-1 0,-7 2 0,-5-2 1,-7 1 1,-1-2 0,-4-1 0,-4-2 1,-3-2 1,-1-3 0,-3-1 0,-2-1 0,-1-4 0,3 1 0,0-2-1,4 0-1,5 0-1,3-3-2,13 3-7,0 0-16,0 0-4,18-14 1,-3 0-1</inkml:trace>
  <inkml:trace contextRef="#ctx0" brushRef="#br0" timeOffset="3425">2568 96 4,'-5'-11'15,"5"11"-3,0 0 0,0 0-2,0 0-1,0 0-2,0 0-1,0 0-1,0 0-2,0 0-1,0 0 0,-3 13 0,3-13-1,5 22 1,-1 0 0,0 4 0,2 9 1,-1 7-1,2 4-1,-2 0 0,0 4 0,-1-5-1,1-4-1,0-4-3,1-7-5,-1-5-8,-1-4-1,-2-7-3,0-1-1</inkml:trace>
  <inkml:trace contextRef="#ctx0" brushRef="#br0" timeOffset="3755">2332 633 11,'0'0'14,"0"0"-3,20-8-1,5 1-2,7-1 0,6-2 0,7 3-1,1 1-1,4 2 1,-3-1-2,-2 4-1,-8 0-1,-5 2-1,-9 1-1,-6 0 0,-4-2-2,-13 0-2,0 0-7,0 0-10,4-12-3,-4 12 0,-19-25 0</inkml:trace>
  <inkml:trace contextRef="#ctx0" brushRef="#br0" timeOffset="4096">2355 96 8,'17'17'17,"4"-13"2,9 3-12,6-1 0,5 1 0,8-2 1,1-5-1,3 0 2,-6-8-3,1 7-2,-9-7-1,-5 6-1,-6-5 0,-8 5-2,-7-4 0,-13 6-2,9 7-2,-9-7-5,-9 11-11,4 0-3,-5-1 0,10-10-1</inkml:trace>
  <inkml:trace contextRef="#ctx0" brushRef="#br0" timeOffset="5378">3089 323 6,'0'0'6,"0"0"0,0 0 0,0 0 0,0 0 0,0 0 0,0 0 0,0 0 0,0 0 0,0 0-1,0 0-1,0 0-2,0 0 0,0 0-2,0 0 1,0 0-1,0 0-1,0 0 1,0 0 0,-7 10 1,5-1-1,-2 6 2,-2 5 0,0 4 1,-4 4 1,-1 4 0,-3 0-1,1 0 0,2-7-1,1-1 0,0-8 0,6-5 0,4-11 0,0 0-1,0 0 1,14-22 0,-7 3 0,0-4 0,-1-3-1,-2-3-1,-3-3 1,-2-1-1,-4 2 1,1 3-1,-2 2 1,2 6-1,2 4 0,1 4 0,1 12 0,13-4 0,-1 12 0,2 1 0,5 4-1,-1 4 1,2 0-1,1 2 2,-6 0-2,2 0 2,-6 1-1,0 0 0,0-2-1,1 1 2,1-1-1,-1-2 0,2-2 0,0-4 1,1-5 0,2-6 1,-5-6 0,0-4 0,-4-8 0,0-3 1,-4-5 0,0 0-1,-6-3 0,0 2-1,-3 0 1,1 2-2,0 4 1,-1 3-2,3 5-2,-2 0-2,4 14-7,2-10-7,-2 10-8,13 0 0,0 2 0</inkml:trace>
  <inkml:trace contextRef="#ctx0" brushRef="#br0" timeOffset="6479">3542 265 2,'0'0'5,"0"0"-3,0 0 0,0 0 0,0 0 0,0 0 1,0 0 0,0 0 1,0 0 1,0 9 0,0-9-1,0 0 0,-3 15 0,3-15-1,-4 15-1,4-15 0,-2 15 1,2-15-1,-2 16 0,3-7 0,-1 2 0,1 2 0,-1 3-1,1 1 1,2 6-2,-3 1 1,4 1-1,-2-1 0,0-2 1,-1 0-1,2-3 0,-2-2 1,-1-4-1,3-3 1,-3-10-1,4 15 1,-4-15 1,0 0 0,0 0 2,1 9 1,-1-9-1,0 0 1,-3-9-1,3 9 0,-5-20 0,4 2-2,-1-6 0,2-6-2,-1-5 0,1-3 0,2 0 0,1-1-1,2 3 0,1 5 1,4 5-1,-2 6-1,5 4 1,5 5 0,1 4-1,1 2 0,4 4 1,-2 2-1,-2 3 0,4 2 0,-5 1 0,-5 2 1,-2 1-1,-5 3 1,-4 1 1,-3 1-1,-4-1 1,-3 1 1,-6-1 1,2 0 1,-6-2 1,-2 1 0,-5-5 0,0-1 0,-4-2 0,0 0 0,0-4-3,1-1-4,5-2-16,6 2-6,0-9 0,4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4.3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416 89 10,'0'0'13,"-14"-7"1,14 7-2,-15-1-3,5 1-2,-2 4-3,-3 2 0,-2 4 0,-5 1 0,-2 6 2,-4 2-2,0 4 1,-1 5 0,4 3-1,2 0-1,7 2 0,7-1 1,11-1-2,11-3-1,15-3 0,14-8 0,8-6 0,9-8 0,6-9 0,0-8-1,-1-9 2,-7-5-1,-8-6 1,-14-5-1,-9-2 1,-11-4 0,-9 3-1,-10 1 0,-8 5 0,-6 2-1,-9 5 0,-6 10-1,-14 8 0,-9 13-1,-13 10-1,-9 13-4,-11 8-10,-4 11-10,3 8 1,1-1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45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0-4 16,'0'0'13,"20"4"0,-5-2-1,6 0-2,4 2-2,8-2-3,5 2 0,5-1 0,6 1 0,6-1-1,8 2 1,4-3-1,12 3 1,5-3 0,14 2 0,3 0-1,13 1 0,6-2-1,8 1-1,5-2 0,1 1 1,-1-3-1,2-1 0,-5-4 1,0 2-1,-13-4 0,-4 2 1,-7-1-1,-4 2 0,-7 0 0,-5 2 0,-4-2-1,-3 3 0,-5 0-1,-5 1 1,-8-1-1,-4 0 1,-9 0-1,-8-1 0,-10 1 1,-8 0 0,-6 0 0,-6 0 0,-4 1 1,-10 0-1,0 0 0,0 0 0,0 0 0,0 0 0,0 0-1,0 0 1,0 0-1,0 0 0,0 0 1,0 0-1,0 0-1,0 0 1,0 0-1,0 0-1,0 0-1,0 0-7,10 2-12,-10-2-10,0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8.8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78 13,'0'0'14,"0"0"-6,-3 15-3,2-3-1,1 5 0,0 6 2,-1 8 0,1 4 1,0 5-1,0 3-1,0 0-2,0-1 1,0-3-1,0-6-1,0-5 0,-1-9 0,1-3 2,0-16 1,-3 10-1,3-10-1,-6-14 0,0-5 0,2-8 0,-1-4-2,-4-9-1,3-5-1,-4-6 0,-2 3 1,4 1 0,2 5 0,1 7 0,4 4-1,7 7 1,2 7-1,8 1 0,10 5 0,4 1 0,7 3 0,1 1 0,6 4 0,-3 2 1,-2 4-1,-4 5 1,-8 3-1,-8 4 1,-9 3 1,-8 2 0,-10 0 1,-4 1 0,-10-3 1,-2 1 0,-1-5 0,1-2-1,1-5-1,5-3-1,8-2 0,10-3-2,0 0 1,18-7-2,2 5 1,3 0 0,4 3 0,1 1 1,-2 6 0,-4 5-1,-4 4 1,-5 3 0,-4 5 0,-6 0 1,-6 2-1,-3 1 1,-3-2 1,-1-1 1,-7-4 0,-1-1 2,-9-6 0,-1 3 0,-5-6 1,0 0 0,-2-6-1,2 1 0,2-5-1,7 0-2,4-4-2,8-5-3,11-2-6,5-6-9,10-3-9,10-2-1,8-5 2</inkml:trace>
  <inkml:trace contextRef="#ctx0" brushRef="#br0" timeOffset="861">683 240 11,'0'0'15,"0"0"2,0 0-10,0 0-3,0 0 0,0 0 0,1 11 1,-1-11 0,3 14-1,0-3 0,4 4-1,-3 2 1,2 6-1,0 3-1,3 5 1,3-1 0,0 1 0,1-4 0,0-2 0,-1-6 0,1-2 2,-3-10-1,1-5 0,-11-2 0,15-18 0,-10-1 0,0-5-2,-2-7 0,1-3-1,-4-3-1,1 1 0,-1 3 0,-1 3-2,3 6-1,-1 4-5,6 11-4,-7 9-6,13-8-8,1 9 0,1 1-1</inkml:trace>
  <inkml:trace contextRef="#ctx0" brushRef="#br0" timeOffset="1312">1111 266 34,'3'19'13,"-3"-3"1,2 4 0,-2 0-2,3 6-4,-3-1-2,4 3-2,-3-2-1,3-3 0,-1-5-1,-1-3 0,0-5 1,0-1 0,-2-9 1,0 0-1,0 0 1,0 0 0,-7-21-1,3 5 0,0-7-1,3-4-2,1-6 0,1-5 0,5 0-1,3 0 0,4 1 0,4 3 0,1 5 0,4 3 0,6 7 0,0 7 0,1 5 0,-1 5 0,-2 5 1,-1 4-1,-3 5 0,-1 3 0,-8 4 1,-3 1-1,-4 1 1,-4-1 1,-5 0 0,-3-3 0,-2-3 2,-4-1-1,-6-2 1,-3-3 0,-3-3 0,1-2-2,-2-2 0,-1-2-3,5-1-5,-1-5-12,5-4-9,9-1-2,4-5 2,6-1-1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1.2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192 0 1,'0'0'12,"0"0"-3,0 0-1,8 10-1,-8-10 0,11 16 0,-3-2 2,1 1-1,-3 4 0,0 5-2,-4 3 1,3 6-3,-4 2 0,1 3-1,-2 1 0,2 1-2,0 0-1,1-5-5,2-3-7,0-3-9,-6-8-1,2 0-1</inkml:trace>
  <inkml:trace contextRef="#ctx0" brushRef="#br0" timeOffset="270">29 478 22,'0'0'17,"12"-7"1,3 0-2,6 2 1,4-3-3,10 2-4,0-1-2,6 2-2,-1 0-3,0 3-1,-1 0 0,-5 0-2,-4 1 0,-7-1-2,0 2-5,-11-6-7,0-2-10,-12 8-3,7-21 1,-10 4 0</inkml:trace>
  <inkml:trace contextRef="#ctx0" brushRef="#br0" timeOffset="541">0 79 21,'0'0'23,"0"0"1,24-12-4,4 5-6,12 3-5,2-3-2,7 5-2,0-3-3,0 3-1,0 0-3,-8 1-7,-5 0-11,-4 1-6,-9-2 0,1 1 1</inkml:trace>
  <inkml:trace contextRef="#ctx0" brushRef="#br0" timeOffset="861">614 173 28,'0'0'20,"4"-9"-2,-4 9-2,0 0-3,0 0-3,0 0-4,0 0-3,9 13-1,-4 0-1,1 4 0,-2 4 0,2 2 0,1 2 0,4 2 0,-1-1 0,2-1 1,-1-5-1,0-2 1,1-5-1,-1-2 1,0-5 0,1-2 0,-3-4 0,5-2 0,-14 2 0,19-20-1,-10 4 1,-2-6-1,-3-5 0,-1-4 0,1-2 0,-3-2-1,1 1-1,-2 1 0,3 5-3,-1 3-5,6 8-9,-1 3-9,1 4-2,3 3 2,-2-1 0</inkml:trace>
  <inkml:trace contextRef="#ctx0" brushRef="#br0" timeOffset="1312">1045 133 2,'0'0'19,"0"0"-1,5 10 1,-5-10-9,0 0-4,4 19-1,-4-5 1,3 5-1,-1 3-1,2 4 1,-1 1-1,1 3-1,-2-2 0,1-3 0,-2-5-1,1-3 1,-2-6 0,0 0-1,0-11 2,0 0-1,0 0 1,1 9 0,-1-9 0,0 0-1,-1-19 1,2 7-2,-2-8 0,2-3-1,4-8 0,2-4-1,0 0 0,0 1 0,2 1 0,3 3 0,0 5 0,-1 7-1,-1 3 1,-1 6-1,3 4 0,1 3 1,-1 3-1,2 1-1,-2 3 1,2 1 0,-1 2 0,-1 1 0,-4 0 0,-2 0 1,-1 1-1,-7 0 1,0 1 1,-5 2-1,-3-2 1,-3 1 0,0 2 0,-5-1 0,2 2-1,-1-3-2,-1 4-12,-6-4-14,-6-6-1,-7-4 1,-13-7-1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42:14.0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43,'2'31'18,"5"-6"0,6-5 2,0-4-13,3 4-2,-2-6-2,1-3-1,-15-11 0,17 16 1,-17-16 1,0 0 2,0 0 0,11-3 2,-11 3-1,3-12 0,-3 12-1,3-11 0,-3 11-4,0 0 0,2-9-2,-2 9 0,0 0-1,0 0 0,0 0 0,0 0 0,0 0 0,0 0 1,0 0-2,-11-7 4,11 7-2,0 0 1,-9-6-1,9 6 0,0 0-1,-10-6-1,10 6-2,0 0 0,10 0-2,-10 0 0,0 0 0,11 1 2,-11-1 1,0 0 2,10 1 2,-10-1 1,0 0 0,0 0 0,0 0 0,0 0-1,-12 8-2,12-8 0,-18 10 0,6-5-1,12-5-12,-18 9-7,18-9-1,-7-14 0,14-4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0:52.5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 81 10,'0'0'8,"0"0"2,12 3 0,2-1 1,-2-2-1,8 1 0,0-1-2,7 2 1,4-2-3,9 3 0,-4-3-2,7 3 0,4-3 0,1 2-1,3-2-1,6 1 0,1-1 1,3 0-1,4 0 0,3-1-1,5 2 1,4-3 0,6 2 0,7-3 0,4 1 0,2-4 0,11 2-1,3-2 1,1 1 0,5-1-1,-3-1 0,-4 2 0,-3 1-1,3 1 1,-14 0 0,-5 0-1,-10 0 1,-6 0 0,-8-1 0,-6 2-1,-8 1 1,-9 0-1,-5 0 0,-7 2 1,-3 0-1,-6 1 0,-8-1 0,-4 0 1,-10-1-1,12 1 1,-12-1-1,0 0 0,0 0 1,0 0-1,0 0-1,0 0 0,0 0 0,0 0-2,0 0-1,0 0-4,14-6-6,0 2-9,11 1-6,9-3 1,13-6 0</inkml:trace>
  <inkml:trace contextRef="#ctx0" brushRef="#br0" timeOffset="1142">4460 59 7,'0'0'7,"0"0"1,0 0 0,0 0-1,0 0-1,0 0-1,0 0-1,0 0 0,0 0-2,0 0 0,0 0-1,0 0-1,0 0 0,0 0 0,0 0 0,0 0 0,0 0 1,0 0 0,0 0 1,0 0 1,0 0-1,0 0 1,0 0-1,0 0 0,0 0 0,0 0-1,0 0 1,0 0-1,1 10 1,-1-10-1,0 0 1,0 0-1,13 6 1,-13-6 0,16 4 0,-5-1 0,2-2 0,6 0 0,4-1 0,5 1 0,4-2 0,7-1 0,5 0 0,8 0-1,6-1 1,8 0-1,9 1-1,3 0 2,9-1-2,3 1 1,3-2 0,7 1 0,3 1 0,2 0 0,-1 0 0,4 1-1,-9 0 1,8 1-1,0 1 1,-5 0-1,-5 0 0,-6 0 1,-7-2-1,-5 0 0,-1-1 1,-13 0-1,-6 0 1,-8 1-1,-3 0 0,-6 1 1,-5-1-1,-6 2 1,-5-1-1,-6 1 1,-4 0 1,-6 0 0,-10-1 0,11 0 0,-11 0 1,0 0-1,0 0 0,0 0-1,0 0 0,0 0-1,0 0-1,0 0-1,0 0-1,0 0-1,0 0-6,0 0-10,13-6-5,4 2-3,15-6 2</inkml:trace>
  <inkml:trace contextRef="#ctx0" brushRef="#br0" timeOffset="2253">9020 89 0,'0'0'8,"-9"-9"-1,9 9-3,0 0 1,0 0 0,0 0 1,0 0 1,0 0-1,0 0 0,0 0 0,14-4-2,-5 2 0,6 0-1,7-1-1,7 0 1,8 0 0,10-1 0,8 2 2,9 0-1,10 1 0,4 1 0,8 1 1,5 1-2,7 1 1,5 0-1,1 1 0,1 0 0,4 1-1,1-2 0,3 4-1,-1 4 0,0 2 0,-3 1 0,3-1-1,-3 0 1,-4-2-1,-10-1 2,-7-1-2,-12-7 2,-8-1 0,-16-3-1,-8 2 1,-14-2-1,-8 0 0,-9 2 0,-3 0 0,-10 0 0,0 0 0,12-1-1,-12 1 1,0 0 0,0 0 0,0 0 0,0 0-1,0 0 1,0 0-1,0 0 1,0 0-1,0 0 0,0 0 1,0 0-1,0 0-1,0 0 1,0 0-1,0 0 0,-9-11-1,9 11-1,-1-10-2,6 0-5,-5-1-4,8 2-9,2-2-1,6 1-2,5 5 0</inkml:trace>
  <inkml:trace contextRef="#ctx0" brushRef="#br0" timeOffset="4186">300 1314 15,'31'7'9,"8"-1"2,9-1 0,13 0 1,11 0-2,9-1-2,6-2 1,8 3-2,10-4-1,3 3 0,4-2-1,0 2 0,0-3 0,0 2 0,-6-1-1,-3 0 0,-10 0 0,0 1-2,-16-1 1,1 3-1,-9-2-1,-6 2 0,-3-1-1,-6 1 1,-5-4-1,-5 1 1,-4-2-1,-7-1 1,-6-1-1,-6-2 0,-4 1-3,-5-3-4,5 2-10,3-4-10,8-4-2,9-3 1,13-5 0</inkml:trace>
  <inkml:trace contextRef="#ctx0" brushRef="#br0" timeOffset="4827">5586 1491 16,'94'-4'19,"6"-6"-2,10 2-2,8 0-3,4-5-1,6 6-4,3-2-1,-5 7-1,-4-5-2,-2 8 0,-6 1-1,-8 2 0,-10 4 0,-8 0 0,-12 3 1,-5-1-2,-12 0 1,-10-1 0,-12-4 0,-7 4 0,-11-7 2,-4 1-1,-15-3 1,12 2-1,-12-2 1,0 0-1,0 0-1,0 0-1,0 0-1,0 0-2,0 0-2,3-10-6,-3 10-12,15-14-7,1 1-1,6-7 0</inkml:trace>
  <inkml:trace contextRef="#ctx0" brushRef="#br0" timeOffset="5368">9912 1381 7,'-27'-5'7,"7"-4"-8,1 14-7</inkml:trace>
  <inkml:trace contextRef="#ctx0" brushRef="#br0" timeOffset="5458">9920 1494 13,'63'8'16,"11"-4"2,14-2 0,11-6-3,8 2-1,6-5-2,3-1-2,-5-1-3,0 2-1,-5 1-3,-6 0 0,-10 1-1,-5 1-1,-11 4-1,-2-1 0,-6 3 0,-7-2 1,-10 1-1,-6 0 0,-9 0 0,-8 0 1,-5-1 0,-7 0-1,-14 0 0,14-7-1,-14 7-4,7-11-6,-7 11-10,18-14-8,-2 1 2,10-1-1</inkml:trace>
  <inkml:trace contextRef="#ctx0" brushRef="#br0" timeOffset="6069">12722 1330 4,'-3'-11'14,"3"11"-2,7-13-3,2 9-2,4 0-1,4 1 0,8 0-2,7 4 0,7 0 0,8 4 0,10 1-1,10 3-1,11 1 0,6 0 2,3 3-2,7-2 1,2-1-1,2 0 1,-3-4 0,0 0 0,-6-3 0,2 0-1,-7-3 1,-4 0-1,-6-2 0,-5-1 0,-7-2 0,-7 0 0,-7-2 0,-10-1 0,-7 1 0,-5 0-1,-6 1 1,-5-1-1,-15 7 0,15-8-1,-15 8 0,0 0 1,0 0-2,0 0 1,0 0 0,0 0 0,0 0-1,0 0 1,0 0-1,0 0 0,0 0 0,0 0-2,0 0-3,-1-9-1,1 9-5,0 0-7,0 0-3,2 15-2,-2-15 0</inkml:trace>
  <inkml:trace contextRef="#ctx0" brushRef="#br0" timeOffset="24155">0 2640 1,'0'0'5,"0"0"-2,0 0-1,0 0-1,0 0-2,16 11 2,-16-11-1,21 10 1,-10-6 1,6 0 1,0 0 0,4-1 0,1 0 1,0-1 1,3-1-1,2 1 0,0 0 0,2 0 0,2 0 0,-2 0 0,2 0 0,-1 1-1,4 1 0,-1-2 0,5 2-1,3-2 0,2 0 0,3-1 0,4 0 0,3 0 0,3-1 1,3 0-1,2 0 1,-4-1-1,6 1 0,-2-1-1,2 1 1,2 0 0,1 0-1,-2 0 1,-1 1-1,1 1 0,-1 0 0,-4 0 0,-1 1 0,-2-1 0,-2 1 0,4-1 0,-1 0 0,0-1 0,1 0 0,2-1 1,0 0-1,-1-1 0,2 1 0,-7-1 1,2 0-1,-3-1 0,2 2 0,-1-2 0,1 2-1,0-1 1,0 1-1,-1 0 0,0-1 1,0-1-1,-1 1 1,-5 0 0,0-1-1,-6 0 1,3 1 0,0 0-1,-1 1 1,-1 0-1,0 1 0,1 0 0,-1 0 1,4 1-1,-1-2 0,-7 1 1,4-1 0,-2 0-1,0 1 1,-2-1 0,3 1-1,-3-1 1,-2 2 0,5 0-1,0 2 0,-1-2 1,1 3-1,1-3 0,-1 1 1,-1-1-1,-1 0 0,-1-1 1,-3-1-1,-1 0 1,-1-1-1,-1 1 1,-1-1-1,1 1 1,0-1-1,3 0 0,0 0 1,-1 0-1,2 0 0,0-1 1,2-2-1,0 2 0,1 0 0,2 0 1,1 1-1,2 0 0,2-1 0,3 1 0,3-1 0,0-1 0,3 0 1,1-1-1,3 0 0,1-2 0,-2 2 0,1-1 0,0 1 0,0 1 0,-3 0 0,-1 0 0,-4-2 0,-5 3 0,1-1 1,-6 0-1,-2 1 0,-3 0 0,-2 0 0,0 0 0,-4 0 0,-1-1 0,-3 0 0,-2-1 1,-3 1-1,-3-1 0,-3 1 0,-6 0 0,0 0 1,0 1-1,-1-1 0,0 0 0,1-1 0,1 1 0,0-1 0,1 1 0,0-2 0,-1 2 1,-11 3-1,17-7 0,-17 7 0,12-6 1,-12 6-1,0 0 0,12-5 0,-12 5 0,0 0 1,0 0-1,0 0 0,0 0 1,9-4-1,-9 4 1,0 0-1,0 0 1,0 0-1,0 0 0,0 0 0,0 0 0,0 0 0,0 0 0,0 0-1,0 0 1,0 0 0,0 0 0,0 0 0,0 0 0,0 0 0,0 0 0,0 0 0,0 0 0,0 0 0,0 0 0,0 0-1,0 0 1,0 0 0,0 0 0,0 0-1,0 0 1,0 0 0,0 0 0,0 0 0,0 0-1,0 0 0,0 0 0,0 0-1,0 0-2,0 0-2,-6 9-7,6-9-11,-20 20-5,1-12 1,-10-6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2:48.6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164 94 16,'2'-11'9,"-2"11"-2,0 0-3,0 0-1,-6-11-2,6 11 0,-11-8 0,11 8 2,-14-13 1,4 6 1,10 7 1,-22-16-1,12 9 0,-2 0-1,1 2-1,-1 2-2,1-1 0,11 4-1,-15-3 1,15 3 0,-19 0 3,19 0-2,0 0 1,0 0-1,-14 0 2,14 0-1,0 0 0,0 0 0,0 0-1,0 0 0,0 0 1,10 3 1,6 2-1,-6 0 2,7 7 0,8 3 1,11 8-1,10 4 2,12 8-1,5 4-1,14 8 0,4 1-2,10 5 1,2 1-2,6 4 0,0-2-1,3 0 0,-4-4 0,-5-4-1,-5-4 1,-11-6-1,-15-6 0,-10-8 0,-17-6 1,-9-6 0,-8-4 1,-8-3-1,-10-5 1,0 0-1,0 0 0,0 0-1,0 0-1,0 0-3,-10-8-10,-5-3-14,-1-1-5,1-7-1,-3-5 1</inkml:trace>
  <inkml:trace contextRef="#ctx0" brushRef="#br0" timeOffset="721">1200 375 18,'-13'-2'22,"13"2"0,-15-1-1,15 1-9,0 0-9,0 0 0,0 0 1,15 12 0,4 1 0,6 3 0,10 6 0,2 0-1,8 6 1,2 2-2,1 1 0,-5-3 0,-6-2 0,-9-3 0,-4-6 0,-8-2 0,-6-1-1,-10-14 1,3 16 0,-3-16 0,-6 13-1,6-13 1,-19 13-1,5-7 1,-4 2 0,-6 0 0,-5 0 0,-3-1 0,-7 3 1,-5-2-1,-4 1 1,-5-1 0,-3 1-1,-1-2 0,4 3 0,1-3 0,11 1-1,3-2 1,11 1-1,5-3 0,12-1 0,10-3-1,0 0 1,-10 4 0,10-4-1,0 0 1,0 0 0,0 0-1,0 0 0,0 0-1,0 0 0,0 0-1,0 0 0,0 0-2,0 0-3,0 0-11,0 0-14,-16 0-1,6-10 0,-2-13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9:28.0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29 835 2,'5'12'8,"-5"-12"1,-3 14 0,3-14 1,-10 9 1,10-9-2,-12 0 1,6-10 0,4-8 1,1-11-1,5-5-2,1-11-2,5-5-3,3-9-1,3-4 1,4-3-2,-2 2-1,2-1 0,-4 4 0,-4 4-1,-3 3 1,-1 7 1,-4 5 0,-3 8 0,-1 7 0,-2 6 0,2 7 0,-3 4 0,3 10 0,0 0 0,0 0 0,-11 23 0,8-2 0,-1 4-1,1 4 0,0 2 1,4 2-1,9-2 1,5-4-1,11-8 1,12-10-1,11-11 0,9-9 1,7-9-1,1-7 1,-4-6 1,-5 2 0,-12 2 1,-10 5 0,-14 6 0,-5 7 0,-16 11 0,0 0-1,0 0-1,0 0-1,0 0-1,0 0 1,2 12 0,-4 4 0,-2 7 0,0 10 1,-2 9 0,-4 12 0,-5 10 1,-1 8 0,-4 0 0,2 3 2,-2-4-2,3-6-1,3-11 1,5-8-2,4-11-2,1-12-1,9-6-5,-5-17-4,0 0-14,11-27-5,-4 5-1,1-10 1</inkml:trace>
  <inkml:trace contextRef="#ctx0" brushRef="#br0" timeOffset="731">1154 201 12,'12'-6'21,"0"5"1,-12 1 1,9-11-8,-9 11-8,11-6 0,-11 6 0,0 0-1,0 0-1,0 0 0,0 0-2,0 0-1,0 0-2,8 9 0,-8-9 1,2 14-1,-2 0 1,-1 5-1,-1 4 1,-5 6 0,-2 7 0,-6 5 0,-4 6 0,-5 4 1,-2 0 0,-1 1-1,1 0 0,3-2 1,5-3-1,3-6 0,10-5 0,7-4 0,10-6 0,7-3 0,11-2-1,7-4 1,10-3 1,6-3-1,10-2 1,5-6-1,4 0 0,3-4 1,1-3 0,-3-1 0,-3-3-1,-7 2 0,-8 2 0,-12 0 1,-9 3-1,-11 0 0,-7 3 1,-16-2-1,0 0 1,4 12-1,-4-12 0,-17 14 0,3-8-2,-4 2-2,-9-7-12,-3 4-18,-8-9 0,-6-6-1,-7-7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4:16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 1223 5,'11'-3'6,"1"-4"2,-12 7 0,10-8 0,-10 8 1,0 0-1,0 0-1,0 0-2,0 0-1,0 0-1,0 0-2,0 0 1,0 0-2,0 0 0,0 0 1,0 0-1,0 0 1,0 0 0,0 0 2,0 0-1,11-8 2,-11 8-1,0 0 0,0 0-1,0 0 1,0 0-2,0 0 0,-8-9 0,8 9 0,0 0 1,0 0 0,-10-11 1,10 11-1,0 0 0,0 0 0,0 0-1,0 0-1,0 0 0,0 0-1,0 0 0,0 0 0,1 19 0,-1-6-1,-3 4 2,3 2-1,-4 5 1,2 4 0,0 8 0,-1 4 0,0 4 1,-1 8 1,-1 6-1,-1 7 2,-1 6-1,2 7 0,-3 3 2,4 4-1,-1 0 0,3 2 0,0-4-1,3-2 1,1-2-1,1-3 0,-3-6 1,1 0-1,-7-2 1,0 5-1,-6 2 1,0 6-1,-5 2 0,3 1 0,-3-1-1,3 2 1,0-3-1,4-3 1,0-4 0,3-2 1,3-5-2,1 3 1,1 2 0,0-1-1,-2-2-1,1-2 1,0-2-1,-2-4 0,-1-1 0,1-3 0,1-8 0,1-5 0,3-6 0,0-4 0,2-7 0,1-3 1,1-5-1,0-7 0,2-1 0,-1-2 0,-1-1 0,2 1 0,-1 0 0,0-1 0,2 2 0,0-2 0,1 0 0,-8-9 1,16 20-1,-7-10 0,2 0 1,4 0-1,3 0 0,0 1 0,5 0 1,3 1-1,6-1 1,1 0-1,5 2 0,3-1 1,1 0-1,4 2 0,0-1 0,2 2 0,-2-1 1,2 1-1,-1 0 0,0 1 0,1-1 1,2 1-1,-1 0 1,4 0-1,3-2 1,1 0-1,3-1 1,2-1-1,1-1 0,2-2 0,5-2 0,1 1 1,4-1-1,2-2 0,4-2 0,1 0 0,5-1 1,2 0-1,4 1 1,3 0-1,3-2 0,5 1 1,-1 1-1,6-1 0,7 0 0,3-2 0,3-1 0,2 0 0,0-1 0,1 0 1,2 0-2,0 1 1,-5 1 0,-4 2 0,2 0 1,-4 2-1,2 1 0,-5 0 0,-1 0 0,2-1 0,-1 0 0,1-2 0,-8-1 0,1 0 0,-4 0 0,-1 0 0,-2-1 0,-3 0 0,1 0 1,-3 0-1,-3 0 0,2-2 0,-3 0 0,3 0 0,-4 0 0,1-1 0,-7 1 0,-4 0 0,0 1 0,-3 0 0,-3 0 0,-2 1 0,-1 1 0,-2 0 1,1 1-1,2 0 0,2-1 0,-1 2 0,1-2 0,0 0 1,1-1-1,0 1 0,2-2 0,-2 0 1,-2-2-1,1 1 1,-1-2-1,-1 0 0,0-1 0,-2-1 0,1 0 0,3 0 0,5 2 1,1 1-1,5 1 0,4 2 0,4 1 0,5 0 0,2 2 0,2-1 0,-1 1 1,5-1-1,2 2 0,4-2 0,3 1 0,1-1 0,-2 1 0,1-1 0,-2 0 0,1 1 0,-2 1 0,-5 1 0,-6 2 0,-4-1 0,-1 0 0,-5 1 0,-2 0-1,-3-3 1,-4-2 0,-2-2 0,-5-3-1,-2-4 1,-4-1 0,-1-3 0,-4-1 0,-5 1 0,-2 0 0,-1 1 0,2 1 0,-2 1 0,1 1 0,2 0-1,1 1 1,0-2 0,2 1 0,-1-3 0,-3 2 0,1 0 0,-1-3 0,-1 1 0,-1 1 0,3 1-1,-3-2 1,2 2 0,-2-1 0,0 1 0,-4 1 0,-3 1 0,-4 1 0,-8-1 0,-2 1 0,-4 1 0,-2 0 0,-5 0 0,0-2 0,-3 0 0,0 0 0,1 0 0,-2-1 0,-1 1 0,-3 0 0,0 1 0,-2 0 0,1 2 0,-15 3 0,14-6 0,-14 6 0,0 0 1,14-9-1,-14 9 0,8-13-1,-4 3 1,4-1 0,4-6 0,-3-2-1,3-1 1,-1-4 0,0-2 0,0-1-1,-2-3 1,-1-3 0,-2-2-1,3-4 1,-4-5 0,0-3 0,-1-5-1,0-2 1,-2-3 0,0-2 0,1-1-1,-3-1 0,-1-1 1,-3 0-1,0 0 0,-2 0 0,-3-1 0,-2 1 0,-1 1 0,-3-1 1,-1 3-1,-1 1 1,-2-1 0,-1-1-1,-1 0 1,1 2 0,-2-2 0,1 1 0,-1 1-1,4 3 2,1 2-2,2 4 0,1 0 1,3 3-1,0 3 1,1 1-1,2 0 0,1 1 0,-2 0 1,3 2 0,1 3-1,-1 3 1,2 2 0,0 4 0,0 2 0,3 7 0,1 3 0,-2 4 0,2 11 0,0-15 0,0 15 0,0 0 0,2-13 0,-2 13 0,-3-16 0,3 7 0,-1-1 0,1 1 0,-1-1 0,1 10 0,-2-16 0,2 16 0,0-13 0,0 13 0,-1-12-1,1 12 1,0-14 0,0 14 0,0-14 0,0 14 0,0-10 0,0 10 0,1-11 0,-1 11 0,1-10-1,-1 10 1,2-14 0,-2 14 0,4-16 0,-4 16 0,0-18 0,0 18 0,0-15 0,0 15 0,1-12 0,-1 12 0,0 0 0,0 0 0,0 0 0,4-9 0,-4 9-1,0 0 1,0 0 0,0 0 0,0 0 0,0 0 0,0 0 0,0 0 0,0 0 0,0 0 0,0-12 0,0 12 0,1-12 1,-1 12-2,0 0 1,0 0-1,0 0 0,0 0 0,0 0-1,0 0 1,0 0-1,0 0 1,0 0 1,0 0-1,0 0 1,0 0 0,0 0-1,0 0 1,0 0-1,0 0 0,0 0 0,0 0 1,0 0-1,0 0 0,0 0 1,0 0 0,0 0 0,0 0 0,0 0 0,0 0 0,0 0-1,0 0 1,0 0 0,0 0 0,0 0 0,0 0-1,0 0 1,0 0 0,0 0 0,0 0 0,-4 14-1,4-14 1,0 0-1,-7 9 1,7-9 0,0 0 0,-6 11 0,6-11 0,0 0 0,0 0 0,0 0 1,0 0-1,0 0 0,0 0 0,0 0 0,0 0 0,0 0 0,0 0 0,0 0 0,0 0 0,0 0 1,0 0-1,0 0 0,0 0 1,0 0-1,0 0 0,0 0 0,0 0 0,0 0 0,0 0-1,-1 12 1,1-12-1,4 11 0,-4-11 1,9 17-1,-3-7 1,-1 3-1,-2 1 1,0 5 0,-3 2 0,-1 5 0,-1 4 0,-1 1 0,-2 4 0,0 2 0,2-1 0,-1-3 0,1-2 0,0-4 0,1-6 1,0-2-1,1-7 0,0-2 1,1-10 0,-4 9 0,4-9-1,0 0 1,0 0 0,0 0 0,0 0 0,0 0-1,0 0 0,0 0 0,0 0-1,-16 9 2,3-3-2,-7 2 1,-6 3 1,-10 4-1,-11 3 0,-11 4 1,-6 1-1,-6 2 0,-8-1 1,-9 2-1,-5-2 1,-4 0-1,-9-4 0,-1 0 1,-7-2-1,-3-3 0,-4-1 0,-4-4 0,-4-2 0,-1-3-1,-2-3 1,-6-2 0,-1-4 0,-5-1 0,1-4 0,-1-3 0,-3-1 0,3 0 0,5-2 0,9 3 0,5 1 0,5 4 0,7 2 0,8 4 0,11 2 0,7 2 0,9 2 0,4 0 0,10 1 0,10-2-1,6 2 1,6-1 0,5 1 0,2 0 0,3 3 0,2 0 0,0 2 0,-1 2 0,0 0 0,-3 2 0,-1 0 0,-4 3 0,-2-2 1,-2 2-1,-3 0 0,-5 0 0,-2 1 1,-2-3-1,-2 0 0,-4-3 0,0-1 1,-1-3-1,-3-3 0,-1-2 0,0-2 0,-2-2 0,0-2 0,2-1 0,3-2 0,1-2 1,3 0-1,6-3 0,1 0 0,7 0 0,3-2 0,4 1 0,0-2 1,7 2-1,4 0 0,0 0 0,4 2 0,4 0 1,4 1-1,2 2 0,2 1 0,10 5 0,-14-8 0,14 8 0,0 0 1,-12-7-1,12 7 0,0 0 0,0 0 2,-9-13-2,9 13 1,-6-12 0,1 2 0,-1 0-1,0-3 1,1-3 0,-2-2-1,-2-5 1,1-6-1,4-4 1,-2-9-2,2-4 2,2-9-2,0-7 2,0-7-2,6-6 1,-1-1 0,-3-2 0,3 1 1,-4 1-1,1 4 1,0 4-1,0 4 0,-1 3 1,0 5-1,0 5 0,-2 6 0,-1 3 0,1 7 0,-1 6 0,1 5 0,-1 6 0,0 3 1,-1 5-1,5 10 0,-4-16 0,4 16 0,0 0-1,-7-10 1,7 10 0,0 0 0,0 0 0,0 0 0,0 0 0,0 0 0,0 0 0,0 0 0,-7-10 0,7 10 0,0 0 0,-8-12 0,8 12-1,-16-9 1,4 3 0,-5 0 0,-3-2 0,-6 1-1,-10-5 1,-3 0 1,-9 2-1,-9 0 0,-10-2 1,-9 0-1,-11 0 0,-14 0 0,-8 5 1,-16 0-1,-7-4 0,-15 2-1,-11 1 1,-11-1 0,-16 3 0,-11 0 0,-14 2 0,-14 2 0,-14 4 0,-10 6 0,-11 4-1,-10 13-3,-7 8-5,-1 19-18,-5 4-5,6-12-2,6-13 1</inkml:trace>
  <inkml:trace contextRef="#ctx0" brushRef="#br1" timeOffset="11467">6329 0 6,'0'0'12,"0"0"-6,-9 4-5,9-4 0,0 0-1,0 0 2,0 0 1,10 11 1,-10-11 0,0 0 1,14 10 0,-14-10 0,11 7 1,-11-7-1,13 9 0,-13-9 0,17 15 0,-8-5 1,7 5 0,-2 2 1,7 6-1,3 1 0,6 5-1,0 4 0,5 3 0,1 0-1,4 4 0,1 0-1,-1 0 0,-2 2 1,-1 3-2,-4-4 2,-1 4-2,-2-2 1,-2 3 0,-4 1 0,4 3-1,-4-3 0,1 3 1,-3-2 0,1 2-1,-5-1-1,-2-3 1,-5-3-1,-5 3 0,-3 0 1,0 2-1,-1 1 0,0 4 0,5 1 0,4 5 0,4 4 0,5-4 0,4-1-1,1-3 1,-1-5 0,1-8 0,-5-2-1,-4-6 1,-3-3-1,-4-2 1,-4-3 0,0 1-1,-3-1 1,0 1-1,-1-3 0,1-2 0,0-2 1,-1-2-1,0-5 1,0-2-1,-1-11 1,1 16-1,-1-16 1,-2 9-1,2-9 0,0 0 0,0 14 0,0-14 1,1 13-1,-1-13 0,2 13 0,-2-13 0,1 9 0,-1-9 0,0 0 0,0 0 0,1 9 0,-1-9 1,0 0-2,0 0 1,4 10 0,-4-10 0,0 0 0,0 0 0,0 0-1,0 0 0,0 0-2,0 0-2,-2-10-2,-10-6-1,1-1-2,-8-7 1,5 4-1,-9-11-4,10 8-1,-7-6-3,9 5-3,1 2-4,-1 1-2</inkml:trace>
  <inkml:trace contextRef="#ctx0" brushRef="#br1" timeOffset="12408">6860 1814 20,'-17'-4'26,"6"2"0,0-3 1,11 5-12,0 0-7,0 0-3,0 0-2,17-4 0,-6 7-1,-11-3 2,19 3-1,-19-3 1,20 5 0,-20-5 0,8 10-1,-8-10 0,15 15-1,-5-4 0,5 5-2,-1 0 1,3 6 0,1 0-1,3 4 0,-3 2 0,0 4 0,0 2 1,1 3 0,-2 3 1,3 5-1,0 2 0,5 3 1,1-1-1,2 0 1,0 1 0,0-3-1,-2-2 0,0-4 0,-3-7 0,-3-4 0,-4-5 0,-5-5 0,-2-9 0,-9-11 0,12 13 0,-12-13 1,0 0-1,0 0 0,0 0 0,0 0 0,0 0 0,0 0-1,0 0 1,0 0-1,0 0 0,0 0 1,0 0-1,11-8 0,-5-1 0,4-5 1,-1-7-2,6-3 1,3-7 0,4-6 0,4-8-1,2-4 1,3-4-1,0-4 1,2-3 0,-1 0 0,-3 0 0,0 2 0,-4 4 0,-2 7 1,-6 5-1,-1 8 1,-5 7-1,0 5 0,-4 6 0,-2 5 1,-5 11-1,5-10-1,-5 10 1,0 0 0,0 0 0,0 0-1,0 0 1,0 0 0,0 0-1,0 0 1,0 0-1,0 0 0,0 0 1,0 0-1,0 0-1,0 0-1,0 0-6,0 0-20,-13-3-5,-2-5-1,-4-4 0</inkml:trace>
  <inkml:trace contextRef="#ctx0" brushRef="#br1" timeOffset="14732">7022 1888 9,'0'-12'13,"0"12"-2,0-11-3,0 11-1,0 0-3,0 0-1,0-10 0,0 10-1,0 0 0,0 9-1,0-9 0,4 13 0,-4-13 2,8 14 1,-5-4-1,4 3 1,1-1 0,1 5 1,-2-1-2,2 7 0,1 2-1,1 3 1,2 4 0,2 2 0,2 2 0,4 3 1,0 2 0,3 0-1,0-3 1,2 0-2,-4-4 0,-1-3 0,-4-7 0,-3-2 0,-2-6 0,-2-3-1,-3-4 1,-7-9 0,12 14-1,-12-14 0,9 7-1,-9-7 1,0 0-1,0 0 1,0 0-1,9 7 0,-9-7 0,0 0 0,0 0 0,0 0 0,0 0 0,0 0 0,0 13 0,0-13 0,2 11 1,1-2-1,0 2 1,1 0-2,0 0 2,0 1-1,-1-3 1,0 0-2,-3-9 1,5 11 1,-5-11-1,0 0 1,0 0-1,0 0 0,0 0 0,0 0 0,0 0 0,0 0 1,0 0-1,0 0 2,0 0-1,0 0 1,0 0-2,11-22 1,0 2 0,4-4-1,5-7-1,5-7 1,4-4-1,4-6 0,0 0 1,0 0 0,-2-1 0,-3-1 0,-4 1 0,-5 3 0,-4 0 1,-2 3-2,-2 5 0,-3 0 1,-1 7-2,-2 3 1,1 8-1,-2 0 0,1 9-4,-5-1-4,0 12-16,0 0-3,-19-12 1,2 6-1</inkml:trace>
  <inkml:trace contextRef="#ctx0" brushRef="#br1" timeOffset="17075">395 1194 3,'0'0'2,"0"0"-3,0 0-1,0 0 0</inkml:trace>
  <inkml:trace contextRef="#ctx0" brushRef="#br1" timeOffset="17125">395 1194 0,'0'0'3,"0"0"1,0 0 2,0 0-1,0-9 1,0 9-1,0 0-1,0 0-1,11-3-1,-11 3 0,0 0 1,10-5 0,-10 5 1,0 0-1,0 0 1,0 0 0,0 0 0,0 0 0,0 0-1,0 0-1,0 0 0,0 0 0,9-2 1,-9 2-1,0 0 3,0 0-2,0 0 1,0 0-1,0 0 1,0 0-1,0 0 0,0 0-1,0 0-1,0 0 0,0 0-1,0 0 0,0 0 1,0 0-1,0 0 1,0 0 0,0 0 0,0 0 0,0 0 0,0 0-1,0 0 1,0 0 0,0 0-1,0 0 0,0 0 0,-9 6 1,9-6 0,0 0-1,0 0 1,0 0 0,0 0 0,0 0-1,0 0 1,0 0-1,0 0 0,0 0-1,0 0 1,0 0-1,0 0 1,0 0-1,0 0 0,0 0 0,0 0 0,-5 17 0,2-4 0,0 2 0,-3 5 0,1 4 0,0 6 0,-1 9 1,-2 5-1,-1 7 1,-2 6 1,-1 6-1,1 6 1,-2 9 0,-1 2 0,2 5 0,-1 1 0,3 1 0,3 0 1,-2 0-1,4 0 1,0-3 1,2 2-1,-2-2 0,1 1 0,-4-1-1,3 0 0,-4-1 0,1 0-1,-1 1 0,-1 0 1,-2-2-1,1-2 1,2-2-1,-1 0 2,-1-2 0,2 0 0,2 1 0,0-4 0,4-3 0,3-1 0,-1-3-1,2-2 0,1-3-1,2-2 1,-3-8-1,1-5 0,-3-2 0,2-7 1,-2-6-1,2-4 1,-1-8-1,2-2 1,1-4-1,-1-2 0,3-2 1,-5-9-1,8 17 0,-8-17 0,11 15 0,-11-15 0,5 13 0,-5-13 0,3 10 0,-3-10 0,0 0 1,1 11-1,-1-11 1,0 0-1,1 12 1,-1-12-1,3 11 0,-3-11 0,6 16 0,-3-4 0,2-1 0,-1 5-1,1-2 1,1 0 0,-2-2 0,0-2 0,-4-10 0,7 14 0,-7-14 1,0 0-1,7 9 0,-7-9 0,0 0 1,13 8-1,-13-8 0,19 8 0,-7-3 0,3-1 1,2-1-1,2 1 0,1-1 1,3 0 0,0 0-1,3 0 1,1 0 1,5 0-2,0 2 1,3 0 0,5 0-1,1 2 0,5-2 1,3 1-1,4-1 0,3-1 0,3 0 1,3-2-1,1 2 0,2-2 0,3 0 0,-1 0 0,4-2 0,-2 0 0,-6 0 0,3 0 0,-2 0 0,-1 1 0,-11-1 0,-4 2 0,-10 1 0,-6 1 0,-5-1 0,-8-1 0,-7 1 0,-12-3 1,14 3-1,-14-3 1,0 0-1,13 4 0,0-3 1,7-1 0,8-1-1,8-2 1,7-1-1,8-2 1,1-2-1,6-2 0,0-2 1,-3 0-1,0-3 0,1 3 0,5-1 1,4 2-1,9 1 0,3 5-1,5 3 1,0 4 0,-3 5-1,-7 6 1,-10 4 0,-11 6 0,-13 2 1,-8 3-1,-7 2 1,-4 1 0,3-2 0,6-3 0,13-5-1,12-7 1,19-5-1,14-7 0,7-8 0,8-3 0,3-4 0,3-2 0,-7 3 0,-6 1 0,-14 4 1,-12 4-1,-7 5 0,-4 4 0,-4 4 0,-5 2 0,-1 2 0,-1 0 0,-3 1 0,2-1 0,3-2 0,0-2 0,2-5 0,0-3 0,0-3 0,1-3 1,-1-4-1,0-5 0,-4-2 0,-1-4 0,-3 0 0,-6 1 1,-3-1-1,-1 2 0,-1 2 0,-1 5 0,1 4 0,-4 3 0,2 7 0,1 2 0,2 3 0,0 6 0,2 0 0,5 3 1,4-3-1,9-2 1,15-7-2,16-8 1,15-7-2,12-9 1,11-9 0,3-8 0,9-2 0,0-4 1,-11 5 0,-10 4 0,-11 5 1,-12 7 0,-7 10 0,-7 7-1,-10 7 0,-10 6 0,-3 7 0,-5 4 0,-3 5 0,-2 3 0,-3 1 1,0 1-1,1-1 1,3-3-1,4-5 1,9-7-1,7-8 0,10-8 0,9-7-1,4-7 0,4-3 1,0-2 0,-4 0 0,-9 3 0,-3 3 0,-10 5 1,-11 6 0,-10 5-1,-6 5 1,-4 4-1,-3 7-1,2 5 1,-8 2 0,1 2-1,3 2 1,2 0 1,3 0-1,8-1 0,7-5 1,8-5-1,12-7-1,8-5 1,10-5 0,10-6-1,5-5 1,3-4-1,0-3 1,-7-3-1,-4 2 1,-5 2 0,-12 2 0,-13 5 1,-15 3-1,-8 5 0,-8 5-1,-6 6 1,-7 5 0,-4 2 0,0 2 0,2 1 0,8-3 0,1 0 1,6-6 0,8-4-1,8-6 0,9-7-1,12-3-1,9-7 0,8-2 0,3-4 0,2 1 1,-5 1-1,-8 2 2,-8 5 0,-15 2 0,-9 5 1,-11 4 0,-5 5-1,-10 2 1,1 3-1,-2 1 0,1 0 0,4 2 1,4-1-1,2-1 1,9 0 0,12-4-1,5-2 0,8-3 0,6-2-1,6-4 1,1-4-1,6-1 0,-6-4 1,-6-2 0,-4-1 1,-10 0-1,-5-1 1,-7 0-1,-10 1 1,-6-1-1,-6 4 0,-7 1 0,0 2 0,0 2-1,1 3 1,-1 2-1,1 1 1,2 1 0,-1 0-1,2-2 1,0-3-1,1-3 1,-1-4-1,4-3 1,0-4-1,2-5 0,3 1 0,-2 0 1,-1 0 0,-1 1 0,-4 1 1,-5-1-1,-4-1 0,-7 1 1,-5-4-1,-1-3 0,-2-5 0,1-3-1,-2-5 1,0-5 0,10-3-1,5-4 1,5-1 0,4 3 0,3-1 0,1 5 0,1 4 0,2 4 0,-6 6-1,-4 7 0,-5 0-1,-4 1 1,-4-1-2,-6 0 2,-4-3 0,-6-1 1,-11-1-1,-8-4 2,-11 2-1,-6 1 0,-7-2 1,-2 3-2,0 2 1,4 3 0,5 3-1,9 3 0,11 0 1,13 1-2,10 4 1,11-3-1,9-1 1,9 0-1,6 0 0,5-1 1,0-2-1,-4 2 2,-2 1-1,-3-3 1,-8 1-1,-10-2 1,-7-4 0,-8 0 0,-7-2 0,-6-3 0,-5-2 0,-7 1-1,0 3 1,4 3 0,4 4 0,3 2 0,7 5 0,7 1-1,9 6 1,7 0 0,2 3 1,2 1 0,0 0 0,-1 2 0,-1 3 0,-11 4 0,4-12-1,-4 12 0,-18-16 0,8 8 0,-1-2-1,0 0 1,-1-1 0,2-1 0,5 3 1,5 9-1,0-14 1,0 14-2,1-12 0,-1 12 0,0 0-1,0 0 0,0 0 0,0 0 0,0 0 0,-17 17 1,3-3 0,-5 8 1,-3 7 0,-5 6 0,-6 6 1,-4 5-1,-4 4 1,-2-1-1,-8 2 0,-1-4 1,-3-1-1,1-5 0,-1-5 0,4-5 0,2-8 1,3-9 0,3-9 0,1-12 1,3-10 0,-4-10 0,2-6-1,-4-6 1,1 0-1,1 1 1,4 4-2,4 6 0,4 6-1,4 8 1,5 6-1,2 7 0,3 2 1,1 6-1,-2 3 1,-1 3-1,-2 1 1,-1 2 0,-7 1 0,-5-1 0,-5-1 0,-5-2 0,-4-3 0,-1-4 0,-5-3 1,-1-3-1,4-4 0,1-3 1,3-3-1,3-4 1,4 0-1,0-3 0,2 1 0,0-2 0,0 3-1,2 1 1,1 2 0,-1 3-1,1 4 1,-2 2 0,3 3 0,-1 2 0,0 2 0,-4 1 0,0-1 0,-2-1 0,-3-3 1,-1-2-1,-2-5 0,1-4-1,-2-4 1,-2-4 0,1-3 0,-3 0-1,-4-2 1,0 2-1,-1 4 1,-1 6 0,2 5 0,2 6-1,2 6 1,4 6 0,7 4-1,3 3 1,7 2 0,5 0 1,6-3-1,1-1 0,4-2 0,0-3 1,0-2-1,-4-5 0,-4-1 0,-5-2 0,-6-2-1,-5 0 1,-6-1 0,0 2 0,-5 0-1,0 3 1,0 3 1,0 4-2,3 3 1,2 4 0,4 1 0,1 2-1,5 0 1,4-1 0,3-2 0,6-4 0,3-1 0,1-4 0,2-3 0,4-1-1,-1-4 0,0 0 0,0-2 0,-3 1 0,-1-1 0,-4 2 0,-4 2 1,-4 4 0,0 5 0,-4 3 0,-2 6 0,-2 1 0,3 3 0,0 1 1,2-2-1,3-3 0,0-1 1,1-3-1,-1-3 1,2-4-1,-4-1 0,3-4 0,-2-4 0,-2-4 0,2-5-1,0-3 1,-1-5-1,-2-1 2,0-2-1,-3 2 0,0 3 1,-1 1-1,-6 4 0,-1 4 1,0 3-1,-1 2 0,1 1 0,0 0-1,4 2 1,4-1 0,5 1 0,7-2 0,3 1 0,7-1 1,3 0 0,11 0 0,-9 1 0,9-1 1,0 0-1,0 0 0,0 0-1,-11-6 1,11 6-1,-15-5-1,15 5 1,-21-8 0,7 5-1,-5 1 1,-1 1 0,-5-2 0,-4 0-1,-4 1 1,-2-3 0,1 0-1,-1-1 1,3-1 0,6 0 0,4 2 1,5-1-1,5 0 1,12 6 0,-10-6 0,10 6-1,10-9 1,0 4 0,1-2-1,2-1 1,-3 0 0,0-1 0,-2-1 0,-8 10-1,6-18 1,-9 8 0,-4-2-1,-4-1 1,-4-4-1,-1 0 1,-1-4-1,0 0 1,0-1-1,3 0 0,3-2 0,8-2-1,5 0 0,8 0 0,4 1 0,3-3 1,4 1-1,1 1 0,0 1 1,-2 2 0,-3 1 0,-3 1 1,-5 1-1,-1 3 0,-2-1 0,0 1 0,-1 0 0,1-1 0,2 0 0,3-1-1,3 1 0,3-3 0,1-1 0,1 1 0,1 0 0,-3 0 1,0 2 1,-5 0-1,-3-1 1,-2 4 0,-8-2 0,-5-1 0,-6-1-2,-8-4 2,-3-3-2,-5-2 2,0-2-2,-3-3 0,3 1 0,2-1 0,7 2 0,6 3 0,4 3 0,6 3 1,1 4 0,2 3 0,3 3 1,3 3 0,-6 10 0,9-12-1,-9 12 0,0 0 0,10-15 0,-10 15-1,-4-19 1,-4 5-1,-6-1 1,-3-4 0,-4 1-1,-1-2 1,-4 2 1,2 3-1,1 0 0,3 5 0,5 1 1,2-3-1,13 12 0,-14-13 1,14 13-1,-5-9 0,5 9 1,0 0-1,1-14 0,-1 14 0,0 0 1,-2-9-1,-2 0 0,4 9 1,-8-22-1,3 11 1,-2-2-1,-3-3 0,0 1 0,0 2 0,0 1 0,1 4 0,9 8 0,-14-12-1,14 12 1,0 0-1,0 0 1,-10-5 0,10 5 0,-11 0-1,-1 3 1,-2 0 0,-9 3-1,-4 1 1,-7 4 0,-4 5 0,-7-1 0,-5 3 0,-5 1 0,-5-5 0,-4 3 1,-7-7-1,-4-1 1,-2-6-1,-4-2 1,1-2 0,-1-8 0,3 2 0,5-10-1,0 3 1,6-10-1,3 1 1,9-1-1,5-3 0,9 1 1,3 2-1,4 4 0,6 5-1,6 6 1,-2 6-1,-1 9 0,4 6 1,-2 5-1,-2 3 1,1 5-1,-4 0 1,-2 0 0,0-3 1,-2-2-1,-6-3 0,-4-6 1,-2-1-1,-6-4 0,0-1 1,-1-5 0,2-2-1,3-4 0,4-2 1,2-4-1,4-5 0,4-1 0,2-6 0,1-1 0,2 1 0,-4 1 0,0 4-1,-2 5 1,-3 6-1,-4 8 1,-4 6-1,-3 7 1,-6 3 0,0 6-1,-3 2 1,0 1 0,1-3 1,5-2-1,1-2 0,4-6 1,2-3-1,0-5 1,-1-5-1,-2-6 0,0-3 0,-5-3 0,-1-4 0,0-2 0,-2-2 0,-2 0 0,1 0 0,1 4 0,-2 2 0,2 5 0,-6 4-1,0 7 1,-1 6 0,-3 6-1,-1 5 1,1 4 0,0 0 0,1 1 0,10-2 0,2-6 0,5-4 1,7-7 0,4-6-1,5-7 1,4-4-1,3-5 1,-1-3-1,-1-3 0,-3-1-1,-3 1 1,-4 3-1,-6 2 1,-9 5-1,-9 5 1,-5 5 0,-5 5 0,-7 4 0,-1 4-1,-2 1 2,2 0-2,8 1 2,5-2-1,7-2 0,8-2 0,10-3 0,8-3 0,5-3 0,7-3 0,5-1 0,5 0 0,9 8-1,-8-14 1,8 14-1,-1-9 0,1 9 1,0 0-1,0 0 1,-10 1 0,-4 3 0,-7 2 1,-6 2-1,-7 4 1,-2 1-1,-2 3 0,0 1-1,6 3 1,3-1 0,11 2 0,11-2-1,7 8 1,10 3-1,6 4 1,4 6 0,2 8 0,3 10 0,1 10-1,-3 7 0,-2 5-8,-7-1-16,-2-1-4,0-12-1,0-21-1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3:34.8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14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14:18.451"/>
    </inkml:context>
  </inkml:definitions>
  <inkml:trace contextRef="#ctx0" brushRef="#br0">2937-2 7,'0'0'15,"-2"-16"-8,2 16-4,0 0-2,0 0-2,-9 8-2,9-8 0,2 21 2,5-6 1,7 9 2,9 4 1,17 10 0,16 7 1,18 11-1,17 7 1,17 12-1,18 6-1,15 10 0,10 5-1,8 6 0,6 5-1,8 6 0,1 5 0,3 7-1,5 7 2,3 7-2,7 3 1,4 9 0,2 5 0,8 7 1,4 6 0,1 4 0,-7 1 1,-5 2 0,-12 2 1,-19-2 1,-17-2 0,-28-4-1,-22-2 1,-22-8 1,-17-1 1,-17-6 0,-9-1-1,-11-7 0,-1 4 1,0-8-1,6 2-1,3-3 0,13 3 0,9-1-1,13 0 1,14 0-2,21 1 0,20 2-1,18-1 1,16-2 0,14-6-2,6-8 1,5-6-1,-2-13 1,-8-14-1,-15-17 1,-17-15 0,-21-15-1,-20-13 2,-24-12 0,-15-9-1,-19-8 1,-15-5-1,-11-5-1,-10-5-1,-8-2-3,-13-8-4,-2 3-3,-14-6-4,-2 1-11,-9 1-3,-5-2 0,0 2 2</inkml:trace>
  <inkml:trace contextRef="#ctx0" brushRef="#br0" timeOffset="802">10279 6854 4,'-15'-9'18,"-3"-10"1,6 5-1,-1-4-12,-2 4-4,0 2-1,-1 2-1,1 2 0,0 3-1,3 0 1,2 2 1,10 3 2,-15-1 2,15 1 1,0 0 2,0 0 0,0 0-1,0 0 0,15 15 0,5-2-3,7 7-2,7 6-1,6 5-1,4 4 0,3 3-1,-3 0 1,-7-4 0,-4-4 0,-7-4 0,-5-5 0,-8-4 0,-3-3 0,-5-2 0,-3 0 0,-5 2 0,-8-1 1,-8 3 0,-8 2 2,-9-3-1,-12 3 0,-9-3 1,-5 2 0,-4-3 0,1 0 0,4-4 0,6 0-2,6-1 1,11-2-1,11-1 1,7 0-1,5-1 1,15-5 1,-13 6-1,13-6 1,0 0 1,0 0-1,0 0-1,0 0-3,0 0-5,8 9-11,-3 5-14,4-5-1,4-6-2,9-7 1</inkml:trace>
  <inkml:trace contextRef="#ctx0" brushRef="#br0" timeOffset="2254">12209 8685 5,'0'0'4,"0"0"-2,9-9-4,-9 9 0,0 0 0,0 0 0,0 0 1,0 0 2,0 0 1,0 0 2,0 0 1,0 0 1,0 0 0,0 0 1,0 0-1,0 0 0,0 0-2,0 0 0,0 0-1,0 0-1,-3-10-1,3 10-1,0 0 0,0 0 0,-5-10 0,5 10-1,0 0 1,0 0 0,0 0 0,0 0-1,0 0 1,0 0-2,0 0 0,-10-10-6,10 10-5,0 0-5</inkml:trace>
  <inkml:trace contextRef="#ctx0" brushRef="#br0" timeOffset="3816">12186 8757 1,'0'0'10,"0"0"-1,0 0-2,6-10-2,-6 10-1,1-14-2,-1 14 1,-1-15-1,0 5 0,-2-1 0,0 0 0,-2-4 0,-2 1-1,-2-2 0,-3-3 0,-1 3-1,-3-4 0,-1 5 0,-3-6 0,-4 1-1,1-1 2,-1 2-1,0-1 1,-1 3 0,-1-1 0,-6-4-1,-2 5 1,-3 0 0,-2 2-1,-4 0 0,0 1 0,-4 1 0,-4 1 0,2 1-1,0 1 1,0 2 0,1-2 1,-1 2-1,2 2 1,4 0-1,2 3 1,3 3 0,3 3 0,2 3 0,3 6 1,3 4 0,2 3 0,1 3 0,5 6 1,-1 2 0,1 0-1,0-1 1,0 4 0,-3-3 0,1 4-1,-2-2 0,2 2 1,1-7 1,3 6 1,-1-3-2,7 3 2,2-2-2,3 1 2,0-4-2,5 2 0,0-2 0,3 1-1,1 0 0,3 0-1,1-2 1,2 1 0,3 0 0,4 2 0,-16-30 0,32 60-1,-32-60 1,38 58 0,-38-58 0,52 58 0,-52-58-2,69 65-1,-27-31 1,7-7-2,6 2 1,2 1-2,2 2 2,5-7 0,-1-8 2,1-1-1,3-5 1,-1-4 2,-4-6-2,5-5 1,-3-8-1,-2-7-2,-6-2 1,-1-7 2,-1-2 0,-5-3-1,-4-4 0,-7-3 1,-3-1 0,-5 1 2,-2-2 0,-5 2-3,-6-5-1,-4 1 1,-4 1-1,-6-2 1,-3 0-1,-4-1-1,-5 0 1,-5 1-1,-8 3 1,-7 1-2,-7 4 0,-11 4-5,-6 8-13,-17 3-12,-8-5 0,-3-6 1,-4-11-1</inkml:trace>
  <inkml:trace contextRef="#ctx0" brushRef="#br0" timeOffset="28331">749 1484 1,'0'0'5,"0"0"-1,0 0-1,-7 9-2,7-9 0,0 0 2,0 0 0,0 0 1,0 0 1,0 0 0,0 0 0,0 0 1,0 0 1,0 0-1,0 0-1,0 0 0,0 0 0,0 0-1,0 0-1,0 0 1,0 0-2,0 0-1,0 0 0,0 0-1,1 9 1,-1-9 0,0 0 0,0 0 1,0 0-1,0 0 0,0 0 1,0 0-1,0 0 0,0 0 1,0 0-1,0 0 1,0 0-1,0 0 1,0 0-1,0 0 0,-5 11 0,5-11 0,0 0 0,0 0-1,0 0 1,0 10-1,0-10 0,0 0 0,-1 11 0,1-11 0,-3 10 0,3-10 1,-3 10-1,3-10 1,-2 14-1,1-5 1,-2 4 1,-2 4-1,1 6 1,-2 4 0,-1 6 0,-3 4 0,2 7 0,-2 1 0,-3 3-1,5-3 0,0 0 0,1-5 0,3-2-1,1-6 1,1-6 0,0-8 0,5-2 0,-2-7 0,-1-9 0,-1 11 0,1-11 1,0 0-1,0 0 0,0 0 1,0 0-2,0 0 0,0 0-3,0 0-4,0 0-7,0 0-13,5-11-2,-5 11-1,6-10 2</inkml:trace>
  <inkml:trace contextRef="#ctx0" brushRef="#br0" timeOffset="30054">648 1566 11,'0'0'10,"-12"-7"-1,12 7 0,-13-4-2,13 4-1,-9-3 0,9 3 0,0 0-1,0 0 0,0 0 0,0 0 1,18 2 0,-2-3-1,4 0 1,5-2-1,5 0-1,2 0-1,5 0 0,-1 0-2,-4 5-1,-3-1-1,-8 2-3,-1 3-4,-9 0-4,-1 2-9,-7 6-4,-8-1 1</inkml:trace>
  <inkml:trace contextRef="#ctx0" brushRef="#br0" timeOffset="30474">542 2201 2,'0'0'19,"10"0"0,-10 0-3,0 0-9,0 0-1,0 0 1,0 0-1,0 0 0,0 0-1,10 9 1,4-9 0,2-3 0,8 1-2,1-3 0,6 1-1,-2-2-1,5 0-1,-4 0 0,-4 1-2,-5 2 0,-2 1-2,-5 2-3,-14 0-4,21-4-12,-11 5-3,-10-1-1,16-8 1</inkml:trace>
  <inkml:trace contextRef="#ctx0" brushRef="#br0" timeOffset="30925">1012 2028 15,'-10'0'18,"10"0"-9,0 0-2,-10-2 0,10 2 1,0 0-2,0 0 1,14 2-1,-2 1 0,2-2-3,3 1-1,1 1-3,1-1-2,0 2-5,-3-1-6,-3-3-8,2 1-1,-4-7 1</inkml:trace>
  <inkml:trace contextRef="#ctx0" brushRef="#br0" timeOffset="31215">1414 1733 11,'0'0'15,"0"0"-6,0 0-6,3 14 2,-8 0 1,-5 4 1,0 9 1,-2 7 1,-4 7-1,-1 3 2,0 5-3,-1-3-2,4 0-2,-1-6 0,5-6-3,3-10 1,7-12-3,0-12-1,14-12-1,5-11-1,1-11 1,2-7 0,0-7 2,0-4-1,-4-1 3,-4 5 3,-4 5 1,-6 6 1,-4 8 0,-1 7-1,-1 7-1,2 15-1,0 0 1,-9-3-2,8 15 0,0 7-1,4 5 0,1 5 0,4 5 0,-1 1 1,6 3-1,-1-1 1,4 0-1,-2-5 1,3-1 1,-3-7 0,0-3 1,-3-7 0,1-3 1,0-7 0,-3-8 0,1-8-1,2-6 0,-4-8-1,3-7 0,-1-7-2,-3-6 1,-1-2-3,1-4-1,1 2-5,-5-5-6,6 5-13,3 3-2,3 2 0,3 5 0</inkml:trace>
  <inkml:trace contextRef="#ctx0" brushRef="#br0" timeOffset="32607">1910 1700 1,'0'0'2,"0"0"0,0 0-1,0 0 0,0 0 0,0 0-1,0 0 0,0 0-1,0 0-2</inkml:trace>
  <inkml:trace contextRef="#ctx0" brushRef="#br0" timeOffset="33288">1920 1685 2,'0'0'6,"0"0"-2,0 0-1,0 0 0,0 0-1,0 0 0,0 0 0,0 0 2,2 14-1,-4 0 1,0 1 0,-2 7 0,1 6 0,-3 5-2,0 5 1,-3 5 0,0 2 0,0 2 0,-1 0 2,1-2-2,1-5 2,2-3-2,0-7 1,3-6 0,2-6-3,0-4 1,1-14 1,1 12 0,-1-12 0,0 0 0,1-21 0,2 5-1,1-9 0,3-6-2,2-7-1,3-7-1,4-4 0,0-2 1,3 1-1,1 1 1,2 5 0,0 4 1,1 7 0,-2 5 1,0 6-1,2 6 1,0 4-1,-1 6 0,0 7 0,-1 5 0,-1 7 0,0 5 0,-1 2-1,-5 5 1,-2 0 0,-4 1 1,-6-2 1,-1-3 1,-5-2 1,-3-1 0,-6-7 2,-1 2-1,-8-8 1,-1-1-1,-4-4 0,-2 0-2,-1-6-2,1-2-4,6 2-11,0-2-13,2-5-2,8 1 1,-1-10-1</inkml:trace>
  <inkml:trace contextRef="#ctx0" brushRef="#br0" timeOffset="34270">170 334 6,'-21'1'15,"1"-5"0,11 4-9,9 0-3,0 0 0,22 9-1,0-4 1,8 2 0,4 1 0,4 1 1,2 0-2,-3 4 1,-2-1-1,-4 6 0,-6-1 0,-6 5 0,-6 5-1,-4 5 2,-19 3-11,5 23 2,-26-6 1,3 19-1,-25-8 2,5 17 0,-20-14 0,10 9-1,-1-14 11,9-9-4,11-3 0,18-9-2,17-8-1,19-9-1,17-5-1,15-1 0,10-5-1,5-2 2,2 1 0,-5 2 1,-9 6 0,-11 11 1,-16 6 2,-18 13 1,-15 9 0,-18 7 0,-10 8 0,-13 2 0,-2 3 0,-1-6-2,7 0-5,-45-11-14,109-10 1</inkml:trace>
  <inkml:trace contextRef="#ctx0" brushRef="#br0" timeOffset="35471">2100 25 2,'0'0'13,"0"0"-6,0 0-4,9 6 0,-9-6 2,18 9 0,-5-2 1,2 1 1,2 3-1,3 1 0,1 5 0,0 3 0,1 4-1,1 7 1,-1 6-2,5 7 0,1 5 0,5 9 0,2 6-1,5 10 0,2 10 0,5 12 0,1 6 1,2 12-2,-5 13 1,5 11 0,-6 4-1,0 3 2,-10-5-1,0-5-1,-9-8 1,-1-5 0,-8-15 0,-3-12 0,-4-16 0,-2-10-1,-3-14 0,0-8-1,-2-13 1,0-9-1,1-12 0,-3-13 0,1 11 0,-1-11 0,0 0 0,0 0-3,0 0-3,0 0-13,0 0-13,-10-14-1,10 14 1,-10-15-1</inkml:trace>
  <inkml:trace contextRef="#ctx0" brushRef="#br0" timeOffset="36012">2806 2127 20,'0'0'23,"-13"-13"-2,13 13 3,-8-12-17,8 12-5,-4-11 2,4 11 0,0 0 1,-5-11 1,5 11 0,0 0-1,0 0 0,5 11-2,-1-2-1,2 3-1,2 7 0,1 6-1,2 6 1,3 6-1,1 5 1,4 2-1,3 5 1,0 0 0,3 1-1,2-4 2,3-4-2,-1-6 2,2-4-1,-5-10 2,0-3-1,-3-11 0,2-7 1,-3-15-1,1-9 0,-2-13-1,1-13 1,-1-12-1,1-10 0,-2-10-1,-2-1 1,-4 0 1,0 3 0,-4 8-1,0 10 0,-1 8-1,-1 11 1,0 7-1,-1 8 1,2 8-1,-4 5-1,-1 5 1,-4 9-1,6-9-1,-6 9-3,0 0-7,0 0-18,-13 12-1,-1-10-2,-2-5 1</inkml:trace>
  <inkml:trace contextRef="#ctx1" brushRef="#br0">7551 4850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2:51.3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2082 233 5,'0'0'6,"-17"-21"-2,4 10-3,-4-6 1,-6 2 0,-4-3 2,-4 0 1,-4-1-1,-6-1 1,-2 3 0,-3 0-1,-3 4 0,-3 0-2,0 3 0,-1 1 0,-1 3 0,1 0 0,-2 4 0,-3 1 0,0 4-1,-2 3 1,-4 3-1,-5 4 0,0 3-1,-6 1 1,1 1-1,1 3 1,-2-3 0,4 1 0,5 1 0,2-2 1,5 2 0,5 0 0,2 4 0,2 1 2,3 4-2,-1 2 1,5 3 0,1 1 0,5 3 0,2 0 0,8 2 0,4-1 0,6 1-1,9-1 1,4 0 0,6 1-1,4 0 0,7 0 0,7 3 0,3 1 0,10 3 0,7 0 0,8 4 0,4-1 0,7 1-1,5-4 0,1-3 0,5-7 1,5-3-1,-1-6 0,6-4 1,4-8-1,5-3 1,6-5-1,7-1 0,1-6 0,1-3 0,0-4-1,-3-3 1,-2-5-1,-8-3 1,-5-5-1,-5-1 1,-5-4-1,-5-3 0,1-2 0,-7-1 1,-6-3-1,-2-1-1,-9 0 2,-10-1 0,-7-2 0,-8 2 1,-12-1-1,-6 1 1,-9 0-1,-10 1 0,-8 0 0,-8-4 0,-11 1-1,-10-1 0,-15-1-1,-15-3 1,-7 0 0,-8 3 0,-2 5-1,0 8-4,11 15-9,4 7-15,18 9-2,21 6-1,19 3 0</inkml:trace>
  <inkml:trace contextRef="#ctx0" brushRef="#br0" timeOffset="1522">1675 1656 6,'0'0'15,"0"0"-2,0 0-8,0 0-4,0 0 0,5 16-1,-8-3 1,1 3 1,-3 4 1,1 4 1,-1 4 0,0 2 1,-2 3 0,4 5 1,-1 4-1,-1 7 1,3 5 1,-1 10-1,1 2 1,3 10-1,-1 1 0,2 9 1,-1 2-1,5 10 1,-1 2-2,8 4-1,-4 1 0,4 1-1,-2-1-1,1-3-1,-2-7 0,-1-6 1,-5-10-1,-3-5 0,-5-7 1,-3-4 0,-4-4 0,1-3-1,-2-3 1,1-2-1,3-5 1,1-4-2,3-6 1,0-6-1,2-8 1,1-6 0,2-4 0,-1-12-1,2 9-3,-2-9-11,-4-11-17,3-2 0,-2-8-3,-4-9 2</inkml:trace>
  <inkml:trace contextRef="#ctx0" brushRef="#br0" timeOffset="2123">1315 3655 42,'4'11'26,"-2"-1"0,-6 2-1,4 4-20,3 5-3,2 1 0,2 11 1,3 6 1,3 5 0,-1 2 0,7 4-1,0 1 1,1 4-2,-3 2 0,3-5-1,-3-2-1,0-4 1,-2-7-1,-2-6 2,-3-7-1,3-6 2,-5-7 0,4-3 2,-12-10-1,19-2 0,-5-8-1,6-4 0,2-6-1,5-7-1,5-10-1,5-8 0,4-5 1,3-6-2,0-4 1,1-4 0,-1-2 0,1 1 0,-4 3 0,-5 5 1,-3 6-1,-5 5 1,-5 10-1,-7 6 1,-3 8 0,-6 8-1,-3 4 1,-4 10-1,0 0 0,4-9 0,-4 9-1,0 0 1,0 0-1,0 0 0,0 0-1,0 0-1,0 0-2,-14 6-6,10 5-16,-10-3-7,-1-5 0,-2-9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2:58.8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-3 947 12,'0'0'7,"0"0"-1,0 0 1,0 0-3,0 0 0,0 0 0,0 0-2,0 0 3,0 0 0,0 0 0,0 0 2,0 0-1,0 0-1,-3-14 1,3 14-1,0 0-2,0 0-1,0 0-1,0 0 0,0 0 0,0 0 0,0 0 1,0 0 0,0 0 1,0 0-1,0 0 1,0 0-1,0 0 0,0 0-1,0 0 1,9-9-2,-9 9 1,0 0-1,0 0 0,10-8 0,-10 8 1,0 0 0,0 0 0,9-5 0,-9 5 0,0 0 1,0 0-1,0 0 0,0 0-1,0 0 1,0 0-1,0 0 0,0 0 1,10-5 0,-10 5 0,10-4 1,-10 4-1,19-6 0,-9-1 1,7 5-1,1 1 0,3 0-1,5 1 1,-1-2 0,5 1 0,-3 1 0,3 0 1,0-1 0,-1 2-1,2-2 1,1 0-1,4 3-1,-2-1 1,3 3-1,2 2 0,0-1-1,-1 1 1,-1-1 0,-8 1 0,0 0 0,-9-1 1,-4-3 0,-5-2 1,-2 0-1,-9 0 0,0 0 1,0 0-1,0 0 0,0 0 0,0 0-1,0 0 1,0 0-1,0 0 0,0 0 0,0 0 0,0 0 0,0 0 0,0 0 1,0 0-1,0 0 1,0 0 0,0 0-1,0 0 0,0 0 0,0 0 0,0 0 0,0 0 0,0 0 0,0 0 0,0 0-1,0 0 1,0 0 0,0 0 0,0 0-1,0 0-2,0 0-3,0 0-8,0 21-16,0-21-2,0 0 1,-13-10-1</inkml:trace>
  <inkml:trace contextRef="#ctx0" brushRef="#br0" timeOffset="1472">1356 945 15,'0'0'10,"0"0"1,0 0 1,-2-10-1,2 10-2,0 0-1,0 0-2,0 0 0,0 0-2,0 0 1,0 0 0,0 0 1,0-9 1,0 9 0,0 0 1,0 0-1,0 0 0,10-8-2,-10 8-2,22-5-1,-4 4 0,8 2-2,5 2 0,4-1 0,8 0-1,0 0 2,1 0-1,-2-1 0,-5-1 0,-3 0 1,-6 0 0,-4-8 1,-8 5-1,-2 2 0,-14 1 0,14-5 0,-14 5 0,0 0 0,0 0 0,0 0 0,0 0-1,0 0 2,0 0-1,0 0-1,0 0 1,0 0-1,0 0 0,0 0 1,0 0-1,0 0-1,0 0-1,0 0-7,12 12-15,-12-12-8,19 0-1,-2-13 0</inkml:trace>
  <inkml:trace contextRef="#ctx0" brushRef="#br0" timeOffset="3224">2380 964 1,'0'0'5,"0"0"0,-6-9 1,6 9-2,0 0 2,0 0 1,0 0 0,0 0 1,-4-10 0,4 10 0,0 0 1,-5-12-1,5 12 0,0 0-1,0 0-1,0 0 0,0 0-1,0 0 0,0 0 0,0 0-1,0 0 0,8-10 0,-8 10-1,0 0 0,0 0-1,13-8-1,-13 8 1,0 0-2,10-8 1,-10 8-1,0 0 0,12-4 1,-12 4-1,14-4 0,-14 4 0,16-2 0,-3 2 0,0 1 1,3-3-1,2 3 0,5-1 0,-2 1 1,4 1-2,-1-1 1,2-1 0,2 3 1,3-2-2,-1-2 1,0 1 0,1 1 0,0 0 0,1-2 1,0 1-1,-1-2 0,-1 2 0,0-3 0,-2 4 0,2 1 0,1-4 0,-3 7 0,1-6 0,-1 3 0,-1 0 0,-4 5 1,-2-5 1,-5-3-1,-4 4 1,-1-8-1,-11 5 1,11 2-1,-11-2 1,0 0-1,0 0-1,0 0 0,0 0 1,0 0-1,0 0 0,0 0 1,0 0 0,0 0-1,0 0 0,0 0 0,11-4 0,-11 4 0,0 0 0,14-7 0,-14 7 0,12-5 0,-12 5 0,13-1 0,-13 1 0,15-3-1,-5 3 1,2 2-1,-1-1 1,2 2 0,-2-1-1,3 0 1,-4-2 0,-10 0 1,19 0-1,-19 0 0,14-2 0,-14 2 0,9-4 0,-9 4 1,0 0-1,0 0 0,0 0 0,0 0 1,0 0-1,0 0 0,0 0 0,0 0-1,0 0 1,0 0 0,0 0 0,0 0 0,0 0 0,0 0 0,0 0-1,0 0-1,0 0-1,9 10-5,-9-10-10,-6 16-12,6-16-2,-15-3 1,4-14 0</inkml:trace>
  <inkml:trace contextRef="#ctx0" brushRef="#br0" timeOffset="10765">4044 880 3,'0'0'6,"0"0"0,0 0 0,0 0 1,0 0 0,0 0 0,0 0 0,0 0-1,0 0 0,0 0 0,0 0-1,0 0 0,0 0-1,0 0 0,16-11-1,-6 8 0,3 1 0,1 2-1,4-2-1,3-1 0,0 2 0,1 0 0,0 1 0,0 0 1,0 0 1,4 0-1,-3-2 1,2 1-1,1 0 1,-1-2-2,0 3 1,2 1-1,1-2-1,0-2 1,1 4-1,0 0 1,-1-2 1,1 5-1,-1-5 1,2 0 0,-1-1 1,1 3-2,5-3 1,5 2-1,6 3 0,3-3 0,4 2-1,2 1 0,2 1 0,2 3 0,-5-1 0,-3-3 1,-5-1-1,-3 0 0,-2 1 1,-2-1-1,-4-1 0,-1-1 0,-2 3 0,-1-2 0,-2-1 0,-1 3 0,-2-2 0,0 2 1,-6 1-1,1-2 0,-4-2 0,-4 1 1,-2 0-1,-1-1 1,-10 0 0,9-2 0,-9 2 0,0 0 1,0 0-1,0 0 0,0 0-1,0 0 1,0 0-1,0 0 0,0 0 0,0 0 0,0 0 0,0 0 0,0 0 0,0 0-1,0 0-1,0 0-4,3 9-8,-3-9-14,-4 14-2,4-14 0,-10-28 0</inkml:trace>
  <inkml:trace contextRef="#ctx0" brushRef="#br0" timeOffset="14540">6460 886 16,'0'0'11,"0"0"-1,0 0-1,0 0-2,0 0-1,0 0-3,0 0-2,0 0 0,0 0 0,0 0 1,0 0 1,-7-10 2,7 10 0,0 0 3,0 0-1,0 0 0,0 0-1,0 0 0,0 0-1,0 0-2,0 0 0,0 0-1,0 0 0,0 0-1,0 0 1,1-9 0,-1 9 0,0 0 0,0 0-1,0 0 0,0 0 0,0 0 0,0 0 0,0 0 1,0 0-1,0 0 0,0 0 0,0 0 0,0 0 0,0 0 0,0 0-1,0 0-1,0 0 1,0 0-1,0 0 1,0 0 0,0 0 0,0 0 0,0 0 0,0 0 1,0 0-1,0 0 0,0 0 0,0 0-1,0 0 1,0 0-1,0 0 1,0 0-1,0 0 1,0 0 0,0 0 1,0 0-1,0 0 0,0 0 0,0 0 0,0 0 0,0 0 0,0 0 1,0 0-2,0 0 1,0 0 0,0 0 0,0 0 0,11-1 0,-11 1 0,9 0-1,-9 0 2,19-1-1,-8 1 0,2-5 0,0 4 1,1-1-1,2 1 0,1-1 0,3 0 0,-1-1 0,1 2 0,4 1 0,1 0 0,2-1 0,-1 2 0,1 1 0,-3-2 0,-2 3 0,-2-2 0,-7 0 1,1 0-1,-14-1 1,13 0 0,-13 0 0,0 0 0,0 0 0,0 0 0,0 0-1,0 0 1,0 0-1,0 0 0,0 0 0,0 0 0,0 0 0,0 0 0,0 0 0,0 0 0,0 0 0,0 0 0,0 0 0,0 0 1,0 0-1,0 0 0,0 0-1,0 0 1,0 0 0,0 0-2,0 0-2,0 0-4,-4 13-7,2-3-14,2-10-2,0 0 1,0 0-1</inkml:trace>
  <inkml:trace contextRef="#ctx0" brushRef="#br0" timeOffset="16223">7482 950 7,'0'0'9,"0"0"-2,0 0-3,0 0 1,0 0 0,0 0 0,0 0 2,0 0-1,8-11 0,-8 11 0,0 0-1,0 0-1,0 0-1,0 0 0,0 0 1,0 0 0,0 0-1,9-7 1,-9 7 0,12-7 0,-12 7-1,22-8 0,-2 6-1,1 5-1,5-1 0,5-4 0,2 8-1,2-6 0,0 1 0,4 2 0,-1 0 0,4-4 0,-2 5 0,1 1 0,4-8 0,0 11 0,3-3 0,-6 0 0,-42-5 1,78 6 1,-46-7 0,-4 0 2,-4 0-1,-2-2 0,-8 0 1,2-3 1,-5 0-2,0 3 0,-1-2-2,-10 5 1,12-3-1,-12 3 0,0 0 0,10-1 0,-10 1 0,0 0 0,0 0-1,0 0 1,11 1 0,-11-1-1,0 0 1,0 0 0,0 0-1,0 0 1,0 0 1,0 0-1,3-11 0,-3 11 0,0 0-1,0 0 1,0 0-1,0 0 1,0 0-1,0 0 0,0 0 0,0 0 0,0 0 0,0 0 0,-2 10 0,2-10 0,0 0-1,0 0 1,0 0-1,0 0-2,0 0-1,0 0-3,0 0-5,0 0-4,0 0-7,0 0-10,0 0 3,-6 26 0</inkml:trace>
  <inkml:trace contextRef="#ctx0" brushRef="#br0" timeOffset="18156">11049 684 2,'0'0'6,"0"0"0,0 0-1,0 0 1,0 0-1,0 0 1,0 0-1,0 0 0,0 0 0,7-13-1,-7 13-1,1-13 1,1 3-1,-2 10 0,0-19-2,-1 6 1,-1 0-1,-3-3 0,0 0 0,-3-4-1,-3 1 0,-2-2 0,-4-1-1,-3 0 2,-1-1-1,-3 2 0,-2-2 0,-2 2 0,0-1 0,-3 3 1,1-2-1,0 2 1,-1 1 0,0-1-1,-2 0 2,-1 0-1,-4 0 0,-1 0 0,-2 0 0,-4 0-1,-3 0 2,-1 3-2,-1-3 0,2 5 0,-1-1 0,2 3 0,-1 2 0,0-1 0,4 3 0,-4 0 0,2 2 0,-1 2 0,2 1 1,-1 1-1,1 2 0,1 1 0,1 3 1,2 2-1,1 3 0,1 1 0,0 2 0,-2 3 0,3 2 0,-2 1 0,-1 4 0,0-1 1,2 0 0,0 0 0,4 2 1,2 0 0,4-3 0,2 1 1,4 3 0,4-2-1,2 4 1,2-2 0,2 5 0,0-4 0,3 6 1,0-4-2,4 2 1,-2 0 0,5 2-1,-1-3 0,4 0 0,2-3-1,1 1 0,0-2 0,3 0 0,0-6 0,-2 0 0,3 0 0,0 2 0,2-1 0,3 1 1,2 1-1,3 3 0,-17-24 0,53 51 0,-53-51-1,67 49 0,-67-49 1,75 45-1,-33-23 1,4-8-2,0 2 2,1-2 0,3-3-3,4 5 3,2 1-3,4 1 0,-1-1 0,1 4 0,-4-4 0,-1-1 0,-1 2 2,-1-5-2,-7-6 2,0-3 1,-3-3-1,2-2 0,3 2 0,0-1 0,2-6 0,-3 1-1,0 3 0,-1-7 1,-3 4-1,-43 5 1,76-20 2,-76 20 0,59-29 0,-59 29 0,51-42 0,-51 42 1,46-49-1,-24 24 0,-2 0-2,-2 1 1,0-1-1,-4 2 1,2 2-1,-3-1 1,2 4-1,-2 3 1,0-6-2,3 8 1,-1-3 0,0-2 0,-1 2 1,-1 0-1,-3-2 1,-1-2-1,-1 4 0,-3-4 1,-1 3-1,-1 0 1,-2 0-1,0 1 0,-1 2 1,-2-3-1,-1 2 0,-1-1 0,1 0 0,-3 0 0,-2-1 0,1-2 0,-2 2 0,-2-2-1,0 0 2,-3-1-2,-3 0 2,1 1-2,-5 2 2,-1 0-2,0 1 1,0 1 0,0 1 0,2 1 0,3 4 0,0-2 1,4 4-1,2-1-1,11 8-3,-22-8-7,8 9-17,-1-4-2,0-8-2,6-9 1</inkml:trace>
  <inkml:trace contextRef="#ctx0" brushRef="#br0" timeOffset="22822">11082 900 6,'0'0'9,"0"0"-6,0 0 0,0 0 2,0 0 1,0 0 2,0 0 2,0 0-1,0 0 0,1-9-1,-1 9-3,0 0 0,0 0-2,0 0-2,9-4-1,-9 4 0,0 0-1,14-1 1,-14 1 0,21 6-1,-4-2 1,3 4-1,5-3 1,6 0 0,4-2 0,3 6 0,2-8 1,0-2 0,2-3 2,-2-5-1,0 5 0,0-1 1,-2 2-1,-4-7 0,1 4-1,-2 1-1,0 1 0,1 0 0,0-1 0,-2-3 0,-3-1 1,0 0 0,-3-2 0,0-1 0,0-2 1,-3-1 0,-2-2-1,-3 2 0,0 0 0,-3 1 0,-3-1-1,-2 0 0,-4-5 0,-3 0 1,-3-3-1,-2-2 0,-2-2 0,-3 0-2,0-3 0,-6 1 2,1 2-3,-5 1 3,1-2-3,-5 4 3,0-2-1,-4 0 2,-3 0-1,-4 1 0,-3 0 1,0 3-1,-2-1 1,-3-1-1,-3 0 1,0 2-1,1 0 0,1 2 0,1 0 0,1 3 0,1 3 0,3 3 1,2 3-1,3 4 0,3 2 0,0 5 0,0 3 0,0 4 1,2 2-1,-2 4 0,-2 2 0,-1 2 0,-1 1 0,0-1 1,2 3-1,0-2 1,0 2-1,4-2 0,2 5 0,7-2 0,1 3 0,5-2 0,4 2 1,4-1 0,5 3 0,4-2-1,2 0 2,4 2-2,0 1 2,4 1-1,2 2 0,3-2-1,2 1 1,-1-2 1,5 1 0,3-6 1,7 0 0,-1-4 0,6-1 0,1-1 0,1-4-1,1 0 0,-3-3-1,-3 2 0,-6-4-1,-2 0 0,-4 0 0,-4-2-1,-24-8-1,42 26-5,-42-26-9,0 0-11,58 49-4,-58-49 3,48 0-3</inkml:trace>
  <inkml:trace contextRef="#ctx0" brushRef="#br0" timeOffset="25046">12309 917 21,'0'0'13,"0"0"-1,0 0-1,0 0-3,0 0-2,0 0-1,0 0-1,7-10 1,-7 10-2,0 0 0,0 0 0,13-2 0,-13 2-1,17-6 1,-2 4-2,3-1 1,3-2 0,7 2 1,4 0 0,2-1 0,5 1 2,-1-2-1,4 1 1,1-3-1,1 4 1,-1-2-2,2 2 0,0 0-2,1 1 0,2 2 0,-1 5 0,2 0-1,-1-3 0,-3 5 0,-2 1 0,-2-2 0,-5 3 1,-6-2 0,-4-4 0,-7 0 1,-3 1 0,-6-4 0,0 0 1,-10 0-1,12-2 0,-12 2-1,0 0 0,0 0 0,0 0-1,0 0 0,0 0 0,0 0 2,0 0-2,0 0 0,0 0 0,0 0 0,0 0 1,0 0-1,0 0 0,0 0 0,0 0 0,0 0 0,0 0 1,0 0-1,0 0 0,0 0 1,0 0-1,0 0 0,0 0 0,0 0-2,0 0-4,0 0-7,0 0-17,-13 22-2,13-22-1,-12-22 0</inkml:trace>
  <inkml:trace contextRef="#ctx0" brushRef="#br0" timeOffset="27048">13959 932 5,'0'0'7,"0"0"-2,0 0 1,0 0 0,0 0 2,0 0-1,0 0 2,0 0 0,0 0-1,10-1-1,3 2-1,0-3-1,9 3-1,5-4-1,7 2 0,2-2 0,4 1 2,0-3 0,-2 1 0,-1 0 0,-3 0 0,-5 0-1,-3 0-1,-6 1-1,-1-3 0,0 6-2,1 0 1,-5-1-1,2 0 0,-4 2 0,1 3 1,-2-4-1,-1 4 1,-11-4 0,10 1 0,-10-1 0,0 0 0,0 0 0,0 0 0,0 0-1,0 0 0,0 0 0,0 0-1,0 0 1,0 0 0,0 0-1,0 0 0,0 0-1,0 0-1,0 0-3,0 0-1,0 0-5,-5 13-10,-9-11-7,3-2 1,-4-11 1</inkml:trace>
  <inkml:trace contextRef="#ctx0" brushRef="#br0" timeOffset="28871">15312 906 2,'0'0'7,"0"0"-2,0 0-1,0 0 0,0 0 1,0 0 1,0 0 0,0 0 0,0 0 1,0 0 0,0 0-1,0 0 0,20-8-2,0 5-1,7-1 0,9-3-1,8 1 1,8 1-1,8 0 1,6 1 1,7 0 0,-2 0 0,6 3 1,-6-2 1,0 1 0,-3 0-1,-2 0 0,-8-1-1,-3 2 0,-8 1-2,0-2 0,-10 2-1,-2 1 0,-7-1-1,-5 1 1,-7-2-1,-3 0 1,-13 1 0,11-2 0,-11 2 0,0 0-1,0 0-1,0 0-4,0 0-4,6 10-8,2 0-10,7 3-3,8-1 1,12-1 0</inkml:trace>
  <inkml:trace contextRef="#ctx0" brushRef="#br0" timeOffset="29632">17191 894 15,'0'0'16,"0"0"-2,8-12-4,-8 12-3,0 0-3,9-10-1,-9 10-1,14-4-2,-5 3 0,5-1 1,2 1 0,3 1 0,6-2 0,2-1 1,0 1-1,5 0 1,0 0 0,1 0 2,-2 0-3,-1-1 2,-3 3 0,-4 1 1,-2-1 0,-2 1 0,-7-3 0,2 2 1,-14 0 0,17-2-1,-17 2-1,11-5 0,-11 5 0,0 0-2,11-5 1,-11 5-1,0 0 0,0 0-1,0 0 1,0 0-1,9-10 0,-9 10 0,0 0 0,0 0 0,0 0 1,0 0-1,0 0 0,0 0 0,10-4 0,-10 4-1,0 0 0,0 0-1,0 0-1,0 0-3,0 0-2,-2 12-4,2-12-9,-14 12-7,-3-14 1,1-5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5:30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1007 1519 5,'10'-7'14,"-10"7"-1,19-14-13,-8 14-1,2 4 1,0 7 1,5 3 1,2 4 0,10 5 3,7 5 1,9 1 1,13 4 1,13-1 0,16 3 0,15-2 0,19 1-1,13-5-1,17-3-2,15-5 0,13-6-2,11-7 0,13-8-1,5-10 1,4-7 0,1-10 1,-5-7 1,-11-7 0,-7-4 1,-17-4-1,-16 1 1,-25-6-1,-17 1 0,-25-6-2,-17 2 1,-23-5-1,-17-9-1,-22-6 1,-15-3-2,-16-7 1,-12-4-1,-13-1 1,-8-1-2,-8 1 1,-10 7 0,-8 2-1,-12 3 0,-11 10 0,-12 7-1,-13 5 1,-14 7 0,-11 4 0,-13 12 0,-9 7 1,-7 6 0,-6 10 0,-4 6 1,-4 11-2,-7 9 1,-1 9 1,-3 6-1,-2 10 0,1 12 0,-1 9 1,3 6 0,7 10-1,10 5 2,13 6-1,17 3 0,21 7-1,21-2 1,25 4-1,24 6 1,26 1-1,24 0 0,24 4-1,22 0 2,30 0-2,24-1 1,37-1 0,27-12-3,41-8-23,24-7-4,30-22-1,21-14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3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3071 136 5,'0'0'7,"0"0"0,-1-9-1,1 9 0,0 0-1,-14-13-2,5 6 0,-5 1-1,-3-2-1,-3-1 1,-5 0 0,0-1-1,-3 1 1,0 0 0,-4 4-1,2 0 0,-1 2 0,-1 2-1,3 2 0,-2 3 0,1 0 0,-1 1 0,1 0 0,0 1 1,1-1 0,0 1 0,0 1 1,1 2 0,0-1 0,0 1 0,1 3 0,-2 2 0,3 0 1,-3 3-1,1 0-1,0 0 2,4 1-1,1 0 2,4 0-1,3-1 1,3 2-1,6-2 0,2 3 0,5-2 0,3 2-1,4 0 0,3 0-1,1 2 1,4-4-1,-3 3 0,5 1 0,-3-3 0,4 1 0,-4-1 1,4 1-1,-3-2 0,5 3 1,-1-4-1,2 0 1,-1 1-1,2 0 0,-1 1 0,-1-1 0,2-2-1,-1 2 2,1-4-1,2 2 1,3-4-1,3 2 1,4-1 0,8 1 0,3 0-1,5-1 0,4 1 0,3-3 0,0 0 0,3-3-1,-2-2 1,1-3-1,1-4 1,1-1-1,-1-4 0,1-2 1,0-3-1,-3-2 1,-3-3-1,-6-3 0,-8-3 1,-5-2 0,-8-3 0,-4 1-1,-8 0 1,-2 2-1,-4-1 1,-1 1-1,-1 0 0,-3-1 0,-1-2 0,-2 0 0,-3-3 0,-2-1 0,-4-1 0,-5-1 0,-4-1 0,-6 1-1,-7 0 1,-6 0-1,-7-1 1,-6 0 0,-3 2 0,-6 1-1,1 4 0,-7 3-1,-1 4-2,-9-1-4,0 9-16,-13 3-5,-7-2-1,-10 0 0</inkml:trace>
  <inkml:trace contextRef="#ctx0" brushRef="#br0" timeOffset="5048">0 1771 11,'12'-2'8,"12"2"1,7-1 0,13 0-1,9-1 0,17 0-1,8-1 0,10 1 0,9 0-1,0 0 2,4 1-2,-5 0 0,-2 1-2,-7-1-1,-7 3 0,-8-1-2,-9 1 0,-10-2 0,-7 0-1,-10 0-1,-6 0-1,-7-1-5,-7-2-7,-4-3-9,-1 2 0,-6-5 0</inkml:trace>
  <inkml:trace contextRef="#ctx0" brushRef="#br0" timeOffset="5418">1190 1536 13,'-14'-7'15,"14"7"-4,12 3-5,3 1-2,12 3-1,9 2-1,10 2 1,9 3 0,10 4 1,3-1-2,1 2 1,1 1-1,-6-1 0,-9-1-1,-7-3-1,-13-2 1,-8-3-1,-8-3 1,-6 0 0,-13-7 2,5 13 0,-5-13 1,-18 12 0,-1-3 1,-4 5-1,-12-3 2,-4 5-1,-10-4 0,-6 2-1,-6 1 0,2-3 0,-1-1-1,4-1-1,7 0-1,3-3-5,12 3-9,7-1-12,6-5-3,6-5 1,2-11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7:58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1088 0 16,'0'0'18,"0"0"-1,0 0-9,9-4-6,-9 4-3,0 0-2,0 0 1,0 0 2,-2 11 1,2-11 1,0 0 2,0 0 0,0 0 0,-13 10 1,13-10 0,-25 19 0,1-2-1,-14 4-1,-7 7 1,-17 1 1,-6 4-1,-11 1 0,0 1-1,1-5 0,4-1-1,7-4 0,9-6-5,10-3-11,9-4-11,4-12 0,9-2-1,1-11 0</inkml:trace>
  <inkml:trace contextRef="#ctx0" brushRef="#br0" timeOffset="351">282 59 4,'8'-14'14,"6"6"-6,-4 3-5,-10 5 0,13 6 2,-18 4 0,-4 4 0,-4 2 2,-3 6 1,-9 2 1,0 6 0,-9 4 2,-1 4-2,0-1-1,3 8-1,-1-2-1,8 4-1,3-3-2,8-1-1,9-5-1,10-4 0,7-6 0,11-6-1,9-7 1,5-6 0,8-7 1,6-4 0,0-7 1,1-2 1,-6-3-1,-4 1 0,-10 0 0,-4 4-1,-10 0 0,-6 4-1,-12 5-2,9-3 1,-9 3-2,0 0-2,0 0-6,0 0-13,-3 12-7,3-12-1,0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52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751 821 14,'0'0'14,"0"0"-2,0 0-2,8-12-4,-8 12-2,7-11-2,-7 11-1,11-19 0,-5 8 0,0-2 1,0 0 0,-2-3 1,0 0 0,0-5 0,-3 2 0,1 0 1,-2-2-1,0-3-2,2-1 1,0-1-2,0-1 1,1 1-1,1-3 1,-3 0 0,2 0 0,-3-1 1,-1 1 0,-1 0 0,-1 2 0,-2-1 0,2 2 0,-1 1-1,0 4 1,1 0-1,-1 2 0,-1 2 0,0 0-1,-3 3 1,1-1-1,-2 2 0,-2-1 1,-2 2-1,-1-3-1,-3 6 1,2-3 0,-3 6 0,-5-2 0,2 4-1,-2-2 1,1 5 0,-3 7 0,0-4 0,-4 5-1,-1-2 1,0 3 0,-3 0 0,0 2 0,-4-2 0,1 2 0,1 0 0,0 1 1,2 3-1,3-1 0,3 3 0,2 2 0,4 0 0,2 2 1,3 2-1,1 3 0,3 0 1,1 2-1,2 3 0,2 1 1,2 0-1,0 1 1,2 1-1,3-2 0,4 1 1,1 1-1,3 0 1,3 3 0,3-1 0,4 0 0,3 2 0,4 1-1,2-3 1,2 0 0,1-4 0,-2-7 0,3-1 0,-1-5 1,1-6-1,2-5 1,-1-4 0,3-4-1,-1-3 1,2-3-1,0-4 1,1 0-1,-2-4 0,-1 0 0,-2-2 1,-1-3-1,-3 1 0,0-1 0,-2-1 0,-2 0-1,-1 0 0,-1-3 0,0 0-1,0 0 1,-3 0 0,-3-1 0,-4-1-1,-2 0 2,-3 0 0,-2 0-1,-4-1 1,-4-1-1,-3-1 1,0 1-1,-3 0 1,-5 1-2,-2 0 1,-4 2-1,-4 4-1,-6 1-4,0 3-17,-12 1-6,-1-4-1,5-1 0</inkml:trace>
  <inkml:trace contextRef="#ctx0" brushRef="#br0" timeOffset="1762">1123 912 18,'0'0'23,"0"0"-2,0 0-3,0 0-3,0 0-4,0 0-4,0 0-2,0 0-1,0 0-1,0 0-2,4 20 0,-6-2-1,-2 6 0,1 4-1,-1 3 1,-1 4 0,0-1 1,0 0-1,0-4 0,0-5 0,1-6-1,1-2-2,-2-7-6,5-10-10,-9 14-7,9-14 1,-11-3-1</inkml:trace>
  <inkml:trace contextRef="#ctx0" brushRef="#br0" timeOffset="2083">969 1101 1,'24'-10'14,"-4"5"0,10 3-2,4 1-2,6 0 0,4 4 0,-3-3 0,-1 4-1,-10-3-1,1 3-2,-10-3-1,-6 0-2,-15-1-3,12-1-5,-12 1-6,0 0-6,3-9-2,-3 9-2,2-17 0</inkml:trace>
  <inkml:trace contextRef="#ctx0" brushRef="#br0" timeOffset="2293">1388 949 10,'1'-10'18,"-1"10"-1,0 0-2,0 0-2,0 0-3,0 0-1,0 0-3,0 0-2,0 0-1,-10 6 0,7 4-1,-1 2 0,1 7 1,-1 2-1,1 6 1,0 0-1,3 2 0,-1 1 0,1-2-1,1-2-1,0-6-4,2-2-9,1-3-12,-4-15-1,18 11 0,-3-16 0</inkml:trace>
  <inkml:trace contextRef="#ctx0" brushRef="#br0" timeOffset="2693">1566 1264 6,'0'0'17,"0"0"4,0 0-8,0 0-2,0 0-1,0 0 3,0 0-3,1-11 0,0-2-2,8-2-2,-4-9-2,2-2-2,3-4-1,2 0 0,-3 0-1,0 3 1,1 2 0,-4 7 0,-1 4 0,-1 4-1,-4 10 1,2-10 0,-2 10 0,0 0-1,0 0 0,0 0 0,0 0-1,0 0 0,0 0 0,-10-1 0,10 1 0,-7 15 0,3-2 0,0-1 1,1 4 0,2 0 0,2-1 0,6 1 1,4-4 0,5-3-1,5-1 1,1-3-1,2-5 1,0-1 0,-1-5 0,1-3 0,-7-2 0,-2-2 0,-4 0 0,-1-1 0,-4 3 0,0 1 0,-6 10 0,6-14-1,-6 14 1,0 0 0,0 0-1,0 0 0,0 0 0,0 0 0,0 0-1,0 0 0,0 0 0,0 0 0,-7 16 1,0-3-1,-1 4 0,-1 4 1,0 0 0,0 2 0,0 1 0,2-4-2,4 1-7,2-4-18,1-17-1,10 14 0,2-18 0</inkml:trace>
  <inkml:trace contextRef="#ctx0" brushRef="#br0" timeOffset="3835">1813 1148 11,'6'15'10,"-6"-15"0,-2 14-1,0-3-2,0 1-3,0 3 0,-1 1-1,0 1 0,0-1 1,1 3 0,-3-2 0,3 1 1,0-3 0,2 2 0,-1-5-1,2 2-1,0-5 0,-1-9-2,6 15-3,-6-15-10,0 0-11,14-1 2,-5-9-2</inkml:trace>
  <inkml:trace contextRef="#ctx0" brushRef="#br0" timeOffset="4276">1959 1325 24,'0'0'14,"0"0"2,0 0 0,10-11-1,0 6-2,-2-7-2,3 2-4,1-7-3,3 1-1,0-6-1,0 0-1,-2 2 1,1-1-1,-4 2 1,-2 2 0,-1 3-1,-2 4 1,-5 10-1,3-13 1,-3 13-2,0 0 1,0 0-1,0 0 0,0 0 0,0 0-1,0 0 0,0 0 1,0 0-1,-12 6 0,3 4 1,2 0-1,-2 3 1,0 0 0,0 1 1,4-1-1,2 0 1,6-3 0,7-3 0,5-2 0,3-3 0,6 0 0,3-6 0,2 1 0,3-5 0,1-1 0,0-2 0,-1 1 0,-1-2-1,-1 4 1,-3-1-1,-1 2 0,-5 1 1,-2 3-1,-6 0 1,-1 2 0,-12 1 0,11-2 0,-11 2 0,0 0 0,0 0-1,0 0 1,0 0-1,0 0 0,0 0-1,0 0 1,0 0-1,0 13 1,-3-1-1,1 2 1,-2 6-1,1 3 1,-2 6 1,1 3-1,0 2 0,1-1 1,2-1-1,1 0 0,0 0 0,0-2 0,2-3 0,1-1 1,0-1-2,0 0 2,0-1-1,-1 0 0,1-2 0,-1 0 0,0-5 0,0 0 0,-1-5-1,-1-2 1,1-1-2,-1-9-6,0 0-19,-12 5-2,12-5-1,-16-16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21:53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744-1 2,'11'0'5,"-1"1"-1,-10-1 0,10 1 0,-10-1 0,0 0 0,0 0 1,2 10 0,-6-1 1,4-9-1,-16 22 1,0-9 0,-2 8-1,-7-1-1,-6 1 0,-2 3-1,0 2-1,-4 0 1,3 1-1,0 0 2,4 1-2,1-1 0,6 2 0,-1-2 0,2 0 0,4 2 0,4-2-1,3-1 1,5 0-1,10-1 0,8 0 1,7 2-1,13 2 0,8-2 0,6 0 0,8 1 0,-1 1-1,-2 1 0,-2 2 0,-4-1 0,-12 1 1,-5 4-2,-9 3 2,-6 1-1,-10 0 0,-10 3 1,-6 0 0,-10 1 1,-7-1 0,-12 0 1,-4 0 0,-7 1 0,-2 2-1,-4 0 1,3 0-2,3 1 1,3 1-1,3-2-1,7-2 1,9-6-1,6-3 0,9-4 0,8-3 1,9-4-1,9-1 0,13-6 1,7 3 0,4 0-1,3 2 1,4 0-1,-3 6 0,-5 2 1,-3 5-2,-10 6 1,-5 6 0,-12 12 0,-10 6 0,-13 4 1,-11 2-1,-10 4 1,-12 2 0,-6 2-1,-3-2 1,2-7 0,6 0-1,9-4 0,12-2 1,13-3-2,16-4 2,14-4-2,13-3 2,9 1-2,12-1 1,6 0 0,4 0 0,-2 0 0,-1 1 0,-5 2 0,-7 3-1,-5 1 1,-10-2 0,-4 1 0,-5-1 0,-8 2 0,-1-3 0,-4-2 1,-4-2-1,-6-5 2,-5 4 0,-7-4 0,0 3-1,2-2 1,1 3 0,0 1 0,8 2-1,6-4-1,12-1 0,5 0-2,11-6-3,12-4-9,2-9-16,7-14-1,3-12 0,-2-13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8:21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857 5 0,'0'0'6,"0"0"0,9-6-1,-9 6 1,0 0 1,0 0-1,0 0 1,0 0-1,0 0 0,0 0-1,0 0-1,0 0-1,0 0-1,0 0 0,0 0 0,0 0 1,2 10 0,-2-10 1,0 0 1,0 0-1,-11 14 0,11-14 0,-18 16 0,5-3-1,-1 2 0,-5 3-1,-3 4 1,-8 0-1,0 4 0,-1-2 1,-5 4-2,0-2 1,-1 0 1,-1-3-2,4 0 1,4-3-1,2-1 0,0-1-1,5-5-2,2 3-4,-3-7-4,7 4-5,-2-5-7,0-2-3,6 0-1,-2-6 0</inkml:trace>
  <inkml:trace contextRef="#ctx0" brushRef="#br0" timeOffset="511">293 203 3,'0'0'19,"0"0"0,0 0-6,0 0-4,0 0 1,0 0-1,0 0-1,0 0-1,0 0-2,0 0-2,-12 8 0,12-8-2,-10 12 0,1-1 0,-2 4 0,-1 6 0,-3 4 0,1 4 0,-6 6 0,-1 4 0,-1 3-1,-3 1 0,4-3 1,-3-2-1,1-3 0,3-4 1,6-8-1,1-3 0,6-3 1,6-4 0,4-3 0,10 0 2,3-4-1,6-2 2,2-4-1,9 0 0,3-5 0,6 1 0,1-6-1,3 2-1,3-2 0,3 0 0,1 2 0,-4 2 0,-3 0 0,-3 2-1,-7 1 1,-5 1-1,-8 4 1,-6-1-1,-6 0 0,-11-1 0,11 2 1,-11-2-1,0 0 1,0 0 0,0 0-1,0 0 1,0 0-1,0 0 1,0 0-1,0 0 0,0 0 0,0 0 0,0 0-2,0 0-2,0 0-6,0 0-16,0 0-2,0 0-3,0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7.8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2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27.561"/>
    </inkml:context>
  </inkml:definitions>
  <inkml:trace contextRef="#ctx0" brushRef="#br0">178 148 12,'0'0'10,"0"0"-2,0 0 0,0 0-2,0 10-1,-3-1 0,-3 6-1,-4 4 1,-3 8 0,-3 7 1,-6 4 1,0 5-1,-4-1-1,4-1-1,2-5-2,8-5-1,6-8-1,8-12-2,8-12 0,7-11 0,6-9 2,0-8 2,-1-8 1,1-4 2,-4-3 0,-4 2 1,-3 0 0,-4 8-1,-5 3-1,1 8-2,-3 6-1,-1 5 0,0 12-2,0 0 2,0 0-1,0 0 0,4 21 1,-2-1-1,4 6 1,0 5 0,0 2 0,-1 3 0,3-1 0,2-1 1,1-5-1,4-5 1,4-8 0,6-8 0,5-11 1,5-8-2,0-10 1,3-7 0,-6-10 0,1-1-1,-9-4 2,-1 2-2,-8-1 0,-5 4 0,0 5-2,-1 3-1,3 8-4,-2-2-5,8 10-10,-3 0-10,1 7 0,4 3 0,-6 2 2</inkml:trace>
  <inkml:trace contextRef="#ctx0" brushRef="#br0" timeOffset="671">720 181 29,'0'0'24,"0"0"1,-5 9-1,5-9-17,-13 21-6,2-2-1,1 8 1,-3 9 0,-1 4 1,-3 4 0,4-1 1,2-4-1,5-4 1,2-8-1,6-11 0,-2-16-1,25-10-1,-1-14-1,4-11-1,4-6 2,0-4-1,4-3 1,-3 4 0,-1 4 0,-2 7 2,1 7-1,1 10 1,1 7-2,0 8 0,0 7-1,-1 6 0,-3 6 0,-5 5 1,-8 3 1,-4 2 2,-11-1 0,-4-1 2,-10-5 0,1-1 1,-7-9-1,2 0 0,-6-8-2,-1-2-2,1-3-3,-3-5-4,6 4-13,-2-5-11,4-2-2,6-4 1,7-1 0</inkml:trace>
  <inkml:trace contextRef="#ctx1" brushRef="#br0">70 264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21:57.0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200 212 13,'11'0'21,"4"7"-1,-15-7 2,11 20-12,-4 2-5,-4 10 1,1 12 1,-6 9 0,1 15 0,-5 7 0,3 7 0,-5-3-2,2-1 0,-3-9-3,5-7 1,0-12-2,2-13 1,1-14-1,1-8 1,0-15-1,0 0 0,-1-11 0,-3-12 0,-3-11 0,1-10-1,-3-13 0,-1-9 0,-1-8 0,2-5 1,0-1-1,1-1 0,6 3 0,0 5 0,5 5-1,4 9 1,3 7-1,4 8 1,6 7 0,6 8 0,4 8 0,5 8-1,4 8 1,3 7 0,-1 7-1,0 8 1,-3 8-1,-6 4 0,-5 6 1,-5 2 0,-8 2 0,-6-2 1,-7-3 1,-5-4 1,-7-5 0,-5-3 0,-10-8 2,-5-2-1,-5-5 0,-2-2-1,-1-4-1,1-2 0,6-1-3,4-2-3,13 3-16,15 1-13,-12-10 0,12 10-1,12-15 1</inkml:trace>
  <inkml:trace contextRef="#ctx0" brushRef="#br0" timeOffset="670">563 502 51,'0'13'28,"0"-13"0,2 14-1,3-4-20,-1 4-7,2 6-1,1 5 1,0 8 1,0 5 0,3 5 2,-2 0 0,1-2 1,-3-4-1,2-2 0,-3-8 0,0-5-1,-1-8 0,-3-5-1,-1-9 0,0 0 0,0 0 2,0 0-2,-12-21 1,8 0 0,0-8 0,7-8-1,3-5 0,6-5-1,7 3 0,5-1-1,3 5 0,3 5-1,4 7 1,0 8-1,0 10 0,-4 3-3,6 10-3,-6 2-11,6 6-12,1 5 0,0 1 0,-3 2 0</inkml:trace>
  <inkml:trace contextRef="#ctx0" brushRef="#br0" timeOffset="1071">1126 770 42,'-24'7'27,"0"-7"1,10-4-2,7-8-17,7-5-8,7-3-2,7-3 1,5 0 0,2-2 1,7 5 1,1 1 1,1 7 1,-4 4-1,1 6 1,-2 5-2,-2 6 0,-1 6-1,-1 5-1,-3 4 1,-4 3 0,-3 3 1,-1-1 0,-9-3 0,0-1 1,-6-7 0,0-2 1,-6-5-1,1-3-1,-4-5 0,1-1 0,2-2-1,-1-2 0,1 0-1,1-1 0,10 3 0,-13-3-1,13 3 0,0 0 0,0 0 1,0 0-1,0 0 0,0 0 0,0 0 1,0 0 0,0 0 1,0 0-1,0 0 0,0 0 1,0 0-1,-11-1 0,11 1 1,0 0-1,0 0 0,-10 0 0,10 0 1,0 0-1,0 0 1,0 0 0,0 0 0,0 0 0,0 0 0,0 0 0,0 0 1,0 0-1,0 0-1,-9-7 0,9 7 0,-19-12-1,5 3 0,-4-3-1,3 0-3,-7-12-10,7 1-19,6-5 1,6-5-1,7-7 2</inkml:trace>
  <inkml:trace contextRef="#ctx0" brushRef="#br0" timeOffset="1822">1685 413 37,'0'0'25,"11"22"0,-4-9-1,4 5-18,6 7-4,-1 6 1,5 9 1,-2 7 2,1 9-1,-3 1 1,-1 6-1,-7 2-1,-1 2 0,-4-7-1,-3-2 0,-6-9 0,-3-4 0,-6-11 1,-2-7-1,-6-12-1,-3-8-1,-4-7-3,-2-13-4,6-5-6,-4-16-3,9-1-2,-5-14 0,11 1 2,-1-11 1,10 6 4,-2-3 7,0 3 7,6 6 5,-1 2 6,5 9-1,-2 0 0,9 11 0,-3-2-1,12 10-3,4-3-2,10 5-2,6 2-3,7 2-1,8 1-3,2-1-3,8 6-7,-6-5-8,3 4-11,-3 0-2,-7 1 0,-8 0 1</inkml:trace>
  <inkml:trace contextRef="#ctx0" brushRef="#br0" timeOffset="2293">2238 539 22,'1'19'23,"-2"-6"-1,13 2-4,6-2-7,5-5-3,7-2-3,4-7 0,3-1 0,-2-10 1,1 3 0,-8-8 1,-2 4 1,-11-5-1,-2 3 0,-10-1-3,-3 4 2,-8 2-4,-6 3 1,-7 2-3,-5 6 0,-7 3 0,-5 5 0,-3 6 1,-1 3-1,-1 3 1,5 3-1,4 4 1,6 1 0,10 1 0,9 2-1,12 1 0,10-2-2,15 0-2,3-7-8,19-4-16,5-7-4,7-8-1,1-8 1</inkml:trace>
  <inkml:trace contextRef="#ctx0" brushRef="#br0" timeOffset="2693">2857 617 57,'-13'6'29,"-1"2"-1,0-4-1,0 5-23,-2 3-2,-4 1 1,3 9 0,-1 1 1,3 5 0,1 2 0,7 3 1,1-4-3,12 2 2,4-7-3,13-5 0,7-7-3,10-12 0,8-4-2,6-15-3,8-5 1,-1-15-3,6-2 0,-5-14 0,4-1 0,-7-10 2,-4 1 1,-7 0 3,-7 2 3,-8 5 2,-9 5 2,-3 9 2,-14 6 1,-1 11-1,-6 5 1,-1 8-3,-4 4-1,5 10 0,-15 1-2,2 11 0,-3 6 1,-3 10-1,-3 5 0,-2 11 1,1 8 1,0 7 0,4 5-1,8 3 0,4 2-1,8 0 1,4-5 0,7-6 0,8-7-1,8-11-1,2-8-2,4-14-2,7-9-2,1-16-3,3-2-5,-2-15-10,-4-4-5,-7-9-2,-5-7 3</inkml:trace>
  <inkml:trace contextRef="#ctx0" brushRef="#br0" timeOffset="3234">3385 351 31,'-51'-20'22,"14"7"1,17 8 1,20 5-6,33 9-4,17-1-4,24 7-3,16-1-2,13 2-1,17 1-4,8-2-2,-3 2-6,-13-5-11,-9 0-11,-26 0-1,-18-2 1,-59-10 0</inkml:trace>
  <inkml:trace contextRef="#ctx0" brushRef="#br0" timeOffset="3685">64 1300 30,'-21'9'21,"1"-10"2,7-1-7,13 2-10,-11-2-1,11 2 2,0 0 1,13 4 1,3-3-1,11 5-2,7-5-1,18 3 0,10-2-1,19 1-2,17-3 0,19 4 0,16-3 0,16 2 0,19-3 0,14 5 0,15-3 1,12 2-1,11-3 0,6-1 0,4-4 0,7-1-1,-6 1 1,1-3-1,-14 3-1,-9 0 0,-21 5 1,-11 2 0,-27 1-1,-17 4 1,-28-1-1,-27 1 1,-14-3 0,-21 1-1,-43-6 0,44 4 0,-44-4-1,0 0 0,0 0 0,0 0-1,0 0 0,0 0-2,0 0-14,0 0-15,-42-13 1,42 13-2,-53-35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7:27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466 2008 0,'9'8'8,"8"2"1,2-3 1,9 1 0,6-2 0,10 1 2,8-1-2,9-3 0,10 1-1,8-1-1,10-1-3,8 2 0,9 2 0,3-2-2,8 5-1,7-2 1,11 5-2,5-3 1,3 5-1,6-5 1,4 1-1,5-2 1,-1-1-1,-4-2 1,-7-2 0,-8-2 0,-4-2 0,-15-2-1,-12 1 0,-11-3 0,-7 0 0,-12-1-1,-6-1 1,-11 2-1,-10 0 1,-9 0 0,-5 1 0,-11-2-1,-4 2 1,-9 1-1,-12 3 1,14-7-1,-14 7 1,0 0-1,9-11 0,-9 11-1,4-12 1,-4 12-1,6-11 0,-6 11-1,9-12 1,-9 12 0,9-15-1,-9 15 1,12-10 0,-12 10 1,12-9-1,-12 9 1,0 0-1,12-9 0,-12 9 0,0 0-1,0 0 1,0 0 0,0 0-1,9-4 0,-9 4 0,0 0 1,0 0 0,0 0 0,0 0 1,2-11-1,-2 11 1,2-13 0,1 3 1,0-2-1,1 0 1,0-2-1,0-1 1,0-3 0,0-1-1,0-3 1,1-3 0,0-2 0,-1-4 0,0-4 0,1-3 0,0-4 1,1-1-1,2-7-1,1-3 1,-1-7 0,-1 1-1,0-4 0,-2-1 0,0-4 0,-1 0 0,-4 3 1,-3-3-1,-2 3 0,0 0 0,-1 2 0,-4 0 0,-1 2 0,-2 4 0,0 3 0,0 4 0,0 3 1,2 4-1,-1 4 0,2 5 0,1 3 1,2 1-2,2 2 1,-1 5 0,2 1 1,-1 3-1,2 1 0,-3-1 0,-1 2 0,-1 2 0,0 1 0,-2 1 0,0 1 0,1 2-1,-1 1 1,10 9 0,-15-13 0,15 13 0,-14-8 0,14 8-1,-18-7 1,5 5 0,-7 0-1,-5 1 1,-6 0-1,-7 0 1,-4 0 0,-8 1 0,-10-1 0,-9 1 0,-7-1 0,-6 2 0,-8 0 0,-8-1 0,-9 1 0,-5 0 0,-5 0 0,-2 0 0,-3 1 0,-4 0 0,-4 2 0,-3 2 0,0 0 0,0 2 0,0 5 0,0 1 0,3 2 0,6 1 0,7-1 0,9 1 0,6 1 1,8-2-1,8-1 0,9-2 1,5 1-1,7 0 0,2 0 0,4-1 0,1 1 1,4-2-1,2-1-1,4-1 2,2-3-1,2-3 0,5 1 0,3-2 0,3 0 0,4 0 1,4 1-1,4 2 0,4 4 0,1 4 0,4 3 0,2 6 0,1 6-1,1 4 1,2 6 0,0 4 0,2 6 0,4 3 0,-1 3 0,2 5 0,1 3-1,2 3 1,-1 2 0,2 2 0,0-4 0,0-1 0,5-1 0,0-3 0,2-5 0,3-5 0,1-3 0,0-2-1,0-2 1,1-4 0,-5-3-1,-1-2 1,-3-3 0,-3-4-2,0 2 0,-3-6-1,2-2-4,-4-4-6,4 1-8,3-1-6,-3-8 1,-4-10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21:55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 0 5,'0'0'12,"0"0"-1,-16 6-2,16-6-2,-17 7-3,2-1-1,0 1-1,-2 1 0,-1 3 0,1 1 0,-2 0-1,3 3 0,0-2 0,5 2-1,0-3 1,-1 1-1,5-1 1,-1-1-1,4 1 1,3 1 0,1 1-1,-2-1 1,3 4-1,5-1 1,-4 2-1,4-1 0,-4 3 1,0-1 0,1 2-1,1 0 1,-1 1 0,1-1 0,-2 2 0,5 1-1,1-3 1,-3 3-1,3 0 0,-2 2 0,2 0 1,-4 3-1,4 1 0,-3 2 1,0 5 0,4 2 0,2 3 0,4 4 1,4 1 1,6 4-1,5 2 0,5 1 1,8 6-2,2 0 2,3 2-2,5 4 1,-1 1-1,4 3 0,0 1 0,-4-1-1,-5-1 2,-5 1-1,-5 1 0,-8-2 0,-8 2 0,-11 3 1,-6 2 0,-7 3 0,-5 2-1,-9 1 1,-4 3 1,0 1-1,-1 0 1,-1-2-1,5-1 1,4 0-1,5-2 0,12-2 0,11 0 0,8-5-1,16-1 0,12-4 0,12 0 0,10 0 1,11-2-2,5-5 1,6-1 0,7-3-1,5-3 0,5-6 1,4-2-1,0-6 1,8 0-1,2-3 1,1 1-2,-2-1 2,-4 1-1,-6 2-1,-3-1 1,-3 2 0,-6-3-1,-8-1 1,-4-1 0,-4-2-1,-1-3 1,-5-3 0,-6-1 0,-2-2 0,-3 0 0,1-3 0,2 1 0,-2-2 0,-3-1 0,6 1 0,-3 0 0,0-1 0,-4 2 0,-3 4 0,-2 3 0,-4 6-1,-2 6 1,-7 7 0,-5 8 0,-9 9 0,-6 7 0,-12 7 0,-12 7 0,-13 4 0,-13 3 1,-10 4 0,-9-1 0,-4-3 1,-4 3-1,0-3 0,2 0 1,6-5-2,3-2 1,2-7 0,6-4 1,2-4-1,4-9 0,4-10 1,7-7-1,1-5 1,13-4-1,10-3 1,9-4 0,10-2-1,11 1 0,6-1-1,9-4 1,3-1-2,0-7-3,3-3-17,-5-10-10,-4-12-2,-5-13 2,-3-14-1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0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30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8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6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5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5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9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8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 timeOffset="2.15543E6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 timeOffset="2.15579E6">3787 11317 6837,'0'23'4515,"-12"5"-129,3-10-258,-3-1-3870,2 6-258,5 2-129,-4 4 129,4 5 0,2 2 0,2-4 129,1 1-129,0-4 0,0-5 0,6-3 0,-6-21-387,22 15-903,-16-22-1032,8-4-1032,-9-6-1032,-4-8-129,-1-6 646</inkml:trace>
  <inkml:trace contextRef="#ctx0" brushRef="#br0" timeOffset="2.15617E6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 timeOffset="2.15773E6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 timeOffset="2.15844E6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 timeOffset="2.16009E6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 timeOffset="2.16071E6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9:28.0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29 835 2,'5'12'8,"-5"-12"1,-3 14 0,3-14 1,-10 9 1,10-9-2,-12 0 1,6-10 0,4-8 1,1-11-1,5-5-2,1-11-2,5-5-3,3-9-1,3-4 1,4-3-2,-2 2-1,2-1 0,-4 4 0,-4 4-1,-3 3 1,-1 7 1,-4 5 0,-3 8 0,-1 7 0,-2 6 0,2 7 0,-3 4 0,3 10 0,0 0 0,0 0 0,-11 23 0,8-2 0,-1 4-1,1 4 0,0 2 1,4 2-1,9-2 1,5-4-1,11-8 1,12-10-1,11-11 0,9-9 1,7-9-1,1-7 1,-4-6 1,-5 2 0,-12 2 1,-10 5 0,-14 6 0,-5 7 0,-16 11 0,0 0-1,0 0-1,0 0-1,0 0-1,0 0 1,2 12 0,-4 4 0,-2 7 0,0 10 1,-2 9 0,-4 12 0,-5 10 1,-1 8 0,-4 0 0,2 3 2,-2-4-2,3-6-1,3-11 1,5-8-2,4-11-2,1-12-1,9-6-5,-5-17-4,0 0-14,11-27-5,-4 5-1,1-10 1</inkml:trace>
  <inkml:trace contextRef="#ctx0" brushRef="#br0" timeOffset="731">1154 201 12,'12'-6'21,"0"5"1,-12 1 1,9-11-8,-9 11-8,11-6 0,-11 6 0,0 0-1,0 0-1,0 0 0,0 0-2,0 0-1,0 0-2,8 9 0,-8-9 1,2 14-1,-2 0 1,-1 5-1,-1 4 1,-5 6 0,-2 7 0,-6 5 0,-4 6 0,-5 4 1,-2 0 0,-1 1-1,1 0 0,3-2 1,5-3-1,3-6 0,10-5 0,7-4 0,10-6 0,7-3 0,11-2-1,7-4 1,10-3 1,6-3-1,10-2 1,5-6-1,4 0 0,3-4 1,1-3 0,-3-1 0,-3-3-1,-7 2 0,-8 2 0,-12 0 1,-9 3-1,-11 0 0,-7 3 1,-16-2-1,0 0 1,4 12-1,-4-12 0,-17 14 0,3-8-2,-4 2-2,-9-7-12,-3 4-18,-8-9 0,-6-6-1,-7-7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51:56.1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2,'0'0'2,"0"0"-1,0 0 0,0 0 1,0 0-1,0 0 2,0 0 1,0 0-1,0 0 1,0 0 1,0 0-1,0 0 0,0 0-1,0 0 1,0 0-1,11-3 0,-11 3 0,14 2 1,-2-2 1,3 3-1,6-1 0,4 1 0,4 1-1,6 2 1,4-2 1,5 2-1,4 0 0,4 2-1,1-3 1,5 2-1,-2-3 0,3 3 1,-3-5-2,-1 3 1,-7-4 0,-2 3 0,-8-5-2,-6 4 1,-6-4-1,-5 2 1,-8 6-2,-3-6 1,-10-1 0,9 0 0,-9 0 1,0 0-1,0 0-1,0 0-1,0 0-5,0 0-7,0 0-7,0 0-2,0 0 1,-8-15-1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52:00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10 1,'-13'-6'3,"13"6"1,-9-3-1,9 3 1,0 0-1,-12-2 0,12 2 0,0 0 0,0 0-1,0 0-1,-10 0 0,10 0 1,0 0 0,0 0 1,0 0 0,0 0 0,0 0-1,0 0 1,0 0 0,0 0-1,0 0-1,10 5 1,1-3-1,2 2 0,7 0 1,2 0-1,4 0 0,5 0 0,7 0 0,2 0 1,6 1 0,3 1 0,4-1 0,3-1 1,2 2 1,1-3 1,1 0-1,-1-1 0,1 1 0,-3-2-1,-2 1 0,-4 1 0,-4 1-1,-8-2-1,-3 3 1,-10-3 0,-4 3 0,-9-3 1,-2 0 0,-11-2-1,0 0 1,0 0-1,9 2 0,-9-2 0,0 0-2,0 0 1,0 0-1,0 0 1,0 0-1,0 0 0,0 0 0,0 0-1,0 0-1,0 0-3,-12 2-6,2 5-9,-7-6-2,-4-7 0,-5-9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51:57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15,'0'0'8,"0"0"0,0 0-3,0 0-2,0 0-2,0 0 0,0 0 0,18 6 0,-3-3 1,7 0 1,8 1 0,8-1 1,5 2-1,10 1 0,5-1 0,7 0-1,5 0 1,2-1 0,0-1 0,-1 0 0,3-2 0,-1 2 1,-3-4-1,-1-1 1,-9-2 0,-1 2-1,-12-1 2,-3 1 0,-15-2 0,-6 3 0,-10-2-1,-13 3 0,12 0-1,-12 0-1,0 0 0,0 0-1,0 0-1,0 0 0,0 0 0,0 0 0,0 0 0,0 0-1,0 0-3,0 0-5,0 0-6,0 0-5,0 0-3,-18 5 2,-3-11-1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08.3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0 650 60,'0'0'23,"0"0"0,17-5-1,-2 3-20,11-4-2,10-2 0,13-5 1,11-3 0,10-6 1,9 0 0,5-4 0,3 0 0,-5 1 0,-1 2 0,-10 3 0,-9 3-1,-8 4 0,-12 3-1,-11 4-4,-10 1-6,-7-1-13,-14 6-1,0 0-2,0 0 1</inkml:trace>
  <inkml:trace contextRef="#ctx0" brushRef="#br0" timeOffset="729">1659 56 14,'7'23'15,"3"9"-1,-8-1 0,2 11-13,1 7 0,-7 4 1,-2 2 0,-3 0 1,-5-2 0,-1-5 0,-1-6-1,3-7-2,1-7-4,0-16-9,10-12-2,0 0-1,-1-13 0</inkml:trace>
  <inkml:trace contextRef="#ctx0" brushRef="#br0" timeOffset="939">1505 222 31,'-9'-25'13,"2"-3"0,16 4-2,3 1-11,15-1-2,11 2 0,6 1 1,7 1 1,5 4 2,-1 3-1,-1 7 2,-5 5 0,-7 7 1,-6 4-1,-7 7 0,-8 1 1,-5 3 1,-8 3 1,-6-3 1,-3 2 0,-6-3 1,-4 0 0,-6-1 0,-3-2 0,-6-1-2,1-3-1,-6-3-1,1-1-1,-2-4-1,3 0 0,2-5 0,6 0 1,4-1-2,5 1 1,12 0 0,-14-4-1,14 4 0,0 0 0,0 0-1,0 0 0,13-1 0,-13 1 0,20 8-1,-7 2 1,3 1-1,-1 4 1,3 6 0,-1 5 0,0 3-1,-1 3 1,1 1 0,0 0 0,-2-2 0,1-1 0,0-2-1,-1-7-3,1-1-10,2-6-13,-6-14 1,6-1-3,-6-13 2</inkml:trace>
  <inkml:trace contextRef="#ctx0" brushRef="#br0" timeOffset="1579">2297 519 77,'-18'-1'23,"6"-2"-3,-1-12-2,5-4-23,4-4 0,6-3 2,0-5 1,6 0 2,1 2 2,5 2 1,3 6 1,-1 7-1,2 7 0,-1 8-1,1 9-1,-4 7-1,2 7 0,-4 4 1,-2 3 0,-2 2 1,-3 0 1,-4-5 1,-1 0 0,-3-10 1,-1 0 0,-3-7 1,7-11-2,-11 8-2,11-8-5,-6-25-7,7-3-3,7-2-1,0-8-1,6 2 0,0-2-4,3-3-8,8 12 4,-4 0 5,6 14 3</inkml:trace>
  <inkml:trace contextRef="#ctx0" brushRef="#br0" timeOffset="1994">2829 439 80,'0'0'23,"10"-6"-1,1-7-3,-2-2-23,3-1 2,-2-2 2,-1 4 0,-2 4 1,-7 10 0,7-13 0,-7 13 0,0 0-1,16 17 0,-5-3 0,2 4 0,2 3 1,2 2 1,0 3 1,-2-2 2,-1 0 0,-9-3 2,-4 3 0,-9-4-1,-5 1-1,-7-6 0,-2-1-2,-4-5 0,1-4-3,-1-6-1,0-10-2,7-4-1,1-10-1,8 0-4,1-10-9,8-4-9,11 0-1,1-6-1,14 6 2</inkml:trace>
  <inkml:trace contextRef="#ctx0" brushRef="#br0" timeOffset="2428">3631 220 93,'-5'20'27,"6"8"0,-7-2-2,5 9-27,-1 6-3,2 5 1,-3 2 2,2 2-1,-2-2 3,-1-5 0,2-3 1,2-7-2,2-6-2,4-7-10,7-6-11,-3-20 0,10-6-3,-3-16 1</inkml:trace>
  <inkml:trace contextRef="#ctx0" brushRef="#br0" timeOffset="2706">3438 234 76,'-6'15'26,"19"5"0,5-9-1,15-2-23,12 2 0,10-3 0,9-3 0,7-5 0,1-3-2,1-1-3,-7-3-9,-8-4-13,-7 3-1,-20-9-2,-9 5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2.78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1943 0 22,'0'0'12,"0"0"-1,0 0-3,0 0-2,0 0-3,0 0-1,0 0-1,0 0 1,0 0 0,0 0 1,0 0 0,0 0 0,0 0 0,0 0 1,-15 13-2,15-13-1,-13 18-1,4-4 0,-4 3-1,-1 4 1,-4 5-1,1 4 1,-4 4-1,-4 3 1,2 2 0,-5 4 0,-1 1 0,-5 1 0,-1 1 0,-4 1 1,-3 2 0,-2 1-1,-4 4 0,1 1 0,-3 4 0,1 2 0,0 1-1,2-3 1,1 0-1,1-3 1,-1-1 1,-3-3 1,2-3 1,-3-3 1,-4 0 0,-3 0 0,-3 0 1,0 3 0,1 0 0,3-1-1,1-1-2,4 1 1,2 0-1,6-6 0,4-3-1,6-7 0,7-4 0,3-7-1,7-5 1,3-5-2,13-11-2,0 0 0,0 0-3,0 0-2,0 0-6,0 0-6,1-12-2,-2-6 1,9 6 1</inkml:trace>
  <inkml:trace contextRef="#ctx0" brushRef="#br0" timeOffset="864">124 1503 18,'0'0'11,"0"0"1,0 0 1,0 0-2,0 0-1,0 0-3,0 0 1,0 0-4,0 0-1,0 0-1,0 0 0,0 0 0,0 0-1,0 0 1,-2 12 0,2-12 1,0 0 0,-1 16-1,1-16 1,-2 22-1,0-6 0,0 2 0,-2 7-1,-3 3 1,-1 3-1,-2 4 1,-3-1-1,-1 2 1,-1-3 0,2 0 0,0-5-1,3-5 2,3-3-2,6-4 1,4-2-1,5-1 1,6-4-1,6-1 3,8-4-3,3-3 2,9-2 0,8-4 0,2-4 0,6-3-2,5-3 3,2 0-4,3-3 2,1 2-3,-2 0 2,-5 2-2,-4 1 2,-9 2-1,-11 3 1,-8 4 0,-11-1 0,-5 4 1,-12 1-2,0 0-1,0 0-4,0 0-10,0 0-12,-14 4-1,-8-7-1,-3 3 1</inkml:trace>
  <inkml:trace contextRef="#ctx0" brushRef="#br0" timeOffset="4250">3170 88 4,'0'0'4,"-14"-14"0,14 14 0,-13-11 0,13 11-2,0 0 0,-13-8-1,13 8 0,0 0-1,0 0 0,0 0 0,0 0-1,-7 11 1,7-11 0,3 10 0,-3-10 0,3 14 1,-3-14 0,7 20-1,-2-8 1,2 2 0,2 0 0,3 4 0,-1 1-1,3 3 1,1 4-1,0 2 0,-1 1 0,1 3 1,0 0-1,0 2 1,0-1 1,4-1 0,2-1 0,4 0 0,4 1 1,6 0-1,5 3-1,4 3 1,3 0-2,2 7 0,0 2 0,0 5 0,-3 3-1,-1-3 2,-3 1-1,0-1 1,1 0 1,1-6-1,2-3 1,4-2 0,3-1 1,2-4 0,1 0-1,0-2 1,-3 0-2,0 0 1,-5-2-1,-5-1 0,-3-3-1,-5 0 0,-3-4 0,-2 1 1,-2-2-1,-3-2 0,1-2 0,-2-2 0,1-2 0,-3-1-1,-1-2 1,-2-3 0,-4-2 0,-2-2-1,-13-5 1,16 6-1,-16-6-1,0 0-1,8 12-2,-8-12-3,-3 11-3,3-11 0,-4 15-2,4-15 0</inkml:trace>
  <inkml:trace contextRef="#ctx0" brushRef="#br0" timeOffset="5062">4903 1902 35,'-23'-1'14,"2"3"-2,-11-5 0,-3 2-14,-4 0-2,-4-2 2,-1 0 1,-2-2 3,0-3 2,3 0 1,0-3 0,6 2 0,3 1-1,6 1-3,5 3-1,4 3-4,5 2-1,14-1 0,-13 11 0,13-11 1,7 21 0,5-6 0,6 0 2,6 1 0,5 2 2,4-3-2,4 0 2,1-3-2,0-3 2,-4-4 0,-5-4 2,-3-3 0,-5-8 0,-5-4 0,-3-8 0,-4-6 2,-4-10-1,-1-8 3,-1-7-2,-1-8 4,-2-4-1,-1-2 0,-3-3 2,0 2-3,-2 4 0,-2 5-3,1 5 0,-3 7-1,2 7-2,1 6 2,1 6-3,3 8 1,1 2-1,0 8-2,2 10-5,0 0-5,0 0-11,-11 6 2,4 7-1,-14-11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9.1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 10,'24'-2'18,"-4"-1"-4,-3 2-3,1 3-4,-8 1 0,-1 2-2,-9-5 1,13 11 1,-13-11-1,9 11-1,-9-11-1,7 14 1,-7-14-1,9 20 1,-10-3 0,-1 7 0,-6 6 0,-1 10-1,-5 0-1,-1 5 1,-3-4-2,0-1 1,-1-8-1,6-6-1,5-11 0,8-15-1,0 0 0,3-23-2,5-4 1,2-9 0,5-4-1,-2-4 1,-1-2 1,-1 4 0,-2 4 1,0 6 0,-2 6 1,-2 10-2,-1 4 1,-4 12-1,13 0 0,-4 10-1,2 7 0,-1 5 0,3 6 1,0 4-1,0 5 1,0-1 1,2-1 0,-3-2 0,4-5 0,-1-5 1,-2-9 0,5-5 1,2-12-1,2-8 0,-3-11 1,4-8-1,-5-9 0,1-3-1,-2-4 0,-3 0-1,-4 3 0,-2 4-1,-2 7-1,-3 3-5,5 8-16,-1 3-7,5 4-3,0 1 3</inkml:trace>
  <inkml:trace contextRef="#ctx0" brushRef="#br0" timeOffset="641">826 0 25,'3'34'23,"-10"-1"-1,2 9 1,-3 2-19,-4 6-3,0 1 0,-3-3 0,3 0 3,-1-7 0,3-6 2,1-10 0,5-3 1,-1-13-1,5-9 0,0 0-1,7-21-3,-2-2 0,1-10-1,1-5-1,2-7-1,1-4 0,-1 1 0,3 4 1,-1 4-2,4 8 1,1 7 0,3 6 0,0 7-1,5 7 1,1 4-1,0 4 1,3 3 0,-2 3 1,-4 5 0,-1 0-1,-3 4 2,-5 1 0,-4 1 1,-7-4 1,-4 3 1,-10-3 0,-4-2 0,-8-4 1,-4 0-1,-5-5-2,-1-3-4,2-1-24,-1-3-4,4-6-2,7-7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9.8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1867 1221 5,'0'0'8,"-22"18"-1,8-1 1,-5 2-7,-3 6-1,-4 7-1,-4 5 0,-6 8 1,-6 6 1,-10 5-1,-8 10 1,-9 5 0,-6 7 0,-6 4 0,-7 5 1,-5 2 0,-4 2 0,-1 1 1,2-2 0,3-2 0,5-1 0,4-2 0,6-6-1,7-2 0,7-5-1,6-4 1,4-3 1,3-6 0,4-7 0,5-8 0,7-7 0,3-8-1,9-5-3,6-6-4,6-12-5,11-6-5,0 0 1,16-14-1</inkml:trace>
  <inkml:trace contextRef="#ctx0" brushRef="#br0" timeOffset="3745">4071 1765 21,'0'0'13,"-11"-15"0,11 15-4,-7-10-6,7 10 0,-13-12-1,13 12 2,-18-13-1,18 13 1,-20-14 0,7 8 0,0 0 0,0 2-1,-3 0-1,-1 1 1,-3 0 0,-1 1-1,-4 1 1,0 2-1,-2 0 1,-2 1-1,-1 2 1,2 1-2,-1 0 0,0 2 0,0 1 0,1 3 0,1 0 0,-1 2 1,2 2-1,-2 0 1,0 2 0,2 2 0,-2 2 0,0-1 0,-2 3 0,4 1 0,-1 0 0,0 3 0,2 3 0,2 3-1,2 2 1,2 1-1,3 2 1,3 0-1,3 1 1,3-2 0,2-2 0,3 1 0,3-2 0,0 0 1,4 0-1,1-1 0,2 0 0,1 0 1,3 0-2,2-3 1,1 2-1,2-4 1,3 0 0,1-3 0,4-1 0,2-3 0,4-1 0,1-5 0,6-2 0,4-4-1,6-3 0,1-4 0,3-4 0,2-4 0,2-3 0,2-4 0,1-3-1,-2-4 1,-1-1 0,-2-4 0,-3 1-1,0-3 1,-2-1-1,-2-1 0,-4-2 0,-4-1 1,-4 0-1,-2-2 0,-3 1 1,-6 0-1,-2-2 1,-4 0-1,-4-1 2,-3 4-2,0-1 1,-5 0 1,0 2-1,-3 1 0,-2 0-1,-1 1 1,-1 2 0,-2-1-1,-3 1 1,-4 1-1,-1-1 0,-4 1 1,-3 3-1,-3 2 0,-5 0 0,0 3 0,-4 2 0,1 2 0,-2 1 1,0 4-2,0-1 2,-2 2-1,3 5 0,0-3 0,-2 3 0,2 2 0,1 0 0,-1 0 0,1 0 0,2-2 0,1 2 0,0-1 0,3 1 0,-1 0 0,1 2 0,0 0 0,-1 1 0,1 5 0,1 1-1,-2 3 1,0 1-1,-2 0 1,1 4 0,-2 0 0,0 1-1,-1 1 1,0-1 0,-1 3 0,1 2 0,-1 2 0,1 2 0,0 2 0,-2 1 0,2 5-1,0 1 1,0 3 0,2 1 0,0-1 0,3 1 0,2-2 0,2-2 1,4 0-1,2-3 0,5-2 0,1-1 0,3 0 0,3 1 0,1 0 0,2 2 0,3-3 0,1 1 0,3-2 0,1 0 0,0-1 0,3-2 1,1-3-1,0-1 0,3-1 0,2-2 0,0 0 0,3-2 0,1-1 0,2-1 0,0-1 0,1-2 0,0-3 1,2-2-1,1-3 0,1-3 0,4-2 0,2-3 1,2-3-1,1-3 0,1-1 0,1-5 0,-2 0 0,2-2 0,-2-1 0,-1-2 0,1-1 0,0-2 0,0-1 0,-2 1 0,1-2 0,-3-3 0,1-2 0,-2-3 1,-1-1-2,-1 0 2,-2-2-2,1 1 2,-2-2-2,-1 2 2,-3-2-2,-4 2 1,-2 0 0,-4-1 0,-3 1 0,-4 0 0,-4 0 0,-2 4 0,-4 0 1,-1 3-1,-3 0 0,-1 1-1,-2 1 1,-3-1 0,-2 1 0,-4 0 0,-4 1 0,-4 3 1,-2 0-1,-4 3 0,-4 4 0,-2 5 0,-4 3 0,-1 3-1,-2 5 1,-4 2-2,3 5-2,-6 1-7,6 5-12,0 2-10,-4-8 2,6-2-1,-2-12 1</inkml:trace>
  <inkml:trace contextRef="#ctx0" brushRef="#br0" timeOffset="7119">3389 758 20,'0'0'15,"-16"5"1,16-5 0,0 0-5,0 0 0,0 0-1,0 0-1,0 0-1,0 0-2,0 0-2,0 0-1,9-10-1,3 6 0,7-4 0,5 0-1,9-2-1,8-1 0,10-2 1,9 4-1,6 1 0,8 1 0,0 4 0,3 6 0,0 1 0,-1 4 0,-2 5 0,-7 1 0,-4 3 0,-6 1 0,-5 1 1,-4-1-1,-6 3 2,-9 1 1,-6 2 0,-6 3 0,-6 6 1,-9 4 0,-5 6 0,-9 3 0,-5 3 1,-3 1-2,-4 0 1,-4 1-1,0-4 0,0-7-1,3-4 1,2-5-2,4-4 1,2-6-1,4-4-1,3-5 0,6-12 1,-7 14-1,7-14 0,0 0-1,0 0 1,0 0-1,0 0-2,1 10-3,-1-10-6,0 0-10,0 0-6,7-14 0,-7 14-2,-10-22 3</inkml:trace>
  <inkml:trace contextRef="#ctx0" brushRef="#br0" timeOffset="7772">4101 1351 40,'15'-11'15,"-15"11"1,8-11-4,-8 11-10,0 0 0,0 0 2,13 11 1,-8 1 1,1 5 0,1 6 1,1 3 0,1 6 0,1 3-2,0 1-1,1 0-1,-2 2-1,-1-3 0,-1-3 1,-1-4-1,0-4-1,1-4 2,0-4-1,1-5 2,6-6-1,2-10 0,6-5 1,5-10-1,6-4 0,0-10 1,2-2-2,-2-5 1,0 2 0,-6 4-1,-4 5 0,-6 5 1,-5 8-2,-5 4 0,-7 13-1,10-12-1,-10 12-3,0 0-4,0 0-11,-14 5-10,2-5 0,-9-13-1,2-3 1</inkml:trace>
  <inkml:trace contextRef="#ctx0" brushRef="#br0" timeOffset="8550">4290 57 19,'0'0'13,"0"0"1,-13-8-2,13 8-4,0 0-8,12 4-2,-12-4 2,14 11 1,-5-1 2,-1 6 1,1 3 2,-5 6 1,-3 7-1,-3 3 1,-6 4 0,-1 7-2,-7-1 2,-1-1-3,-2-1-2,3-6-3,0-7-1,3-4-2,5-7-1,8-19-4,0 0-2,0 0-2,-3-26 4,6-2 0,0-2 2,-2-8 2,2-1 1,-1 0 6,-3-1 0,1 5 3,-1 3-1,2 3 1,0 1 0,6 3 0,0 0-1,6 3-1,3 1-1,5 3 0,4 0 0,1 4 0,2 1-2,-1 6 1,0 3 0,-4 5-1,-4 6 1,-3 3 1,-5 7-1,-4 4 0,-4 3 1,-4 4 1,-2 1 0,-4 2 1,0-2 1,-5-2 1,0-2 0,-3-4 2,0-2-1,-5-6 0,2-1 0,-6-6-1,2-2-2,-1-4-1,2-3-2,3-4-2,3-5-1,8-2-4,4-5-5,8-2-5,11-1-4,3-7-7,13 4 2,-1-6 0,14 6 3</inkml:trace>
  <inkml:trace contextRef="#ctx0" brushRef="#br0" timeOffset="9223">4779 41 21,'0'0'14,"6"11"0,-6-11 0,0 0-7,2 15-6,-2-15 2,1 20 0,-1-7 1,-2 2 2,0 2 0,-2 1 1,1 3-1,-2 0 1,0 0 0,2 3-1,-2-4-1,3-1-1,-2-2-1,2-3 0,2-14 2,-2 17 0,2-17 1,0 0 0,0 0 1,0 0-1,3-22-1,3 5-1,1-6-1,3-3-3,3-2 0,4 1-1,1 3 0,2 2 1,2 6-1,2 4 1,-3 3-1,0 8 1,-3 2-1,3 3 1,1 5-1,3 2 1,3 2 0,3 1-1,4 0 1,3-3-1,1-2 1,0-4 0,-4-5 0,-5-4 0,-5-4 1,-8-1-1,-4-5 1,-7 1 0,-5-1 0,-4 1 0,-3 1 0,-4 2-1,-1 3 0,-2 0 0,-1 7 0,-5 1 0,-1 4-1,-1 3 1,-2 5 0,1 4-1,-1 4 1,0 3 0,4 0 0,3 2 0,6 2-1,5-1 0,10-3-1,5-4-4,13-4-6,5-6-5,7-11-4,7-5-4,0-12-1,3-2 0,-6-10 2</inkml:trace>
  <inkml:trace contextRef="#ctx0" brushRef="#br0" timeOffset="9901">5534 87 28,'0'0'12,"1"14"-1,-1-14-1,-8 26-7,3-5-2,2 4 2,-1 3 0,1 5 1,-2 1 2,3 4 1,-2 0 2,2 1 0,-2-2 0,2 0-1,-2-2 0,1-3-2,1-5-1,-2-6 1,2-5 0,-2-5-1,4-11 1,0 0 0,-13-13 0,8-9-2,0-7 1,0-10-3,2-7-3,3-4 0,3-3 0,4-1 0,6 4-1,7 3 1,4 5-1,7 8 1,1 5 0,6 9 1,1 6-1,3 7 0,0 5 0,-2 5 1,-3 4-1,-4 2 1,-6 4-1,-6 2 1,-7 5 1,-12 1 0,-10 5 1,-12 1 0,-9 2 1,-9 3 0,-6 3 0,-5-1 0,2-2 0,1-3-4,3-2-6,4-7-18,7-2-3,-2-18-1,8-7-2,-2-20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31.25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0 670 5,'0'0'10,"0"0"0,0 0-1,0 0-2,0 0 0,0 0 1,0 0 2,13 5-1,2-4 2,4-3-3,7 2-1,4-1-1,11 0-1,3-1-1,5 2-1,4 2 0,2-1 0,2 3-1,1 2 1,1 1-1,-1 3 0,0 1 0,0 2 0,-4 2 0,0 3-1,-5 0 0,-2 3 0,-4 3-1,-5 0 1,-4 3 0,-2 1 1,-4 3-1,-7 0 2,0 4 0,-5 2 0,-3 5 0,-6 4 0,-1 1 0,-6 2 1,-1 0-1,-4-1 0,0-1 1,-4-3-1,1-6 0,0-5-1,1-5 1,1-7-1,2-4 0,1-5-2,3-12 0,-2 12 0,2-12-1,0 0-3,0 0-7,1-13-8,2 2-5,-5-7-5,5 1-1,-8-7 1</inkml:trace>
  <inkml:trace contextRef="#ctx0" brushRef="#br0" timeOffset="557">892 1338 65,'0'0'22,"5"11"-2,-5-11-2,0 0-17,15 9-2,-9 3 2,1 5 3,-1 5 1,-2 6 1,-1 5 0,0 4 1,-2 3 0,2 2-1,-2-5 0,3 1-3,0-8-1,3-3-1,1-6 0,3-6 0,3-8-1,2-5 1,2-4-1,1-6 0,2-4 1,2-6 0,0-5 0,-3-1 1,0-3 1,-1-1-1,-3-1 1,0 1-1,-2 0 1,1 2-2,-2 4-1,1 0-3,-1 5-2,-4-1-9,0-1-12,3 5-4,-9-12 0,1 1-1,-7-15 2</inkml:trace>
  <inkml:trace contextRef="#ctx0" brushRef="#br0" timeOffset="1083">1356 562 52,'0'0'19,"0"0"1,4 21-5,0-7-11,2 3-3,-2 4 2,2 6 1,0 4-1,-1 5 2,-3 2-2,-2 4 2,-1 0-1,-4 3 0,0-4-1,1-1-1,-2-3-1,1-9-1,2-5-2,-1-8-1,4-15-6,0 0-5,0 0-3,1-29-1,4 6-2,-6-11 0,3 0 2,-4-12 1</inkml:trace>
  <inkml:trace contextRef="#ctx0" brushRef="#br0" timeOffset="1336">1350 675 33,'3'-16'13,"-3"-4"0,10 8-1,-2-4-1,9 4-6,5-2-2,9 3 0,3-3 1,3 3 0,3-1 0,-2 5 1,1 2 0,-5 2-1,-5 4 1,-6 4-1,-4 4 0,-5 3-1,-6 4-1,-5 3 1,-4 2 1,-5-1 0,-4 1 0,-5-2 0,-4-2 1,-4-4-1,-2-1 2,-3-8-2,2 0-1,-3-7-1,5 0 0,0-3-2,3-2-1,6 0-5,1-3-9,6 0-6,8 11-7,2-28 0,9 12 0,-4-10 1</inkml:trace>
  <inkml:trace contextRef="#ctx0" brushRef="#br0" timeOffset="2616">2216 467 16,'0'0'13,"22"31"0,-19-13-1,3 6-8,-5 1-1,1 3 2,-8-2 3,-5-3 3,-5-2 1,-6-4 2,-6-2 0,-6-5 1,-2 0-2,-5-6-2,4 1-3,-1-4-3,4-2-4,9-5-3,6-7-7,11-3-4,9-6-6,7-13-5,13 2-4,3-13 1,12 1 1</inkml:trace>
  <inkml:trace contextRef="#ctx0" brushRef="#br0" timeOffset="3167">2079 537 53,'-17'0'14,"17"0"0,-11-15-3,9 1-15,5-2-3,3-4 3,5-1 2,2-1 2,4 1 2,5 2 2,2 3 0,1 5-1,0 4-1,-1 7 0,-2 5 0,1 5-1,-6 6 1,-3 5-1,-2 1 1,-5 3 1,-4 1 1,-4 1 0,-3 0 2,-7-5 1,-3-2 1,-3-4-1,-2-1 1,-5-4-2,1-3 0,0-4-2,1-3-4,3-4-9,3-4-7,2-12-9,11 0-1,3-15-1,13 0 1</inkml:trace>
  <inkml:trace contextRef="#ctx0" brushRef="#br0" timeOffset="3733">2595 0 33,'0'0'16,"13"5"0,-13-5-2,7 15-3,-2-3-2,1 7-2,-2-1 2,1 8-2,-3 3 0,-2 3-1,-2 3 1,-5 1-2,-1 4 1,-4-1-2,-1 1 0,-1-3-1,3-3 0,0-2-2,3-7 1,5-4-2,9-7 0,12-8-3,8-8 0,9-7 1,5-6-1,6-3 1,1-3 1,-2-1 0,-5 2 0,-9 2 1,-7 7 1,-10 4 1,-14 7-1,9 11 0,-11 4 0,-3 5 0,-1 4 1,-2 0 0,-1 4 1,-4-2 1,1 0-1,-2-7 1,-3 0 0,-6-5-1,-1-2 0,-5-5-1,0-4-1,-3-3-5,-1-6-9,1-9-12,7-1-4,1-13 1,10 1-2,2-12 1</inkml:trace>
  <inkml:trace contextRef="#ctx0" brushRef="#br0" timeOffset="4556">3350 327 25,'0'0'17,"0"0"-1,0 0-1,0 0-5,0 0 0,0 0-2,0 0-2,0 0-2,-3 24-1,5-6-1,-1 8 0,-1 10 2,-1 6 0,-2 8 1,-3 4 0,-5 4 1,0 2 0,-6-3 1,1-1 0,-6-8 1,1-4-3,-1-10 2,1-3-3,1-12 0,0-6-1,1-7-2,3-11-1,4-10-4,3-13-2,2-8-4,3-12-2,8-6-1,-1-9-1,8-3-2,-1-1-2,1 2-1,2 10 1,-7 0-1,4 16 2,-12-1 0</inkml:trace>
  <inkml:trace contextRef="#ctx0" brushRef="#br0" timeOffset="4921">3089 311 21,'-22'7'14,"22"-7"1,-14 3 0,14-3-3,16-3-4,11 1 0,9-4 1,14 0 2,11-1 1,9 0-2,7 2 1,1-1-2,-2 5-1,-8 1-3,-11 3-3,-14 1-16,-9 7-11,-34-11-1,11 2-2,-32-14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27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19.5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764 154 14,'0'0'9,"0"0"0,-12 16-2,4-4-11,0 7 3,-5 8 7,-3 3 3,-5 17 1,-5 4-2,-1 16 2,-5 6-1,-3 10 0,0-1-6,2 0 0,5-10-4,6-12 2,4-18-1,15-24-1,3-18 1,30-34-1,-1-12 1,7-17 0,6-8 0,3-11-1,2 1 4,-7 3-1,-6 9 3,-6 4-2,-7 15 4,-7 3-3,-3 14 3,-5 6-2,-3 8-1,-2 2 0,3 7-2,-4 10 1,10-5-2,-10 5 1,16 23-1,-8 1 0,0 5 1,-2 13-1,-2 7-1,-1 7 1,-2 5-3,-2 7 2,0 0-2,1 3 1,2-2 0,3-5 1,2-7 1,1-6 1,5-9 0,-2-10 1,3-9 2,-2-14 0,3-9 0,-1-16-1,1-9 1,-1-20-2,2-6 0,-1-16-1,2-8-1,3-7 0,0 0 2,0-3-2,1 5 2,0 7-3,1 8 2,0 7-3,-1 11 2,1 8-6,-3 10-4,4 7-12,-6 7-10,-1 2 0,0 9-1,-5 0 1</inkml:trace>
  <inkml:trace contextRef="#ctx0" brushRef="#br0" timeOffset="1330">1768 189 25,'0'0'15,"0"0"0,-10 9-1,10-9-14,-15 16 0,5-5 0,-1 1 3,-2 2 0,-2 4 2,-2 2 3,-1 10-1,-6 7-2,-5 8 3,-2 10-2,-7 13 0,-2 3-2,0 5 1,1-1-1,4-3-1,7-6 0,6-8 0,11-7 1,9-16 2,15-3-1,8-12 0,12 0-2,4-11 3,7 3-2,1-5 0,1 1-2,-4-2-1,-3 2 0,-6-1-2,-8-1-2,0-1-4,-5-10-8,2-6-8,0-11-5,-4-14-2,4-6 0,-4-16 1</inkml:trace>
  <inkml:trace contextRef="#ctx0" brushRef="#br0" timeOffset="1811">2448 380 70,'14'6'24,"-14"-6"-5,7 27 2,-6-6-25,0 12 2,-3 3-2,-2 13 5,-5 6-2,-4 6 5,-3 4 3,-6 9-2,0 1 0,-2 1-1,1 0 0,2-10-1,3-7-2,8-9-3,5-13-3,9-15-3,-4-22-6,21 1-5,-4-18-5,-5-24-2,4-6 0,-9-20 2</inkml:trace>
  <inkml:trace contextRef="#ctx0" brushRef="#br0" timeOffset="2112">2042 303 76,'-11'1'27,"11"-1"-2,23 5 0,10-1-23,16 5-2,14-2 2,15 2 0,12 0-1,12 0 1,3 0 0,0-1-1,-4 3-1,-8-4-5,-8 4-3,-14-6-10,-12-5-9,-9 1 0,-17-8 1,-3 1-1</inkml:trace>
  <inkml:trace contextRef="#ctx0" brushRef="#br0" timeOffset="2450">3312 349 44,'0'0'19,"8"24"1,-8-24-3,3 25-12,-1-3-9,0 6 5,2 5 0,-4 10 4,1 7-2,-3 7 2,-1 14 5,-7 7-3,-2 8 0,-7 5-2,0 3-1,-4-7-1,1-1-1,-1-14 0,4-9-4,4-16 2,4-9 2,4-14-1,4-6 2,3-18-1,0 0 1,13-25 0,1-8 0,6-13 0,6-15 0,7-13-3,8-10 0,8-9 0,4-3-1,2 4 1,2 5 0,0 10-1,-1 15 1,-6 10 0,-4 13 0,-9 11 1,-5 14-1,-9 5 0,-4 5-1,-6 3 0,-13 1 0,10 6-1,-10-6-1,-6 15-2,-7-6-5,-3 8-10,-10 0-7,-9 0-1,-2 4 0,-12-4 1</inkml:trace>
  <inkml:trace contextRef="#ctx0" brushRef="#br0" timeOffset="2939">3203 946 34,'11'34'22,"17"6"1,1-4 0,14 8-12,10 4-2,4-2-3,6 6 0,0-6-1,2-1 0,-7-4-2,-3-2 0,-7-8-1,-7-3-1,-10-7-1,-5-6-3,-8-6-10,-7-3-11,-11-6-1,-12-18-2,-16-5 1</inkml:trace>
  <inkml:trace contextRef="#ctx0" brushRef="#br0" timeOffset="3427">82 1045 0,'-24'2'7,"5"4"-2,3-3 2,4 2 2,12-5 1,-12 4 1,12-4 2,0 0 0,0 0-1,11 11-3,-11-11-1,20 17-1,-6-6 0,1 5-1,6 2-1,3 3 1,7 3-1,3 2 1,9 2 1,7 0-1,12 3 1,11 0-1,17 4-1,10-2-1,13 4 0,12-2-2,11 1 1,12 1-2,7-1 1,7-1 0,9-1-1,6-4 1,5 0 0,5-6-1,4 0 0,-1-5 1,3 3-2,-5-6 0,-7 0 0,-10 1 0,-11-1 1,-13 0-1,-15 0 1,-17-1 0,-16-2 0,-17 0 0,-15-2 0,-16-1 0,-12-2 0,-12-1 1,-8-1-1,-7-4 1,-12-2-1,0 0 1,0 0 0,0 0-1,0 0 1,0 0-2,-14-7 1,14 7-1,-16-7 0,16 7-1,-15-8-1,15 8-2,-19-8-5,19 8-13,-21-9-13,-1-2 1,-5-2 0,-12-7-1</inkml:trace>
  <inkml:trace contextRef="#ctx0" brushRef="#br0" timeOffset="7307">1919 2613 6,'-2'31'4,"2"5"1,-3 1-2,1 2 2,-2 2-1,1 6-1,-3 0 0,0 0-2,0-4 2,1-2 0,-4-6 0,5-3 0,-2-8 1,2-5 1,1-7 1,3-12 3,-4 10 2,4-10-1,0 0-2,2-17 1,-1 1-1,1-3 0,0-8-3,1-6-3,-2-3-1,1-2-1,-1 0 1,-1 1-1,-1 0 0,0 4 0,-1 2-1,-1 4 0,2 2 1,0 2-1,0 2 0,0 3 0,1 1-1,-1 4-1,1 2 0,0 11-2,-5-15 1,5 15-1,0 0-2,-11-5 0,11 5-4,0 0 0,-10 5-1,10-5 0,0 0-2,0 0-1,0 0 0</inkml:trace>
  <inkml:trace contextRef="#ctx0" brushRef="#br0" timeOffset="8837">1740 2464 32,'-23'-16'18,"23"16"0,-5-20-3,12 8-5,7-1-4,6 0 0,8 0-1,8 0-1,9 2 0,6 1-2,6 2 1,3 5-2,-2 4 1,0 4 0,-6 6-1,-5 6 0,-6 6-1,-11 6 2,-5 8-2,-10 0 1,-6 4 0,-7-1-1,-5-3 1,-9-3 0,-6-3 1,-9-8 0,-7-3 0,-7-6 1,-3-5-1,-3-4 0,2-4-1,6-3-3,6-6 0,12-2-1,9-2-1,12-2 1,9 0-1,9 2 0,4 0-1,9 2-1,1 5-1,5 1 0,1 3-1,1 1 0,-1 2-1,2 1 3,-1 2 0,-7 1 3,-1 1 4,-7 5 1,-4-1 1,-5 4 1,-2-2 0,-6 1 0,-4-3 3,-3-11 1,4 18 0,-4-18-2,0 0 0,0 0 0,8-15-1,-2 1 0,1 0-2,2-4-2,2 2-1,-1 1 0,2 3-1,-1 2 1,-11 10-1,16-8 1,-16 8-1,12 5 1,-12-5-1,5 16 1,-2-2 1,-2 6 0,-1 10 1,-2 7 1,-4 13-1,-5 13 1,-4 17 0,-5 10 0,-2 5-1,0-3-1,2-5-3,7-10-2,5-17-5,10-26-8,12-24-7,0-32-2,13-15 2,-8-24 0</inkml:trace>
  <inkml:trace contextRef="#ctx0" brushRef="#br0" timeOffset="9744">2921 2410 54,'9'11'21,"5"11"1,-7 0-1,1 11-17,1 11 0,-5 10 1,-1 9 1,-7 10 0,-1 5 1,-2-2-1,0 0-1,0-5-2,3-11-1,0-9-1,2-14-1,2-16-1,0-21-1,0 0 0,-6-21 0,-2-12 0,-6-8 0,-2-4 0,-7-4 0,0 0 2,-3 6 0,2 6 0,-2 8 0,5 8-1,5 7 0,16 14 0,-7-19-1,24 8 0,15-5-1,14-7 0,13-9 0,9-5 0,6-7 1,7-1 1,-6 0 0,-10 4 0,-10 6 1,-14 8-1,-11 11 2,-10 11 0,-20 5 0,3 31 0,-14 3 1,-8 11 1,-2 8 0,-2 6 1,-1 3 0,2-1-1,6-7 1,4-8-2,8-10 1,7-10-1,10-10-1,4-8 1,3-3 0,0-5-1,-1-1 2,-2 0-1,-2 3-1,-3 7 1,-6 8-1,-5 6-1,0 3-2,5 3-4,3-3 0,11 0-2,4-11-2,7-9-6,7-10-3,5-12-1,7-3-5,-7-12 3,6 6 0,-15-5 3</inkml:trace>
  <inkml:trace contextRef="#ctx0" brushRef="#br0" timeOffset="10405">3843 3117 58,'5'24'23,"-6"-8"1,7-2 0,-6-14-16,10 13-2,-10-13-1,19-9-1,-7-1 0,-2-8 1,2 0-1,-5-6 3,1 2-3,-6-3 1,-3 5-2,-5 1 0,-2 2-1,-4 2-1,-2 2 0,-1 3 0,-1 3-2,0 2 1,-3 3-1,-1 3 0,-3 3 0,-3 7 0,-2 2-1,0 4-1,-1 2 0,4 1-1,3-1 0,10-1-1,8-2 1,12-6 0,8-5-1,10-3 2,7-4 0,6-4 1,3-2 1,4-3 0,-2-3 0,-3 2 1,-5-2 1,-5 0 0,-3 2 1,-6-1-1,-2 0 1,-4-1-1,2 1 1,-1-1 0,1 1 0,0 0 1,0 3-1,-3 0 1,0 6-1,-2 0 0,-1 6 1,-12-2-1,14 13-1,-10-2 1,0 4 0,-4 4 1,1 3-1,-3 1 1,2 2-1,-1-2 0,6 0 0,5-5 0,7-3-1,11-9 0,6-5 0,7-8 1,3-4 0,2-7 0,-1 1-1,-4-2 1,-6 3 0,-10 0-1,-5 6 1,-9 2-1,-11 8-1,12-3 1,-12 3-2,2 18 1,1-2 0,1 5 1,3 6-1,4 8 1,3 7-1,2 5-2,3-4-10,2 1-18,0-7-4,-7-18 1,-14-19-1</inkml:trace>
  <inkml:trace contextRef="#ctx0" brushRef="#br0" timeOffset="11576">1657 3557 20,'-11'-15'13,"11"15"0,0 0-2,1-11-4,-1 11-6,0 0 1,0 0 2,0 0 2,0 0 2,0 0 1,14 6 0,-14-6 2,23 9-1,-3-2 0,8 3-2,6-2 0,13 5-1,10 0 0,14 2 0,13-1-1,17 3 0,15 0-1,22 0-1,16-2-1,18 3-1,13-4 0,10 1-1,11-2-1,6-1 0,-2-3 1,-7-1 1,-7-2-1,-9 0 1,-14-2-1,-14-1 1,-19-1-1,-19 2 1,-18-1-2,-17 1 1,-18 1-1,-18-2 1,-17 1-1,-10-1 1,-10 0-1,-13-3 0,0 0 0,-14 4-1,-3-3-2,-8-4-5,-1-1-15,-10-3-9,-10-9-1,-5-6 0,-11-15-1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9:36.0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0 150 50,'14'10'20,"-14"-10"1,0 0-3,15-4-8,-15 4-6,16-5 0,-16 5 1,16-3 1,-16 3 1,10-2 0,-10 2 1,0 0-1,0 0 0,13-3-2,-13 3-1,14-4-2,-14 4-1,24-8 0,-6 2 0,5 0 0,2 0 1,3-1-1,2-1 0,3 2 1,1-2-1,4 0 1,2 2 0,3-1 1,2 1-1,6 0 1,3 1-1,7 2 0,4 1 0,5 2 0,4-1 0,4 1-1,0-2 1,4 2-1,0-1 0,-3 0 1,-2-3-1,-2 2 1,-5-2-1,0 2 1,-2-2 0,-1 3-1,0-2 1,3 3-1,2-1 0,2 2 0,2 0 1,0 2-1,1-2 0,2 2 0,-2-1 1,0 1-1,1-2 0,-1 2 0,-1-3 0,0 1 0,-4-1-1,2 0 1,-2 0 0,0-1 1,-1 1-2,0 0 0,2 0 0,1 0 0,1-1 0,-1 1 0,1 0 0,-3-2 0,-2 2 0,0-1 0,-1 2 0,-1 1 0,0 0 0,-2 2 0,-3 0 0,0 1 0,0-1 0,-1 0 0,-2-1 0,-1-1 0,-1 0 0,0-1 0,3 0 0,2 1 0,0-1 0,1-1 0,5 1 0,2-1 0,1 2 0,0-2 0,2-2 0,0 2 0,3-1 0,-1 1 0,-1-1 0,3 1 0,2 0 0,0 1 0,2 0 0,1 3 0,2 0 0,2 0 0,2 1 0,-2-1 0,1-1 0,-2 0 0,-2-3 0,-4-2 0,-4 1 0,-3 0 0,-5-1 0,1 2 0,-4 0 0,0 2 0,0 0 0,3 0 0,0-1 0,1 0 0,-1-1 0,-2-1 0,-1-2 0,0 2 0,-4-2 0,-1 2 0,3 1 0,5 0 0,4 1 0,3 1 0,1 0 0,-1 1 0,2-1 0,-1 0 0,-4 0 0,-8 0 0,-4-2 0,-4 0 0,-2-3 0,-4 0 0,-3 1 0,-2-1 0,1-1 0,-3 0 0,0 3 0,2-2 0,-2 2 0,4 0 0,1 1 0,2 0 0,0 0 0,3 0 0,-3-1 0,-1-2 0,-1 0 0,-3-1 0,-2 0 0,-2-1 0,-1 1 0,-3 0 0,4-1 0,0 2 0,1 1 0,0-2 0,-1 1 0,0 1 0,-1-1 0,-4-1 0,-4-1 0,-4 1 0,-5 0 0,-3 0 0,-5 1 0,-3 1 0,-12 2 0,13-3 0,-13 3 0,0 0 0,0 0 0,0 0 0,0 0 0,0 0 0,0 0 0,0 0 0,0 0 0,0 0 0,0 0 0,0 0 0,0 0 0,0 0 0,0 0 0,0 0 0,0 0 0,0 0-15,-4 21-16,3-8-6,1-13-2,0 0 1,1-36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0:51.7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3869 718 45,'0'0'22,"20"-10"0,-19-1-1,-1 11-3,0-14-9,0 14-3,-16-18-2,2 5-2,-5-1 0,-1-2-1,-4 0-1,-2-3 2,-3-3-2,-4-1 1,-2-3 0,-3-2 0,-1-2-1,-3-1 1,-4-3-1,-4-1 0,-5-2-2,-8 2-1,-4 1-1,-6 2 0,-9 1 1,-6 2-1,-5 4 2,-7-1 1,-1 5 1,1 0 1,-3 2 1,-1 3 0,1 3 0,-3 4 1,0 3 0,-2 3-1,-3 6 0,-4 1 1,-2 6-1,-1 0 0,1 5 0,3 1 0,4 2-1,5 4 0,7 2 1,4 4-1,6 3 2,4 4 0,4 6-1,2 4 1,3 4-1,-1 1 0,4 4 1,5 3-2,5 4-1,5 1 1,8 2-1,7 0 0,8 1 0,9 2 1,10 0-1,6-3 1,10 1-1,5-2 2,8-1-1,6-3 1,8-1-1,5-3 1,10 0-1,6-5 1,10 1-1,6-3 1,9 0-1,7-2 0,5-3 1,7-2-1,5 0 1,6-3-1,6-4-1,3-4 1,3-5-1,1-5 1,2-6-2,2-7 1,-1-7-1,-4-10 1,-1-1 2,1-6-2,0 0 2,1-3-1,0-1 1,-4 1-2,0-1 2,-7 2-1,-3-2-1,-6-2 0,-7-1 0,-8-4 0,-6-2 0,-4-4 1,-5-2-1,-7-3 0,-1-3 0,-4-2 0,-5 0 0,-2-5 1,-7-1 0,-3-2-1,-4-1 2,-6-2-2,-6 0 1,-3-2 0,-6-1 0,-4 2-1,-2 1-1,-1 2 1,-4 0-1,2 3 1,-4 3-1,-3 4 1,-2 2 0,-6 4 0,-4 0 0,-4 5 0,-3 1 0,-5 3 0,-2 2 0,-4 0 0,-1 0-1,-2 4 1,-4 3-1,-2 2 0,-3-1-2,-3 5-1,-3-2-4,0 6-7,-1 1-15,-2-9-1,8 1-1,1-10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02.5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0 196 33,'0'0'23,"0"0"-1,11 1-1,-11-1-8,0 0-7,0 0-2,0 0-3,10-4 1,-10 4 0,0 0 0,0 0 1,0 0 0,0 0 0,11 0 1,-11 0 0,0 0 0,0 0 0,16-6-1,-16 6 0,20-8 0,-6 4-1,5 0-1,1-1 1,5 0 0,3 2-2,5-1 1,3 0-1,3 1 1,1 0-1,3 1 1,3 1 0,4 0 0,0-1 0,7 2 0,4-1 0,5 2 1,4-1-1,3 2 1,6-2-1,4 1 1,2-2 0,4 2-1,3-2 1,3-1 0,3 1 0,4 1 0,1 0-1,3 0 1,2 1-1,0 1 1,-1 0-1,0 0 0,-4 0 0,0 0 0,-1-1-1,-1-1 1,-4-2-1,2-1 1,-2 0 0,1-2-1,0-1 1,2 0-1,0-1 1,-3 2 0,-1 0 0,-3 0 0,-2 0 0,-1 3 1,-3 0-1,-2 2 0,-2 1 0,0-2 0,-3 1-1,-2 1 1,-4-1 0,-4 0-1,-6-3 1,-4 1 0,-10-2 0,-4 2 0,-10-3 0,-6 2 0,-3-1 0,-3 2-1,-5-1 1,0 1-1,-3-1 0,1 2 0,-3-1 1,1 0-1,-4 1 0,-11 1 1,14-1 0,-14 1-1,0 0 0,0 0 1,0 0-1,0 0 0,0 0 0,0 0 0,0 0 0,0 0 0,0 0 0,0 0-1,0 0 1,0 0 0,0 0 0,0 0-1,0 0-1,0 0-1,0 0-4,0 0-7,-5-13-20,-8 6-3,-13-8 0,-6-4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9:28.0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29 835 2,'5'12'8,"-5"-12"1,-3 14 0,3-14 1,-10 9 1,10-9-2,-12 0 1,6-10 0,4-8 1,1-11-1,5-5-2,1-11-2,5-5-3,3-9-1,3-4 1,4-3-2,-2 2-1,2-1 0,-4 4 0,-4 4-1,-3 3 1,-1 7 1,-4 5 0,-3 8 0,-1 7 0,-2 6 0,2 7 0,-3 4 0,3 10 0,0 0 0,0 0 0,-11 23 0,8-2 0,-1 4-1,1 4 0,0 2 1,4 2-1,9-2 1,5-4-1,11-8 1,12-10-1,11-11 0,9-9 1,7-9-1,1-7 1,-4-6 1,-5 2 0,-12 2 1,-10 5 0,-14 6 0,-5 7 0,-16 11 0,0 0-1,0 0-1,0 0-1,0 0-1,0 0 1,2 12 0,-4 4 0,-2 7 0,0 10 1,-2 9 0,-4 12 0,-5 10 1,-1 8 0,-4 0 0,2 3 2,-2-4-2,3-6-1,3-11 1,5-8-2,4-11-2,1-12-1,9-6-5,-5-17-4,0 0-14,11-27-5,-4 5-1,1-10 1</inkml:trace>
  <inkml:trace contextRef="#ctx0" brushRef="#br0" timeOffset="731">1154 201 12,'12'-6'21,"0"5"1,-12 1 1,9-11-8,-9 11-8,11-6 0,-11 6 0,0 0-1,0 0-1,0 0 0,0 0-2,0 0-1,0 0-2,8 9 0,-8-9 1,2 14-1,-2 0 1,-1 5-1,-1 4 1,-5 6 0,-2 7 0,-6 5 0,-4 6 0,-5 4 1,-2 0 0,-1 1-1,1 0 0,3-2 1,5-3-1,3-6 0,10-5 0,7-4 0,10-6 0,7-3 0,11-2-1,7-4 1,10-3 1,6-3-1,10-2 1,5-6-1,4 0 0,3-4 1,1-3 0,-3-1 0,-3-3-1,-7 2 0,-8 2 0,-12 0 1,-9 3-1,-11 0 0,-7 3 1,-16-2-1,0 0 1,4 12-1,-4-12 0,-17 14 0,3-8-2,-4 2-2,-9-7-12,-3 4-18,-8-9 0,-6-6-1,-7-7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37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492 6 25,'-14'-6'15,"4"9"0,-14-5-1,2 4-4,-7 1-10,-4 1-1,-3 1 2,-3 1 1,-1 1 0,0 1 1,0 0 0,4 2 0,3-1-1,4 0-1,5 2 0,4 0 0,6-1-1,7 1 1,8 0 1,11-1-1,7 3 0,9-1 1,6 2-1,8 0 1,3 2-2,1 1 1,2 1-1,-5 1 0,-4 1-1,-6 3 1,-8 2 0,-6 0-1,-6 2 1,-7 1 0,-7 0 0,-8-1 1,-3 1 2,-7-5 0,-6 2 2,-5-5 1,-4-3 0,-2-1 0,-3-6 0,0-3-1,-1-3 0,1-6-2,6-2-1,1-4-2,6-2 0,8-1-1,3-5-3,8 0-3,5-1-6,11-5-5,10 4-7,6-9 0,12 4 1,1-8 1</inkml:trace>
  <inkml:trace contextRef="#ctx0" brushRef="#br0" timeOffset="836">837 377 9,'-19'0'6,"19"0"0,0 0 1,0 0-6,6 14 0,10-6 4,3 0 4,12 4 3,2-3 2,8 3 1,3-3-3,5 1-2,3 0-2,0-2-2,2-1-2,-4-1 1,-2-1-1,-5-2 0,-4-2 0,-10-1 0,-5 0 0,-7-1-2,-7-2-3,-10 3-3,-4-11-2,-8 3-1,-7-4 1,1-2-1,-5-4-2,0-2 0,-2 0-1,2-2 0,2 2 0,0-2 0,5 4-1,-5 2 0,4 3 2,-1 2 1,2 2 4,1 4 1,4 1 2,11 4 2,-16-1 2,16 1 3,0 0 2,14 13 0,2-9 1,8 3 1,3-1 0,9 1 0,3-1-1,5 0-3,2 1-1,0-1-1,0 1 0,-1 0-1,-1 0 0,-5 0 0,-1 0-1,-6-1 0,-2 1 0,-5-3-1,-3 2 1,-6 1-1,-6-1 0,-10-6 0,13 13 0,-13-13 0,-1 17 1,1-17 0,-15 19 0,1-9 0,-2 2 0,-3 1 0,-5 3-1,-3-1 1,-2 1-1,-2 2 0,-3 1 2,-2 1-1,-3 0 0,1 2 1,0-1-1,2-1 1,1 0-1,2-3 0,5-2 0,5-2-1,5-2 0,6-6 0,12-5 0,-16 9 0,16-9 0,0 0 0,0 0 1,0 0-1,0 0-3,0 0-5,11-2-20,-10-10 0,6-1-1,-6-14-1</inkml:trace>
  <inkml:trace contextRef="#ctx0" brushRef="#br0" timeOffset="3411">2098 55 23,'0'0'12,"12"-11"0,-12 11-2,7-10-8,-7 10-4,0 0 1,13-6 3,-13 6 0,0 0 1,0 0 2,0 0-1,0 0 1,11 6-1,-11-6-2,0 0 1,10 13-1,-10-13-1,10 17 1,-6-5 0,0 3 2,-2 1-1,-2 4 1,-1 2 0,-3 0 0,0 1 0,-2-1-1,1-2-2,3-4-5,4-2-8,-2-14-9,21 1 1,-6-15-1,11-2 0</inkml:trace>
  <inkml:trace contextRef="#ctx0" brushRef="#br0" timeOffset="3853">2389 41 38,'0'0'17,"0"0"-1,0 0-2,0 0-11,0 0-1,0 0 0,-3 13-1,3-13 0,6 21 1,-2-5 0,0 4 0,2 3 0,-2 2-1,1-2 1,-1-1 0,-2-2 1,-1-1 0,-1-6 2,0-3-1,0-10 1,-2 14 0,2-14-1,0 0-1,0 0-1,-1 11 0,1-11-2,0 0-1,0 0-1,0 0-3,0 0-10,0 0-8,2-12-1,-2 12 1,3-29 0</inkml:trace>
  <inkml:trace contextRef="#ctx0" brushRef="#br0" timeOffset="4512">3075 149 18,'15'6'6,"-4"-4"0,3 4-4,0 1-8,-2-1 2,0 0 4,-1-1 3,-11-5 4,15 5 4,-15-5 2,0 0 0,0 0-1,0 0-1,-13-1-4,0 1-2,-2 0-1,-5 0-2,-3 1 1,-3 2-1,-3 1 1,-3 2 0,0 3 0,-2 0-1,1 4 0,2 0 0,-1 1-1,4-3-1,7 2 1,3-2-1,4-2 1,14-9-1,-15 14 1,15-14 1,1 10 0,-1-10 0,17 12 0,-4-5 0,5 1 0,6 3-1,6 0 1,2 2-1,3 2-1,3 2 0,-1-1 0,1 3 0,-2-1 0,-4-1-1,-7 1 1,0-1 0,-7-1-1,-2 1 1,-6-2 0,-3 0 0,-3 1 0,-6-1 0,0-1 0,-6 2 1,-1-1 0,-5-2 0,-3 1 0,-3-3 1,-2 0 0,-5-2 0,-3 0 1,-5-3 0,0-2-1,-5-2 2,1-1-1,-4-3-1,1 0 0,0-4-1,6 1 1,1-2-1,7 1 0,5 0-1,4-1 1,5 3-1,14 4-2,-13-13 0,13 13-2,11-16-6,0 6-8,9-7-8,8 2-2,3-12-1,8 2 3</inkml:trace>
  <inkml:trace contextRef="#ctx0" brushRef="#br0" timeOffset="5726">3341 83 13,'9'-12'7,"-9"12"0,0 0-2,0 0-6,0 0 0,0 0 1,0 0 2,0 0 3,0 0 3,0 0 2,0 0 0,0 0-2,0 0 0,0 0-1,0 0-2,0 0-2,0 0-1,0 0 0,0 0 0,0 0 1,3 11 0,-3-11 0,3 22 0,1-6-1,-1 4 1,1 2 0,0 1-1,0 2-1,1-3 0,-2-1-1,-1-3 1,1-3-1,-2-3 0,-1-12 1,2 12-1,-2-12-1,0 0-3,0 0-3,6-16-1,0 2 0,-1-6-1,2-3-1,1-5 0,2 1-1,0-5 0,5 6-2,-5-5 1,7 8 0,-7-2 0</inkml:trace>
  <inkml:trace contextRef="#ctx0" brushRef="#br0" timeOffset="6152">3564 8 5,'7'16'13,"-7"-16"-2,8 21 1,-8-21-1,11 24 0,-8-14-1,4 4-1,-1-1 1,-1 2-3,-1-2 0,1 1 0,1 0-2,-4-1 1,3 1-1,-4 0 0,3 0-2,-3-1 0,2 1-1,0-2-1,0-1-3,-3-11-6,13 18-10,-13-18-5,13-1-1,-10-11 1,5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0.6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140 208 23,'-7'15'18,"-1"5"-1,-3 6 0,-4 3-1,0 5-4,-5-2-3,2 3-3,0-8-2,3-1-2,2-9-1,13-17-3,0 0-2,17-22 0,7-7 0,1-12 1,2-4 2,1-8 1,-2-2 2,-5 5 2,-12 5 1,-5 11 1,-8 6-1,-2 13 0,-5 12-3,0 13 0,0 12-2,3 9-1,4 10 1,4 6 0,4 2 0,5 3 1,4-6 0,5-5 1,1-9 0,3-8 1,0-12 0,5-7-1,-1-10 0,1-8 0,-2-9 1,1-6-1,-4-9 1,-1-2-2,-4-4 1,-4 1-1,-5 1 0,-1 3-1,1 7-4,-6 0-4,8 14-10,0 0-12,1 5-3,0 2 3,3 3-1</inkml:trace>
  <inkml:trace contextRef="#ctx0" brushRef="#br0" timeOffset="501">790 40 9,'2'20'19,"-7"-5"1,0 10 0,-4 3-15,-4 5-1,-2 5 2,-6-1 2,0 6 0,-3-5 0,1 4 1,-1-9-1,7-2 0,-2-10-3,9-1 1,-2-8-2,12-12 0,0 0-1,0 0-1,7-10-1,2-5 0,2-9 0,3-4-1,-2-7 1,-1-4-2,2-3 1,-1 0-1,1 0 1,-1 1-1,4 4 1,1 4-2,6 5 1,2 4 0,5 8 0,0 3-1,4 8 1,0 3 0,-3 6 1,-2 1-1,-3 4 1,-4 3-1,-7 2 1,-3 2 0,-9 2 0,-9 0 1,-2 3-1,-6 1 2,-6-1-1,-3 1 2,-5-3-1,1-1 1,-3-8-1,4 0 0,1-6 0,3-4-2,7 0-5,1-7-22,6-5-4,7-6-1,6-7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0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85 1,'0'0'6,"0"0"0,0 0-3,0 0 0,13 12 1,-13-12-1,13 14 1,-13-14 0,14 20 1,-11-9 0,3 1 1,-5 1 1,1 5 0,-7-1 1,0 8 1,-3 2 0,0 5-1,0 3-2,-2 5-2,3 0-1,0 2-1,3-3-1,2-2 0,4-7 0,1-4 0,1-5 2,0-7 0,-4-14 1,13 9 0,-13-9-1,12-21 1,-10 2-1,-3-5 0,-1-5-1,-2-6-1,-2-5 0,-2-2-1,0 1 1,1 2-1,1 2 0,4 2 1,2 4-1,2 3 0,2 4 1,0 6-1,2 1 0,0 6 1,-6 11-1,9-17 0,-9 17-1,0 0 1,0 0-1,12 1 0,-6 10 1,2 3-1,4 5 1,2 7 0,4 5 0,5 4 1,1 4-1,3 2 0,2 0 0,2-1-1,-1-2 1,-1-3 0,-2-3 0,0-3 1,-2-4 0,-4-6 0,-1-1 2,-7-8 1,1 0 0,-3-10 1,-11 0 1,18-18-2,-12-2 1,-4-8-1,-1-4 0,-3-8-1,-2-3-1,-3-4 1,0 5-1,-3 1 0,1 6 0,0 5-1,3 5 0,2 6-1,0 6-1,4 2 0,0 11 0,6-14-2,-6 14-2,14-8-3,-14 8-6,15-9-6,-15 9-4,11-10-5,-11 10-1,0 0 2,0 0 2</inkml:trace>
  <inkml:trace contextRef="#ctx0" brushRef="#br0" timeOffset="947">693 165 50,'0'0'14,"0"0"-1,0 0 0,-8 15-21,9-4 0,-1 0 1,3 2 4,-2 1 4,2-1 3,3 2 1,-2 1 2,3 4 2,-3 2-2,2 4 0,0 3-1,-1 4-1,-1 1-1,-1 1-2,0 2 0,-2-1 0,2-3-1,-3-3 1,0-3 0,0-7 1,0-2 1,-1-7 1,1-11 1,0 0-1,0 0 1,0 0 0,-5-10 0,0-8-2,-1-4-1,-2-7-1,0-5-1,-1-6-1,-1-4 1,2-3-1,0 2 0,0-2 0,3 4 1,0 2-1,1 4 0,1 3 1,1 5-2,1 3 1,1 3 0,2 2 0,0 1 0,4 3 0,1 2-1,5 1 1,4 3 0,4 2 0,5 4 0,2 2 0,4 3 0,4 4 0,3 2-1,-1 3 1,0 3 0,0-1 0,-1 3 0,-1-1 0,-1 1 0,-3-2-1,-4 1 1,-3 0 0,-3-1 0,-3 1 0,-4 1-1,-4-1 1,-3 1 0,-3-1 1,-3 1-1,-3 0 1,-3 0 0,-6 1 1,-3 3 0,-4-2 0,-6 0 0,-3-1 0,-3 2 0,-4-4 0,-1 1-1,-2-6 1,0-1-1,1-1 0,4-2 1,2-1-1,4-1-1,6-1 1,5-1-1,3 0 1,12 0-1,-10 0-1,10 0-2,0 0-2,0 0-4,0 0-9,0 0-12,0 0-1,-1-10-1,-6-1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3.35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65 15,'0'0'16,"0"0"1,3-11-2,-3 11-3,0 0 0,4-14-2,-4 14-2,0 0-2,0 0-1,0 0-1,0 0-2,0 0-1,0 0-1,0 0 0,0 0 0,0 0 0,10 11 0,-5 0 0,3 8 0,4 5 0,1 6 1,3 5-1,2 7 0,2 3 0,-2 3 0,2 3-1,0-1 1,1 0 1,-1-4-1,0-2 0,-4-9 1,1-5-1,-4-9 1,-2-3 2,-11-18 1,12 14 0,-12-14 0,7-14-1,-6-5 1,1-7-1,-2-9 0,0-7-1,0-9-1,0-3 0,1-2 0,0-2 1,2 2-1,2 7 0,2 3 0,0 10 0,1 4 0,1 8-1,-1 4 1,-1 6-2,-7 14 2,8-15-1,-8 15 0,0 0 0,0 0-2,0 0-1,0 0-2,0 0-5,0 0-8,7 16-8,-7-16-1,5 22 1,-5-22 1</inkml:trace>
  <inkml:trace contextRef="#ctx0" brushRef="#br0" timeOffset="827">753 102 19,'14'17'13,"-7"-5"1,4 7-5,-5 0-3,0 2-3,-4 4 0,0 1 0,-2 3 0,0 2 1,-2 2 0,1 4 1,0 3 0,-2 2-1,2 0 0,0 2 0,0-3-2,1 1 0,0-6-1,0-4 0,0-7 0,0-5 2,1-6 2,-1-14 1,0 14 0,0-14-1,-5-10 1,-1-4-1,2-3-1,-3-7-1,0-7-2,-3-6 0,2-6-2,1-4 2,1-2-1,1-3 1,3 3 0,1 0 0,3 3 1,2 4-1,0 4 0,3 2 0,2 6 0,-1 2-1,1 3 1,1 4-1,1 1-1,5 4 1,1 3 0,5 3 0,4 3 0,3 1 0,2 3-1,3 3 1,1 4 0,-2 2-1,0 1 1,-4 3 0,-4 2-1,-4 2 0,-5-1 1,-4 2 0,-6 0 0,-5 1 1,-7 0 0,-8 0 0,-6 4 1,-7-2 0,-3 4 1,-8-1-1,-2-1-1,-2 1 0,1-2 1,2-3-2,4-2 1,6-2-1,4-4 1,7-2-1,5-4-2,13-2-4,-20-1-15,6-12-6,6 0-1,-8-16 0,7-4 0</inkml:trace>
  <inkml:trace contextRef="#ctx0" brushRef="#br0" timeOffset="9914">1706 520 0,'0'0'7,"-18"-3"0,18 3 0,-12 1 0,12-1 1,-13 1 0,13-1 1,-11 1-1,11-1 0,-12-1-1,12 1-1,-14 0 1,14 0-1,-13 0-1,13 0 1,-14 0 1,14 0 0,0 0 1,-14-4-1,14 4 0,0 0 0,-13-9-1,13 9-2,-5-11-1,5 11 0,0-12-2,0 12 1,9-13 0,-9 13 0,16-11-1,-16 11 1,22-8-1,-10 4 1,-2 4-1,2 0 0,-1 3-1,-11-3 1,17 9-1,-17-9 0,14 13 0,-14-13 0,11 15 0,-11-15 0,9 13 0,-9-13 0,4 14 0,-4-14 1,-4 18-1,4-18 0,-13 18 1,13-18 0,-14 18 0,14-18 0,-15 12 1,15-12 0,-12 3-1,12-3 1,-10-3 0,10 3-1,0 0 1,-14-12-1,14 12 0,-7-12 0,7 12 0,-3-16 1,3 16-1,4-21 1,2 9 0,1 0-1,1 1 1,-8 11-1,19-18 0,-19 18-1,15-10 0,-15 10 0,0 0 0,12 1 0,-12-1 0,2 12 0,-2-12 0,5 17-1,-3-6 1,2-1 0,-1 1 0,-2 0 0,-1 1 1,-3 0-1,-5 1 0,-4 0 0,-5-2 1,-1 1-1,-5-2 1,1-1 0,2-3 0,1-5 0,5-4 0,14 3 0,-10-16 0,11 3 0,6-1 0,1 0 0,2-1-2,0 2 1,1 2 0,-11 11 0,14-12 0,-14 12 0,0 0 0,0 0-1,12-2 1,-12 2 0,0 0 0,10 17-1,-10-17 1,8 17 0,-3-6 0,-5-11 0,6 19 0,-6-19-1,1 12 0,-1-12-2,0 0-1,0 11-5,0-11-14,-6-14-10,5 3 0,-4-9 1,6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28.2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64 682 3,'0'0'4,"0"0"0,0 0 0,0 0 0,0 0-2,0 0 2,0 0-1,0 0-2,0 0 1,0 0 0,0 0 0,0 0 1,0 0-1,0 0 0,0 10-1,0-10 1,0 0 0,0 0-1,0 0 2,10 8 0,-10-8 2,12 4-1,-12-4 1,16 5 0,-16-5-1,21 7-1,-9-4 0,-2 3 0,2-1-2,-12-5 0,20 13-1,-9-8 1,-11-5 0,19 10 0,-19-10 1,19 4 1,-19-4 0,14 0 0,-14 0 1,0 0-1,12-1 0,-12 1 0,0 0-1,0 0 0,-11 6-1,11-6 0,-20 2 0,6-2 0,-4 2 0,-4-2 1,-2 0-1,1-3 0,-1 1 0,2 0 1,2-2-1,2 3 0,5-3 0,2 2 0,11 2 0,-12-3-1,12 3 0,0 0 0,0 0 1,10-3 0,3 3 0,7 0 0,5 0 0,6-1 1,3 1-1,4-1 0,2 0-1,2 0 0,-2-1 0,-4 1 1,-5 0-1,0 0 0,-7 0 0,-3 0 0,-5 1 0,-5 0 0,-11 0 1,12 1 0,-12-1 1,0 0-1,0 0 0,-19 4 0,1-1 0,-4-1 0,-3 2-1,-5-1 1,-2-1-1,-1 1 0,0-1 1,4-2-1,6 1 1,3-1-1,5 0 0,3-1 0,12 1 0,-12 0 0,12 0-1,0 0 1,0 0 0,0 0 0,16 1 0,-3-2 1,3 0 0,5 0 0,5 0 0,3-2-1,-1 1 1,0 1-1,-1-2 1,-5 2-1,-5 0 1,-3 1 0,-14 0 0,13-1 1,-13 1 1,0 0-1,0 0-1,-23-7 1,3 6-1,-6-2 0,-4 5-1,-5-1 0,-5 3 1,-3 2-1,3 4 0,4-2 1,5 2-1,5 0 0,4-1 0,8-1 0,14-8 0,0 0 1,1 13-1,16-13 0,8 0 0,5-3 0,6-3 0,7 0-3,3-5-4,7-3-13,2 0-8,-10-10 0,3-2-1,-12-9 0</inkml:trace>
  <inkml:trace contextRef="#ctx0" brushRef="#br0" timeOffset="5128">2411 1266 3,'-78'-4'5,"1"2"0,-6 2 1,1 6 0,-4 1 0,2 6 0,-1 0 0,2 7 0,-1 1-2,4 3 1,2 0-1,5 4 0,4 0-2,6 1 1,3-1-1,9-2 0,5 0 0,10-3 0,6 0-1,9-3 0,9 0 1,9-2 0,10 0 0,11 1 0,11-1 1,14 3 0,9 0 0,12 0 0,12 1-1,14 0 1,9-1-1,9-3 0,7-1-1,9-4 1,3-3-1,5-7 1,-1-5 0,1-8-2,-4-8 2,-2-7-3,-4-6 1,-7-8 0,-9-5 0,-9-3 0,-10-1 0,-15 1 2,-11 4-2,-18 3 3,-17 3-1,-18 3-1,-14 2 1,-19 4 0,-13 1 0,-16 2 1,-12 2-1,-13 2-1,-8 4 1,-7 4-1,-6 6-1,-4 6-1,-1 5-4,1 8-6,7 4-6,5-2-9,16 11 1,7-10 1,27 6 0</inkml:trace>
  <inkml:trace contextRef="#ctx0" brushRef="#br0" timeOffset="6024">4810 1297 40,'0'0'17,"-15"-13"-1,1 10-1,-13 0-15,-5 1-3,-4 0 0,-6 2 4,-9 0 2,-6 0 2,-6 3 1,-3 0 0,0 3 0,-2 4-1,-1 2-1,1 7-1,3 3-1,3 5-1,5 4 0,7 2 0,4 6 0,9 1 0,8 2 0,11 1 0,10 2 1,9-1 0,13 0-1,8-2 2,11-2-1,9-2 0,9-4 1,9-8 0,9-2-3,8-9 2,3-7 0,2-8 0,1-6 1,-4-8 0,-4-4 0,-10-7-1,-6-4 1,-15-4-1,-8 0 0,-10-3-1,-7 1 0,-13-1-1,-10 0-1,-9-1 2,-10 2-3,-7 3 0,-10-4-7,-8 3-11,-3 0-8,-17-9 0,-2 2-2,-11-14 3</inkml:trace>
  <inkml:trace contextRef="#ctx0" brushRef="#br0" timeOffset="7280">1500 69 17,'-6'-13'14,"6"13"1,-11-8-2,11 8-7,-17-10-2,5 5-2,-2-1 0,-2 1 1,-3 0-1,-2-1 1,-2 1 1,-1 2 0,-1 0-1,-2 2 1,0 2-1,-1 3-1,0 0 0,-1 5-1,2 0 1,2 1-1,1 3 0,0 2 0,5 1-1,0-2 1,4 2-1,2 2 1,1 0-1,2 1 1,0 1 0,3 0-1,2 1 1,0 2 0,1 1 0,1-1 0,2 2-1,1-2 1,1 0 0,4 1 1,0-1 0,5-1-1,0 0 2,4-2-1,3 1-1,-1-2 1,1 0-1,3-4 0,1 0-1,-1-2 1,1-2 0,0-3 1,3-1 1,0-4 0,3-2 0,0-3 0,1-1 0,2-6 0,4-1 0,-1-4-2,-1-3 1,-1 1-2,-1-4 2,-2-2-2,-1-1 1,-5-2 0,-3-1-1,-4-1 1,-2 2 0,-5-2 1,-1 0-2,-5 0 1,-2-1 0,-3 2 0,-3 1-1,-3-1 1,-1 3 0,-4 0 0,-1 3-1,-4 3 1,-4 4-1,-4 4 1,-2 2-1,-3 4-1,-1 4 1,-2 5-1,-2 1-1,5 4-5,-1 1-6,2-3-15,5 5 1,-3-9-2,8 0 2</inkml:trace>
  <inkml:trace contextRef="#ctx0" brushRef="#br0" timeOffset="26322">924 655 10,'0'0'7,"0"0"0,0 0-1,0 0-1,0 0 0,0 0-2,0 0 1,14 8 1,-14-8 1,0 0 0,0 0 0,11-1 0,-11 1 1,0 0 0,0 0-2,0 0-1,0 0-1,0 0 0,12-11-1,-12 11 0,16-2-1,-4 1 1,4 0 0,3 1 0,6 0 0,6 0 1,6 0 1,2 0 0,7 0-1,3 0 1,5 0 0,2 0-1,3 1 1,3 0-1,6 1 1,2 1-1,6 1 0,2-1 0,4 1 0,0-2 2,4 0-2,-2-2 0,1 0-1,-3-2 1,-3 0 0,-5 1-1,-3 0 0,-5 0-1,-3 1 0,-9 0 0,-5 1 0,-9-1 0,-5 0 0,-7 0 0,-5 0 0,-8 0 0,-3 0 0,-12 0 0,12 0 0,-12 0 0,0 0 0,0 0-1,0 0 1,0 0 0,0 0 0,0 0 0,0 0-1,0 0 1,0 0 0,0 0 0,0 0-1,0 0 1,0 0-1,0 0 0,0 0 0,0 0 0,0 0 0,0 0 0,0 0-2,0 0 0,0 0-1,0 0-2,0 0-10,-5-10-13,5 10-3,-21-30 0,12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15.4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0-2 1,'0'0'5,"0"0"0,5 12 0,-5-12 1,11 7 1,-11-7 1,12 7-1,-12-7 1,13 5-2,-13-5-1,0 0 1,0 0-1,7 11-2,-7-11 0,0 0-1,-3 12-1,3-12 2,0 0-1,0 14 0,0-14-1,8 14 1,-8-14 0,15 20-1,-6-6 0,3 2 0,0 3 0,-2 2 0,1 1-1,-1 2 1,1 0-1,-1 1 1,2-2 0,0 1 0,0 0 0,1-3 1,1-1-1,-1-3 2,-1-2-2,-2-2 2,-2-2-1,-1-1 1,-7-10-2,10 12 1,-10-12-1,0 0 0,0 0 2,7 12 1,-7-12-1,0 0 1,0 0 0,0 0 0,0 0 0,0 0-1,0 0-1,0 0-1,0 0 0,0 0-1,0 0 0,0 0 1,0 0-1,0 0 1,0 0-1,0 0 1,0 0-1,0 0 1,0 0-1,11-7 0,-11 7 0,0 0 0,11-9 0,-11 9 0,0 0 0,14-10 0,-14 10 0,13-5 0,-13 5-1,14-3 1,-14 3 0,15 0 0,-15 0-1,14 0 1,-14 0 0,10 1 0,-10-1 0,0 0 0,0 0 0,0 0 0,0 0 1,0 0-1,0 0 0,0 0 0,0 0 0,0 0 1,0 0-1,0 0 1,0 0 0,0 0-1,0 0 0,0 0 1,10-14-1,-10 14-1,6-18 1,-3 6-1,1-3 1,0-2 0,0-2 0,-1-2-1,1-2 1,-3-2 0,-1-1 1,0-1-1,-1-2 0,-2 0 0,1 2 0,1 0 0,0 2 1,0 4-1,1 2 0,-2 3 0,2 6 0,0 10-1,-1-13 0,1 13-2,0 0-1,0 0-5,0 10-4,0-10-5,4 17-7,5-2-1,-9-15 3,23 25 0</inkml:trace>
  <inkml:trace contextRef="#ctx0" brushRef="#br0" timeOffset="1353">565 283 64,'0'0'21,"16"-2"-3,-16 2-4,16 1-17,-5 4-1,0 1 1,-1 2-1,-10-8 2,15 18 0,-15-18 2,9 19 1,-9-19 0,3 20 0,-2-6 1,-1-1 0,1 3-1,1 0-1,0 2 1,0 0-1,2-2 0,0 1-1,2-3 1,1-1-1,-7-13 3,18 18 1,-7-14 0,3 0 0,5-4 1,2-1-1,4-2 1,3 0-1,2-3-1,3 1-1,2 2 0,0-2-1,2 3 0,0 2 1,0 0-1,-1 2 0,0 0 0,0 1 0,0-2 0,-1 1 1,-2-2-1,-3-1 1,-3 0 1,-1-1-1,-6-3 1,-3 1 0,-5 1 0,-2-2 0,-10 5 0,10-11 2,-10 11-2,2-17 2,-4 4-3,-2-2 2,-1-2 0,0-3 1,-2-3-2,-2 1-1,1 0 2,1 2-3,0 4 1,1 1 0,2 4 0,4 11-1,-6-13 0,6 13-1,0 0-1,0 0-1,0 0-5,0 0-5,0 0-7,0 0-5,0 0-3,0 0 1,0 0 1</inkml:trace>
  <inkml:trace contextRef="#ctx0" brushRef="#br0" timeOffset="2135">1656 265 81,'0'0'23,"0"0"-3,0 0-2,-10 1-25,10-1-1,-5 13-1,5-13 2,-5 14 2,5-14 3,-1 15 2,1-15 1,4 18 2,-2-7-1,-1 3 1,3 1-1,-3 3-1,1 1 1,-1 0-2,0 1-1,-1-1 1,0 1-1,3-2 2,-3 0-2,2-3 3,2-1-2,-1 0 3,3-2-1,-6-12 1,12 17 0,-12-17 0,13 10-1,-13-10 0,17 4 0,-17-4-1,20-1 0,-10-2 0,3 2 0,1-2-1,1 1 0,1 1 0,1 0 0,-2 1 1,2 1-1,-3-1 0,0 1 1,-2-1-1,-1 2 0,-1-2 0,-10 0 1,19-3-1,-19 3 0,19-4 0,-19 4 1,17-9 0,-17 9 1,15-14 0,-15 14 0,9-18 0,-9 18 0,3-21 0,-2 8 1,-2-1-2,1-3 2,0-2-3,-1-1 2,-1-2 0,0 0 0,0-1 0,-1 1-2,-4 0 2,0 4-2,-3 2 2,1 3-2,-2 2-1,11 11 0,-16-15-3,16 15-3,0 0-1,-10-5-5,10 5-8,14 11-6,-14-11 0,28 11 1,-13-8 3</inkml:trace>
  <inkml:trace contextRef="#ctx0" brushRef="#br0" timeOffset="3258">2263 315 14,'0'0'11,"0"0"-1,0 0-4,2 13-5,-2-13-1,3 12 0,-3-12 1,4 19 0,-3-6 1,2 1 1,0 4 0,-2 1-1,3 2 2,-3 1-1,1 1 1,-2 2-1,2-1 0,-2 1-2,1-2 1,-1-3 1,2 1 1,2-5 1,1 0 1,-5-16 0,18 16 1,-5-14-1,4-3 1,4-2-1,1-3-1,4 1-2,3-2-1,5 2-1,5 2 0,6 0-1,5 3 0,5 1 0,6 2 0,4-1 0,8 1 0,0-2 0,3-1 0,-1-1 0,-1-1 1,-3 0-1,-4 0 0,-4-2 0,-7 2 0,-8 1 0,-8-2 0,-7 1 1,-8 1-1,-6-1 1,-7 1 0,-12 1 2,13-1 0,-13 1 0,0 0 0,0 0 0,0 0 0,-1-13 0,1 13-1,-7-16-1,4 3 0,-2-2 0,1-2 0,2-2 2,0-1-2,-1-4 2,0-2-2,1 0 1,-2 0-2,-1 2 2,1 4-2,0 2-1,1 4 1,3 14-3,-4-14 1,4 14 0,0 0-2,0 0-3,13 3-7,-1 3-7,1-4-6,10 3 0,-1-3 2,11 5-1</inkml:trace>
  <inkml:trace contextRef="#ctx0" brushRef="#br0" timeOffset="4199">4060 456 20,'12'10'14,"-12"-10"1,16 6 0,-16-6-9,12 4-3,-12-4-3,0 0 1,11 6-1,-11-6 2,0 0-1,0 0 1,0 0 1,0 0 1,0 0-1,0 0 0,0 0-1,12 11-1,-12-11 1,0 0-1,12 9-1,-12-9 1,0 0-1,9 11 0,-9-11 0,0 0 1,0 0 0,0 0 0,0 0 1,0 0 0,0 0 1,0 0-1,0 0 1,0 0-1,0 0-1,0 0 1,0 0-2,0 0 0,7 12 1,-7-12-2,3 13 1,1-3 0,-1 4 1,2 1-1,1 3 0,-1 3 0,2 0 0,-2 3 0,1 1 1,1 2-1,-1 1 1,1 2-1,-1-1 1,1 1 0,0-2-1,0-2 1,1-3 0,0-5 0,2-3 1,-2-4 1,-8-11 0,18 12 0,-18-12 0,19 3 1,-8-3-2,-1-2 0,2-1 0,2 1-1,2-2 0,3 0-1,2 1 0,0 0 0,5 2 0,0-1 0,2 4 0,2 1 0,2 2 0,3 2 0,3 0 0,2 0 0,1-1 0,2-1 1,1-2-1,0-3 0,-4-2 1,-4-2 0,-2 0-1,-8-2 1,-2 0-1,-6 0 1,-2 1-1,-5 1 0,1 0 0,-12 4 0,17-8 0,-6 3 0,-11 5 1,21-9-1,-11 4 0,-10 5 1,20-11 0,-20 11-1,18-12 0,-18 12 1,18-15-1,-7 5 0,-1-1 0,3-1 0,1-2 1,0-2-1,2 0 1,-4-2 0,4-2 0,-6-3 1,1 0 0,-6-3 0,1 2-1,-6-2 0,-2 0 0,-3 1 0,-2 3-1,0 3 1,-1 3-1,1 3 0,1 3-2,6 10 1,-8-13-3,8 13-7,0 0-7,0 0-10,0 0 1,0 0-1,19-5 1</inkml:trace>
  <inkml:trace contextRef="#ctx0" brushRef="#br0" timeOffset="5579">5491 550 74,'0'0'19,"-5"12"-5,5-12-6,0 0-20,-13 16 0,13-16 1,-6 18 3,6-18 5,-4 16 4,4-16 2,1 16 3,1-4 0,-1-1 0,2 5-1,-1 4-2,0 4-2,1 0 0,-1 2-1,0 3 1,2-1-1,-1-2 0,2-2 2,1-5 1,1-4 1,3-1 1,2-5 0,4-5-1,4-4 1,2-1 0,5-5-2,1-2-1,1-3 0,2-2-1,-3-2 0,-2 0 0,-2-3 0,-2 4 0,-3-3 0,-2 3 0,-1-1-1,0 3 0,-2 1 1,-2 3-1,0 1 0,-12 7 0,18-11 0,-18 11 0,11-4-1,-11 4 1,0 0-1,0 0 1,0 0-1,0 0 1,0 0 0,0 0 0,0 0 0,0 0 2,0 0-1,0 0 1,0 0 1,0 0-1,3-10 0,-3 10 1,-4-18 0,2 6 0,-3-4 1,0-2-2,0-2 0,0 1-1,-1 0 0,3 1 0,-1 3-2,2 1-2,2 14-5,0-17-13,-5 6-6,5 11-1,-12-24 0,8 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7.2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0 36,'3'14'14,"-16"-14"1,13 0-4,-25 9-8,4-4-1,-6 1 0,-6 1 2,-7 1 0,-4-1 1,-3 2 1,0 0 1,-3 3-2,4-1 0,-1 1 0,5 1-2,7 0 0,6 1-1,7 0-2,10 1 0,10 0 0,11-1 0,13 1 0,13-2 0,10 1 1,7 0-1,4-1 0,2 0 0,-1 1 0,-6 1 0,-4 4 0,-9 4 0,-6 5 0,-8 2 0,-4 4-1,-6 0 1,-5 0 1,-5-2 0,-4 0 1,-6-5 1,-6-3 1,-6-3 1,-8-2 0,-8-2 1,-7 0 0,-8-6 1,-4 2-2,-5-7 0,0 1 0,1-4-2,7 0 0,4-3 0,11-1-1,8 1-2,7-3-1,9 3-3,11 0-5,-2-13-9,15 4-4,4-10-7,12 3 0,2-11-1,18 3 3</inkml:trace>
  <inkml:trace contextRef="#ctx0" brushRef="#br0" timeOffset="812">1070 585 88,'0'0'25,"0"0"0,2-13-1,8 9-22,10 0-4,10 2 0,12-1 0,10 0 1,10 1 2,6-2-1,7 2 1,0-1-1,-2 3 1,-5 2-1,-7-1 0,-11 2 1,-7 1-2,-10 0 0,-7 0-2,-9-1-1,-6-1-6,-11-2-5,0 0-2,4-19-1,-4 8-6,-11-12 1,7 3 1,-10-11 3</inkml:trace>
  <inkml:trace contextRef="#ctx0" brushRef="#br0" timeOffset="1164">1664 308 48,'0'0'17,"0"0"0,11 9 0,1-6-12,-2 1-5,3-1 2,1 2 1,4-1 0,-2 0 1,3 0 0,3 2 1,0-1-1,4 2 0,3 5-1,1-2 0,4 4-2,1 0 1,-1 0-2,0 0 1,-2-1-1,-4 0 1,-7-4-2,-2 0 1,-6-4-1,-13-5 2,14 9-1,-14-9 1,0 0 0,3 10 0,-3-10 0,-12 15-1,1-3 2,-1 2-2,-5 5 0,-5-1 0,-5 4 1,-2 2 0,-5 1 1,-2 1 1,-5 1 0,-1-2 0,-1 1-1,3-1 1,3-2-2,5-3 2,7-4-4,7-3-3,18-13-6,0 10-8,13-22-8,10-2 0,-1-17-1,10-1 1</inkml:trace>
  <inkml:trace contextRef="#ctx0" brushRef="#br0" timeOffset="1769">2451 284 43,'-11'-13'8,"11"13"-3,5-14-4,-5 14-15,13-4-1,-13 4 7,15 6 6,-15-6 7,11 9 3,-5 1 4,-6-10 1,3 27 2,-8-10 1,6 9-8,-4 6-3,-1 4-2,1 2 0,-2 3-2,0-1 1,-1 0-1,1-5 0,-1-6 1,1-6 0,0-3 0,2-6 1,1-4 1,2-10-1,0 0 0,0 0 0,-3-22-1,4 1 1,-2-9-1,-1-6 1,-2-9-1,1-1 0,-4-4 0,0-1 1,0 3 0,0 0 0,1 3 0,1 9-1,0 4 1,2 5 1,1 6-2,1 6-1,0 4 0,1 11-1,0 0 0,10 5 0,3 11 0,6 4-1,3 7 0,6 3 1,2 5 0,4 2 0,3 4 0,0 1 1,-4-1-2,0-3 1,-3 1 0,-2-1-1,2-1 1,-2-2-1,-3-4 1,1-3-2,1-4 2,-3-4 2,1-6-1,-2-8 0,-2-9 0,-2-9 1,-5-10 0,-3-7 1,-7-10 0,0-5 0,-5-6-1,-3 0 0,-2-1 0,0 6 0,-2 2-1,0 7-1,2 5-1,-1 8-3,5 9-2,-3 1-4,5 13-5,-2-10-2,2 10-3,0 0-2,14-21-4,2 14 1,-3-10 4,14 7 3</inkml:trace>
  <inkml:trace contextRef="#ctx0" brushRef="#br0" timeOffset="2609">3247 274 65,'-1'35'22,"-9"-7"-1,8 7-1,-6-2-16,0 5-4,0-1 0,-1-2 1,1-3 1,0-6 1,1-3-2,1-4 2,2-3 0,1-4-1,2-1 1,1-11 1,0 14-1,0-14 0,0 0 0,11-20 0,-8 1 3,-2-7-2,-1-8 0,-1-8-2,-2-5 0,-1-5-1,1-3 0,-1-2 0,5 1-1,4 4 0,5 5-1,8 5 1,6 6 0,4 9 0,7 7-1,4 8 1,2 6-1,3 8 1,1 3-1,-6 6 1,0 5-1,-5 3 1,-6 3-1,-7 2 1,-7 4 0,-8-1 0,-6 2 0,-5-2 0,-7-2 1,-5-4 0,-7-1 0,-2-6 0,-6-3 1,-2-4-1,-2-3 0,-3-3 0,2-2-1,3-2-3,3-2-2,6 0-9,6-1-6,8-7-7,11 13-1,13-28 0,11 13 2</inkml:trace>
  <inkml:trace contextRef="#ctx0" brushRef="#br0" timeOffset="3304">4138 184 61,'-6'-14'18,"-6"-6"-3,8 7-2,-4 3-7,8 10-14,0 0 0,-13-1 1,13 1 2,0 21 5,0-9 5,3 6 2,1-1 0,2 6 1,-2 0-2,3 3 0,-1 2-1,2 2-1,0 4-1,2-1 0,-1 4-1,3-1 0,1 0 0,-1 0 0,2-1 0,0-1 0,3-1-2,-2-6 1,-1 0 0,-1-6 1,-1-2 1,-4-6 2,-8-13 0,15 7 1,-15-7-1,14-28 0,-7 0 0,-1-8 1,2-10-2,-1-6-2,2-4 1,-1-4-2,2 3 1,-2 2-1,1 5 1,1 6-2,1 8-1,0 5 0,-2 7 0,2 6-2,-5 4-2,-6 14-4,14-11-6,-14 11-6,0 0-4,11-2-3,-11 2-1,13-3 2,-1 4 3</inkml:trace>
  <inkml:trace contextRef="#ctx0" brushRef="#br0" timeOffset="3925">4778 196 87,'-7'14'19,"8"9"-1,-2-4-3,4 11-22,1 7-2,-1 5 1,1 6 1,-2-1 2,-1-1 2,-2 0 3,-1-4 2,-2-5 2,0-6 0,-2-4 1,0-5 0,-1-4-1,2-4 0,5-14-1,-9 14-1,9-14-1,0 0-2,0 0-1,0 0-2,-11-21-6,13 8-2,-4-7-4,8 3-5,-8-12 0,10 5 1,-7-9 2</inkml:trace>
  <inkml:trace contextRef="#ctx0" brushRef="#br0" timeOffset="4289">4682 185 72,'-12'1'25,"12"-1"-2,0 0-1,14-13-5,-1 6-20,7 3-1,3-2 2,10-2 0,6 1 2,5-1 2,6 1 1,4 0 0,2 3 0,4 1 1,0 4-2,-1 3 0,-4 2-2,-5 4 1,-5 1-2,-6 4 1,-5 3 0,-10 4 0,-6 3 0,-7 0 0,-5 3 1,-8-1 2,-4 1 0,-8 0 0,-3-4 1,-8-1 0,-4-1 1,-7-6-1,-2 2-1,-3-6 1,2 1-3,-1-3 0,1-1-1,1-4-1,2-3-3,3-1-3,-5-3-8,-5-9-14,1 0 1,-8-15-1,1-3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52.8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1793 73 85,'-14'9'25,"14"-9"0,0 0-4,0 0-18,0 0-2,14-1 1,-14 1 1,13-3 3,-13 3 0,15-3 1,-2 3-1,0-4 0,6 6-1,2-4-1,5 5-2,6-2 0,9 2 0,7 1-1,6 1 1,7-2 0,6 1 0,7-2 0,7-1 0,3-1 1,7-1-1,-2-3 1,3 2-1,1-1 0,2-1 0,-4 1-1,-3-1 0,-4 1-1,-3 1 1,-9-1 0,-6 2 0,-11-2 0,-10 2 0,-10 0 0,-8 0 1,-8 0-1,-7 1 0,-12 0 0,11 1-1,-11-1 1,0 0-1,0 0 0,0 0 0,0 0 1,0 0-1,0 0 0,0 0 0,0 0 1,0 0-1,0 0 0,0 0 0,0 0 0,0 0-1,0 0-1,0 0-1,0 0-7,0 0-23,-19-2-4,5-18 0,-7-19 0</inkml:trace>
  <inkml:trace contextRef="#ctx0" brushRef="#br0" timeOffset="5199">146 614 30,'0'0'17,"-15"-1"1,15 1-2,0 0-3,0 0-6,0 0-2,0 0-2,0 0-1,0 0 0,0 0 0,0 0 0,5 11 1,-5-11-1,5 17 1,-5-17 1,11 23-1,0-10 1,3 4-1,2-2 0,5 3 1,4-2-1,5-1 1,4-2-1,4-1-1,1-4 1,3-3 0,-1-4-1,0-4 0,-3-4 2,-3-1-2,-6-6 1,-2-2 0,-4-4-1,-2-1 0,-4-4 0,-1 0-2,-1 0 1,-1-1-1,-1 2 0,-2-1 0,-3 3 0,0 3 0,-3 1 1,-2 0 0,-3 0 0,-1 3 0,-3-2 1,0 3-1,-3-2 0,0 2 0,-1-1-1,-2 0 0,1 1 1,-3-3-2,1 3 2,-1-2-1,-2 1 1,0 1 0,-1 0 0,-3 0 1,1 2-1,-1 3 0,0-1 0,2 3 0,0 1-1,1 1 0,1 2 0,0 0-1,-1 3 1,1 0 0,-4 3 0,0-1 0,-3 2 0,0 0 0,-3 2 0,2 0 0,0 1-1,0 0 1,1 3 0,-2 1-1,1 0 0,1 2 0,0 2 1,-1 3-1,2 0 1,-1 3-1,1 0 1,4 1 0,0 4 0,-1 0 0,3 2 0,2 0 0,1 0 0,4-1 0,2 3 0,5-2 0,5-2 0,4 2 1,8-1-1,3-3 1,8 1-1,4-3 0,4-2 1,6-3-1,6-3 0,4-2 1,1-4-1,5-1 0,-1-5 0,0 0 0,1-6 0,-2-2 1,-3-4-1,-4-3 0,-7-3 0,-5-5 1,-8-4-1,-4-2 1,-8-3-1,-5 2 0,-7-1 0,-4 1 0,-3 1-1,-5 3-2,0 5-4,-7 1-14,-3 1-11,3 1 0,-6-6-2,4-4 2</inkml:trace>
  <inkml:trace contextRef="#ctx0" brushRef="#br0" timeOffset="13211">686 876 32,'0'0'21,"0"0"-1,0 0 4,0 0-8,0 0-7,0 0-2,0 0 0,0 0 2,-17-7 0,3 5 0,0 2-1,-6-4-3,3 4 0,-4-2-2,0 3 0,-4-1-2,0 1-1,-3 3 0,0 0 0,0 4 0,-4 2-1,2 1 2,-3 3-1,-1 0 2,3 4-2,-1-1 2,4 3-1,-1-1 0,3 3 1,1 0-1,4 1 0,2 4-1,2 1 1,1 3-1,2 4 0,2 3 0,2 1 1,2 1 0,2-1 0,2 0 0,4 3 1,2-3 0,4 0 0,3-3 0,6 0-1,3-4 0,5 2-1,5-4 1,4-5-2,3-4 1,2-2-2,3-6 2,0-3 0,2-4 0,2-4-1,-2-4 1,1-5 0,2-3 0,1-4 2,-2-3-2,-1-4 1,-3-4-1,-4-6 2,-4-5-2,-4-1 1,-7-3 0,-5-1-2,-5-2 2,-6-1-1,-1 1 0,-3 6 0,-2 1 1,-4 1-1,-2 2 1,-1 3-1,-1 1 1,-3 3-1,-2 2 1,-3 3 0,-2 1-1,-2 4 1,-2 2-1,-3 2 0,1 5-2,1 1-2,2 10-8,-5-3-15,1 2-9,3 1 1,-2-8-1,3-7 1</inkml:trace>
  <inkml:trace contextRef="#ctx0" brushRef="#br0" timeOffset="101887">4917 1346 11,'0'0'15,"0"0"-1,0 0 0,0 0-8,0 0-4,0 0 1,0 0 2,0 0 1,0 0 1,0 0 1,0 0 0,0 0 0,0 0-2,0 0 0,0 0-1,0 0-2,0 0 1,0 0-1,0 0-1,0 0 1,0 0-1,0 0-1,0 0 1,0 0-1,-10-5 1,10 5 0,-13-6 0,13 6 0,-14-6 0,14 6-1,-17-6 1,17 6-1,-19-6-1,7 4 1,-1 0-1,2-1 0,-3 2 0,0 0 0,-2 0 1,0 1-1,-1 0 1,-1-1 0,2 2 1,-3-2-1,3 2 1,-3-2 1,3 1-1,-1 0 0,2 1-1,0-1 0,2 0 0,-1 0 0,1 1-1,-1 0 1,-1 0 0,0-1 0,1 3 0,-2-2 1,-2 1 0,0 0-1,-2 1 1,-1-1-1,-1 3-1,-3-1 1,-2 1-1,-1 1 1,0 0 0,-2-1-1,-2 2 1,0 0 0,1-1 1,0 0-1,0 1 0,2-2 0,0 1 0,1-2 1,4 2-1,-3 0-1,1 0 1,2-1 0,-1 1-1,4 1 1,0-1-1,0 2 1,1-1-1,1-1 0,3 2 0,-1-1 0,-1 1 1,-2 1-1,0 0 0,1 4 0,-1 2 1,0 0-1,0 2 1,0 1-1,2-1-1,0 2 1,1 1-2,-1-5 2,3 2-1,-1 0 0,2-1 0,-2 1 1,2 2 0,0-2 0,3 1 0,-1-1 1,3 1-1,-1 2 0,1-2 0,2 1 1,1 1-1,2-2 0,0 2 0,2-1 0,1-1 1,1-1-1,1-1 0,1-1 0,3-1 0,-1 1 1,3-1-1,2-1 0,-1 1 0,2-1 0,1 0 1,0-2-1,2 2 0,2 1 0,2 1 1,-1-2-1,0 0 1,2-2-1,-1 1 1,2-1-1,1-2 0,0-2 0,1 0 1,2-1-1,3-1 0,2 1 0,0 0 1,1-1-1,1-1 0,2 2 0,-1-2 0,1 0 0,-1-1 0,-1-1 0,1 0 0,-1 1 1,2-2-1,1 0 0,-2 0 1,2-1-1,1 1 0,-1-1 1,4 0-1,-1 0 1,-1-1-1,0 1 0,0 0 0,1 0 0,0 0 0,0 0 0,2-1 0,-2 0 0,-1 0 0,2 0 0,-1-3 0,1 1 1,-2-1-1,-2 1 0,-1-2 0,0 1 1,-3 0-1,0-2 0,-3 0 0,0 0 0,0-1 0,0-1 0,-1-1 0,1-4 0,-1 0 0,-2-1 0,-1 1-1,-1-1 1,-2 0 0,-2 1 0,0-3 0,-2 4 0,-1-1 0,-1-1 0,-2-2 0,1-1 0,-2 1 0,1 0 0,-2-2 0,-1 1 0,1 0 0,-2-1 0,1 0 0,-1 1 0,0-1 0,0 0 1,-1-2-1,-2 0 0,2 2 1,-2-1-1,-1-1 1,0 1-1,-2 1 0,0-1 1,-1 2 0,-1-1 0,0 1 1,-2 1-2,1-5 2,-2 1-2,-1-2 2,-1 1-2,-1 1 0,0-1 0,-2 1 0,-1 0 0,-1 6-1,2 0 2,-1 2-1,-1-1 0,-1 1-1,0 1 1,-4-1 0,1 0 0,-3 1 0,-1 1 0,-2 0 0,0 0 0,-2 2 0,-1 0 0,0 1-1,0 1 1,1 2 0,0-1 0,-1 0 0,1 3 0,0 0 0,-1-1 0,1 2 0,-3 0 0,1 1 0,-1-1 1,0 0-1,1-2 0,0 2 0,1-1 1,0 0-1,3-2 0,3 2 1,-1-1-1,3 1 0,-1 0 1,2-1-1,-2 1 0,0 1 0,1 0 1,-2 1-1,2-1 0,-1 2 0,0-1 0,2 2 0,1-1 0,2 0 0,0 1 0,1 0 0,11-2 0,-15 2 0,15-2 0,-11 1 0,11-1-1,0 0-2,-10 10-4,-1-8-17,-2 0-13,-3-14 0,-13-23 0,-6-21-1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42.9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240 198 43,'0'0'21,"-9"-18"0,9 18-3,-3-10-4,3 10-10,0 0-3,13 9 0,-6 4-2,1 3 1,-1 2-1,0 4 2,-4 3-1,-1 3 2,-4 2 1,-3 4 0,-4 5 1,-3 6 0,-1 7-1,-2 5 1,0 5 0,0 5-1,1 3-1,1 1 0,1 3-1,-1-4 0,1-1 0,-1-3 0,-2-2 1,0-6-1,-3-4 1,2-8 0,-1-3 1,2-8-1,5-5 0,2-4-1,3-6 0,4-4 0,2-5-1,-1-11 1,8 14-1,-8-14 1,0 0-1,15 4 0,-15-4 0,12-3 0,-12 3 0,20-5 0,-7 2 0,3-2 0,0 0 0,4 1 0,1 0 0,2 1 0,-1-1 0,2 3 0,2 0 0,0 2 0,2-1 0,0-1 0,2 0 0,3-2 0,3 2 0,0-4 0,2 2-1,3-1 1,0 2 0,1 1 0,-1 0 0,0-1 0,-2 2-1,5 0 1,0 2 0,2-2 0,3-2 0,6-1 0,1-1 0,4-1 0,0-1 0,-1-1 0,-2-1 0,-3 1 0,-4 0 0,-3 2 0,-6 2 0,0 3 0,-2 2-1,1 1 1,2 1 0,3-1 0,3 1 0,1-2 0,3 0 1,1 0-1,-2-1 0,1 0 0,-2 0 0,-2 1 0,-1 3 0,-5-1 0,-2 0 0,-4 0 0,-2-1 0,-4 1 0,-3-2 0,-5-1 0,-2 0 0,-2 1 0,-3-1 0,-2 0 0,-3 0 0,-10-1 0,16 3 0,-16-3 1,0 0 0,10 1-1,-10-1 1,0 0-1,0 0 1,0 0-1,0 0 0,0 0 0,0 0 0,0 0 0,0 0-1,0 0 1,0 0 1,0 0-1,0 0 1,0 0-1,0 0 1,0 0-1,0 0 0,-1-12 0,1 12 0,0 0 0,-1-13-1,1 13 0,0 0 1,0 0-1,-3-10 1,3 10-1,0 0 1,0 0 0,0-14 0,0 14 0,-1-18 0,1 3 0,0-4 0,1-4 0,2-5 0,0-5 0,2-6 0,0-4 0,-1-4-1,2-2 1,-2-4 1,-1 1-2,-2-2 1,-1 0 0,-1 1 0,0 1-1,0-1 0,1 0 0,1 4 0,0 3 1,1 3 0,2 2 0,-2 6-1,1 5 2,-3 5-2,-2 6 1,0 4 0,-3 2 0,5 13-1,-9-15 1,9 15-1,0 0 0,-12-9 1,12 9-2,0 0 2,0 0-1,0 0 1,0 0 0,0 0 0,-10-3 0,10 3 0,0 0-1,-16-11 1,5 5 0,-2-1 0,-4 0 0,-2-1-1,-6 0 1,-3 1 0,-6 2-1,-2 0 1,-7 1 0,-5 3-1,-7 1 1,-5 0 0,-4 3 0,-3-1-1,0 0 1,-5-1 0,0-1 0,-1 0 0,1-1 1,-1-1-1,1-2 0,-3 2 0,0-1 0,0-1 0,2 2 1,-1-2-1,3 3 0,2-1 1,3-1-1,4 3 1,5 0-1,4 0 1,7 0 0,2 0 1,7-1-1,5 1 1,4-2-1,7-2 0,0 2 1,5 2-2,1-1 1,2 1-1,2 0 0,11 0 0,-17 0 1,17 0-1,-11 2 1,11-2 0,0 0-1,0 0 1,0 0-1,0 0 1,0 0-1,0 0 0,0 0-1,0 0 1,0 0-1,0 0 1,0 0-1,0 0 1,0 0 0,0 0 1,0 0-1,0 0 0,0 0 1,0 0-1,0 0 0,0 0 0,-13 1 0,13-1 0,-14 4 0,14-4 0,-17 6-1,5-3 1,0 1 0,1-1 0,0 2-1,11-5-1,-13 12-5,13-12-14,-11 9-6,11-9-1,-11-26-1,5-5 2</inkml:trace>
  <inkml:trace contextRef="#ctx0" brushRef="#br0" timeOffset="24743">2073 146 5,'0'0'6,"0"0"0,0 0-1,0 0-6,0 0-1,0 0 1,0 0 3,0 0 3,0 0 1,1-13 2,-1 13 0,0 0 1,0 0-2,-14-8-2,14 8-2,0 0 1,0 0-2,-13-7-1,13 7 1,0 0 0,-10-6 2,10 6-1,-13-7 0,13 7 0,-21-10 1,7 4 0,0 1-1,-4-1-1,2 3 0,-4-1-1,-1 1 0,-3 0-1,1 2 0,-2-1 1,0 1-1,0 1 1,-1-1 0,3 1 0,1 1 0,2 0-1,1 1 1,-1 2-1,3-1 1,-1 2-1,0 0 0,0-1 0,-1 2 0,2-1 0,0 2 0,3 0 0,-1 1-1,2 1 1,2 2 0,-1 1-1,1 2 1,2 0 0,-1 2 0,-1 2 0,2-1 0,-2 1 1,2 1 1,-2-1 0,2-1 0,-2 1 0,2 0 0,1-2 1,1 2-2,1-1 1,1 1-1,3-2 1,2 2-2,1-3 1,0 0 0,2 1 0,0 0 0,1-3 0,-1 1 1,2 0-1,0 0 1,0 0 0,2 0 0,0 0 1,0 0-1,3 3 1,-3-5-1,1 4 0,-1-4-1,0 3 1,-1-4-1,0 1 0,0-2 1,-1 1 0,1 0-1,-6-11 0,14 18 0,-7-7 0,-7-11 0,19 20 0,-8-10-1,0 1 2,2 2-1,3-3 1,0 3 0,0 1-1,0-2 1,2 1-1,-2-2 1,3 1-1,-3-3 0,2 2-1,1-2 1,-1 0 0,1-2 0,1 1 0,1-2 0,0-1 0,1 0 0,0 0 0,-1-3 0,1 0 1,-1-2-1,0 2 0,-2-4 0,1 1 0,-1-1 0,0 0-1,-1-3 1,1 0 0,-1-2-1,-1 0 1,1-2 0,-1 1 0,0-4 0,-1-1 1,-1-1-2,2-1 1,-1-3-1,2 1 1,-2-2-1,0-1 0,-1 0 0,1 1 0,-3 0 0,-1 0 0,-2 0 1,-2-1-1,-2 0 0,0 0 0,-1 1 1,0-1-1,-1-1 0,-1 1 0,0 1 1,-1 0-1,-1 1 1,0-1-1,-2 0 1,0 2-1,0-2 1,-2-1-1,0-1 0,-2 1 0,0 0 1,0 0-1,-2 0 0,0 2 0,-2 0 0,1-2 0,-3 1 0,-2 1 1,-1 0-1,-3 2 0,0-1 0,-1 3 0,-2 0 0,-1 4 0,1 0 0,-1 2 0,1 0 0,-1 1 0,2 0 0,-1 0-1,2 1 1,-1 0 0,2-1 0,1 2 0,0 1 0,1-1 0,-1 0 0,-1 3 0,0 0 0,-1-1 0,1 3-1,-2-1 1,3 2 0,1 1 0,2 0 0,1-1-1,12-1 1,-18 5 0,18-5-1,-10 3 1,10-3-1,0 0 0,0 0-1,-13 7-4,13-7-10,5 12-17,-5-12 2,0-15-2,-6-16 0</inkml:trace>
  <inkml:trace contextRef="#ctx0" brushRef="#br0" timeOffset="28451">2265 284 0,'0'0'4,"-12"-3"-2,12 3-2,0 0 4,-15-6 2,15 6 2,0 0 2,-9-11 1,6 1 1,3 10 0,-9-18-1,3 8-2,-1-4-3,-1 1-2,-3 1-2,1-1-1,-2 2 1,0-3-1,-2 2 0,-1 0 1,0 0-1,-2 1 1,0-1-1,-2 0 0,-2 2 0,-2 0-1,-1 2 0,1 1 0,-3 0 0,-1 1 0,2 0 0,-4 1 1,4 0-1,-2 0 1,2 1-1,0 1 0,0 1 0,1 1 0,-2 2 0,1 2 0,-2 3-1,0 1 1,-1 3 0,2 1-1,-3 2 1,3 1 0,1 1 0,2 0-1,2 1 1,3-1 0,3 3-1,2 0 1,4 3 0,2 2 0,2 0 0,3 3 0,0 1-1,2 1 1,2 2 1,0 1 0,0-1-1,1 3 0,1-1 1,0 3 0,2 0 0,2 1 1,1 0-1,2-1 0,0 1 0,3-1 1,0-1-1,0-1 1,3 0-1,-1-2 2,2-2-1,2-2 1,2 0 0,1-3 1,4 0-1,2-5-1,3-4 1,-1-2-1,5-4-1,-1-3 1,0-4 0,2-3-1,-1-4 0,2-2 0,0-2 0,-1-2 0,-1 0-1,-1-2 1,0-1 0,-2-1 0,1-2 1,-6-2 2,-1 0-2,-4-3 0,-1 0 0,-2-2 0,-2-3 0,-6-1-2,0 0 1,-1-3-2,-3-2 1,-1 1 1,-4-1-1,0 0 1,-4 0 0,-3 2 0,-3 0 0,-2 1 0,-3 4 0,-3-1 0,-2 1 0,-2-1 0,-4 4 0,-1 0 0,-2 0-1,-2 7-1,-4-2-3,-3 10-10,-6 7-11,-9-5-4,1 0 0,-8-11-2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48.5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321 0 5,'-4'16'6,"2"6"0,-3-4 0,4 3 0,-4 0-1,4 3 0,-1-1-2,0 2 0,1 0 0,2 2 0,-1-1 1,2 4 0,-2 1 1,0 2 0,-2-1 0,0 3 1,-2 1 0,1 2-1,-2 1-1,0 1 1,0-2-2,1 4 1,0 2-1,1 0 1,0 1 1,0-2-1,0 1 0,0 2 1,0 0-1,0-3 0,0 2-1,1 1 0,-1 0-1,1 2 0,1 1-1,-2-1 0,1 2 0,-4 0 1,1 2 0,-2-2 0,-1 3 1,-1-2 0,1 3 0,-2 0 0,1 2 0,2-1-2,-2 6 1,2 1-1,0 0 1,-1 0-1,-1 0 0,1 1 2,-1 0-1,-1-3-1,0-1 1,-2 0-1,1-2 1,3 1-2,-1-2 2,0-1-2,3-3 0,1 1 0,2 0 1,-1 0-1,3 0 0,0 0 0,0 3 0,1 4 0,0-1 0,-2 6 0,1 0 0,-1-1 0,-1 1 0,1-1 0,-2-1 0,2-4 0,-2-1 1,2-3-1,0 0 0,-1-1 1,2 0-1,0 0 0,0-1 1,1 2-1,0-1 0,0 0 1,1 1-1,1-1 0,1-1 0,0-3 1,2 0-1,0-1 0,0-1 0,-1-2 0,1-1 0,-2 0 1,-1-1-1,0 0 1,0-2 0,-2 1 0,1 1 0,-1-3 0,1 2-1,1-4 1,1 2-1,-1-1 0,1-1 0,-1-2 1,0-2-1,0 1 1,-1 1 0,-2 0-1,1 1 1,-2-1 0,1 3 0,0-2 1,0 3-1,0 0 0,-1 0 0,1 0 0,0 0 0,0 0 0,0 1 0,-1 1-1,0 1 0,1-3 0,-2 0 0,1-2 0,1 1 1,-2-4-1,2 0 0,-1-5 0,-1-1 1,2-1-1,0-4 0,0 2 0,1-1 0,1 0-1,0-2 1,3 1 0,1 1-1,-1-3 1,2 1 0,2-1 0,-2-3 0,1-1 0,-1 0 0,-2 0 0,1-3 0,1 3 0,0-1 0,0-2 0,0 2 0,0-1 0,2 3 0,1 0 0,0 1 0,0 0-1,0 1 1,0 2 1,0 1-1,0 0 0,-1 0 0,0-2 0,1 1 0,-1 0-1,-1-2 1,1 1-1,-1 0 1,0-1 0,-1 0 0,0 0 0,-3 1 0,1-1 0,-2 1 0,1-2-1,-1 0 2,-2 3-1,0-2 0,-1 1 0,0 2 0,-2 1 0,0 1 0,-1 1 0,1 0 1,-2 0-1,0 0 0,0-1 0,2 1 0,-1-2 0,1-1 0,1 2 0,0 0-2,1 0 2,0-1-1,-1-1 0,2 2 0,0-1 1,0-2-1,0-1 1,0-2 0,0 0 0,2 0 0,-2-2 0,0-2 1,1 0-1,-1-2 0,0-1 0,0-1 0,0 0 0,-1-3 0,1-10 0,0 20 0,0-20 0,0 18 0,0-18 0,-2 18 1,1-6-1,1 0 0,0 2 0,-1-2 0,1 2 0,0 1 0,1-1-1,-1 1 2,3 1-2,-2 1 2,2-1-1,0 3 0,0 0 0,1 1 0,1-2 0,-3 1 1,-1 1-1,0 0-2,-1-2 2,0 0-1,0 1 1,-1-1-2,1 2 2,0 0-2,0 0 2,1 0 0,1 0 0,0 0 0,-1 0 0,0-1 0,1 3 0,-2-1 0,0 1 0,0 0 0,0 3 0,-2 0 0,4 1 0,-1 0 0,1-2 0,1-1 0,0-2 0,2-3 0,-1 0 0,-1-3 0,1 0 0,-2 0 1,1 0-1,0-1 0,-1 1 0,1 0-1,-2 0 1,1-1-1,0-1 1,0-1-1,-1 0 1,2-1-1,-3-11 1,4 19 0,-4-19 0,5 16 0,-5-16 0,5 14 0,-5-14 0,0 0 0,5 13 0,-5-13 0,0 0 0,0 0 0,0 0 0,0 0 0,5 12 0,-5-12 0,0 0 0,0 0 0,0 0 1,2 11-1,-2-11 0,0 0 0,2 10 0,-2-10-1,3 13 1,-3-13 0,2 16 0,-2-16-1,4 20 1,-4-20 0,3 18-1,-3-18 1,4 15 0,-4-15 0,4 12 0,-4-12 0,0 0 0,3 15 1,-3-15-1,3 16-1,-3-5 1,0-11 0,2 20 0,-2-20 0,1 18-1,-1-18 1,1 12 0,-1-12 0,0 0 0,0 0 0,0 0 0,3 11 0,-3-11 0,0 0 0,0 0 0,0 0 0,0 0 0,0 0 0,0 0 0,0 0 0,0 0 0,0 0 0,6 10 0,-6-10 0,0 0 0,0 0 0,0 0 0,5 12 0,-5-12 1,0 0-1,0 0 0,0 0 0,7 12 0,-7-12 0,0 0 0,0 0 0,0 0 0,0 0 0,6 10 0,-6-10 1,0 0-1,0 0 0,0 0 0,0 0 0,0 0 0,0 0 0,0 0 1,0 0-1,0 0 0,0 0 0,0 0 0,0 0 0,0 0 0,2 11 0,-2-11 0,0 0 0,0 0 1,3 12-1,-3-12 0,0 0 1,0 0-1,2 12 0,-2-12 1,0 0-1,1 11 0,-1-11 0,1 11 0,-1-11 0,1 12 0,-1-12 0,0 0 0,3 13 0,-3-13 0,0 0 0,2 10 0,-2-10 0,0 0 0,4 14 0,-4-14 0,3 12 0,-3-12 0,0 0 0,7 12 0,-7-12 0,0 0 0,0 0 0,0 0 0,0 0 0,11 6 0,-11-6 0,0 0 0,0 0 0,0 0 1,0 0-1,0 0 0,0 0 0,0 0 1,0 0-1,0 0 0,0 0-1,0 0 1,0 0 0,0 0-1,11-1 1,-11 1 0,0 0-1,0 0 1,0 0 0,12 2 0,-12-2 0,0 0 0,0 0 0,0 0 0,0 0 0,0 0 0,0 0 0,0 0 0,0 0 0,0 0 0,0 0-1,0 0 1,0 0 0,0 0 1,0 0-1,0 0 0,0 0 0,0 0 0,0 0 0,0 0 0,0 0 0,0 0 0,0 0 0,0 0 0,0 0 0,0 0 0,2-11 0,-2 11 0,0 0 0,0 0 0,0 0-1,0 0 1,0 0 0,0 0-1,0 0 1,0 0 0,0 0-1,0 0 1,0 0 0,0 0 0,0 0 0,5-11 0,-5 11 0,0 0-1,5-14 0,-5 14-3,1-12-2,-1 12-6,0 0-13,4-14-6,-4 14-1,-7-25 1,-2 7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7.60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212 0 13,'-8'18'11,"8"-18"0,-8 14-2,8-14-10,-7 16 1,7-16 0,-4 16 2,4-16 1,0 0 2,0 0 0,-4 11 2,4-11 0,0 0-1,0 0 1,0 0-2,0 0-1,0 0-2,-3 15 0,3-15-2,0 22 1,0-7-1,-1 5 1,0 4 1,-3 3 0,-2 4-1,0 0 2,-1 5-1,-1 3 1,0 1-1,1 2 0,0 0 0,2 3 0,0 4 0,4 0 0,2 2 0,1 4 0,0 4 1,0 2 0,1 4-1,-1 3 0,-2 0 0,-1 5-1,-3 0 0,-2 3 1,-2 2-1,1 1 0,-2-2 0,0 2 2,2-2 1,4 2-1,0-3 1,5 0-1,-2 0 0,2 2 2,-2 1-2,1 0 1,-3 0-1,-3 1 0,-2 1-1,0 1 1,-2-1-1,-1-1-1,3-2 1,1-3-2,3 0 0,3-1 0,3 0 1,4 0-1,3 1 1,2 3 0,0 3-1,3 4 0,-3 3 1,0 3 0,-1 3-1,-2 2 1,1 0 0,-3 0-1,0 1 1,-1-2 0,-1-1-1,1 0 2,-1 0-1,3 1 1,-1 0-1,3 3 1,-1 0 0,2 7 0,-1 4-1,-2 0 1,-2 2-1,-6-1-1,-2-1 1,-6 2 0,-8-3 1,-1-3-1,-4-5 1,-2-2-1,2-4 0,3-2 0,1 3 0,2-1 0,3-1-1,1 2 1,3 4 0,1 1 0,-1 3 0,1 2 0,0 1 0,1-3 0,1-2 0,2-1 0,2-6-2,2-1 2,1-4-1,2 0 1,0-2-2,1-1 2,0 3-2,2 2 1,-1 3 0,-1 4 0,3 2 0,0 1 0,1-2-1,2 0 0,2-5 1,0-3-1,1-3 0,1-4 0,0-3 1,-1-4-1,-1-3 1,-1 1 1,-1 0-1,-4 0 0,-2 2 0,0-1-1,0 1 1,0 1-1,-1-1 1,3 0-1,0-1 1,3-2 1,1-4-1,2 0 1,-2-1 0,1 3 0,-4-1 0,0-2 0,-3 1 0,-2 3 1,0-2-2,-2 3 1,-1-1-1,1-2 0,0 2-1,1 0 1,0 2 0,-2-1 0,1 2 0,-2 1-1,-1 1 2,-2 3-2,0 3 2,1-1-2,1 1 1,-1 6 0,2-2 1,1 1-2,1 0 1,0 0 0,-1-5 0,2-2 0,-4-4 0,1-3 0,-2-5 0,-1-4 1,0-4 0,0-6 0,1 0 0,1-1-1,0 3-1,-1-8 1,3-1-1,2-3 1,0-1-1,1-5 0,0-2-1,2-6 3,1-5-1,-1 0 1,0 0-1,0 0 0,-3-4 0,2-2 0,-4-21 1,0 0 2,4 48 0,-4-48-3,0 0 4,0 0-5,5 36 4,-5-36-3,0 0 0,0 0 0,0 0-3,0 0 6,0 0-5,0 0 2,0 0 0,0 0 0,0 0 2,0 0-2,0 0 0,0 0 0,0 0 0,0 0 0,0 0 0,0 0 0,0 0 0,0 0 0,0 0 0,0 0 0,0 0 0,0 0 0,0 0 0,0 0 0,0 0 0,0 0-6,0 0-8,0 0-16,27 2-13,-16-21 4,-2-11-5,-2-9 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29.1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395 16 4,'-27'-3'9,"4"3"0,-6-4-1,3 2-5,0 2-1,1 1 2,0-1 0,3 3 0,0-3 1,4 3 3,2-3-2,2 2 0,2 1-1,12-3-2,-18 4 2,18-4-1,-13 5-3,13-5-1,-12 7 1,12-7-1,0 0 1,-14 9-1,14-9 1,0 0 0,-12 11 0,12-11-1,-6 14 1,6-14-1,-8 22 1,4-8 0,-1 2-1,4 3 1,-3 2 0,2 1-1,-1 4 1,2-1 0,-2 3 0,2 1 0,0 2 0,0 1 1,1-1 1,1 2-1,4 1 1,-2 0-1,5 2 1,1 3-1,1 0 0,2 2-1,3 3 1,-1 3-1,-1 1 0,0 1-1,-1 1 1,-3-1 0,-2 0-1,-1-2 0,-1 1 1,0-5-1,-1-1 1,4-1 0,-1 0 0,3 0 0,2-1 1,1 4-1,0-1 0,0 2-1,-3 3 1,-2 0-1,-2 0 1,-5 2-1,-2-1 1,-3-5-1,-1-2 1,-3-3-1,1 0 1,0-3-1,0-1 1,0-1 0,1 0-1,-1 1 1,1 1 0,-1 1-1,1 1 1,0 1-1,0 1 1,-1-1-1,2 1 1,1-3-1,-1-1 1,0-1 0,3-1-1,-1-1 1,2-1-1,1 1 0,1-2 0,0 2 0,2 1 1,-1 1-1,-1 0 0,1 0 1,-2 1-1,0-1 1,-3 0-1,2 0 1,-3-3-1,2 2 0,-1-1 1,0-1-1,0 0 0,1-1 0,0 1 0,2-1 0,-1 0 1,1-1-1,0 1 0,0 0 0,1 1 0,-1 1 1,0 2-1,0 1 0,0 1 0,1 1 1,0-1-1,2 4 1,-1-5-1,2 1 1,-1-1-1,2-1 1,-1-2-1,-2-1 0,2 0 0,-2-4 0,-1 1 0,0-1 1,0-1-1,1 0 0,-1-2 0,1 2 0,-1-3 0,1 0 0,-1-1 0,-1 0 0,-1-2 1,-2 2-1,1-3 0,-2 0 0,0 1 0,-1 0 0,0 0 2,0-1-4,2 0 4,0 0-4,0-2 4,0 3-4,1 1 2,0-1 0,-1 2 0,1-1 0,-2 1 0,2 0 0,1 1-1,-2-3 1,2-2 1,1 2-1,0-2 0,0 1 0,1-3 0,2 1 2,-2-1-2,1-2 0,2 2 0,-2-3 0,1-1 0,-1-2 0,2 0 0,-2-1 0,-2-10 1,6 19-1,-6-19 0,5 18 0,-4-6 0,1-1 0,1 1 0,-1 1 0,0 1 0,1 1 0,-1-1 0,2 0 0,-1-1 0,1-1 1,-1 0-1,1-2-1,-1 0 1,-3-10-1,5 17 1,-5-17 0,5 16 0,-5-16-2,5 14 2,-5-14 0,4 12 0,-4-12 0,5 10 0,-5-10 2,0 0-2,6 11 1,-6-11-1,0 0 1,0 0 0,0 0-1,0 0 0,0 0 0,0 0 0,7 10 1,-7-10-1,0 0 0,0 0 0,0 0 0,0 0 0,0 0 0,0 0 0,6 13 0,-6-13-1,5 12 1,-5-12 0,8 16 0,-8-16-1,8 19 1,-2-9 0,-6-10 0,7 19 0,-7-19 0,8 17 0,-8-17 0,4 18 0,-2-8 0,-2-10 0,2 21 0,-2-10 0,0-1 0,0 1 0,0-1 0,0 1 0,0-1 0,-1 1 0,2 1 0,-1 1 0,2 4 0,-1 1 1,3 3-1,-3 4 0,2 3 0,-2 1 0,0 2 0,-1 2 0,-1 2 0,-2 0 0,1 2 0,-2 2-1,1-2 1,-1 1-1,0-2 0,1 1-1,-2-2 2,3-2-1,-1 0 1,-1-3 0,-1-2 0,2 0 0,-1 0 0,1-1 0,-1 0 0,0-3 0,1-3 1,1-1-1,-1-1 0,1-3 0,1-3 0,-1-1 0,2-12 0,-2 18 0,2-18 0,0 15 0,0-15 0,1 14 0,-1-14 0,0 13 0,0-13 0,3 11 0,-3-11 0,0 0 0,2 12 0,-2-12 0,5 12 0,-5-12 0,4 19 0,-1-9-2,0 3 2,1 0-1,-2 0 0,1-1 0,-1 1 1,-1-1-2,0-2 2,-1 1 0,0-11 0,3 19 0,-3-19 0,1 17 0,-1-17 0,1 15 0,-1-15 0,3 12 0,-3-12 0,0 0 0,1 13 0,-1-13 0,0 0 0,0 0 0,0 0 0,0 0 0,1 11 0,-1-11 0,0 0 0,0 0 0,1 12 0,-1-12 0,0 0 0,4 15 0,-4-15 0,0 0 0,2 14 0,-2-14 0,0 0 0,0 0 0,0 0 0,0 0 0,0 0 0,0 0 0,4 11 0,-4-11 0,0 0 0,0 0-1,0 0 1,3 11-1,-3-11 0,0 0 1,0 0 0,0 0-1,6 11 1,-6-11 0,0 0 0,0 0 0,0 0 0,0 0 0,7 14-1,-7-14 1,6 10-1,-6-10 0,6 11 1,-6-11 0,0 0-1,7 10 1,-7-10 0,0 0 0,0 0 0,6 13 0,-6-13-1,0 0 1,4 11 0,-4-11 0,0 0 0,0 0-1,0 11 1,0-11 0,0 0 0,2 12 0,-2-12 0,0 0 0,2 14 0,-2-14 0,3 11 0,-3-11 0,0 0 0,3 14-1,-3-14 1,4 11-1,-4-11 0,0 0 0,5 12 0,-5-12 0,0 0 0,0 0 0,0 0 1,0 0 0,0 0-1,0 0 1,6 11 0,-6-11-1,0 0 1,3 13 0,-3-13-1,4 12 1,-4-12 0,3 11 0,-3-11-1,4 12 2,-4-12-1,3 13 0,-3-13 0,4 16 0,-4-16 0,6 20 0,-3-10 0,1 2 0,-1 0 0,0-2 0,-3-10 0,8 18 0,-8-18 0,4 11 1,-4-11-1,0 0 0,0 0 0,0 0 1,3 11-1,-3-11 0,0 0 1,0 0-1,0 0 0,0 0 1,0 0-1,0 0 0,0 0 0,0 0 0,0 0 0,0 0 0,0 0 0,0 0 0,0 0 0,0 0 1,0 0-1,0 0 0,0 0 1,0 0-1,0 0 0,0 0-1,0 0 1,0 0-1,0 0 0,0 0 1,0 0-1,0 0 1,0 0 0,0 0 0,0 0 0,0 0 0,0 0 0,0 0 0,0 0 0,0 0 0,0 0 0,-10 7 0,10-7-1,0 0 0,0 0 0,0 0-2,0 0-1,0 0 0,0 0 0,0 0 0,0 0 1,0 0 0,0 0 1,0 0 1,0 0 1,0 0 1,0 0-1,0 0 1,0 0 0,0 0-1,-12-4 1,12 4-1,0 0 0,0 0 1,0 0-1,0 0-1,0 0 1,0 0 0,0 0-1,0 0 1,0 0 1,0 0-1,0 0 0,0 0 0,0 0 0,0 0 1,0 0 0,0 0-1,0 0 1,0 0-1,0 0 0,0 0-1,0 0-1,0 0 0,0 0-1,0 0-1,0 0-2,0 0 0,0 0-1,7 13-3,-7-13 0,0 0 0,0 0 0,0 0 1,0 0-2,9 12-2,-9-12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2.4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32.188"/>
    </inkml:context>
  </inkml:definitions>
  <inkml:trace contextRef="#ctx0" brushRef="#br0">-1 530 19,'0'0'24,"11"-4"-1,12-11 1,18-7-17,16-7-7,17-10-2,18-8 0,17-3 0,9-5 0,6 1 1,-2 3 0,-4 6 1,-9 7-7,-14 5-13,-5 11 0,-17-4-2</inkml:trace>
  <inkml:trace contextRef="#ctx1" brushRef="#br0">245 537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5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0 5,'2'13'4,"-2"-13"-1,0 0-2,11 10 2,-11-10 4,0 0 1,15 14 2,-15-14 2,13 11-1,-13-11 3,25 18-1,-5-10-2,12 3-2,6-2-2,10 0-2,10-2-1,12-1 0,11-2-3,6-4 1,8 0-1,4-1 0,6-2-1,7-2 1,3 1 0,2-1 0,1 3 0,2 2 0,1 0-1,-4 2 0,-6-1 0,-10 6 0,-12-4-2,-7 4-2,-14-3-8,-14-8-10,-7 6-1,-24-14 1,-4 2-1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21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52">19409 3696 2322,'37'-12'2967,"-13"12"129,-1 0-2064,-5 3 0,9 6 0,-3-4-258,6 4-129,1-1-1677,6 1-1806,-5-9-258,9 1-387</inkml:trace>
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33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6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6">16498 7479 774,'0'0'3612,"0"0"258,0 0-1806,-6-14-645,6 14-129,0 0-129,8-1-129,-8 1-258,0 0 129,0 0-387,14 4-129,-14-4-129,8 16-129,-6-5-258,-2-11-516,8 26-2451,-3-7-1161,-5-3-258,1 6-129</inkml:trace>
  <inkml:trace contextRef="#ctx0" brushRef="#br0" timeOffset="56484.2306">16500 7945 1677,'0'0'3612,"5"15"258,-5-15-903,0 0-2838,0 0-129,0 0-129,0 0-258,6 12-2064,-6-12-1290,0 0 0</inkml:trace>
  <inkml:trace contextRef="#ctx0" brushRef="#br0" timeOffset="56756.2462">16557 8511 2580,'14'7'3354,"-14"-7"-1290,12-3-774,-12 3-387,0 0-774,11-14-1548,-11 14-2193,0 0 258</inkml:trace>
  <inkml:trace contextRef="#ctx0" brushRef="#br0" timeOffset="57048.2629">16508 9119 516,'0'19'3741,"1"-5"258,-1-14-129,0 0-2967,0 0-645,13-2 0,-13 2 0,15-6-516,-15 6 0,16-4-903,-16 4-2451,14-9-258,-1 6 0</inkml:trace>
  <inkml:trace contextRef="#ctx0" brushRef="#br1" timeOffset="74263.2474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1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04">19892 8558 2451,'21'-3'3870,"-21"3"129,15-17-2322,0 13-516,0-6 0,8 3-129,-2-3-645,5 5 0,4-2-387,0 2-129,7 4-645,-2-2-2322,3-3-774,5 6-516,-9-7 517</inkml:trace>
  <inkml:trace contextRef="#ctx0" brushRef="#br1" timeOffset="75944.3437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7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1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4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2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4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4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5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26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4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7">21094 9694 645,'0'0'2064,"0"0"0,17-3 0,-3 1 129,-1-7-129,6 8-387,-3-8-387,9 7-516,-7-1 0,8 3-258,-1 0 0,1 0-387,-1 5 0,1-1 0,0 2-129,0-4 0,-1 5-258,-4-7-387,2 3-1161,-2 1-2322,-9-6-258,2-2 129</inkml:trace>
  <inkml:trace contextRef="#ctx0" brushRef="#br1" timeOffset="85719.9027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61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1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3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7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2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37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7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41">23647 9682 1806,'-5'17'3741,"5"-17"-1032,0 12-258,0-12-387,11 0-387,-2-8-129,7 8-258,-2-13-387,7 8-129,-4-6-258,4 5-258,-1-1-129,0 2-129,0 5-516,-5-3-774,5 3-2709,-3 4-516,-6-4-129,4 5 0</inkml:trace>
  <inkml:trace contextRef="#ctx0" brushRef="#br1" timeOffset="96263.5059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6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5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6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02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24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37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5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46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9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805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1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3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3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4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9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1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12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8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3">23442 13021 1806,'-11'0'4257,"11"0"516,0 0-2322,8-2-129,-8 2-387,26-3-258,-12-4-387,13 7-387,-5-3-129,6 2-387,-2 0-387,2 1-129,3 0-258,-4 0-516,7 7-1806,-4 1-1806,-5-4-258,1 6-387</inkml:trace>
  <inkml:trace contextRef="#ctx0" brushRef="#br1" timeOffset="148019.4662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7">19238 14175 3483,'0'0'4644,"7"1"-516,-7-1-1548,27 0-258,-13-6-387,15 6-645,-3-4-387,8 2-129,-1-3-516,4 0 0,-2 2-258,-1 2 0,-2 1-387,-7-4-645,1 5-645,-8 1-2580,-6-2-258,0 0-387,-12 0 129</inkml:trace>
  <inkml:trace contextRef="#ctx0" brushRef="#br1" timeOffset="148795.5106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3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04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1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3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6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1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93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63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62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09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2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63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4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5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2">20970 14996 645,'-11'-1'4257,"11"1"258,0 0 0,0 0-2580,0 0-129,19 0-258,-19 0-258,34-1-387,-14-9-129,13 8-258,-1-6-258,6 3-258,2 2-258,-3-4-1032,5 3-2967,0 2-516,-7-4-258,-2 4-129</inkml:trace>
  <inkml:trace contextRef="#ctx0" brushRef="#br1" timeOffset="161159.217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7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1">22990 15135 2580,'0'0'4902,"0"0"-129,0 0 0,-3 13-2838,3-13-387,0 17-387,0-17-258,0 31-387,-1-11-129,1 9-129,0-5-129,0 1 0,0-3-129,1-6-258,5 4-903,-6-20-2709,0 0-774,0 0-516,12-11-258</inkml:trace>
  <inkml:trace contextRef="#ctx0" brushRef="#br1" timeOffset="163195.334">23046 14825 3096,'1'-30'4644,"-1"30"-129,2-15-258,-2 15-2838,0 0-645,11 6-1032,-11-6-2193,0 19-1677,8-2-258,-8-17-516</inkml:trace>
  <inkml:trace contextRef="#ctx0" brushRef="#br1" timeOffset="163839.3709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06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08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9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2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6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0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6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41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3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97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3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9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42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3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17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237593.5893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52773.4578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54013.5287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54533.5585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55277.60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55698.6251">9585 3408 2967,'-8'16'3741,"3"2"-258,5-4-2322,-4-4 0,4 9 129,0-2-387,0 7 0,0-7-258,2 10 258,-2-9-387,6 6 0,-5-10 0,5 3-258,-3-5-129,0 0-258,-3-12-258,7 11-903,-7-11-2709,0 0-258,0 0-129,0 0-129</inkml:trace>
  <inkml:trace contextRef="#ctx0" brushRef="#br2" timeOffset="255954.6397">9650 3064 3096,'0'0'4257,"-10"12"-774,10 0 129,0-12-3483,-9 17-1161,8 0-1806,1-17-1032,0 25 0</inkml:trace>
  <inkml:trace contextRef="#ctx0" brushRef="#br2" timeOffset="256757.6857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57486.7274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59729.8557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60437.8962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60797.9168">10501 3309 1548,'10'-5'3612,"-10"5"516,5-15-1548,-5 15-1290,0 0 0,17-9 0,-17 9-387,21-9-258,-6 1-258,3 3-258,6-3-516,2-3-903,6 1-2709,5 2-129,-1-5-387</inkml:trace>
  <inkml:trace contextRef="#ctx0" brushRef="#br2" timeOffset="261557.9602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62518.0151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9:28.0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29 835 2,'5'12'8,"-5"-12"1,-3 14 0,3-14 1,-10 9 1,10-9-2,-12 0 1,6-10 0,4-8 1,1-11-1,5-5-2,1-11-2,5-5-3,3-9-1,3-4 1,4-3-2,-2 2-1,2-1 0,-4 4 0,-4 4-1,-3 3 1,-1 7 1,-4 5 0,-3 8 0,-1 7 0,-2 6 0,2 7 0,-3 4 0,3 10 0,0 0 0,0 0 0,-11 23 0,8-2 0,-1 4-1,1 4 0,0 2 1,4 2-1,9-2 1,5-4-1,11-8 1,12-10-1,11-11 0,9-9 1,7-9-1,1-7 1,-4-6 1,-5 2 0,-12 2 1,-10 5 0,-14 6 0,-5 7 0,-16 11 0,0 0-1,0 0-1,0 0-1,0 0-1,0 0 1,2 12 0,-4 4 0,-2 7 0,0 10 1,-2 9 0,-4 12 0,-5 10 1,-1 8 0,-4 0 0,2 3 2,-2-4-2,3-6-1,3-11 1,5-8-2,4-11-2,1-12-1,9-6-5,-5-17-4,0 0-14,11-27-5,-4 5-1,1-10 1</inkml:trace>
  <inkml:trace contextRef="#ctx0" brushRef="#br0" timeOffset="731">1154 201 12,'12'-6'21,"0"5"1,-12 1 1,9-11-8,-9 11-8,11-6 0,-11 6 0,0 0-1,0 0-1,0 0 0,0 0-2,0 0-1,0 0-2,8 9 0,-8-9 1,2 14-1,-2 0 1,-1 5-1,-1 4 1,-5 6 0,-2 7 0,-6 5 0,-4 6 0,-5 4 1,-2 0 0,-1 1-1,1 0 0,3-2 1,5-3-1,3-6 0,10-5 0,7-4 0,10-6 0,7-3 0,11-2-1,7-4 1,10-3 1,6-3-1,10-2 1,5-6-1,4 0 0,3-4 1,1-3 0,-3-1 0,-3-3-1,-7 2 0,-8 2 0,-12 0 1,-9 3-1,-11 0 0,-7 3 1,-16-2-1,0 0 1,4 12-1,-4-12 0,-17 14 0,3-8-2,-4 2-2,-9-7-12,-3 4-18,-8-9 0,-6-6-1,-7-7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04.4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3694 1732 10,'6'-35'11,"2"2"-1,7 4-1,4 1-1,11 5-1,10 4-1,13 7-2,11 5-1,15 7-1,10 7-1,10 4 0,14 9 2,-2 2-1,8 3 1,-8 1 0,8 4 1,-12-4-1,3 4-1,-16 0 0,-11 2-2,-9-3 0,-13 0-1,-5-2 0,-56-27-1,67 52 1,-67-52-1,40 51 1,-40-51 1,29 61 0,-14-17 1,-1 6 1,6 10 0,-4 7 0,6 8 1,-1 5-1,1 13 0,2 4-1,-5 5 0,0 6 0,-5 7-2,4 13 1,0 12 0,6 14 0,6 10 0,2 12-1,7 8 1,-7 3 0,-1 4 0,-4-6 0,-13-11 2,-15-10 0,-7-14 1,-4-16 1,-7-6-1,6-13 0,1-10 0,-2-15-1,8-14-3,0-14-9,6-62-14,-38 43-3,38-43 1,-67-101 0</inkml:trace>
  <inkml:trace contextRef="#ctx0" brushRef="#br0" timeOffset="921">2467 1294 7,'0'0'10,"0"0"-4,0 0-3,0-12-2,0 12-1,-3-20 0,-6 4 1,-1-6 1,-9-5-1,-9-6 2,-10-4-1,-11-8 0,-16-5 1,-10-5 0,-11-6 1,-10-3 0,-11-3 2,-2-3 2,-6-3 0,1 8 0,3 0 1,6 9-1,3 6-2,6 10-1,4 6-2,5 10-2,4 8 0,6 5-2,5 6 1,2 1 0,8 3 0,8 2 0,11 0 0,10 0 0,10 1-1,6-1-2,17-1-4,0 0-14,0 0-2,20-3-1,-5-14-1</inkml:trace>
  <inkml:trace contextRef="#ctx0" brushRef="#br0" timeOffset="1522">526 0 9,'0'0'6,"14"14"1,-14-14 1,3 16 0,-3-16 1,-16 15-1,-3-8 0,-5 1-1,-11-2 1,-7 0 0,-10 0-1,-5 0-1,-3-3-1,3 3-2,4-2 0,6 4-1,8 0-2,12 3 0,12 6 0,11 4 0,12 3 0,10 3 0,6 2 1,8 1 1,4 1 1,7 2-1,4-3 1,5 1-1,0 1 0,6 1 0,1 1-1,5 0-1,3-2 1,0 1-1,-2-3 0,-4 0 0,-7-8 1,-7-3 0,-7-3 0,-10-3 0,-12-2 0,-5-3 0,-13-8-1,7 14 1,-7-14-3,-11 15-2,2-6-21,-4 3-3,-4-14 0,5-11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10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1290 578 6,'0'0'15,"6"-13"-6,-9 0-4,-5-1-1,-5-5-2,-7-2 1,-7-6-1,-7-1 0,-9-5 0,-8-1 1,-5 0 0,-5-1 0,-6-1 1,-3 5-1,-4 0-1,0 5 0,1 2 0,2 3-1,3 5 1,5 5-2,7 4 1,7 2-1,10 3 1,6 1-1,7 1 0,6 2 1,8-1 0,2 1 0,10-2 1,0 0-1,0 0-1,0 0-1,8 13-3,6-8-8,2 1-7,7 2-2,-3-7 2</inkml:trace>
  <inkml:trace contextRef="#ctx0" brushRef="#br0" timeOffset="571">28 48 17,'15'-7'12,"3"3"-3,12 1-1,8-1-3,11-1-4,8 1-1,6 0 1,5 2 1,-3-1 0,-1 0 1,-8 1 0,-7-1 1,-11 1-1,-8 1 0,-10 0-1,-6 1-1,-14 0 0,0 0-1,0 0 0,0 0 0,0 0 1,-7 10-1,-4-8 1,-5 0 0,-5-1 0,-6 1-1,-5 0 0,-6 0 0,-5 0 0,-4-1 0,-3-1-1,0 1 1,0-2 0,-2 0 0,-1-1 0,4 1 2,6-1-1,8 2 1,4 1-2,6 4 1,9 4 1,10 4 0,10 4 0,10 5 0,5 3 0,3 5 0,3 0 0,4 2 1,-1-1-2,1 0 0,-3 0 0,1 0 0,-1 0 1,4 1 0,0 2 0,3 0 0,-2-2 0,0 1-1,0-3 1,-4-2 0,-4-6-1,-4-4 1,-7-6 0,-2-1-1,-10-11 1,10 10 0,-10-10-1,0 0 0,0 0-3,0 0-4,0 0-12,-9 5-9,-7-14 0,0-11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0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2120 10 0,'0'0'6,"0"0"-2,-2-9 0,2 9-2,0 0 1,-9-10-1,9 10-2,-14-2 0,2 2 0,2 2 0,-6 0 0,0 3 1,-10 0 0,-1 0 1,-8 2 1,-6 1 1,-8 1 1,-6-1 1,-5-1 2,-5 2-1,-7-4 1,-1 0-1,-6-4 0,-2 0 0,-3-1-2,0 3-1,-3-1-1,3 3-1,6-1 0,7 2-1,8 0 0,12 1 1,8-1 1,11 1-1,8-5 1,10 0-1,3 0 1,11-2-1,-11 3-1,11-3 0,0 0-1,-10 14 0,5-3-1,-3 3 1,-1 5 0,-2 4 0,-3 4-1,1 4 1,-3-1 0,1 7 0,-2 3 0,2 2 1,-3 2-1,-1 5 0,1 4 0,-5 4 1,-4 7-1,-1 1 0,-3 7 0,1 3 0,-1 6 0,0 3 0,3 6 0,2 3 0,5 5 0,2 3 0,4 4 0,3 5 0,3 5 0,5 2 1,-1-3 0,3-2 0,-2-2 0,0-2 1,-5-3 0,0-2 0,-5-4 0,-1-1 0,1 1 0,-2 5-1,4 0 1,0 4-1,6-2 0,1-4-1,4-3 1,2-2-1,1-10 0,3-7 1,1-8-1,3-9 0,0-8 1,2-4-1,3-5 0,-1-2 0,2-4 0,-2-2 0,0-2 0,-3-3 0,-2-1 0,-2-4 0,-2-5 0,-1-3 0,-3-6 1,1-2-1,-1-12 0,0 15 1,0-15-1,-1 9 0,1-9 0,0 12 0,0-2 0,0 1 0,0 3 1,1 2-2,0 2 1,0 2 0,-1 1 0,0 4 0,1 3 0,-1 3 0,-1 6-1,1 1 1,-1 3 0,-1 5 0,0 1 0,0 0 0,1 3 0,3 2 0,4 1 0,4 2 0,8 1 0,8 0-1,12 0 1,11-2 0,13-3-1,12-4 1,12-2 0,13-2 0,13 0 1,15 0-1,9 3 1,12 2 0,11 0-1,4 3 1,4-1 0,0-1 0,-4 0 0,-4-2-1,-8-9 0,-6-2 1,-10-5-1,-7-7 0,-1-3 0,-5-6 0,-5-2-1,-6-5 1,-7 0 0,-7-2 0,-12-1 0,-8-1 0,-14-1 0,-6-1 0,-11-1-1,2-2-2,0 1 1,-4-4-1,4 1-1,8-2 1,1-4 0,-4 2 1,3-2 1,-7-1 1,-7 0-1,-42 10 1,71-16-2,-71 16-1,42-11-2,-42 11 0,0 0 1,46-15-1,-46 15 1,0 0 2,46-25 1,-46 25 2,0 0 0,68-46 0,-68 46-3,52-35-1,-52 35-3,50-32-10,-50 32-7,24-44 1,-24 44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08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819 0 5,'-8'16'3,"3"4"0,-3 5 2,2 4 1,-4 4 0,4 8 0,-2 4 0,-4 6 0,-3 9 0,-7 13-1,-4 14 0,-7 17-2,-3 15 1,-6 16-1,-2 18 1,-3 17-1,0 12 0,0 12 0,1 6 0,-1 9 0,0 7 0,3 3 0,4 2-2,4 2 1,6-3-1,6-2 1,2-3-1,6-8-1,3-9 1,5-15 1,2-13 1,1-22 0,0-15 0,-1-18 0,5-17 0,3-17-2,3-13-2,0-13-2,0-11-2,1-3 0,-2-8 0,2-3-1,-3-6-2,1-2-5,-1-2-5,-4-8-3,5 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08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5288 9,'16'18'11,"-1"-8"-9,3 3-3,6-3-1,3-3 1,2 1 1,3 0 0,4 0 2,5-1 2,6 3 1,8-1 2,7 0-1,12 1 0,10 0-1,10 3 0,7-1-2,7 4-2,6-2-2,9 5-1,2-2 0,4 2 0,3-4 0,9 2 0,6-5 1,7-1 0,9-4 0,8-2 1,2-2 0,9-1 0,2-2 0,-1 0 1,0-2 0,-1-4 2,-3 2 1,-6-3 2,-5-1-1,-7-3 1,-6 0 0,-11-1 0,-8 4-2,-16-3-1,-11 4-2,-12-1 0,-12 3-2,-12 0 0,-9 1 0,-10-1 0,-4 1 0,-6 0 0,-5 0 1,-6 0 0,-3 0 0,-5-1 1,-3 0 0,-6-2 1,-3 1-1,-6-3 0,-2-1 0,-3-3 0,1-4 0,1-6 0,4-5 0,2-8 0,4-10 0,6-12 1,5-10 0,1-13-1,0-12 0,-1-13 1,-4-14-2,-3-15 1,-6-10 1,-4-12-3,-4-10 1,-4-8-1,-1-5 0,-3-8 0,-2-1 0,-3 2-2,-4 1 1,-6 3 0,-4 9 0,0 11 0,-4 6 0,2 17 0,-1 12 0,2 12 0,1 14 0,3 16 0,2 9-1,3 14 1,-1 9 0,3 9 1,3 8-1,0 7 0,3 1 1,1 2-1,-2 2 1,-2-2-1,-5-2 1,-4-3 0,-10-3 0,-9-2 1,-11-2 1,-10-2 0,-13-4 0,-13-3-1,-7-2 1,-10-5 0,-8-4 0,-7-2 0,-11-5 0,-5-3 0,-3-1 1,-8-3-1,-8 0 0,-10 0 1,-4 7-1,-7 3 1,-3 5 1,-3 6-1,-2 8 0,-1 9 1,6 6-1,6 6 1,12 4 0,15 5-1,18 5 0,19 4 0,21 2-2,25 1-2,14 2-3,20 2-7,13 5-10,13-7 0,11 5-1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5:29.0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2186 5293 3096,'0'0'3225,"0"0"0,0 0-2064,0 0-1419,0 0 258,3 12 387,-3-12 129,0 0 258,0 0 129,0 0 129,0 0-258,0 0 258,0 0 0,0 0-387,0 0-129,0 0-129,0 0-258,0 0 0,0 0 0,0 0-129,0 0 129,0 0 0,0 0-129,3-8 0,-3 8 129,0 0-129,0 0 0,0 0 0,2-11 129,-2 11-129,0 0 0,0 0 0,0 0 0,0 0 0,0 0 0,0 0 0,0 0 0,0 0 129,0 6-129,0-6 129,0 22 0,0-2 0,-2 1 129,-1 9-258,-2 5 129,-1 0 0,-3 6-129,2 0 0,-4-1 129,2 0-258,2-2 129,-3-6 0,3-2 0,4-4-129,1-3 129,1-5 0,1 0-129,0-7 129,0-11-129,0 17 129,0-17-258,0 0 0,0 0-129,0 0-129,6-7-516,-6-13 0,5 3-258,-5-11 129,6 0 0,-6-7 0,7 0 258,-4-3 258,2 2 387,1 0 129,2 2 129,-1 5 129,1 4-129,1 4 129,-2 1 0,1 6 0,-1 2 258,-7 12 0,9-20 0,-9 20 387,8-12 0,-8 12 0,0 0 0,0 0 129,0 0-258,0 0 0,2 10-258,0 2 0,-2 3-129,6 6-129,2 1 129,6 2-258,1 3 387,6 2-387,3 0 0,2 0 0,0 0 0,1-1 0,-3 0 0,0-5 129,-5-3-129,0-1 0,-2-6 129,-4-1 0,-13-12 0,17 9 0,-17-9 129,11-8-129,-10-4 0,2-6 129,-3-5-129,0-5 0,0-4 0,0-4 0,-3 0 0,1-1 0,-1 1-129,1 5 129,1 0-129,0 4 0,1 3-129,0 2-129,1 7-129,0-2-387,-1 17-774,7-16-1677,-7 16-1032,0 0-387,16-15 387</inkml:trace>
  <inkml:trace contextRef="#ctx0" brushRef="#br0" timeOffset="729.0417">2807 5378 4773,'3'38'4257,"-3"-18"-387,0 11-516,0 3-3483,0 5 0,-2 2-129,-1 4 129,-3-3 0,-2 2 129,2-6 129,0-1 0,3-8 129,1-4-129,2-7 0,0-6-258,0-12 0,0 0-387,7-6-387,3-9 129,-10-10-258,5 0 0,-5-8 0,0-3 258,0 0 0,-7-4 516,-1 2 258,0-3 258,2 5-129,-3 0 129,4 4 258,0 1-258,4 2 258,1 4-129,0 6 258,4 0-258,4 4 258,1-2 0,3 7 129,1-2-258,4 5 129,1-1-258,2 6 0,0-2 0,3 4-129,-1 2-129,0 7 0,0-1-129,-1 4 129,-2 0 0,0 2 129,-5 1 0,-1 0 0,-5-1 387,0 1-387,-8-2 129,0 4-129,-3-4 129,-6 3-258,-9-5 0,0 3 0,-7-4 0,1 2 0,-3-5-129,0-1 0,0-1 0,6-3-258,2 1-258,-1-3-774,20 0-2322,0 0-774,0 0-387,0 0 258</inkml:trace>
  <inkml:trace contextRef="#ctx0" brushRef="#br0" timeOffset="1512.0865">3358 5651 1419,'13'7'3225,"-13"-7"-258,11-3-1548,-11 3-1290,15-1 129,-15 1 387,20 0 0,-4 0 129,-5 0 129,9 0 129,-6 0 0,10 1-129,-6-1-387,9 3 129,-1-2-387,4 3 0,-5-4-129,2 3 129,0-1-129,-2 0 129,-7-2-129,1 0 0,-8 0 0,-11 0 129,20 0-129,-20 0-129,0 0 0,0 0-387,0 0 0,0 0-645,0 0-1161,0 0-1677,-8-4-516,8 4 0</inkml:trace>
  <inkml:trace contextRef="#ctx0" brushRef="#br0" timeOffset="2140.1223">3783 5503 1677,'0'0'3096,"13"6"258,-13-6-2451,0 0-387,15 7 129,-15-7 0,17 5 0,-17-5 0,22 9 0,-22-9-129,25 15 0,-9-7-258,3 3-129,-1-1 0,-1 4 0,3-2 0,1 3-129,-3-1 0,1 0 129,-3 2-129,-2-4 0,-2 2 0,0 1 129,-7-3 258,1 2 0,-6-14-129,0 24 0,0-13 258,-7 2-258,-6-3 129,1 5-258,-4-1 0,-3-2 0,-3 4 0,2 0 0,-3-3 0,0-1-129,4-1 0,0-1 0,3 0-387,1-9-387,15-1-2064,0 0-1290,0 0-258,0 0-129</inkml:trace>
  <inkml:trace contextRef="#ctx0" brushRef="#br0" timeOffset="3240.1853">4879 5380 2193,'0'0'3612,"11"4"0,-11-4-903,0 15-2580,3-5-129,0 5 258,1 2 129,-1-1 129,0 6 129,-3-2 0,1 9 129,-1-4-129,0 7 0,-2-5-129,0 0-258,-2 0-129,1-5-129,-1-3 0,2-5-129,2-14-129,-4 10 0,4-10 0,0-10 0,1-4-129,2-8 129,0-2 0,0-6 0,0 1 0,-2-2-129,5 3 0,-3 1 129,1 6 0,-1 0 0,1 7 0,0 2 258,-4 12-129,3-12 129,-3 12 129,0 0 0,0 0 0,16 17-129,-9-3 258,3 9-129,5 0 0,2 2 0,-4 3 0,4 3 0,0-3 0,3 0 0,-2-4 0,1-1 129,1-3-129,0-4 129,-2-9-129,-1 0 129,0-7 129,-1 0 0,-6-12 0,1-2 0,-6-11 0,1 1-129,-5-8 258,-1 1-387,0-7 129,-3 2-129,-5-1-129,2 3 129,-3 3-129,2 2 129,0 5-258,0 4 129,5 6-258,-3 3-129,5 11-258,0-11-387,0 11-1032,11 0-2064,-11 0-258,18 0-129</inkml:trace>
  <inkml:trace contextRef="#ctx0" brushRef="#br0" timeOffset="3569.2041">5641 5395 5031,'0'59'4128,"0"-18"-258,-6 2-1548,1 3-2451,3 1 129,-2 0-129,1-1 129,0-4 129,0-6 0,2-7-129,1-6 129,0-5-129,0-18-258,0 0-1161,8 6-2451,-5-18-258,6-5 129</inkml:trace>
  <inkml:trace contextRef="#ctx0" brushRef="#br0" timeOffset="4012.2295">5557 5426 258,'-5'-17'3612,"5"17"-129,5-17-1677,0 4-903,10 4-129,-1-6-258,6 4 258,0-4-129,4 6-129,-3-1 0,4 4 0,-3-1-258,1 6 0,-5 1 129,1 1-258,-2 6 0,0 6 129,-4 2-129,0 4 129,-6 1 258,2 4-129,-4-3 129,-1 4-258,-4-5 516,0 4-516,0-10 387,-3 7-258,-9-8 129,5 3-258,-7-5 129,0 2-129,-7-5 0,2-1 129,-6-2-387,1-1 129,-1-1-129,3-3-129,-2 0-258,0 0-129,12 0-774,-10 0-2838,11 0-516,11 0-387,-15-11 0</inkml:trace>
  <inkml:trace contextRef="#ctx0" brushRef="#br0" timeOffset="6324.3617">6532 5565 2709,'0'0'2451,"0"0"-1806,0 0 387,0 0-129,0 0 258,0 0 0,0 0 129,0 0-129,0 0 258,0 0-516,14-8-129,-14 8-387,22-1 129,-9 1-258,5 0-129,-1 0 0,3 3 0,3 0-129,1 6 0,-2-1 0,0 4 0,2 3 0,-2 3 0,-4 2-129,-2-1 129,-1 5 0,-3-2 0,-4 2-129,-3-3 129,-5 2 0,0-5-129,-4-2 129,-5 1 0,-6-3 0,-2-3-129,-1-2 129,-5-2 0,0-4 0,-1-1 0,0-2 0,0-2 0,2-6 0,2-3 129,2-4-129,2 1 0,4-2 0,4-1 0,4 0 0,3 0 0,1 1 0,7 1 0,4 5 129,8 1-129,-1 2 0,4 4-129,5 3 129,0 0-129,4 7-387,-3 0 0,8 6-645,-11-8-1032,4 0-1806,-1 6-258,-12-7 259</inkml:trace>
  <inkml:trace contextRef="#ctx0" brushRef="#br0" timeOffset="7656.4376">7066 5554 774,'0'0'1161,"0"0"258,10-1 129,-10 1 258,0 0-129,0 0 129,0 0-516,0 0-258,0 0-258,0 0 0,0 0-387,0 0 0,0 0 129,0 0-258,12 0 0,-12 0 0,0 0 129,0 0-258,12 6 129,-12-6 0,0 0 0,10 15-129,-10-15 129,8 22 0,-4-6-129,-1 1 129,2 4-129,-3 2 0,3 1 0,-2 0-129,2-2 0,-2 0 129,2-5-129,0-4 0,-5-13 129,11 14 0,-11-14-129,11 0 129,-11 0 0,17-15-129,-8-1 129,3-3-129,1-2 129,1-5-129,0 1 0,2-1 129,1 2-129,-2 1 129,0 3-129,-3 3 129,3 4-129,-2 3 0,1 3 0,-2 3 0,-2 3 0,4 1 0,-2 5 129,-1 7-129,1 3 129,-2 4 0,1 5 0,-1 0 0,-2 3 0,1-3 0,0 2 0,-3-3-129,-3-3-129,3-2-258,-6-18-129,11 21-516,-11-21-774,12 4-1032,-12-4-1290,8-5-645,-8 5 129</inkml:trace>
  <inkml:trace contextRef="#ctx0" brushRef="#br0" timeOffset="8188.4683">7680 5825 2451,'-20'5'3612,"20"-5"-129,0 0-258,-5-11-3483,0-1-387,5 12 129,0-25 258,0 10 258,0-2 258,3-4 387,6 5 258,-1-5-258,9 4 129,-4 0 0,8 3-516,3-1 0,-3 6-258,1 2 129,1 1-129,-2 5 0,-2 1 129,0 0-129,-2 8 0,-3 3 129,-4 3 0,0 3-129,-1 0 387,-7 2-258,1 2 129,-3-1 0,0 1 129,-9-3-129,0 1 0,-4-3 129,-1 0-129,-5-4-129,-1-2 0,-2-3-129,0-6 0,-1-1-258,-1-3-258,9-2-516,-11-12-774,14 2-1419,4-2-1161,-6-8-258</inkml:trace>
  <inkml:trace contextRef="#ctx0" brushRef="#br0" timeOffset="8708.498">7883 5247 2193,'-7'-17'2451,"7"17"-2193,0-16-258,0 16 387,-1-12 387,1 12 516,0 0-129,-4-15 387,4 15 129,0 0-258,0 0-129,7 7-387,0 5-258,-3 0 0,5 8-258,-4 1 0,3 6 0,-1 4 0,4 10-129,-5 0 129,0 6-258,-2 2 258,1 5-258,-4-3 129,3 4-258,-4-6 129,0-4 0,0-5-129,0-4 0,1-8-129,0-7 0,4-4-387,-5-17-903,14 5-2193,-14-5-1032,19-14 0,-9-4-129</inkml:trace>
  <inkml:trace contextRef="#ctx0" brushRef="#br0" timeOffset="9803.5607">8923 5432 516,'21'-20'3741,"-16"5"258,11 13-387,-16 2-2193,15-7-1419,-15 7 0,19 2 129,-13 12 0,0-1 387,-3 14-129,-3-1 387,0 15-258,-3 1 258,-1 10-387,-8-1 0,2 2-129,-2-3-129,0-2-129,0-8-129,-3-9 0,5-9-258,-2-14-387,12-8 129,-15-6-258,14-12 129,-7-14-258,8-1 258,-3-9 0,3-1 387,-2 1 129,1-1 0,1 4 258,-2 3 258,2 5-258,0 4 129,2 5 0,1 5 129,2 1 258,1 5-129,-6 11 258,9-12 0,-9 12 129,0 0-129,18 15 0,-17-5-129,8 9 129,-3 1-258,4 9-258,1 0 129,2 4-258,4 1 0,0 2 129,5-3-129,2 0 129,2-5-129,-2-6 129,2-2-129,0-8 129,0-5-129,-2-6 129,-1-2-129,1-13 129,-2-6 129,-1-2-258,-4-7 258,1-5-129,-5-4 129,-2-1 0,-3-2 0,-1 2 0,-5-4-129,0 5 129,-1 3-258,1 4 129,0 6-258,-1 1-129,5 12-516,-6-5-645,9 15-1290,-9 2-1935,12-5 129,-12 5-258</inkml:trace>
  <inkml:trace contextRef="#ctx0" brushRef="#br0" timeOffset="10137.5798">9905 5379 3483,'0'70'4128,"-1"-37"-387,1 13-258,-2-3-3741,1 3 129,-1-2 0,2-1 129,0-5 0,0-3 0,0-6 129,0-7 0,0-5-129,3-3-258,-3-14-258,0 0-1419,6 11-1677,-6-22-516,1 0 129</inkml:trace>
  <inkml:trace contextRef="#ctx0" brushRef="#br0" timeOffset="10643.6088">9708 5334 4257,'0'0'4386,"0"0"-645,8-5 129,6-2-3999,2 0 0,9 1 129,2-1 0,2-2 258,7 4 129,0-3 0,3 4 0,-3-1 0,4 5-129,-4 0 129,3 5-258,-6 3 0,-1 3-129,-6-1 0,2 5 0,-10 1 129,2 1-129,-7 0 129,-1 4 0,-3-3 0,-3 2 0,-6 0 129,0 1 0,-2-6 0,-8 4 129,-5-5 0,-1 0-129,-9-3 129,1 3 0,-8-5-129,0 1 0,-1 0-258,-2-2 0,-1 3-258,-8-3-645,10 11-1935,-9-5-1677,-8-1-516,-3-4-258</inkml:trace>
  <inkml:trace contextRef="#ctx0" brushRef="#br0" timeOffset="11935.6827">2027 6766 129,'-14'20'2580,"1"-13"-645,8 5-1032,0 4 0,1 0 258,1 6-129,-4 2 387,6 10-129,-6-1 129,5 11-129,-7 2-258,6 9-258,-5-1-129,1 4-387,1-4-129,-1-4-129,-1-4-258,2-12-387,5-4-1290,1-9-1935,0-21-387,0 0 258</inkml:trace>
  <inkml:trace contextRef="#ctx0" brushRef="#br0" timeOffset="12363.7071">1977 6936 3999,'17'43'4386,"0"-16"-516,-4-6-129,7 4-3483,4 4 0,3 2-516,0 1 258,2-3-129,-2-3 258,-4-4 129,3 0 129,-3-9 0,-2-2 0,-3-11 0,3 0 129,-4-7-258,3-9 0,-4-7-129,3-6-129,-5-5 0,2-4 129,-6-4-129,-2-1 0,-1 0 0,-2 1 129,-4 3-129,-1 6 0,0 4-129,0 4 0,0 10-129,0 4-516,0 11-387,0 0-1806,0 0-1161,-1 14-516,1-2 387</inkml:trace>
  <inkml:trace contextRef="#ctx0" brushRef="#br0" timeOffset="12963.7415">2648 7186 2709,'15'64'3999,"-5"-27"-258,-8-11-129,3 1-3354,3 3-387,-2-4 0,0-7 0,-1-2 129,-3-5 0,-2-12 129,0 0 0,0 0 0,4-15 0,-2-6 0,-1-7 0,3-7-129,-1-6-129,2-3 129,1-2 0,2-3 0,1-1 0,3 1 0,3 3 0,4 1 129,1 6 0,4 3 129,1 6 0,3 4-129,1 7 0,0 6 129,2 4-129,-4 9 0,-3 0 0,2 4-129,-2 6 0,-6 5 0,-2 2 258,-7 4-129,-1 1 129,-8 0 129,0 2 0,-3-4 129,-8 4 0,-5-4-129,-3 0-129,-6-8 129,1 3-258,-2-7 0,-1-1-129,0-5 0,0-2 0,1 0-129,1-5-129,9 3-516,-5-6-2064,7 2-1419,14 6-258,-15-11-258</inkml:trace>
  <inkml:trace contextRef="#ctx0" brushRef="#br0" timeOffset="13356.7639">3494 7224 2451,'29'0'3999,"-29"0"-258,29-3-129,-17-4-2838,9 3-1032,-2-2 258,8 0 129,1 0 0,0-4 387,4 6 0,-2-8 129,6 9 0,-4-6-129,4 7-258,-6-1-129,1 0-129,-4 3-387,-6 0-129,1 3-903,-12-3-1032,-10 0-1677,22 0-129,-22 0-129</inkml:trace>
  <inkml:trace contextRef="#ctx0" brushRef="#br0" timeOffset="13879.7939">3801 6933 3225,'12'12'4128,"22"3"-258,-17-12-258,9 2-3225,4 2-516,3 0 129,0 2 0,4-4 258,1 5 0,-5-5 129,6 4 129,-7-5-129,3 6 0,-6-5-129,3 5 0,-6-5-258,-3 4 0,-2-2 0,-3 1 0,-4 0 0,-14-8 0,17 18 0,-13-7 0,-4 1 0,-1 3 129,-7 1-129,-5 1 129,-4 0-129,-3 2 129,-4 2 129,-4 0 0,-5 3-129,-3 1 129,-2 0 0,-2 2-129,0 0 0,0 2 129,1-2-258,5-3 0,6-1-129,1-7-387,13 4-1032,-6-11-2193,20-9-774,0 0-129,0 0 0</inkml:trace>
  <inkml:trace contextRef="#ctx0" brushRef="#br0" timeOffset="35832.0495">5028 6746 774,'-5'28'1032,"5"-14"129,0 1-258,3-1-129,3 3 129,-3-2-129,7 4 258,-2 1-258,5 4 0,0 2-129,1 3-129,2 1-129,1 4 0,0-3-129,-1 2 0,-1-3 258,-2 3-258,-4-5 387,-2 0-258,-6-6 387,2 3-258,-5-5 258,-4 2-258,-9-5 0,2 1 0,-9-5 0,0 2-129,-8-4-129,1-2 0,-5 1 0,4-6-129,-2-2-129,4-2 0,4-7-387,1-10-258,8-1-258,-3-11-903,13 1-774,-3-2-1548,2-10-387</inkml:trace>
  <inkml:trace contextRef="#ctx0" brushRef="#br0" timeOffset="36184.0695">4886 6871 645,'0'0'4128,"0"0"0,0-12-129,0 12-2709,0 0-387,-2-10-258,2 10-258,8-15 129,5 9-129,2-7 0,9 2-129,2-3 129,4 1-258,5-1 129,4 0-129,1 0-129,1 0 0,0 2 0,-1-3 0,0 3 0,-2 0 0,-2 2-129,-6 3 129,-1 6-516,-10-5-645,4 6-2580,-10 4-645,-13-4-129,4 15 388</inkml:trace>
  <inkml:trace contextRef="#ctx0" brushRef="#br0" timeOffset="36800.1048">5676 6738 2709,'0'0'3096,"0"0"-1935,0 0-516,0 0 0,-8 9 0,8-9-129,0 17 258,0-17 129,3 26 0,0-12-129,5 9-129,0-1 129,4 7-387,2 0 129,1 5-387,0 3 129,2 1-258,-3 3 129,0-2-129,-2-1 129,-2-2-129,-2-2 129,-3 0 0,0-4-129,-4-3 129,-1-6 0,0 1-129,-7-8 258,-1 0-129,-3-8-129,-4-1 129,-3-5-129,0 0 0,-5-7 0,1-3 0,-5-5-129,1-3 0,1-2-387,0-2-129,5 2-516,-5-6-1677,5-1-1161,10 7-129</inkml:trace>
  <inkml:trace contextRef="#ctx0" brushRef="#br0" timeOffset="37207.1277">5476 6846 1419,'-9'-14'3612,"9"14"0,0 0-1806,-8-19-774,8 19 0,0 0-129,0-10-129,0 10-129,0 0 129,12-15-129,2 15 0,1-7-258,6 5 0,4-3-129,5-1-129,3 0 258,6 1-258,-2-3-129,1 1 129,-2-2 0,-2 1-129,-4 3 0,-5 0 129,-6 1-129,-6 2 0,-13 2 0,16-1-129,-16 1-129,0 0-516,0 0-903,4 9-2580,-4-9-129,0 0-387</inkml:trace>
  <inkml:trace contextRef="#ctx0" brushRef="#br0" timeOffset="39672.2688">6752 6774 258,'13'0'2064,"-13"0"-516,0 0 129,0 0-387,-1 9 129,1-9-258,-4 20-129,-2-10-129,4 9 129,-5-2-129,4 12-129,-6 2-129,6 10 0,-7 3 0,4 5-129,-4 1-129,4 3-129,-1-4-258,2-5 0,4-8-129,0-12 0,1-8-129,0-16-516,20-4-774,-9-16-1290,1-13-1161,8 2-258</inkml:trace>
  <inkml:trace contextRef="#ctx0" brushRef="#br0" timeOffset="40128.2948">6814 6824 129,'-20'22'3483,"20"-7"129,-2-1-1935,-3-2-645,5 5 129,0-2-129,4 5-129,-1-2 0,10 7-258,-4-5 129,9 9-387,-3-3 0,6 3-258,2-1 129,0 0-258,2-2 0,-1-2 129,1-4-258,0-3 258,-5-3-129,0-7 0,-4-4 129,0-3 0,-5-7 0,3-7-129,-4-8 258,-2-3-129,-1-10 0,-1-2 129,-5-9-258,-1 0 129,0-5-129,0 2 129,-4 2-129,1 2 0,-1 7-129,2 4 129,2 12-258,-1 2-258,1 20-645,0-13-903,0 13-2322,7 8-129,-7-8 258</inkml:trace>
  <inkml:trace contextRef="#ctx0" brushRef="#br0" timeOffset="40461.3142">7409 6849 1,'0'0'3482,"5"12"388,-1 9-387,-4-3-3225,0 9 0,1 6 258,-1 3 0,3 7 129,-2 0 129,3 4-129,-3-8 0,5 2-129,-3-9-129,3-3-129,-1-8-258,-2-6-258,5-3-387,-8-12-1161,9-7-2193,-9 7-387,7-25 258</inkml:trace>
  <inkml:trace contextRef="#ctx0" brushRef="#br0" timeOffset="40859.337">7391 6761 1548,'19'-24'3999,"0"16"0,-6-3-1548,2-1-1419,8 8-129,1-4-387,0 7-129,1-1 129,4 3-258,-5 3 0,0 8 0,-1 0-129,-2 6 129,-1 1 0,-5 4-129,-3 1 0,0 1 129,-7 0 0,0 2 129,-5-1 129,-5-1 0,-10-4 0,5 5 0,-12-6 0,1 2-129,-5-5 0,0-1-258,-3-2 0,-2-1-258,3 1-387,-7-10-1161,4 7-2838,-4 1-129,-3-2-516,-2-1 259</inkml:trace>
  <inkml:trace contextRef="#ctx0" brushRef="#br0" timeOffset="41769.389">1821 8407 129,'0'29'3096,"-1"-16"0,1 13-1161,0 3-1032,0 2-129,0 8 129,0-1 129,0 7 0,-5-4 0,2 4-129,-8-3 0,7 1 0,-8-4-516,4-3-129,3-4-387,-1-9-516,6-3-645,0-20-1677,0 0-903,0 0-258,7-24 129</inkml:trace>
  <inkml:trace contextRef="#ctx0" brushRef="#br0" timeOffset="42136.41">1801 8557 2580,'37'6'3483,"-15"10"-129,-2 6-1290,-2 0-387,6 13-516,-4 0-258,5 7-258,-5-4 129,3 5 0,-5-7-258,4 1 129,-3-9-129,3-6-129,-2-14 0,4-6-129,0-7 0,3-15-129,-1-11 0,1-5-129,-2-10 0,-2-2 129,-4-8-258,-4 1 0,-7 1 0,-3 1 0,-2 7-129,-3 0 0,0 12-516,0 3-516,2 15-1032,-1 5-2064,-1 11 129,0 0-258</inkml:trace>
  <inkml:trace contextRef="#ctx0" brushRef="#br0" timeOffset="42767.4461">2599 8688 3870,'19'69'4386,"-12"-25"-387,-7-2-129,0 1-3096,0 6-258,0-3-129,-1-3-129,-2-7 129,3-7-258,-1-13 0,1-16 0,0 0-258,6-24-129,-2-8-129,1-10 0,0-4-129,-2-12-129,1 1 0,-4-7 129,0 6-129,0 0 258,0 7 0,-1 0 258,1 8-129,2 5 258,4 4 258,5 9-129,1 2 258,5 7 0,0 0 387,6 8-258,-4 0 129,4 6-129,0 0-129,-1 4 0,2 4-258,0 6 258,-1 0-387,1 4 129,-4 1-129,-1 2 129,-4 4-129,-4-3 258,-4 1 129,-4 4-258,-4-4 258,-7 3-129,-7-5 129,-1 3-129,-7-6 129,2 0-387,-5-4-129,2-5 0,2 0-387,0-7-516,11 5-2064,11-5-1032,-18 0-516,18 0-129</inkml:trace>
  <inkml:trace contextRef="#ctx0" brushRef="#br0" timeOffset="47935.7413">3434 8659 774,'0'0'3999,"-11"2"-129,11-2-129,-4 10-1935,4-10-1419,0 0 129,0 0-258,0 0 0,6 7 258,-6-7 129,16 0-129,-3 0 0,-13 0 129,28 0-129,-12-3-129,6 2-129,2-2-129,5 1-129,2 2 129,3-3-129,3 3 0,1 0-129,1 0 129,-2 0 0,-1 2-129,1 0 0,-6 2 0,-2-3-129,-2 5-645,-10-6-516,7 0-2451,-8 0-516,-4-7-129,0 2 517</inkml:trace>
  <inkml:trace contextRef="#ctx0" brushRef="#br0" timeOffset="48431.7697">3896 8422 1935,'47'14'2967,"-25"-14"-129,11 11-2580,1-4-258,2 2 0,4-1 258,-3 1 129,0-2 387,-4 0 0,2 3 129,-5-6 0,2 5-129,-8-1-258,-3 1 0,-1 0-258,-7 5 0,-7-2 129,-3 3 0,-5-3-129,-3 7 129,-11-7 129,1 7 0,-9-6-129,4 4-129,-5-3 0,0 2 0,1-2-129,2 0 258,-2-1-258,3-3-129,3 3 0,0-5-387,4 3-129,2-7-516,12-4-1806,-9 18-1419,9-18-129,0 0 0</inkml:trace>
  <inkml:trace contextRef="#ctx0" brushRef="#br0" timeOffset="48967.8008">5049 8339 2451,'11'6'3225,"-11"-6"-1161,-1 15-645,1-1-129,-4-2 129,4 12 0,-5-2-129,5 14 0,-8-5-129,7 10-387,-7-5-129,3 6-387,-1-4 0,0-4-258,2-5 0,-3-9-387,6 0-1032,1-20-1677,-14 0-1161,14 0-387,-5-24 258</inkml:trace>
  <inkml:trace contextRef="#ctx0" brushRef="#br0" timeOffset="49403.8255">4994 8322 1806,'14'17'3999,"-9"-7"387,2 11-516,-4 2-1935,3 3-1806,8 6 0,-1 3 129,4 3-258,0-1 0,3 0 0,0-3 129,3-1 0,-1-8 129,-1-4-129,-2-5 0,1-4 129,-5-7-129,5-5 0,-4-3-129,-2-7 0,0-7 129,-4-4 0,-3-6-129,1-4 129,-6-6 129,0-1 0,-2-5-129,0 1 0,0-2 0,0-1-129,0 1 0,3 5 0,2 7-129,2-1 0,4 11-516,-5-4-903,9 9-2709,-2 9 0,-13 8-387</inkml:trace>
  <inkml:trace contextRef="#ctx0" brushRef="#br0" timeOffset="50663.8978">6698 8557 129,'-5'-12'-128</inkml:trace>
  <inkml:trace contextRef="#ctx0" brushRef="#br0" timeOffset="60795.4773">5314 10790 645,'0'0'1548,"0"0"-129,0 0 258,0 0 0,0 0-258,0 0-387,0 0-258,0 0-129,0 6-387,0-6 0,0 11 129,0 1-129,-3-2-129,1 8 258,-1 4 0,-4 3 0,4 9 129,-7 2 0,1 9 0,-4 4 0,1 7 0,-2-5-258,4 2 258,-4-6-387,5-4 0,2-8-258,3-8-129,4-8-645,0-19-1161,0 0-1677,16 0-774,-9-22 387</inkml:trace>
  <inkml:trace contextRef="#ctx0" brushRef="#br0" timeOffset="61299.5061">5453 10781 645,'16'18'2451,"-3"2"-1935,1 0-129,2 2 258,4 6 258,-3-3 387,8 4 0,-2-3 0,5 5 129,-3-6-129,4 3-258,-4-6-258,3-3-387,-1-3-258,-1-3 0,-5-5-129,0-4 0,-3-4 129,-1-4 0,-6-9 129,1-2 0,-3-8 0,-1-1 0,-3-8 0,-1-3 129,-3-6-258,0 0 129,-1-2-258,0 1 129,-4-2-129,1 1 0,-3 4 0,2 6-129,1 6 129,-3 2-645,6 11-774,0 14-2580,-1-24-129,1 24-258</inkml:trace>
  <inkml:trace contextRef="#ctx0" brushRef="#br0" timeOffset="61661.5268">6191 10859 3225,'16'71'3741,"-4"-29"-258,-4-1-2580,-3-7-129,6 5 0,-8-9 129,6 1-129,-5-7 129,2-1-258,-3-7-129,4-4-387,-7-12-387,0 0-903,18 0-1677,-18 0-1161,10-33-387,-5 9 259</inkml:trace>
  <inkml:trace contextRef="#ctx0" brushRef="#br0" timeOffset="62063.5498">6220 10643 1032,'25'-25'3870,"-10"4"129,15 11-516,0-5-2838,4 2-516,5 2 0,1 5 0,3 0 0,-5 5 387,2 2 0,-7 2 129,2 9 0,-13-4 129,5 11-129,-12-3 0,-1 7-129,-9-1-129,-4 4 0,-2-2-129,-10 5 0,-10-1 0,-4 2 129,-11-4 129,0 3-258,-5-5 129,-3 1 0,1-5-129,0-2-387,3-6 129,-1-2-903,14 2-2193,-5-6-1419,4-4-387,0-2-258</inkml:trace>
  <inkml:trace contextRef="#ctx0" brushRef="#br0" timeOffset="69447.9721">5625 11847 1,'0'0'3998,"-7"0"130,7 0-258,-21 16-1935,5-11-1032,3 5-258,-7 1-129,0 4 0,-8-1 0,0 6 0,-10-2-129,4 7 258,-8-1-258,1 8 0,-8-3-129,1 5 0,-2 3-129,-3 3 129,-4-1-129,1 4 129,-5-1 0,1 3 0,-4-4 0,4 1-129,1-1 258,5-3-258,2-4 0,6-3-129,8-8 0,6-4 0,7-3-129,4-8-387,21-8-516,-21 7-1806,21-7-1677,0 0-258,-6-15-387</inkml:trace>
  <inkml:trace contextRef="#ctx0" brushRef="#br0" timeOffset="70055.0067">3774 13018 1419,'0'-11'3870,"0"11"0,0 0-129,0 0-2838,0 0-645,14-6-258,-14 6-129,17 8 129,-7 2 0,-2 4 129,3 5 129,-3 5 129,4 8 0,-3 3 0,3 8-258,-4 5 129,1 8-129,-3 2 0,0 3 258,-5-3-258,-1 0 129,-1-4 129,-5-4 129,-7-10 129,3-1-129,-6-14-129,2-1 0,-2-10-129,1-6-129,-3-8 0,2 0 0,-2-13-129,1-9-129,1-6 0,-1-7-129,3-2-516,-6-10-645,11 2-1161,-1-2-1806,-7-4-387,8 6 258</inkml:trace>
  <inkml:trace contextRef="#ctx0" brushRef="#br0" timeOffset="70321.0221">3568 12982 5160,'20'-2'4644,"-9"-9"-387,11-2-516,5 1-3354,8-3-387,7-2 0,7 3 0,0-3-258,5 6 0,-3-1-258,0 12-645,-9-1-1806,-5 1-1161,1 10-387,-12-1 258</inkml:trace>
  <inkml:trace contextRef="#ctx0" brushRef="#br0" timeOffset="70732.0456">4337 13170 2580,'28'46'4128,"-7"-16"-387,-12-8 0,0 7-3483,6 8 0,-2-2 387,2 7-129,-8-3 258,4 7 129,-11-9 0,3 1-129,-3-9-129,0 0-129,-6-7-258,1-8-129,5-14-129,-14 12-129,14-12 129,-23-5-129,8-6 0,-3-6-129,1-1-129,-5-14-903,6-3-2967,1 3-129,-5-12-516,10 6 258</inkml:trace>
  <inkml:trace contextRef="#ctx0" brushRef="#br0" timeOffset="71092.0661">4242 13046 4386,'1'12'4515,"-1"-12"-516,0 0 0,7-10-3741,-7 10-129,19-13-129,-8 7 129,3-1 0,-1 1 129,4-1 0,3 2 258,-1-2-258,7 4 0,-1-2-129,6 1 0,1 1-129,-2 1 0,1-1-129,-1 2 0,0 1 0,-7-1-387,2 1-903,-11 5-2838,-2-5-129,4 0-129</inkml:trace>
  <inkml:trace contextRef="#ctx0" brushRef="#br0" timeOffset="71635.0971">5846 11930 3225,'18'18'3999,"6"10"-387,-12-11-1161,9 5-2322,4 2 0,8 3 129,5 3 129,2-3 0,7 5 387,-2-4-258,9 7 258,-7-8-129,6 6-129,-5-4-129,3 1 129,-5-1-258,-4-2-129,-2-4 129,-5-1-258,-4-5 129,-3 0-129,-8-5-129,-7-5-645,5 3-2064,-7-3-1419,-11-7-258,0 0-129</inkml:trace>
  <inkml:trace contextRef="#ctx0" brushRef="#br0" timeOffset="72057.1214">6757 12847 2193,'6'-10'3612,"-6"10"387,5 10-774,-5 7-2451,0 2-387,0 11-129,-3 8 129,1 8 258,-6 3-129,4 9 129,-8-8-129,5 3 0,-2-9-258,1-3-258,-1-10-129,2-11-1161,4-8-1161,3-12-774,-6-7-903,6-5-258</inkml:trace>
  <inkml:trace contextRef="#ctx0" brushRef="#br0" timeOffset="72459.1444">6696 13112 774,'-3'-72'3999,"3"48"-129,-1 0-1032,0 4-903,1 7-645,1 1-645,7 1-516,-8 11-129,23-14 0,-8 9-129,1 0 129,3 5 0,0 1 129,2 9 0,1 6 0,0 4 129,4 5-129,0 5 258,2 2-129,0 2 129,4 2-129,-4-5 129,4 4-129,-5-9 258,3 0-129,-6-9 129,2-2-258,-7-10 129,2-5 0,-7-3-129,1-12 129,-7-10-258,-1-2 129,-7-8 129,3-3-258,-3-6-129,-3 0 129,-3 2-129,2 4-129,-3 5 129,0 2-129,4 14-387,-4-4-645,7 10-2838,0 11-516,0 0-387,0 0-129</inkml:trace>
  <inkml:trace contextRef="#ctx0" brushRef="#br0" timeOffset="72837.166">7476 12919 5676,'-6'17'4515,"-1"0"-516,7-17-129,-8 20-3870,7 0-129,1 4 258,0 7 258,0 5 129,4 8 0,-4-5 129,6 9-129,-5-7 0,6 0-129,-4-5-258,1-6-129,1-6-129,-3-14-387,-2-10-387,0 0-645,16 0-1290,-16-13-1032,0-11-1032,0 2 129</inkml:trace>
  <inkml:trace contextRef="#ctx0" brushRef="#br0" timeOffset="73243.1892">7470 12853 5676,'-2'-17'4773,"2"17"-516,4-22 0,2 5-3741,10 4-387,6 0-129,2 0 0,3-2 0,2 2 129,1 2 0,2 4 0,-3 4 0,0 3 0,0 0-129,-1 9 129,-4 3-129,2 4 129,-6 0 0,-1 4 0,-5-2 0,-2 3 129,-6-1 0,-3 3 258,-3-8-129,-3 7 0,-11-4 0,-1 2-129,-6-6 0,-2 2 0,-3-2-129,-2 0-129,1 0-387,-7-6-645,14 9-2838,-11-1-903,-2-3-258,3 3-516</inkml:trace>
  <inkml:trace contextRef="#ctx0" brushRef="#br0" timeOffset="73819.2221">6793 14026 774,'32'-25'2709,"-28"8"-258,14 8-903,-18 9-1032,12-14 516,-12 14 258,0 0 387,0 0 129,0 0 258,-7 14-129,-11-7-258,9 15-774,-11-5-129,2 12-387,-5 0 129,1 14-387,-6 3 129,1 8-129,-3 2 0,-2 2 258,2 1-387,0-5 258,1-3-258,6-10 0,4-7-129,3-13 0,7-1-387,9-20-129,-6 17-645,6-17-903,6-8-2322,7 1-387,0-11-129</inkml:trace>
  <inkml:trace contextRef="#ctx0" brushRef="#br0" timeOffset="74933.2859">5969 15106 5676,'-6'69'4386,"6"-26"-387,-9-2-903,1 0-2838,3 1 0,-2-4 0,4-3 0,-5-9 0,4-3-129,-2-6-129,6-17-774,-7 13-774,7-13-1548,-12-19-1161,12 3-387,-1-17 388</inkml:trace>
  <inkml:trace contextRef="#ctx0" brushRef="#br0" timeOffset="75279.3057">5969 15016 645,'13'-20'4128,"-13"20"129,8 8-258,-6 10-1806,0 1-1548,7 10 0,1 5-387,3 6 0,0-3 0,5 7 258,-1-6-129,3 2 258,-2-11-258,5 2 129,-4-12-258,3-3 129,-5-10-129,6-6-129,-5-4 0,1-10 0,-2-7 0,0-7 0,-5-8 0,0 0 0,-4-4 0,-2-2 129,-3 0-258,0 2 0,-1 5 0,-1 2-516,5 11-387,-6-6-1548,0 11-2064,0 17 0,9-16-645</inkml:trace>
  <inkml:trace contextRef="#ctx0" brushRef="#br0" timeOffset="75564.322">6587 15093 4773,'2'79'4128,"-2"-32"-258,-2-13-387,0 1-3483,2 4-129,0-7 0,5-3 258,-3-2-129,2-6 129,-4-5 258,3-5-516,-3-11-645,0 0-1161,0 0-903,15 2-1419,-15-15-129</inkml:trace>
  <inkml:trace contextRef="#ctx0" brushRef="#br0" timeOffset="75931.3426">6578 15023 1677,'4'-48'3096,"5"25"-387,2 4-774,2-3-258,5 7-387,1-6-129,5 9 0,-2-4-258,4 10-258,-3-3 129,4 7-258,-4 1 0,2 4 0,-5 4-129,2 7 0,-5-2 0,3 5 0,-9-3-129,3 3 258,-9-1-129,1 0 0,-6-2 0,0 1 0,-9-5-129,-2 2 0,-5-3-129,-3 1 0,0-3-129,-4-2-258,3 5-258,-7-10-774,10 7-3096,-4 0-387,-1-4-387,4 2 0</inkml:trace>
  <inkml:trace contextRef="#ctx0" brushRef="#br0" timeOffset="88138.0411">7734 14025 1,'0'0'902,"-8"-12"-386,8 12-1934</inkml:trace>
  <inkml:trace contextRef="#ctx0" brushRef="#br0" timeOffset="88487.0611">7734 14025 645,'-45'-89'1806,"45"89"0,-10-12-258,10 12-516,0 0-645,-14-15-258,14 15-129,-6-11 387,6 11 258,0 0 0,-9-12 258,9 12-129,0 0 258,0 0 0,0 0-258,0 0 0,12 5-258,-4 6 0,9 4-129,-4 2 129,6 7 0,-2-1-129,7 5 129,-5-5 258,2 7-258,0-6 0,3 5 0,-5-5-129,2 0 0,-2-3-129,-2 2-129,1-5-129,-1-2 0,-3-2-129,-3-6 0,0 1 0,-11-9-387,21 6-516,-21-6-1677,4-17-1677,-1 5-129,-4-12-129</inkml:trace>
  <inkml:trace contextRef="#ctx0" brushRef="#br0" timeOffset="89171.1003">8196 13525 1419,'25'9'3483,"-25"-9"0,36 0-645,-12 3-2580,6 2 0,6 3-129,3-1 129,6 5 387,1-3 0,6 8 387,-3-5-129,11 10 0,-4-5 129,11 9-258,-4-5-129,11 7-258,2-2-129,8 2-129,4 2 0,3-1 129,3 3 129,2-1-129,4-2 129,3 3-129,1-4 129,1 2-258,0-4 258,-1-1-258,0-4 0,0-1-129,-2-2 0,-4-2 129,-9-3 0,-4 0 0,-10-2 0,-4 0-129,-13-1 129,-6-1-129,-12-2 0,-9 2 129,-6-1-129,-7-2-129,-8 5-387,-10-11-2193,0 12-1419,-8 1-516,-12-6-258,-7 6 0</inkml:trace>
  <inkml:trace contextRef="#ctx0" brushRef="#br0" timeOffset="90635.184">7838 15008 1419,'0'0'2838,"0"0"516,0 0-1935,0 0-387,0 0 0,-11-8 129,11 8 129,0 0 258,0 0-387,0-18 258,0 18-258,0 0-387,10-11-258,-10 11-258,12-12 0,-12 12-258,19-6 129,-9 5-129,2-1 0,1 2 0,-1 0 0,3 5 0,-2 2 0,2 5 0,-2 0 0,6 5-129,-5 0 129,4 5 0,-4 2 0,2 0-129,-4 2 258,2-1-258,-4 0 258,-3-4-258,1 1 258,-6-3-129,0-4 129,-2-1-129,0-4 0,0-10 0,-15 16 0,4-12 0,-3-3 0,-1-1-129,1 0 129,-3-5 0,1-2 0,0-3 0,-2 1 0,5-3 0,-1-3 0,3 4 0,3-3 0,0 2 0,2-1 0,5 1 0,1-1 0,1 1 129,6-1-129,5 1 0,1 1 0,3-1 0,2 3 0,4 0 0,0 1 0,1 5 0,-1 0 0,0 3-129,-2 0 0,0 9-258,-3-1-258,2 9-1290,-5 2-2193,-4-6-258,4 4-258,-9-5 259</inkml:trace>
  <inkml:trace contextRef="#ctx0" brushRef="#br0" timeOffset="91215.2171">8335 14945 5289,'0'0'4644,"12"7"-516,-4 3-129,-7 4-2967,1-3-903,3 3 129,2 1-258,-1 5 258,1 1-129,0 1 129,-4-1 0,3 1 0,-2-8 0,4 2 129,-8-16-258,12 10 0,-12-10-129,23-17-129,-6-3 0,1-4 0,1-2 0,1-2 0,1 0 0,-4 7 129,-2 2 129,-1 10 129,-14 9 0,20-4 0,-20 4 129,17 16-129,-9-2-129,2 8 0,-1 0 0,2 4-129,-1 2 0,-1-1 129,-1 0-129,-1 0 0,-2-3-129,-2-7-129,3 4-645,-6-21-1419,0 11-1806,0-11-645,0 0 0,17-5 0</inkml:trace>
  <inkml:trace contextRef="#ctx0" brushRef="#br0" timeOffset="91663.2424">8849 15233 5289,'0'-33'4257,"4"16"-387,0-11-258,2 5-3483,8-1-129,-1 3 129,2 0 0,0 3-129,3 6 258,-6 1 129,3 8 0,-5 3 0,3 5-129,-2 5 0,-2 10-129,2 1-129,-4 3 0,-2 3 129,-2 2 129,-3-6-129,0 4 258,-1-5-258,-4-2 129,-4-5-129,0-4-129,9-11-645,-20 6-903,20-6-1935,-15-3-903,6-13-387,4 1 387</inkml:trace>
  <inkml:trace contextRef="#ctx0" brushRef="#br0" timeOffset="91961.2599">9085 14789 8514,'16'29'4515,"-5"-6"-258,-9-6-387,0 9-3870,2 3-129,1 8 129,-4 3 129,-1 2 0,0 6 129,0 1-129,-1 2 129,-3-5-129,-1-2-258,5-1-1161,-6-7-2580,1-11-516,5-4-387,0-10 129</inkml:trace>
  <inkml:trace contextRef="#ctx0" brushRef="#br0" timeOffset="93012.32">10906 14737 10707,'13'29'4773,"-9"-12"-258,1 0-129,-3 1-4128,1 7-258,-3 7 129,0 1 129,0 9 0,-11-5 0,4 4 129,-7-6-129,2-3 0,1-8-387,-2-10-129,13-14-516,-19 0-645,19 0-387,-7-39-645,11 14-129,-6-19 0,8 10 387,-6-17 258,8 11 774,-3-2 903,1 2 903,3 12 1032,-8-3 129,11 13 0,-12-3 0,12 15-258,-11-6-258,10 10-516,-11 2-258,13-7-258,-13 7-129,18 5 0,-6 5 0,2 4 0,-1 5 258,3 5-387,-1 5 258,3 6-129,-1-1 129,3 4 0,-4 3-129,3-1 0,2-6 0,-1 0 129,-2-8 0,1-4 0,-4-11 0,2-4-129,-3-7 258,1-12-129,-6-9-129,0-8 129,-1-5-129,-1-4 0,-3-4 0,-1-4 0,-1-1-129,-2 2 0,2 4 0,-2 0 0,1 10-258,-1-3 129,4 11-258,-4 0-516,10 15-1677,-9-3-1935,-1 11-258,10-12-387,-10 12-129</inkml:trace>
  <inkml:trace contextRef="#ctx0" brushRef="#br0" timeOffset="93312.3371">11639 14636 9546,'1'34'4644,"-1"-13"-258,0-1-258,-1 3-4257,1 9-129,0 3 387,0 7 129,-1 5 129,1 8 0,-5-9 0,4 3-129,-1-6-129,-3-7-387,5 0-1548,0-21-2580,0-15-387,0 0-129,3-25-516</inkml:trace>
  <inkml:trace contextRef="#ctx0" brushRef="#br0" timeOffset="93732.3612">11625 14600 7611,'-6'-20'4386,"6"20"-387,13-27 0,4 4-3612,0 1-516,6 2 0,3 0 129,0 3 129,5 7 129,-3 0 129,2 10 0,-3 0 0,3 3 0,-5 7-129,2 5-129,-3-2-129,-3 5 129,-5 0 0,1 0 0,-5-3 129,-4 3-129,-5-2 258,0 3-129,-4-5 129,-6 3 129,-11-5-129,-1 6 0,-9-4-129,-3 0 0,-4 3-258,-6-6-258,4 7-903,-14-10-3354,10 4-129,1-12-645,0 0-129</inkml:trace>
  <inkml:trace contextRef="#ctx0" brushRef="#br0" timeOffset="98735.6473">16870 9772 1935,'2'-10'3612,"-2"10"-645,0 0-1935,0 0-129,4 7-129,-4-7 0,0 10 129,0-10-258,-6 19 258,6-19-129,-6 25-258,2-8-129,2 7 129,-2 2-258,1 8 0,-2 5-129,0 7 0,-2 0 129,-2 2-258,-1-2 129,1 0-129,-2-2 0,1-12-258,4-3-516,-7-15-1935,13-14-1548,0 0-387,-6-6 129</inkml:trace>
  <inkml:trace contextRef="#ctx0" brushRef="#br0" timeOffset="99199.6739">16790 9794 1032,'0'0'4128,"12"-5"129,2 7-387,-7 10-2838,6-4-903,5 8 0,3 4 0,5 6 0,-2 4 258,3 4-129,0 1 0,1 4-129,0-6 129,1 0 129,-1-7-258,-1-4 0,-1-8-129,0-4 0,-4-10 0,0-2 0,-2-10 0,0-9 129,-4-7-129,1-6 0,3-7 0,-5-7 129,0-5 0,-1 0-129,-2-3 129,-1 2-129,-3 1 129,0 7-129,-3 3 0,-2 9-129,3 10-258,-5 0-1161,8 7-2709,2 14-129,-11 3-129</inkml:trace>
  <inkml:trace contextRef="#ctx0" brushRef="#br0" timeOffset="99609.6973">17778 9608 3354,'9'33'4257,"-9"-16"-387,5 10-2193,1 7-903,-6 2 0,6 10 0,-6-3-129,4 8 129,-4-5-129,0 4-129,-3-13 129,3 1-387,0-10-258,0-8-387,4-4-903,-4-16-1935,6-8-1290,3-6-129,-8-12-129</inkml:trace>
  <inkml:trace contextRef="#ctx0" brushRef="#br0" timeOffset="100003.7199">17647 9515 1935,'-8'-12'4128,"11"-5"129,14 8-258,4-3-3612,2-2-258,4 1-129,12-3 258,2 1-258,6 2 129,1 1 0,-2 3 0,2 4 0,-1 2 0,-1 3-129,-8 8 129,-1 4-129,-7 4 0,-5 3 0,-6 1 129,-2 7 0,-10-1 0,-4 1 258,-3-3-129,-10 6 129,-8-7 0,-1 5-129,-7-5 0,0-3 0,-2 2-645,-2-10-129,5 10-1677,-1-6-2064,-7-8-387,4 4-129</inkml:trace>
  <inkml:trace contextRef="#ctx0" brushRef="#br0" timeOffset="101190.7877">17196 10631 258,'-22'9'2451,"4"1"-387,-3 0-387,-3 9 129,-10-3-258,1 11-258,-15-2 0,7 13-129,-18-4-129,5 12-129,-13 0-129,3 7-129,-9 0-129,0 5-258,-2-4 0,1 2 258,4-6-387,5-3 0,5-6 0,7-4 0,6-8-129,9-4 0,8-9-129,8-3 129,4-6-129,6-3 0,12-4-258,0 0-129,0 0-645,0-9-2451,5-3-774,10 6-516</inkml:trace>
  <inkml:trace contextRef="#ctx0" brushRef="#br0" timeOffset="103083.8959">17917 10818 1419,'7'43'3612,"-5"-11"258,-3-7-903,1 4-2709,0 4 0,-2 1 387,2 5-129,-4-5 258,4 5 129,-3-7-258,3 4 258,-6-7-387,6 0 0,0-9-387,4-3 0,1-2-387,-5-15 0,11 14-258,-11-14-774,0 0-1290,16 0-1677,-16-5-516,0 5 646</inkml:trace>
  <inkml:trace contextRef="#ctx0" brushRef="#br0" timeOffset="103758.9344">18841 10481 1,'44'20'3998,"-14"-3"259,-4-8-129,2 3-2580,14 10-129,-4-6-258,12 9-258,-5-3-129,13 7 129,-4-7-258,10 8-129,1 1-129,4 3-258,1-1 129,3 3-258,0-4 129,1 3-258,-3-2 258,2 0-258,-1-2 129,-4-2 0,-3 1 0,-5-2 0,-4 0 0,-6 0 129,-10-3-129,-6-2 129,-10-3-129,-5 1 129,-8-4 0,-5 0-129,-6-1 0,0-5-129,-5 4-387,-14-11-1032,5 2-2967,-7-1-258,-12-5-387,-2-5 259</inkml:trace>
  <inkml:trace contextRef="#ctx0" brushRef="#br0" timeOffset="104957.0031">14415 11886 3354,'1'18'3870,"-1"8"-129,0-9-2967,-6 0-129,3 9 258,-7-3 0,4 12 258,-9-3-258,5 8 129,-5-6-387,3 4 129,-1-4-387,3-1-258,0-7-258,2-6-129,6 0-645,2-20-1419,0 0-1935,0 0-387,0 0 129</inkml:trace>
  <inkml:trace contextRef="#ctx0" brushRef="#br0" timeOffset="105391.028">14375 11909 1032,'18'7'3999,"-18"-7"0,17 22-258,-6-6-2967,0 3-774,2 8 0,3-1 258,-1 7-129,2 0 129,-1 4 129,1-6 129,1 1-129,-2-6 0,2-4 0,-3-10 0,3-3-258,0-9-129,1-2 0,-1-12-129,-1-8 129,0-4 0,-1-5 129,-1-9 0,-1 4 129,-3-7 0,-1 4 0,-3-2 0,3 7 0,-5 2 129,3 3-258,-6 7 0,4 4-258,-4 6 0,-1 1-258,-1 11-387,0 0-1161,0 0-2451,0 0-258,0 0 0</inkml:trace>
  <inkml:trace contextRef="#ctx0" brushRef="#br0" timeOffset="105728.0471">15049 11935 2193,'14'55'4128,"-12"-30"-129,11 14-258,-2-5-3354,-3 4-258,4 3 387,-4-5 0,5 3 0,-7-10 0,3-2 129,-4-10-258,2-1-129,-7-16-645,0 0-516,0 0-1032,0 0-516,6-19-516,-7-5-387,-2-2 387,-6-8 1</inkml:trace>
  <inkml:trace contextRef="#ctx0" brushRef="#br0" timeOffset="106136.0706">15090 11863 3096,'21'-27'3612,"-6"12"-774,0-2-903,8 6-387,-3-6-645,8 6-387,-4 0-129,6 3 129,-1 1-258,1 7 129,-2 0 129,1 3-258,-3 5 0,0 4-129,-4 1 129,-3 5 0,-5-2 0,-2 3 0,-5-3 258,-1 2-258,-6-3 129,-4 2 0,-8-4-129,-2 1 129,-9-3 0,2 1-129,-7-1 0,2 0 0,-4-6 129,2 0-258,2-1 0,4 2-129,2-3-129,4-2-258,4 2-129,-1-3-903,13 0-2709,0 0-516,0 0-516,0 0 129</inkml:trace>
  <inkml:trace contextRef="#ctx0" brushRef="#br0" timeOffset="107539.1509">17044 11948 129,'-34'-1'1419,"16"-2"129,5 3 0,-2-2-129,15 2 129,-19 0-129,19 0-387,-13 0-129,13 0-129,0 0-129,0 0 129,0 0-129,17-9-129,-3 2-129,8 3 0,0-4-129,8 3 0,-1 0-258,4 2 0,0 0 129,-2 3-129,-1 0 0,-2 6 0,-1 4 0,-5 6 0,3 2-129,-5 3 129,1 6 0,-6-2 0,2 1-129,-4-2 129,-3 2 0,-2-6 0,-8-3 0,0 0 0,0-5 129,-8 1-129,-5-6 129,-3 1-129,-2-3 129,-2 0 0,-6-3 129,3 0 0,-4-2 0,3 0 0,-3-4 0,5-1 129,2-2-129,4-3-129,5-2 258,6-1-258,5-2-129,5 1 0,9-2 129,7-1-129,3 1-129,4 2 129,3 0 0,-1 3-129,2 4-129,-2-1-129,3 8-516,-8 0-1419,2 0-2064,1 7-258,-7-2 0</inkml:trace>
  <inkml:trace contextRef="#ctx0" brushRef="#br0" timeOffset="108019.1783">17571 11901 1032,'7'18'3870,"8"-2"258,-15-16-387,11 9-3612,-1 3 129,-10-12 387,17 23-129,-17-23 258,12 22-129,-12-22 129,11 14-258,-11-14-129,19-2-258,-3-6-258,2-8 0,1-1 0,3-4 0,0 2 129,0 1 129,-2 2 0,0 7 129,-6 1 0,5 8 129,-6 0 129,3 8-258,-3 4 0,7 5 0,-7 0 0,4 4-129,-4-1-129,1 1 129,-4 0-258,-4-6-258,7 3-903,-13-18-2322,2 13-903,-2-13-516,0 0 258</inkml:trace>
  <inkml:trace contextRef="#ctx0" brushRef="#br0" timeOffset="108423.2014">18088 12126 1548,'-7'-9'3483,"7"-18"-387,20 12-258,-13-6-2967,14-4-516,-2 1 645,4 2 129,4 6 387,-7-4 516,5 15 387,-10-5 129,7 10-258,-10 0-387,8 6-516,-8 3-258,-1 8 129,-2 0-129,-3 7 0,-6-4 258,0 6-129,-4-2 0,-4 1 0,-8-5-129,-1-1 0,0-3-387,-6-4-129,8 0-774,-13-12-774,11 0-1677,1-3-1161,-3-13 0</inkml:trace>
  <inkml:trace contextRef="#ctx0" brushRef="#br0" timeOffset="108719.2184">18391 11672 5031,'17'25'4773,"-13"-12"-387,1 10 0,-2-2-4257,-1 3 0,2 5 0,-1 2 0,1 6 129,-4-1 0,6 4 129,-5-1-129,4 4 0,-4-5 0,0-4-258,2-1-258,-3-11-516,2 7-1419,-2-13-2322,0-16-387,-4 13-258</inkml:trace>
  <inkml:trace contextRef="#ctx0" brushRef="#br0" timeOffset="109792.2797">20204 11656 1677,'16'1'3999,"-16"-1"129,10 18-129,-6 0-3612,-4 2 0,3 11 258,-5 0-129,0 12 258,-9-6-129,3 6 0,-7-4 129,6 0-258,-7-7-387,6-5 0,-2-3-516,2-12-387,6 2-258,-8-14-645,12 0-1032,0 0-1935,-7-11-129</inkml:trace>
  <inkml:trace contextRef="#ctx0" brushRef="#br0" timeOffset="110191.3026">20219 11610 3999,'3'5'4644,"5"30"-387,-7-18-258,5 2-3741,3 8-387,6 2 129,4 1 0,0-1 129,7-1 129,-4-2 129,6-2 0,-4-2 129,4-4-129,-1-4-129,-2 0 0,0-7-129,-1-4 0,-7-3 0,1-7 0,-5-8 0,0-4 129,-11-7 0,6-3-129,-8-6 0,0-4 129,0 0-258,0-1 129,-3 0-258,0 0 0,3 6-258,0-5-387,5 15-1419,-2 2-2451,6-4-129,6 8-258</inkml:trace>
  <inkml:trace contextRef="#ctx0" brushRef="#br0" timeOffset="110484.3193">20975 11520 5289,'-1'89'4773,"2"-46"-387,9 10-258,0-2-4128,-3 1 129,4 1 0,-2-8 129,0-3 129,-5-6-129,1-7 0,-2-5-387,-3-24-1161,3 10-3096,-3-10-387,0-14-387</inkml:trace>
  <inkml:trace contextRef="#ctx0" brushRef="#br0" timeOffset="110911.3437">21022 11447 5805,'29'-11'4515,"-7"5"-387,-7-12-129,12 6-4257,3-1 129,5 2 258,4 2-129,-1 0 387,2 6 129,-4-2 0,5 5 0,-9 1-258,2 8 0,-7 2-258,-5 3 129,-5 2 0,-5 4-129,-8 2 129,-4 3 0,-5 1 129,-8 0-129,-11 2 258,0 3-258,-13-4 129,-1 2-129,-8-2 0,-2-4-258,-4 2 0,-4-8-516,4 7-1548,-9-7-2451,0-9-258,0 2-387</inkml:trace>
  <inkml:trace contextRef="#ctx0" brushRef="#br0" timeOffset="111739.3911">14898 12910 3612,'-2'15'4515,"-3"-1"-516,5-14 0,-17 10-3612,14 4-129,-4-1 258,1 6 0,-8 0 129,3 7-129,-8 4 129,3 11-129,-6 0 0,2 11-129,-6 3-129,-1 9 0,-5 2 129,2 7 0,-6-7-258,5 3 258,-7-8-129,7-3 0,-2-10 0,7-7-129,3-9-129,4-6 0,6-9-129,13-17-129,-16 18-387,16-18-387,0 0-1806,5-18-1935,3 0-129,6-5-387</inkml:trace>
  <inkml:trace contextRef="#ctx0" brushRef="#br0" timeOffset="113359.4837">15090 12859 1419,'17'23'3741,"-17"-23"387,17 12-2322,1 5-645,-3-8 129,13 10 0,-3-7-258,12 12 0,1-5-387,11 11 0,3 4-129,10 9-258,4 6 0,1 2-258,5 5 129,3 1-129,-2 1 129,-2-1-258,-1-5 129,-7-3 0,-3-5 0,-6-6 129,-6-6 0,-8-4-129,-7-7 0,-10-10-387,1 0-2709,-24-11-1161,0 0-387,0 0-258</inkml:trace>
  <inkml:trace contextRef="#ctx0" brushRef="#br0" timeOffset="114095.5259">14183 14650 4644,'0'29'4515,"-4"-1"-387,-4-15 129,0 1-3870,7 7-129,0 0 258,1 5-129,0 1-129,0 9 129,0-2 0,3 4-129,0 0 0,0 0 0,1-2-258,0-2 129,-3-4 0,1-3 0,-2-5 0,0-3 0,-10-4 0,0-2 129,-9-6-129,0 1 129,-7-4-129,-1-3 129,-4-1 0,-1-8-258,0-8 129,-1-5-258,5-2 0,1-9-129,9-2-387,-1-12-645,18 9-1677,-3-6-1548,4-1-258,5-1-387</inkml:trace>
  <inkml:trace contextRef="#ctx0" brushRef="#br0" timeOffset="114385.5424">13938 14537 7353,'-13'21'4773,"8"-9"-129,5-12-516,0 0-3741,13 0-516,6-2 129,4 0 0,4-2 0,4 0 0,1 0 129,5-2-129,2 1-258,-2-5-516,8 7-2064,-5-1-1677,-5-6-258,0 3-258</inkml:trace>
  <inkml:trace contextRef="#ctx0" brushRef="#br0" timeOffset="115079.5822">14624 14602 4902,'3'14'4515,"-3"-14"129,2 20-516,5-3-3483,-7 2-129,7 9-129,-6-1 129,7 12-129,-5 2 129,6 10-258,-7-2 258,5 1-258,-4-2-258,-1-1 258,-2-4-258,0-5 129,0-9-129,-2-7 0,-6-6-258,-4-9 0,0-2-129,-9-6-129,5-6-129,-11-13-258,3 6-258,-10-21-1290,7 1-1677,-1-2-516,-2-11-258</inkml:trace>
  <inkml:trace contextRef="#ctx0" brushRef="#br0" timeOffset="115336.5969">14401 14541 7482,'25'0'4773,"-12"-2"0,8 0-645,4-5-3870,0 2-258,4-3 0,2 3 129,2-2-129,0 2 0,-1 2 0,2 1 0,-3 2-258,6 0-258,-9 0-1806,7 0-2193,4 0-258,-4 0-258</inkml:trace>
  <inkml:trace contextRef="#ctx0" brushRef="#br0" timeOffset="116123.6419">15932 14530 645,'0'0'3612,"0"0"387,9-14-387,-9 14-2709,0 0-387,0 0 387,12 1 129,-12-1-258,7 24 258,-7-10 0,2 18 0,-2-1-129,0 13-387,-1 1 0,0 6-258,-4-2 0,0-1-129,0-2-258,-3-14-387,8 0-1935,-2-21-1935,2-11-645,-6-17 0</inkml:trace>
  <inkml:trace contextRef="#ctx0" brushRef="#br0" timeOffset="116499.6634">15964 14500 8385,'-2'65'4902,"2"-39"-387,10 4-258,1-4-4386,9 2-258,1 0 0,10 0 258,-3-2 0,5-3 258,0 2-129,-3-8 258,4-4-258,-5-5 258,2-6-258,-6-2 129,-1-13-129,0-7 0,-9-9 0,0-5-129,-7-7 258,-2-5-129,-2 0 258,-4-4-129,-3 0-129,0 0 0,-2 4 0,3 8-516,-3-4-387,9 17-1935,2-1-1677,-4 4-387,8 5-129</inkml:trace>
  <inkml:trace contextRef="#ctx0" brushRef="#br0" timeOffset="116849.6834">16676 14483 8514,'-4'50'4902,"4"-22"-387,2 10-129,3 1-4515,3 9 0,5 3 0,-2 5 129,0-2 0,0-1 129,-3-8-129,-1-8-387,-6-20-903,-1-17-3096,0 0-258,6-9-645,-6-22 258</inkml:trace>
  <inkml:trace contextRef="#ctx0" brushRef="#br0" timeOffset="117215.7043">16641 14379 9159,'16'-20'4386,"-4"-6"-516,13-3-1419,-4 0-3096,10 0 129,-1-2 258,2 4 0,-4 3 258,1 4 516,1 13 0,-8-3 129,6 10-258,-9 7 0,2 9-258,-3 5 0,-5 5 0,-5 6 0,-2 2 258,-6-1 129,-4 4-129,-9-6 0,-4 3 0,-10-7 0,2-1-129,-6-2-387,-6-7-387,11 5-2193,-9-6-1935,-1-5-258,-1-3-516,-2-7 0</inkml:trace>
  <inkml:trace contextRef="#ctx0" brushRef="#br0" timeOffset="119358.8269">21020 12395 2322,'16'6'3354,"-16"-6"387,18 0-2322,-18 0-1161,17 6 129,-5 5 516,-12-11 0,22 33-129,-21-9 258,5 10-258,-6 2 129,1 12-387,-1 2-129,0 7-129,-3 1-129,-5 0 0,3-2-258,-1-6-258,6-4-2064,0-2-1935,-5-17-387,5 1 258</inkml:trace>
  <inkml:trace contextRef="#ctx0" brushRef="#br0" timeOffset="122304.9954">16610 15320 6063,'4'43'4644,"7"-20"-645,-11 3-1290,0 3-2709,0 7 0,0 0 387,6 8 0,-6-5 258,0 6-129,-1-5 0,-1 1-258,-3-9 129,5-6-258,0-1-645,0-25-645,1 22-2322,-1-22-1290,0 0-387,6-9 258</inkml:trace>
  <inkml:trace contextRef="#ctx0" brushRef="#br0" timeOffset="144387.2585">8662 2988 258,'20'-11'3096,"-20"11"-1677,15 0-258,-15 0 516,15 6 0,-5 5 129,-10-11-129,14 25-129,-8-12-387,7 11-387,-6-4 0,6 10-129,-1-2-258,1 9 258,-4-6-387,1 11 0,-5-3 0,2 1 129,-7-3 0,1-1 0,-4-2 0,-3-5 0,-7-7-129,-1-1 258,-5-9-387,-3-2 0,-2-9-129,-1-2-129,-1-9-129,-5-12-258,8-2 0,-5-17-258,11 4-129,-7-15-516,18 9-516,-13-10-129,19 11-387,-11 1-903,4 0-903,7 17 388</inkml:trace>
  <inkml:trace contextRef="#ctx0" brushRef="#br0" timeOffset="144627.2722">8466 3035 774,'-16'15'3096,"1"-15"258,15 0-1935,-13 14-129,13-14 0,0 0 0,-17 8 129,17-8-129,8-3 129,12 0-258,-1-14 0,16 6-387,1-9-387,14 0-258,3-3-129,-1 1-258,3 6-129,-6-8-516,-1 13-2193,-8 2-1290,-13 0 0,-6 6-258</inkml:trace>
  <inkml:trace contextRef="#ctx0" brushRef="#br0" timeOffset="145202.3051">9261 3018 4902,'38'12'4515,"-18"-2"-387,-7-6-129,4 7-4128,-1-2 129,4 5 0,-2 4 129,-2-4 0,-1 6 129,-4-3 387,1 9-258,-8-4 129,5 10 0,-9-1 0,1 3 0,-1-1-258,-4 3 129,-6-2-129,1-2 0,-5-3-129,-1-8-129,-3-2 0,1-8 129,-2-1-258,-1-10 129,4 0-258,-3-10-129,6-5 0,-2-13-258,8 2-258,-10-16-645,13 8-516,-13-16-1032,4 1-1419,2 3 0,-6-7 517</inkml:trace>
  <inkml:trace contextRef="#ctx0" brushRef="#br0" timeOffset="145423.3177">9130 2989 2580,'32'17'4257,"-19"-17"129,8 3 0,-1 0-2709,8-6-1290,10 1 129,-1-9-258,7 2-129,-1-5-129,6-2-129,-4 1-258,-3-6-387,3 8-2064,-4-2-1419,-8-4-258,2 7 0</inkml:trace>
  <inkml:trace contextRef="#ctx0" brushRef="#br0" timeOffset="146049.3531">11217 3030 6966,'21'3'4902,"-5"12"-645,-16-15-774,6 25-3612,-1 0 0,-1 4 129,0 8 129,-4 6 0,0 6-258,-4 0 387,-4-1 0,0-5-129,1-4 0,1-8-258,-3-13-516,9-4-903,-5-21-1032,5-13-1806,0-6-258,0-12 129</inkml:trace>
  <inkml:trace contextRef="#ctx0" brushRef="#br0" timeOffset="146390.373">11221 3078 1,'3'11'2579,"3"10"775,1 0-258,-2-2-645,7 10-516,-1-6-516,8 9-387,-1-3-258,7 0-516,-3-2 0,5-5 0,-1-4 0,1-5 0,-4-8 0,3-3 129,-4-5-129,0-7 0,-2-9 0,-1-3 0,-4-4-129,1-2 129,-2-5-129,-2-3 0,-5 0 0,2-3-129,-3 0-129,-3-6-129,3 8-1032,-6-3-2967,3-4-129,8 5-387,-2-5 129</inkml:trace>
  <inkml:trace contextRef="#ctx0" brushRef="#br0" timeOffset="147347.4278">16227 2975 6321,'16'11'4128,"-16"-11"0,15 12-516,-12-1-3225,3 6-258,-2 7 129,-4 2 129,0 8-129,-8 2 0,3 9 129,-10 1-129,3 2-387,-5-3 258,3-5-129,1-4-129,-3-12-129,9-2-903,-10-22-1290,7-10-1935,5-8 0,-3-15-258</inkml:trace>
  <inkml:trace contextRef="#ctx0" brushRef="#br0" timeOffset="147730.4497">16143 2929 5934,'37'41'5031,"-15"-15"-774,0-1-258,0 4-3612,9 10-129,0-5 0,3 2-258,-2-4 0,2-3-258,-4-8 387,1-3 129,-5-9 0,3-2 129,-9-7 0,5-3-129,-3-10 129,0-3-258,-7-6 129,3-6-258,-7-5 129,-3-2 129,-1-6-387,-4-1 258,-3-5-129,0-2 129,-6-1-129,-3-2-129,3 4-258,-6-10-903,4 12-2580,-3 2-903,-8 7 129,0 6-516</inkml:trace>
  <inkml:trace contextRef="#ctx0" brushRef="#br0" timeOffset="148982.5213">13382 4538 4128,'0'0'4257,"0"0"-516,-11 0 0,11 0-3612,0 0-129,9 0 258,4 0 129,0 0 0,7 0 0,4 0 129,7 0 129,1 0-129,8 0-129,5 0 0,9 0-129,4 0-129,9 0 0,6 0 0,1 1-129,3 1 129,3-1-129,0 0 129,-4 2 0,-3-2 0,-7 2 0,-3-1 0,-5 1 0,-6-3 0,-6 0 0,-6 0 258,-7 0-258,-5 0 0,-7 0 129,-5 0-129,-4 0 0,-12 0 0,0 0-129,0 0-129,0 0-516,-7 8-2709,-14 0-1161,-10-3-387,-6-1-387</inkml:trace>
  <inkml:trace contextRef="#ctx0" brushRef="#br0" timeOffset="157387.002">20675 13525 903,'0'0'1677,"0"0"0,11-10 0,-11 10 129,0 0-258,0 0-129,0 0-258,4 6-129,-3 7 0,-1 2-258,0 9 0,-5 1-129,3 10 0,-4 2-387,2 8 258,-4-3-258,5 6 129,-3-7 129,4-1-258,0-7 0,2-6-258,0-1-774,0-14-1935,0-12-1548,0 0-258,0 0-258</inkml:trace>
  <inkml:trace contextRef="#ctx0" brushRef="#br0" timeOffset="157842.028">20647 13498 5289,'17'0'4515,"0"7"-516,-11 5-1161,2 0-2838,5 6 129,0 8-129,2 4 129,2 3 0,2 6 129,-1-3 0,7 4 129,1-2-129,3-2 129,3-7-258,3-4 129,2-7-258,0-6 129,-2-5-258,0-7 129,-4-1 0,-1-7 0,-5-6 129,-4 0 0,-3-7 0,-5 2 0,-4-5 129,-1-2-129,-5-1 129,-2-2-129,-1-3 0,0 0-129,-3-2 129,-1-1-258,4 3-129,-1-4-387,4 8-2322,4 0-1548,-4-1-258,6 4-129</inkml:trace>
  <inkml:trace contextRef="#ctx0" brushRef="#br0" timeOffset="158792.0823">16306 16169 1419,'17'26'4257,"0"2"129,-7-8-2580,-10-1-258,6 14 387,-8-11-129,2 22-516,-4-14 129,3 19-645,-10-10 129,7 8-516,-6-13 129,3 1-645,3-4 0,-3-8-129,7-4-387,0-19-129,0 0-1290,0 0-2064,0 0-774,-5-24-129</inkml:trace>
  <inkml:trace contextRef="#ctx0" brushRef="#br0" timeOffset="159239.1079">16266 16116 129,'30'-12'3741,"-5"14"129,-11-2-774,2 1-2451,9 8 0,-4 2 0,6 7 0,-7 3 0,8 6 129,-7-2-129,6 11 0,-3-7 129,4 5-129,-2-5-258,3 0 129,-1-5-129,2-3-516,3-5 516,-1-9-387,1-2 0,0-5 0,0-3 129,-1-6-129,-5-8 0,1-3 516,-7-9-387,-1 3 258,-6-8-129,2 0 129,-12-5-129,2 3 0,-6-3 258,0 6-387,0 3 0,-4 1-258,1 7-258,-11-10-1419,9 14-2709,-2 3-387,-4-2-258,-3 5 0</inkml:trace>
  <inkml:trace contextRef="#ctx0" brushRef="#br0" timeOffset="160639.188">6202 15752 1548,'0'0'3354,"0"0"129,0 0-2064,14 18-1161,-13-4 516,2 6 129,-3-1 258,0 13-129,-2-7 129,0 15-129,-10-8 0,6 14-129,-10-11-129,7 9-387,-2-2-387,0-9-645,11 4-2193,0-10-1548,-3-16-258,3 2-258</inkml:trace>
  <inkml:trace contextRef="#ctx0" brushRef="#br0" timeOffset="162351.2859">11191 15563 6708,'12'-20'4386,"-7"3"0,-5 17-516,0 0-3225,0 0-387,0 0 0,5-10 0,-5 10 0,0 6 0,4 6 0,-4 2 258,2 9-258,-1 2 129,3 8-258,0 7 0,2 3 0,-2 6-129,-2 1-129,2 1 129,-4-4 0,3-2-258,-3-11-516,7-3-2967,-7-9-645,0-9-387,0-13-387</inkml:trace>
  <inkml:trace contextRef="#ctx0" brushRef="#br0" timeOffset="169563.6985">5594 16633 903,'8'-12'1677,"-8"12"645,7-12-258,-7 12 258,0 0-129,3-21-129,-3 21-387,0 0-645,0 0-258,8-12-516,-8 12-129,0 0-129,0 0 0,0 0 0,0 0 0,3 13 0,-2-1 129,2 4-129,-2 6 129,1 2-129,0 5 129,1 3 0,-1 6 129,-2-4 0,1 6 129,-1-5-258,0 3 258,-1-6-258,-1 0 129,-1-9-258,1-1 0,1-4-387,-1-1-258,2-5-516,0-12-258,0 0-516,0 0-1548,-5-17-1161,5-7 258</inkml:trace>
  <inkml:trace contextRef="#ctx0" brushRef="#br0" timeOffset="170102.7293">5615 16560 1935,'0'0'4773,"0"0"-516,0 8 129,0-8-2193,0 0-1806,0 0-387,0 0 0,0 0 0,0 0 0,5 16 129,-5-16 0,14 28 129,-6-16-258,6 10 258,0 6-258,4 6 129,-2 0 0,5 5-129,0-1 0,3-1 129,-3 0-129,5-1 0,-3-6 129,4 3-129,0-7 0,1-1 0,-1-6 0,3-2 0,-2-5 0,-1-2 0,-4-5 129,-2 0 0,-5-5 0,-4-3 129,-12 3 0,17-14 129,-17 14-129,7-22 0,-6 7 0,0-6-129,-1-2 0,0-3 0,0-3 129,0-5-258,0-6 129,0 3-258,0-4 258,6 0-129,0 5 0,2-3-129,5 5-258,-3-1-258,8 16-1677,-4-5-2193,-2 3-387,3 9-129</inkml:trace>
  <inkml:trace contextRef="#ctx0" brushRef="#br0" timeOffset="174883.0027">11062 16385 3483,'3'-10'3741,"-3"10"-258,0 0-903,0 0-2064,0 0 0,0-13 258,0 13 0,0 0 129,0 0 0,0 0 0,0 8 0,0-8-258,0 0-129,0 20-129,0-6-387,0 5 258,0 3-129,0 7 129,-3 10 129,-3 0 0,-1 4-129,-4-4 0,4 5 129,-6-8-129,5-1 0,-1-5-129,2-8-258,1-8-129,6-14-258,0 0-129,-13-9-645,17-3-516,-4-22-1032,0-3-1806,4-3 129,-1-7-387</inkml:trace>
  <inkml:trace contextRef="#ctx0" brushRef="#br0" timeOffset="175386.0313">11036 16309 4128,'0'0'4386,"0"0"-516,0 0 0,0 0-2322,0 0-1548,0 0 129,6 17 0,-6-17 516,10 27-258,-4-13 129,6 11-129,0-1 129,3 8-129,4-1 0,2 4-129,1-2-129,3 3-129,1-7 258,-1 0-129,0-4-129,2-4 0,-1-6 0,0-5 0,0-1-129,0-5 129,1 0 0,-2-2 0,-3-2 0,2 0 0,-8-7 258,3 3-129,-8-7 129,2 3 0,-9-9 0,2 3 0,-2-7 0,-2-4 0,-1-1-129,-1-2 129,4-4-129,-1 0 258,0-1-387,2 0 258,3 5-129,2-7 0,2 4-258,0-2 129,5 10-774,-10-10-2064,11 13-1548,-3 3-645,-3-5-129,-4 6-387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0:22.7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1947 5895 903,'0'0'1032,"0"0"129,0 11-387,0-11-387,0 0 0,-5 11-258,5-11 0,0 0 0,-9 14 129,9-14 258,0 0-258,-10 16 387,10-16-129,-6 19 0,4-8-129,-2 4 0,0 4 258,2 4 0,-2 0 0,1 8 129,-1 4 129,4 7-129,-2-2 129,-2 6-258,1-2 0,-2 3-129,2-3-387,-1-2 129,0-8-129,-1-3 0,1-7 129,2-4-258,0-5 0,0-4-258,2-11-129,0 0-774,0 0-1290,0 0-1290,-4-9-129,4-3-129</inkml:trace>
  <inkml:trace contextRef="#ctx0" brushRef="#br0" timeOffset="696.0398">1914 6007 516,'1'-10'1161,"-1"10"129,0 0 0,1-10 0,-1 10-129,0 0-258,0 0-258,0 0-258,0 0 129,0 0-258,10 6 258,-10-6-258,8 25 0,-1-10 129,2 5-129,2-2 129,1 7 129,2 0-129,4 4 129,-2 2 0,4 3-129,-1-2 129,2 4-258,1-1 0,-1-1 0,0-4-129,-2-1 0,2-6-129,-2-3 0,0 0 129,-3-8-129,0 0 129,-2-7 0,1-1 0,-2-4 0,-13 0 0,21-7 258,-15-5-129,1-2 0,-4-8 0,3-2 0,-3-5 129,2-5-129,-5-7 0,1 2-129,-1-6-129,0 0 129,0-2-258,0-1 258,0 1-258,0 3-258,0 7 387,1-3-129,5 13-387,-6-2-1290,5 7-2064,4 10-387,-6 2-129</inkml:trace>
  <inkml:trace contextRef="#ctx0" brushRef="#br0" timeOffset="1433.0818">2678 5968 645,'-4'21'2709,"4"-21"0,-9 18-2322,9-1 129,0 0 0,0 1 258,0-1 129,0 6 129,0-1 258,5 10 0,-5-2-129,5 7-387,-3 2 0,2 3-387,-2 0 0,0 1-129,-1-6-129,-1-3-129,0-1 0,0-8 0,0-4-129,0-6 129,1-3-258,-1-12-129,1 15-645,-1-15-1032,0-9-1806,0 9-258,-1-28 129</inkml:trace>
  <inkml:trace contextRef="#ctx0" brushRef="#br0" timeOffset="1953.1117">2659 6006 4773,'11'-5'4128,"4"-4"-516,-15 9-1032,15-8-2451,-1 2-129,2-2 0,2-1 258,1 1 0,1 1 0,1-3 258,3 3-258,0-2 129,3 6-129,1-1 0,1 4-129,0 0-129,0 4 0,-2 3 0,-2 5 0,-3 1-129,-5 2 129,-3 1 0,-6 1 129,-5 0-129,-3 0 129,-2-2 129,-7 1 129,-7-4-129,0 1 0,-8-4 0,-1 2 129,-7-5-258,3 4 129,-5-5-129,2-1 0,-2-3-129,2 2 0,2-1 0,2 0-129,5 0-129,-1-2-387,11 11-1290,-7-5-2322,7 0-258,13-6-258</inkml:trace>
  <inkml:trace contextRef="#ctx0" brushRef="#br0" timeOffset="2996.1713">3511 6203 1,'-14'0'3095,"14"0"-128,0 0-1677,0 0-387,0 0 0,0 0-129,13 4 129,6 0 129,-2-4 0,8 1 129,-2-1-129,11 3-258,0-3 129,6 5-516,2-3 129,4 4-258,1-2-129,4 4 0,-3-2 129,0 0-516,-2-1 258,1 1 0,-8-1-129,-3-1-129,-2-1-387,-11-3-1032,1-3-2580,-7 1 258,-17 2-645</inkml:trace>
  <inkml:trace contextRef="#ctx0" brushRef="#br0" timeOffset="3484.1992">4132 6026 1806,'14'17'4128,"3"-6"-129,-17-11-129,17 9-3483,3 2-258,1 1 0,4 1 0,2 1 129,3 1 129,2-1-129,-2 1 0,1-1 258,0 1-129,-1-2 0,1 0-129,-4-1-129,-2 0 0,-5-2-129,-5 1 0,-3-2 0,-7 2 129,-5-11-129,-2 18 129,-12-9 129,-3 4-129,-9-1 258,0 1-129,-7 0 0,2 3 0,-6-3-129,1 3 129,1 0-129,1-3 0,2 0-129,3-1 0,4 3 0,4-6-129,2 3-258,0-8-903,19-4-2838,-7 14-129,7-14-645,0 0 258</inkml:trace>
  <inkml:trace contextRef="#ctx0" brushRef="#br0" timeOffset="6224.356">5323 5905 1032,'13'-14'1290,"-13"14"-129,11-8 129,-11 8-258,0 0-129,16 12-129,-9-1-129,3 7-129,0 2-129,5 7-129,0-1-129,6 6-129,-2 2 0,3 2 129,-2-2-129,3 3 0,-6-2 0,-1 0 0,-4-2 387,-2-2-258,-3-5 258,-4 2 0,-3-7 0,0 0 258,-3-4-258,-3-1 258,-5-3-129,3 0 258,-8-3-387,2-1 258,-6-4-129,4 2 0,-6-6 0,2 2-129,-3-3 0,4 0-258,-2-4 0,7-2-129,-3-2-129,4-1 0,13 9-516,-20-20-903,20 20-1548,-2-14-1032,2 2-387</inkml:trace>
  <inkml:trace contextRef="#ctx0" brushRef="#br0" timeOffset="6788.3882">6031 5860 1935,'-2'12'3354,"2"-12"0,0 0-2838,-6 17-387,6-17-129,0 24 258,0-13 129,6 8 0,-1-2 129,4 6-129,-1 0 258,5 6-258,-1 3 129,1 5-258,2 1 0,-3 1-258,0 0 129,-2 1-129,-4-5 387,-1 3-258,-4-9 0,-1-4 258,-1-1-129,-4-7 258,-4-3-258,-3-2 129,-5-4-129,1-3 129,-7-5-129,0 0 0,-1 0-129,-2-3 0,0-4 0,1 0 0,3-1-258,1-2-258,3 6-903,0-7-1677,2-2-1419,6 3 0</inkml:trace>
  <inkml:trace contextRef="#ctx0" brushRef="#br0" timeOffset="7206.4121">5002 6072 1032,'0'-18'3612,"11"12"-129,5-4-2322,3-4-387,6 2-129,1-3-258,5 3 0,4 0-129,-1 0 0,4 3-129,0 1 0,4 5-258,-2-4-645,3 7-1290,5 1-1677,-9-1 0</inkml:trace>
  <inkml:trace contextRef="#ctx0" brushRef="#br0" timeOffset="7632.4365">5720 5952 1,'-11'0'3095,"11"11"-1805,0-11 0,13 0 258,-13 0-129,31 0 258,-14-8-129,11 5-129,-5-6-258,9 5-258,-4-4-258,8 2 0,-5-1-258,4 3-258,-1-3 129,-1 2-258,1 3-258,-4-5-387,4 7-2064,-6 0-1548,-7-2-258,-2 0 0</inkml:trace>
  <inkml:trace contextRef="#ctx0" brushRef="#br0" timeOffset="8772.5017">6975 5970 2193,'0'0'2838,"0"0"-2322,0 0-129,12 0 387,-12 0 0,4 8 129,-4-8 0,3 24 0,-3-8 0,1 8 0,-1 5-129,0 11-387,0-1 258,0 9-387,0 0 0,0 1-129,0-2 129,-3-2-258,2-9-129,-2-9-258,3-2-1290,0-7-2193,0-18-129,0 0 0</inkml:trace>
  <inkml:trace contextRef="#ctx0" brushRef="#br0" timeOffset="9260.5296">6887 5990 2709,'16'17'4257,"-16"-17"0,25 24-387,-10-8-3741,4 3-129,1 1 0,0 5 258,6 2 0,-6-1 129,3 1 0,-3-2 129,3 1-258,-4-5 258,5-1-258,-6-6 129,0 0-258,2-6 0,-2-3-129,-4-5 129,-1 0-129,-3-5 129,-3-7 0,-1-5-129,-2-5 258,-4-5-258,-1-3 129,-7-7-129,4 0 129,-6-4 0,1-5-129,-2 2 0,2 1 0,1 3 129,1 0-258,3 7 0,2 2-129,2 11-387,0-5-1290,0 12-2451,0 13-258,15-13-129</inkml:trace>
  <inkml:trace contextRef="#ctx0" brushRef="#br0" timeOffset="9919.5672">7750 5841 2967,'5'18'4386,"-5"-18"-387,5 24-129,-2-5-3483,0 3-387,-1 7 129,0 5 0,4 4 129,-6 4 129,5 7-129,-3-6 129,4 6-129,-2-5 0,2-1 0,-1-5-129,1-6-258,-1-5 0,-3-11-129,4 1-645,-6-17-1806,0 0-1677,0 0-129,-2-12 129</inkml:trace>
  <inkml:trace contextRef="#ctx0" brushRef="#br0" timeOffset="10381.5938">7610 5831 2967,'29'-20'4257,"0"13"-387,-2-10 129,5 2-3870,8 4-129,6-1 0,-1 1 129,2-1 0,3 6 129,-7-2 129,2 5 0,-6 1 0,1 2 0,-6 4-129,-1 9-129,-7-1 129,0 5-129,-6 1-129,-8 5 129,-3-1 129,-4 3-129,-5-2 129,-6 4 129,-12-1-129,-4 3 129,-10-4 0,-1 1 0,-8-2-258,0 0 129,-3-3-258,-2-3-129,1 1-258,-9-9-1161,10 2-2838,-4 3-258,-6-5-387,1 5 130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3.5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97 234 19,'13'-9'20,"-13"9"-2,0 0-7,0 0-5,0 0-3,0 0-1,2 12-1,-4 2 1,-3 6 1,-2 8 0,-6 5 1,2 6-1,-5-2 0,3 2 1,-3-6-2,4-3 1,1-8-1,4-7 0,7-15-4,0 0-2,9-26 0,0-4 0,6-5 0,1-8 2,2-1 2,-1-1 3,-1 2 3,-1 10 3,-7 3 1,2 13-2,-8 2-1,-2 15-3,0 0-3,0 0-1,-8 27-1,2-3-1,5 6 1,-1 4-1,6 5 2,2 0 1,5-3-1,5-4 1,2-8 0,3-8 1,2-11-1,3-9 1,-2-13-1,2-8 1,-3-9-1,-1-5 0,-1-7 0,-2-3-1,-6 2 1,-1 0-1,-3 6 0,-3 4-3,3 5-9,-1 9-15,2 3-2,8 4 0,3 1 0</inkml:trace>
  <inkml:trace contextRef="#ctx0" brushRef="#br0" timeOffset="611">801 242 14,'-21'48'17,"7"2"0,-2-5-11,1-1-5,0-6 2,4-10 0,5-7 2,-2-10 3,8-11-1,0 0 2,0 0-2,6-24 0,2-1-1,-1-10-2,1-6-1,-1-7-2,0-4-1,-3 2 1,-2 1 0,-3 4 0,1 7-1,1 5-1,2 7 0,7 7-1,2 5 0,11 7 0,5 3 1,8 7 0,4 4-1,3 4 2,3 4-1,-5 1 2,-3 2-1,-8-2 1,-7 3 1,-12-1 0,-6 0 0,-11-1 2,-9 1 0,-8-4 0,-7-1 0,-8-3 0,-2-3-1,-6-4-1,0-5-7,3-4-21,3-4-2,3-11 0,9-6-1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3:30.9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1813 9179 774,'0'0'2322,"0"0"-258,0 0-1935,0 0-387,0 0 0,0 0 129,0 0-129,0 0 516,0 0 0,0 0 129,0 0 0,0 0 0,0 14 0,0-14 129,-1 13-129,0-1 0,-3 5 258,3 9 0,-5 5-129,1 8 258,-5 7-129,2 8-129,-3 6 129,-1 1-387,2 2-129,-1-5 129,1-3-258,2-9-516,3-7-645,1-8-2193,-4-19 0,8-12 0</inkml:trace>
  <inkml:trace contextRef="#ctx0" brushRef="#br0" timeOffset="480.0275">1743 9397 903,'6'43'3741,"-3"-26"-258,13 15-129,-4-7-1548,9 5-1806,6 2 0,3 2-129,0-3 129,3 3 0,-1-3 0,-1-4 0,-2-3 258,-1-5 129,-1-5-129,-5-6 129,3-5 258,-7-6-258,4-6 129,-8-15 129,1-1-258,-6-14 129,1-1 0,-7-11 129,2 5-387,-5-4 258,0 1-129,-2 3-129,0 6 0,-2 4-258,2 7 129,-1 5-258,1 5 0,2 19-516,-3-22-1032,3 22-1935,0 0-645,0 0-129,0 0-258</inkml:trace>
  <inkml:trace contextRef="#ctx0" brushRef="#br0" timeOffset="804.0459">2497 9387 4902,'3'57'4128,"-3"-25"-387,7 13 0,0 3-3741,2 9 0,0 2 0,3 1-258,-1 1 516,-1-8-258,-2-4 0,-2-7 0,0-11 0,-1-8-903,-4-13-1548,-1-10-1161,0 0-387,-6-25 129</inkml:trace>
  <inkml:trace contextRef="#ctx0" brushRef="#br0" timeOffset="1208.0691">2507 9382 4128,'-2'-17'4386,"4"-2"-516,-2 19 0,21-17-2838,-6 3-645,8 1-387,2-2 0,4 2-129,2 2 129,1-1-129,0 5 129,0 3-129,-4 4 258,-2 4-129,0 4 129,-7 6-129,-1 3 129,-6 3-129,-5 1 129,-2 3 0,-5-3 0,-7 4 0,-5-1 258,0 1-129,-8-3 0,2-1 129,-6-1-129,2-5 0,-3-3 0,1-3-129,-1-4-129,1-5-129,5 2-774,-5-4-2193,6-7-1032,6 3-258,0-5-129</inkml:trace>
  <inkml:trace contextRef="#ctx0" brushRef="#br0" timeOffset="8619.493">3363 9646 3999,'48'-12'4128,"-17"10"-129,-4-5-645,0-1-2322,9 1-516,-1 2-129,5 3-258,1-5 129,-1 4 129,0 0 0,2 3-129,-4 0 0,1 0 0,-5 0-129,-1 0 0,-4 3-129,-3 0-129,-3 1-129,-8-4-516,4 3-1806,-4-3-1548,-15 0-258,5-10 0</inkml:trace>
  <inkml:trace contextRef="#ctx0" brushRef="#br0" timeOffset="9108.521">3784 9351 3999,'19'2'4386,"-8"2"-387,9 7 129,-5-1-3354,6-1-774,5 3 0,4 0 129,2 0-129,0 1 0,1 1 0,0-1 129,2 0-129,-2 2 0,-1 0 0,-2 2-129,0-1 129,-4 2-129,-3 0 0,-4-3 0,-6 3 0,-3 0 129,-5 2 0,-3 1 0,-2 2 129,-5 1 129,-2 2 0,-8 0 129,3 2 258,-7-4-258,-1 2 0,-3-6 0,4 0 0,-3-4-258,-1-4 0,4-2-129,0-2-129,1-1 0,3-7-258,15 0-1290,-20 7-2322,20-7-258,0 0-516,-5-11 387</inkml:trace>
  <inkml:trace contextRef="#ctx0" brushRef="#br0" timeOffset="9475.542">4973 9278 3612,'9'26'3741,"-9"-26"-129,-2 22-129,-5-8-3870,4 7 258,-1 3 129,-2 5 129,1 5 129,-7 4 258,2 9 258,-6 1-129,6 7 129,-7-6-258,5-1-129,-2-5-387,2-12-774,8-3-1806,2-9-1677,2-19-129,0 0 0</inkml:trace>
  <inkml:trace contextRef="#ctx0" brushRef="#br0" timeOffset="9956.5695">4876 9324 2580,'17'15'4644,"-17"-15"-516,20 11-129,-8-3-2064,4 2-2064,3 1 0,7 4 129,0 1-129,3 2 129,-1 5 0,3 0 0,2 2 129,-1-1 0,0 0-129,1-3 129,-2 1 0,-1-5-129,0-2 129,-3-3-129,-2 0 129,-2-5 0,-5 1 0,-6-6 387,3 0-129,-15-2 129,14-7-129,-14-10 129,0-3 0,-1-9 0,-1-4-258,-6-8 129,2-3-129,-2-4-129,2 0 0,1 1-258,0 2 129,5 6-774,-3-5-1032,3 10-2709,3 5-387,-2 3-129,1 2-129</inkml:trace>
  <inkml:trace contextRef="#ctx0" brushRef="#br0" timeOffset="19428.1108">1776 10722 903,'1'13'774,"1"1"0,-2-14 258,0 20 129,0-8 129,-2 0 387,-2 2 0,-4 1 0,0 7-387,-4-1 258,3 11-516,-10-3 0,8 14-129,-9 1-387,6 11 0,-7 0-129,4 4 0,0-1-258,1-4-129,4-2-129,-3-15-645,11-2-387,-4-18-1548,8-17-1290,0 0-387,1-25 258</inkml:trace>
  <inkml:trace contextRef="#ctx0" brushRef="#br0" timeOffset="19856.1357">1739 10827 1935,'7'13'3612,"4"10"-258,-4-13-129,2 7-2838,7 7 0,2 2-129,7 6 0,1 2 129,4 4-129,-2 0 129,4 2 0,-5-6 258,0-3 0,-6-4 0,0-5 0,-8-11-129,2-3 258,-4-10-387,4-12 0,-2-14 0,5-3-258,-3-10 129,3-5-129,-3-5 0,1-2 0,-4 0 129,-3 9 0,-2 3-129,-4 8 0,-1 5-129,-1 9-129,1 8-258,-2 0-903,0 11-2451,9 5-774,-6 6 0,2 2-387</inkml:trace>
  <inkml:trace contextRef="#ctx0" brushRef="#br0" timeOffset="20488.1718">2608 10829 5289,'0'61'4128,"0"-28"-258,0 11-129,-2 2-3741,2 2 0,0 3 129,0 2 0,4-3 0,-4-2 129,4-6-129,-2-9 129,1-7-129,-2-10 129,-1-16-129,0 0-129,7-10 0,-4-18 0,3-10-129,-4-11 129,3-2-258,-3-10 258,1 0 258,-1 0-129,-2 4 0,0 4 0,0 7 129,0 5-129,0 7 0,3 3 0,3 7-129,4 3 129,5 5-129,-1 1 0,1 4 0,3 7 0,2 2 0,2 2 0,-2 2 0,5 6 0,-3 3 0,0 3 0,-3 3 0,0 2 129,-6 2-129,-4 2 129,-3 3 0,-6-2 0,-3 4 0,-9-5 129,-1 2-129,-6-3 129,0 0-129,-3-8 0,0-3-129,-1-2 0,1-5-129,4 0-516,-3-5-1677,5-2-1935,16 3-258,-14-17-387,14 17 517</inkml:trace>
  <inkml:trace contextRef="#ctx0" brushRef="#br0" timeOffset="20864.1934">3464 11076 2709,'0'0'4128,"17"4"0,-7-6-387,11-6-2580,0 5-1032,6-3 129,5 4 129,2-3-129,0 5 0,1-1 129,3 1-129,-2 1 129,2 5 0,-3 1-387,-2-4-645,6 9-1548,-3-6-1806,-14-6-387,4 0 0</inkml:trace>
  <inkml:trace contextRef="#ctx0" brushRef="#br0" timeOffset="21320.219">3908 10819 4257,'3'20'4386,"24"-3"-258,-9-13-387,9-3-3225,-4 6-516,10 1-129,3 3 129,1-4 0,-1 8 0,-4-7 258,0 5-129,-4-4 0,-1 4 0,-4-5 0,-6-1 0,0 1 0,-5-3-129,-12-5 0,14 14 0,-14-14 129,0 18 0,-5-8 258,-5 5-129,-7 1 129,0 3-129,-7 1 129,1 4 129,-8 0-258,3 4 129,-4-2-129,4 1 0,0-2-129,2-3-129,3-1-258,1-6-258,14 3-516,-6-14-1935,14-4-1548,0 0-258,0 0-129</inkml:trace>
  <inkml:trace contextRef="#ctx0" brushRef="#br0" timeOffset="21712.2419">4950 10707 3483,'10'0'4128,"-10"0"-387,0 0 129,0 11-3354,0-11-774,-3 17 258,1-6 0,1 2 129,0 4 258,-5 3 258,6 10-129,-8-1 258,7 13-129,-9 1-129,6 9-129,-9 0-129,3 3 0,-4-7-258,4-5 0,0-5-258,-2-20-645,8-4-903,4-14-1161,-7-26-1161,7-7-516,5-12 387</inkml:trace>
  <inkml:trace contextRef="#ctx0" brushRef="#br0" timeOffset="22048.2611">4909 10869 129,'24'-86'3354,"-10"59"-129,-3 7-774,-5 5-516,-6 15-645,11 0-387,-1 14 0,-10 5 0,7 14-129,-7-4 258,8 11-387,-4-6 0,7 6-129,-3-7 0,5 1-258,1-10 0,4-5-129,1-7-129,1-6 0,-1-6 129,1-5-129,-2-13 0,0-2 129,-3-12 0,-1-4 129,-1-6-129,-3-2 0,-3-3 129,0-2-129,-5 2 0,0 1-129,-2 7 129,0 3-258,0 9-129,0-1-387,5 16-2064,-2 1-1806,-3 11-129,0 0-387</inkml:trace>
  <inkml:trace contextRef="#ctx0" brushRef="#br0" timeOffset="22337.2776">5655 10708 4128,'4'79'4773,"-1"-35"-387,-3-4-387,0 3-2451,0 0-1677,0 1 0,0-4-258,0-5 258,0-8 0,0-2-258,0-11-258,0 0-1161,0-14-2193,0 0-258,0 0-258</inkml:trace>
  <inkml:trace contextRef="#ctx0" brushRef="#br0" timeOffset="22732.3001">5664 10630 1032,'18'-40'3999,"-1"26"129,-4-9-258,-2 6-2451,9 5-645,-3-2-258,9 6-129,-1-1 258,4 6-258,-3 2 129,4 2 0,0 3 0,1 7-258,-4 3 0,-1 3-129,-3 2 129,-3 4 0,-11-2-129,-2 4 258,-7-6 0,-7 7 0,-8-6 0,-3 2 129,-8-6-129,1 1-129,-5-5 0,1 0-129,-2-4 0,4-6-129,3 2-258,-3-4-129,10 5-1032,-6-5-2967,23 0-258,-20-7-516,20 7 0</inkml:trace>
  <inkml:trace contextRef="#ctx0" brushRef="#br0" timeOffset="23696.3553">6733 10599 2322,'11'-14'3612,"-11"14"258,0 0-1161,0 0-2193,2 15-129,-2-3 258,0 12 129,-2 0 129,0 16 129,-9-1-129,6 15 0,-9-3-129,5 10-387,-5-2 0,1 4-129,-3-5-129,1-4-129,2-11-129,-1-8-258,7-2-645,-9-26-1290,16-7-2193,-13-2 0,7-20-387</inkml:trace>
  <inkml:trace contextRef="#ctx0" brushRef="#br0" timeOffset="24116.379">6705 10626 3096,'14'20'4257,"-12"-8"-129,10 9-258,1 4-3354,-2 6-129,6 7 0,0 0 0,6 7-129,-3-1 258,3 2-129,0-5 258,3 1-258,-5-12-129,1-4 129,-3-11-258,1-8 0,-5-7 0,0-10 0,-2-12 0,-1-7 129,-5-12-129,0-1 0,-6-7 129,3-1 0,-4-2-129,0 7 258,-4 1-387,4 5 0,0 8 0,0 4-129,0 8-258,0 2-129,0 17-774,0 0-2451,6-12-1032,-6 12-129,0 0 0</inkml:trace>
  <inkml:trace contextRef="#ctx0" brushRef="#br0" timeOffset="24433.3975">7414 10643 5934,'0'44'4773,"0"-10"-645,0-3 0,0 7-4128,1 7-258,3 2 387,2 4 0,-2 0 129,-4 0 129,0-8 0,2-3-129,-2-5-258,0-11-258,5 0-903,-5-24-1806,0 0-1548,0 0-387,6-28 129</inkml:trace>
  <inkml:trace contextRef="#ctx0" brushRef="#br0" timeOffset="24883.4232">7410 10606 5547,'-14'-2'4773,"14"2"-387,0-16-129,11 0-3612,0 5-645,8-1 0,8 2 129,3-2 0,1 7 129,-1-2 129,2 6-129,3 0 0,1 1 0,-5 6 0,1 4-129,-6 3 129,-4 1-129,-2 2 0,-5 5 0,-9-2 0,-3 4 129,-3-3 0,-7 6 0,-11-6 0,-2 3 0,-3-5 0,-4 0-129,-6-2 129,-4-2-258,1-5 258,2-1-258,2 0-258,1-4-129,5 8-645,-8-9-3225,12 2-516,-1-2-645,0-3 0</inkml:trace>
  <inkml:trace contextRef="#ctx0" brushRef="#br0" timeOffset="39036.2325">15131 5975 774,'0'0'1419,"6"17"0,-6-17 129,1 25 258,-1-8-258,0 9-129,-1 5-258,-1 10-387,-4 3-387,1 4 129,-3 1-258,4-1-258,0-4 0,1-6-516,2-6-129,0-15-1032,1-17-2064,6 7 0</inkml:trace>
  <inkml:trace contextRef="#ctx0" brushRef="#br0" timeOffset="39524.2603">15112 6007 2580,'0'0'3741,"17"14"0,-17-14-1032,13 15-2709,1-4-258,-1 5 258,7 3 0,-4 10 258,4 2-516,-1 8 516,-3 2-516,4-2 516,-1 4-258,2-5 129,1-3-129,3-7 0,-2-8 0,4-5 129,-1-10-129,1-4 129,-2-1-129,-2-12 258,-3-4-129,-2-8 387,-4-5-129,-3-6 0,-1-3 258,-2-8-387,2 0 258,-6-2-258,2 0 129,-1-1-258,1 6-129,-3 3 0,4 3 0,0 8-129,-1 1-258,5 9-516,-4-4-1419,0 3-1677,6 8-387,-2-6 258</inkml:trace>
  <inkml:trace contextRef="#ctx0" brushRef="#br0" timeOffset="40200.2989">16113 5803 1935,'11'54'3870,"-9"-29"-129,11 15-387,-3-2-3741,1 11 0,-1 1 129,0 4 129,-1-1-258,-4-2 516,0-4-129,-2-4 516,0-4-387,-3-9 258,0-3 0,-4-8-129,2-4 0,2-15-258,-8 12 129,8-12-129,-12-7-129,6-12 258,-1-1-129,0-11 0,-1-3 258,-3-9-258,2 1 258,-3-6-258,4 0 258,0 2-129,4-2 129,2 2 129,2 4-258,1 2 129,8 5 0,3-3 0,9 7-129,4 4 258,3 2-258,3 4 0,3 6 0,0 5 0,2 5-129,0 5 0,-5 8 0,-5 6 0,0 10 0,-10 5 0,-4 5 129,-9 0 0,-3 6 258,-8-4-129,-7 2 0,-9-5 129,-5 2 0,-5-6-129,-4 0 0,0-5-258,-3-2-129,2-1-516,-7-8-1548,4 2-2193,3 1-258,-3-7-258</inkml:trace>
  <inkml:trace contextRef="#ctx0" brushRef="#br0" timeOffset="40712.3286">15456 6881 3870,'12'-3'4386,"-12"3"-258,0 0-516,0 0-3354,-10 0 129,-2 9 0,-7 3 0,-5 6-129,-7 3 129,-5 6 0,-13 4 129,-1 7-258,-10 2 129,2 7-129,-10-1-129,1 4 129,-1-2-258,5-2 129,6 0-258,3-10-129,10 2-645,-3-16-1677,11-3-2064,8-1-258,-2-8-129</inkml:trace>
  <inkml:trace contextRef="#ctx0" brushRef="#br0" timeOffset="41224.3579">13668 7887 903,'26'-34'3870,"-17"17"0,15 14-258,-8-2-3741,5 5-129,1 0 258,-2 10 129,-2 5 129,-6 7 258,2 10 0,-10 6 129,6 13-129,-7 4 129,5 7-258,-4 0-258,1 0 0,-4-4-129,1-4 129,-2-10-129,-3-7 129,-11-8-129,-2-6 129,-9-6 0,-3-5 258,-9-5-258,-3-3 129,-4-4 0,-2-7-129,-2-7 0,1-2 0,1-6-258,4-5-258,8 1-645,-1-11-1161,12-1-2322,8-1-129,6-7 0</inkml:trace>
  <inkml:trace contextRef="#ctx0" brushRef="#br0" timeOffset="41508.3741">13619 7801 5160,'0'12'5031,"0"-12"-387,14 0-129,-14 0-4515,26-14 129,5 5-258,6-2 129,5-1-129,1-2 129,4 3-258,-3-5-258,5 14-645,-14-7-1806,0 1-1419,3 8-516,-7 0 129</inkml:trace>
  <inkml:trace contextRef="#ctx0" brushRef="#br0" timeOffset="42095.4076">14469 7906 1806,'17'-2'3741,"-17"2"-129,0 0-2967,0 0-387,0 0 129,0 0 258,11 11 129,-6 5-129,-4-2 129,4 13 0,-5 0-129,6 9 0,-1 7-387,2 5-129,0 3 0,2 5 0,-1-3-258,1-4 258,-4-3-258,-2-7 258,-1-8-129,-2-6 129,-3-8-129,3-17 0,-20 14-129,6-14 0,-1-7-516,-5-12-1419,3-9-2064,0 1-516,-6-16 387</inkml:trace>
  <inkml:trace contextRef="#ctx0" brushRef="#br0" timeOffset="42337.4212">14298 7878 903,'42'-1'4257,"-20"-1"0,2-3-1806,12 3-774,-5-8-516,9 6-387,-7-6-258,5 6 129,-1-3-258,3 3-129,-3 0-387,1-4-1548,-1 3-2580,6 5-129,-11-5-516</inkml:trace>
  <inkml:trace contextRef="#ctx0" brushRef="#br0" timeOffset="52091.9795">16003 6975 774,'0'11'3225,"0"-11"129,0 0-2451,0 0-258,0 0 0,0 0 129,5-7 129,-5 7 129,0 0-129,14-1 0,-14 1-387,0 0 129,0 0-258,0 0-129,0 0 0,13 1 129,-13-1-258,8 20 129,1-6-129,4 8 0,4 4-129,4 3 129,8 3-129,3 5 0,5 0 0,4 1 0,3 2 0,0-1 129,0 0-129,-2 0 0,-1-4 0,-3 2 0,-6-5 0,-2-2 129,-2-5-129,-5 0 0,-1-5 0,-5-1 0,1-2-129,-3-5 0,-2 1-258,-13-13-645,20 21-903,-15-9-2451,-5-12-129,0 0 129</inkml:trace>
  <inkml:trace contextRef="#ctx0" brushRef="#br0" timeOffset="53016.0323">16306 7874 645,'3'47'3225,"-4"-23"-129,1 14-2838,0 3-129,1 4 129,3 0 258,-4-2 258,1 0-129,-1-7 129,0-3 129,-5-12-129,3 0 0,2-21-516,-13 12-774,13-12-258,-6-15-516,6-2-129,-2-13 0,2 0-129,-3-12 258,3 4 129,-2-3 645,0 2 387,-3 4 258,-2 2 0,3 9 129,0 2 129,3 5-129,-1 0 0,2 5 258,2 0 258,-2 12 0,15-13 387,-4 13-129,-1 0 258,9 9-258,-6 4 0,5 7-258,-1 6-258,4 3-258,-2 8 129,2 0-129,0 2 0,1 1 129,2-5 129,0-1-129,1-6 0,6-4 129,-3-10-129,6-2-129,-5-12 0,3 0 0,-5-14 0,-1-6 129,-7-9 0,-1-3-129,-10-7 0,-2 1-129,-6-4 129,0 4-258,0 0 129,-3 6-258,-3 4-129,-1 3-129,7 13-774,-8-5-903,8 17-2451,0-9-129,0 9-258</inkml:trace>
  <inkml:trace contextRef="#ctx0" brushRef="#br0" timeOffset="53544.0625">17160 7853 258,'14'5'3741,"-1"5"258,-13-10-516,1 14-3096,4 3 0,-4 8 129,2 5 0,-3 9 129,4 10-129,-4-1 258,0 9-258,0-4-129,4 0 129,-4-8-258,2-6 0,1-10-129,4-9-129,-2-9-258,-5-11-1032,10-7-2193,-3-5-774,-7-14-258</inkml:trace>
  <inkml:trace contextRef="#ctx0" brushRef="#br0" timeOffset="53964.0866">17113 7833 258,'8'-20'3999,"-2"4"258,14 9-258,-2-2-2967,5-7-516,11 4 0,-2-2-387,5 4 258,0-1-258,6 4 0,-7 2 0,2 5 129,-5 0 0,-1 8 0,-5 3 129,-2 6-387,-8 1 258,-1 4-129,-5-2 258,-2 5-258,-9-3 258,0 3-129,-5-3 258,-6 1-129,-6-2 0,-1 1 0,-7-1-129,0-1-129,-2 1 0,-3-3-258,2-4 0,-5-5-387,5 4-258,-13-13-1806,4 0-1935,2 3-258,-3-6-258</inkml:trace>
  <inkml:trace contextRef="#ctx0" brushRef="#br0" timeOffset="65575.7507">13989 12339 3483,'0'0'4128,"0"0"-387,0 0-1032,0 0-2580,0 0-129,4 12 129,-4-12 0,0 17 129,0-2-129,-4-1 387,0 7-258,-3 2 129,1 7-258,-4 3 258,5 7-258,-4-2 0,5 5 0,-5-3-129,4-1 129,0-4-258,0-8-516,5-2-1419,0-9-1935,0-16-387,0 0 129</inkml:trace>
  <inkml:trace contextRef="#ctx0" brushRef="#br0" timeOffset="66035.777">13969 12326 1419,'-1'25'3870,"1"-3"258,0-22-258,7 20-3096,10-4-645,3 1 258,3 7-129,4-2 129,4 7-129,-4-4 129,4 6-129,-3-3 129,2 1 0,-4-4-258,2-3 0,-5 0 0,4-8-258,-4-4 129,-3-5 0,-3-5 0,1-3 0,-8-12 129,1-3 0,-2-11 0,-1-5 129,-3-10-129,2-1 129,-2-7 0,3 0 0,-3-2-258,-1 3 258,0 2-258,1 7 0,-2 7 129,2 0-387,2 12-129,-5-1-1290,9 8-2322,-11 16-516,16-16-258</inkml:trace>
  <inkml:trace contextRef="#ctx0" brushRef="#br0" timeOffset="66695.8147">14725 12339 1,'19'62'3869,"-3"-22"-128,-10-11-129,10 2-2580,-2 4-516,-5-6-129,4 0 0,-9-8 258,5-2-258,-8-7 129,-1-12-258,0 0 0,0 0-258,0 0 129,-2-17-258,-2-7 0,-3-2 129,0-6-129,-1-2 129,1-2-129,0 0 129,2-3-129,0 3 258,3 2-129,2 3 0,0-1 0,7 5 129,0 1 129,5 4 129,-3 0 129,9 4-129,-3 1 0,6 2 0,-2 2-129,4 4 258,-1 0-387,2 8 129,-3 1-258,1 1 129,-1 8-129,-1 3 0,-1 5 0,-5 3 0,-1 3 0,-2 1 0,-4 2 0,-7 0 0,-2-1 129,-7 3 0,-9-4 129,-2-2 0,-6-1 129,-3-1-129,-7-4 129,1-2-258,0-3 0,-4-4-258,5 3-387,-9-8-2193,9-1-1806,2 1-129,-1-2-516</inkml:trace>
  <inkml:trace contextRef="#ctx0" brushRef="#br0" timeOffset="67303.8496">14161 13101 2580,'18'-17'3483,"-18"8"516,0 9-2709,0 0-129,0 0 129,0 0-258,-10 1 0,4 14 258,-12-7-258,7 9-258,-9 1-129,1 10-258,-6 1-129,-2 7 0,-4 5 129,0 5-129,-5 3 0,4 6 0,-6-5 129,5 3-129,-1-6-129,7-3 0,2-5-129,3-8 0,6-4-258,2-9-129,10-2-516,4-16-387,0 0-1419,7 0-1935,4-17 0,9-5-387</inkml:trace>
  <inkml:trace contextRef="#ctx0" brushRef="#br0" timeOffset="67647.8692">14587 13009 3483,'38'25'4644,"-7"-8"-774,-6-8 129,9 6-3483,1 2-516,5 4 258,4 3 0,-2-2 0,1 7 129,-2-2 0,2 3 129,-7-2-258,3 4-129,-3-2 0,-2-2-258,0 1-258,-10-11-903,2 1-2838,-8-1-129,-18-18-387,6 15 388</inkml:trace>
  <inkml:trace contextRef="#ctx0" brushRef="#br0" timeOffset="68193.9004">12938 13878 1806,'0'38'4257,"-6"-13"0,4 18-129,-7 6-2451,-2 4-645,1 12-258,-4-2 0,4 7-129,-8-9-258,6 2 0,-4-12-387,2-13-774,7-11-3096,4-13-516,3-14-258,-6-14-129</inkml:trace>
  <inkml:trace contextRef="#ctx0" brushRef="#br0" timeOffset="68587.923">12897 13917 6321,'9'52'4515,"-8"-24"-129,8 8-516,1 2-3612,2 1-129,1 5-129,5-3 129,-1 0 0,3-2 0,4 1 129,-1-10 0,4-2-129,0-10 129,2-6-258,-3-6 129,1-6-258,-2-13 129,-7-7 0,0-8 0,-6-5 129,-2-10 0,-3 2 129,-4-7 0,2-1 129,-4-1-258,2 1 0,1 5 0,3 4-129,0 9-258,0 1-258,7 14-516,-9-2-1548,-5 18-1806,17 0-258,-17 0-258</inkml:trace>
  <inkml:trace contextRef="#ctx0" brushRef="#br0" timeOffset="68904.9411">13501 14251 5160,'13'72'4644,"-2"-34"-516,-7-9-387,0-1-3483,6 1-258,2-8 0,0-5 0,-12-16-258,0 0-387,16 1-903,-16-15-903,0-14-1419,5-1-387,-5-12 129</inkml:trace>
  <inkml:trace contextRef="#ctx0" brushRef="#br0" timeOffset="69271.9619">13585 14125 129,'8'-58'3354,"2"35"-774,0 6-129,5 4-516,-3-1-258,7 6-258,-4 0-258,5 8-129,0-6-129,4 6-258,0 0-129,2 4-129,-3-2 0,3 6-129,-1 0 0,-3 3-129,-5-1 0,1 2 0,-5 0 0,-1 5 0,-8-4 129,-1 3 0,-4 1 0,-5 0 129,-12-5 0,2 5 0,-11-5 0,0 0 129,-7-6-258,2 2 0,-3-5-129,0-3 0,2 0 0,2-2-129,8 0-129,-2-6-387,12 8-387,-4-9-1548,17 9-2193,0 0 0,0 0-516,12-10 130</inkml:trace>
  <inkml:trace contextRef="#ctx0" brushRef="#br0" timeOffset="70272.0193">15007 13779 2193,'0'0'3741,"12"-4"129,-12 4-516,0 0-2967,0 0-516,0 0 129,0 0 387,0 0-129,0 0 129,7 8 387,-5 7 0,-2 4 129,0 10-258,-6 3 0,5 10-129,-4 7-129,2 9-129,-3 1 258,1 9-258,-5-8 129,2-1-129,0-6-129,1-7 0,-2-10-129,2-12-387,3-2-1161,4-22-1806,-14-5-1161,13-12-387,-2-13 129</inkml:trace>
  <inkml:trace contextRef="#ctx0" brushRef="#br0" timeOffset="70803.0497">15055 13944 4644,'32'50'3870,"-8"-18"0,-6-6-1677,-1 1-1677,9-1-387,-2 0 129,0-2-129,2-3 0,-5-2 0,-1-6 129,0-1 129,-5-7 0,3-4 0,-6-3-129,2-10 129,-6-10 129,1-2-129,-6-13 0,1-2 0,-4-11-129,3 1 129,-3-2-258,-4 1 258,0-1-387,-1 8 129,3 6-387,-3 1-387,5 19-1806,3-2-1935,0 5-258,-3 14-258</inkml:trace>
  <inkml:trace contextRef="#ctx0" brushRef="#br0" timeOffset="71137.0687">15646 13926 5160,'21'71'4773,"-14"-35"-258,3 10-258,5 2-3741,-9-3-129,1-1-129,-1-3-129,-3-7-129,0-2-258,-3-15-258,2 2-1677,-2-19-2064,-6-7-258,6-12-258</inkml:trace>
  <inkml:trace contextRef="#ctx0" brushRef="#br0" timeOffset="71555.0924">15653 13716 5289,'7'-24'4644,"4"4"-387,9 3-258,-1 3-3354,8-3-645,4 2 0,3 3 129,2 2-129,-2 6 129,4 4 0,-5 4 129,1 9-129,-6-1 0,-1 8 129,-6 1-129,-1 5 0,-8-4 129,-3 4 0,-9-3 129,0 3 0,-14-5 129,-1 4-129,-11-3 0,-1 0 0,-7-2-129,-1 1-129,-4-4 0,3-1-258,0 1-129,-4-13-774,13 10-2580,-6-7-1161,2-2-258,1-5-516</inkml:trace>
  <inkml:trace contextRef="#ctx0" brushRef="#br0" timeOffset="73576.2083">15528 14892 3612,'-3'-20'4644,"-1"2"-387,4 18 129,0-13-3741,0 13-516,0-16 258,0 16 0,0-11 129,0 11-129,0 0-129,0 0 129,-7 12 0,2 5-129,5 15 0,0 6 0,0 16-129,0 7 0,1 9 387,-1 2-258,0 3 0,-2-2 0,-3-1-129,-4-11 0,-1-8-387,1-10-129,-6-19-2064,3-4-2322,1-7-387,0-12-387</inkml:trace>
  <inkml:trace contextRef="#ctx0" brushRef="#br0" timeOffset="74423.2567">15244 15945 3870,'0'0'4644,"0"0"-258,0 0-258,0 0-3999,0 0 0,0 0 129,-7 7 0,6 10 129,-5 0 129,5 12 0,-8-3-129,8 11 129,-6 1-129,1 1 129,0-5-387,2-5 129,-2-4-129,2-5-129,1-3-129,3-17 0,0 0-387,-14-6 0,14-12-258,-6-10-258,6 3-129,-4-13 0,4 0 387,0-6 0,1 2 645,3 1 0,0 2 516,3 7 387,-5-2 0,7 13 0,-6-8 0,5 13-129,-3-1-258,-5 17-129,15-19-258,-15 19 129,17-6-129,-5 6 129,0 3-129,3 7 129,0 3 0,3 7 129,2 2-129,3 4 0,3 2 0,2 4 129,2-2-129,3 2 0,1-6-129,2 1 129,-2-8-129,2-2 129,-3-7 0,0-3 0,-6-7 0,1 0 129,-7-7 129,2-5-129,-10-5 129,2 0-129,-8-14 129,-1-1-129,-6-7 0,0 0-129,0-6 0,-6 3-129,-1 1 129,0 2-387,0 7 0,-4 2-774,11 14-2967,-6 0-903,-4-1-645,-4 3-129</inkml:trace>
  <inkml:trace contextRef="#ctx0" brushRef="#br0" timeOffset="75447.3153">12991 14887 6708,'-13'13'4644,"-14"-4"-258,13-7-387,-4 10-3354,-8-5-129,3 13 0,-4-5 0,-6 8 0,-4-3 0,-1 8 0,-4-5-129,1 4 0,1-4 0,2 2-258,4-4-258,3-4-258,8 3-387,-4-18-1161,14 5-2451,-2-4-387,0-3-258,1-5-129</inkml:trace>
  <inkml:trace contextRef="#ctx0" brushRef="#br0" timeOffset="75951.3441">11752 15373 6837,'11'0'4386,"-3"13"-258,-8-13-129,-2 29-3741,2-3-258,0 12 0,2 7 0,-2 11 0,0 6 129,-3 4 129,-4 4-129,-8-5 258,5-2 0,-7-12 0,2-4 0,-6-15 129,3-7-258,-4-11 0,1-6-129,-2-8-129,-3-8 129,-2-9-129,0-7 0,-1-6 0,1-5 0,2-5 0,2-4 0,7 0-129,4-3 0,12 2-258,1-4-258,18 10-903,-5-10-1419,12 5-1419,5 6-129,0-1-387</inkml:trace>
  <inkml:trace contextRef="#ctx0" brushRef="#br0" timeOffset="76261.3619">11515 15320 8901,'0'0'4515,"-12"-4"0,12 4-129,9-5-3741,4 1-258,13 1-129,3 0 0,7 2-129,1 0-129,4 1 0,0 0-129,-4 1-258,3 10-387,-13-11-1032,9 6-2322,-6 4-645,-6-5 0,1 3-516</inkml:trace>
  <inkml:trace contextRef="#ctx0" brushRef="#br0" timeOffset="77107.4099">12146 15441 2451,'19'18'3999,"7"6"0,-19-10 0,1 1-2838,4 13-258,-3-2 0,3 12-129,-11-2 129,1 11 0,-5-5-129,-3 10 0,-11-7 129,7 5-258,-10-11-129,5-2-129,-2-9-129,4-4-129,0-9 129,2-7-516,-1-8 258,0-3-258,1-11 129,-4-13-258,4-2 0,-8-14-129,9 2-129,-10-10-387,13 5-387,-12-15-774,14 15-129,-8-5-387,12 11 258,-11-5 0,12 13 258,-3-2 516,3 6 1290,0 4 774,0 3 903,0 7 516,-3-1 0,3 15 387,-2-18-387,2 18 129,0 0-516,0 0-129,-5-11-387,5 11-129,0 0-258,10 0 0,-10 0-129,22 0-129,-9 0 258,12 0-258,0 0 129,10 0 0,2 0-258,4 0 0,1 0-258,-2 0-387,7 1-387,-13-1-1935,4 0-1548,-3 3-129,-7-3-387</inkml:trace>
  <inkml:trace contextRef="#ctx0" brushRef="#br0" timeOffset="80403.5987">13370 14838 1935,'12'0'3999,"-12"0"-129,0 0-129,0 0-2580,0 0-516,0 0-129,0 0 258,0 0-258,0 0 129,4 7 0,-4-7-129,5 10-258,-5-10-129,9 22-129,-2-4 129,3 3-129,1 5 0,0 6 0,7 2-129,-4 7 258,3 1-258,-2 2 0,3 2-129,-6-6-903,8 1-2580,1 1-774,-13-9 0,6 3-258</inkml:trace>
  <inkml:trace contextRef="#ctx0" brushRef="#br0" timeOffset="80839.6238">13316 15649 2193,'2'-36'4257,"2"26"129,-4-6-129,-1 3-3354,1 13 0,0 0-258,0 0-129,0 0 129,3 5-387,-3 10 129,0 9-258,0 7 129,0 6-129,0 6 0,-2 3-129,-4-2 0,1-5 129,-1-3-258,-3-17-516,9 1-1806,0-20-2064,-8-13-129,8-16 0</inkml:trace>
  <inkml:trace contextRef="#ctx0" brushRef="#br0" timeOffset="81231.6461">13355 15438 6450,'0'0'4773,"0"14"-516,0-14-258,-4 23-3870,4-5-129,1 5-129,9-1-129,0 6 258,2 4-129,3-1 258,1 3-129,5 3 129,-2-5-129,3 0 0,1-4 129,0-2-129,0-10-129,-3-3 129,1-9 0,-6-4 0,0-6 129,-6-8 129,-1-5 0,-6-11 0,1 4 129,-3-10 0,-2 4 129,-8-4-129,5 2 0,-4-1-258,-1 6 129,2 3-258,0 2-129,6 7-387,-5-5-645,7 22-2064,4-14-1290,-4 14-387,16-15-387</inkml:trace>
  <inkml:trace contextRef="#ctx0" brushRef="#br0" timeOffset="81517.6624">13786 15458 3354,'8'58'3870,"-5"-34"-129,12 15-258,-3-3-3612,3 0 258,2 4 129,-3-4 129,1-2-129,-6-4 0,-2-11-645,4-1-1806,1-7-1677,-12-11-645,0-15 129</inkml:trace>
  <inkml:trace contextRef="#ctx0" brushRef="#br0" timeOffset="81907.6848">13836 15348 4644,'0'0'4515,"0"0"-129,8-11-258,2 3-3354,0-4-516,10 2-129,-3-3 129,8 1-129,-1 1 129,4 3-129,-1 2 129,1 4-129,-1 2 0,1 0-129,-6 7 0,-1 3 129,-4 4-129,-4 3 258,-7 0 0,-4 7 0,-4-3 129,-9 5 258,-7-2-258,0 6-129,-11-5 129,1 2-387,-6-6 258,1-1-516,4 1-129,-6-15-1419,14 4-2967,-5-6-129,4-1-516,3-3 258</inkml:trace>
  <inkml:trace contextRef="#ctx0" brushRef="#br0" timeOffset="82343.7098">13568 16162 6321,'15'-35'4644,"-9"17"-129,-2-1-1161,-4 19-3225,9-17 0,-9 17 129,0 0-129,7 17 129,-7 3-129,0 10 0,0 10 0,0 7 129,0 5-129,0 0-258,0 4 0,-2-7-645,2 6-2064,0-11-1677,-6-13-129,-5-4-258</inkml:trace>
  <inkml:trace contextRef="#ctx0" brushRef="#br0" timeOffset="82723.7315">13262 16815 8127,'20'0'5160,"-20"0"-516,19 0-129,-19 0-4128,14 9-774,-14-9 129,14 31-258,-8-3 387,-4 7-129,-2 6 258,0 2 0,-6 4 129,-4-9-129,-1-2-129,5-2-1419,-6-19-2838,12-15-129,-13-15-645,9-13 129</inkml:trace>
  <inkml:trace contextRef="#ctx0" brushRef="#br0" timeOffset="83130.7548">13356 16677 6837,'14'19'4902,"-14"-19"-645,12 23 0,-3-11-4257,-1 6 0,2 2 0,1 5 0,2 1 129,-2 2 0,4 3 129,2 2 0,4 1-129,-2-7-129,8 6 129,-2-10-129,5 0 0,-1-10 0,3 1 0,-3-10-129,0 0 258,-2-4-129,-1-3 0,-3-7 129,-2-2 0,-4 0 258,-3-5-129,-3-4 0,-4-7-129,-4-2 258,1-7-258,-4-3 0,0-4-129,0 0 0,0-3-258,0 6-387,-3-11-2451,5 6-1806,7 3-129,-2-3-645</inkml:trace>
  <inkml:trace contextRef="#ctx0" brushRef="#br0" timeOffset="112251.4204">16623 8703 1935,'22'2'3354,"-2"-2"-516,-3 2-2064,-1-2 387,5 8 0,-4-4-129,13 9 129,-7-1-129,9 12 0,-4-2 0,8 14-387,1 1-129,7 9-129,4 2-258,5 5 258,0-3-387,7 1 129,0-2-129,2-3 129,-2-6 0,-2-5 0,-2-5 0,-5-5-258,0-3-387,-15-7-1032,-1-6-2580,-4-2-516,-17-7-258</inkml:trace>
  <inkml:trace contextRef="#ctx0" brushRef="#br0" timeOffset="112695.4457">17471 8543 5676,'18'12'4773,"-18"-12"-129,30 3-903,-11-1-3741,10 1 0,8 4 0,8-3 0,6 1 129,11-2-129,4 1 129,6 0 0,9 5 0,6-4 129,7 6-129,5-1 0,8 5-129,6 1 0,8-2 129,2 3-129,6-1 0,3 1-129,-1-3 129,-4-1 0,-7-4 0,-5 0-129,-9-1 129,-9 1-129,-15-6-387,-8 11-1032,-22-6-2193,-9-4-903,-9 3-129</inkml:trace>
  <inkml:trace contextRef="#ctx0" brushRef="#br0" timeOffset="113320.4816">17257 9811 3999,'0'53'4386,"0"-14"-258,-10-3-129,0 10-3999,3 1-258,3-2 258,0-4 0,0-5-129,0-9-129,4-8-774,0-19-903,-5-7-2064,10-10-258,-5-16 129</inkml:trace>
  <inkml:trace contextRef="#ctx0" brushRef="#br0" timeOffset="113715.5042">17163 9740 2322,'42'42'4386,"-12"-14"-258,-7-8-258,4 5-3354,4 8-258,-2 0-129,3 0 0,-7 0 129,0 1 0,-6-7 387,4-1-258,-9-10 258,7 0 0,-3-16 0,4 0-129,-1-15-258,0-4 129,-2-8-258,1-6 129,-5-2-258,-2-6 129,-7-3-129,-3 1 129,-3 1 0,-1 4-129,-6 6 129,0 3-129,0 6 0,-2 3-129,9 20-387,-15-22-774,15 22-2709,0 0-645,0 0-387,-8 8 129</inkml:trace>
  <inkml:trace contextRef="#ctx0" brushRef="#br0" timeOffset="114009.521">17884 9844 5805,'12'52'4515,"-12"-26"-258,3 10-387,-3 3-4257,0 4 129,0-4 129,5 1 129,-2-4-129,0-3 258,4-7-129,-1-6-258,-6-20-1032,0 0-2709,15 3-129,-15-15-516</inkml:trace>
  <inkml:trace contextRef="#ctx0" brushRef="#br0" timeOffset="114399.5433">17930 9772 3096,'0'0'4644,"10"-8"-129,-10 8-129,15-19-1935,-3 14-2451,5-4 0,-1-1 0,8 0 0,0 2 0,1-3 0,1 8 0,3-4 129,0 5-129,-5 2 0,4 0 129,-6 9-129,-1 1 258,-8 5-129,-1 2 129,-12 2 129,-3 0-129,-13 1 129,-2 5-129,-9-7 129,-3 0-129,0-4-129,-2-2-129,3-3-129,3-6-516,8 5-903,-1-8-2967,8-1-258,11 1-387,-1-22 387</inkml:trace>
  <inkml:trace contextRef="#ctx0" brushRef="#br0" timeOffset="114980.5765">19922 9022 3483,'8'46'4644,"-1"-12"-516,-7-1 129,-3 12-3999,-1 7-129,-4 3 258,2 2-129,-5-7 0,0-1-258,-1-7 129,4-16-774,7-10-2193,1-16-1290,0-12-516,2-9 0</inkml:trace>
  <inkml:trace contextRef="#ctx0" brushRef="#br0" timeOffset="115415.6014">19792 9041 4902,'41'65'4644,"-9"-27"-903,-7-13-258,8 9-4257,1-5 0,10 3 0,-3-3 516,0-5 387,-5 0 0,0-9 645,-1 3 129,-9-11 129,5 3-129,-11-10 0,3 0-387,-8-6-258,0-11 0,-7-5-129,-2-3 129,-5-8-258,-1-5 258,-2-6 0,-4-5 0,-1-7 129,2 6 0,-2-6-129,5 5 0,2 0 0,1 5-129,6 8-129,2 5-129,4 10-258,-3-2-516,7 19-1419,-5-4-2322,-1 4-387,-11 6-129</inkml:trace>
  <inkml:trace contextRef="#ctx0" brushRef="#br0" timeOffset="115692.6172">20712 8937 5934,'6'80'4773,"0"-33"-774,-6-9 0,0 7-4644,0-3 387,2-2 0,-2-11 129,0-2 0,0-9 0,-1-5-387,1-13-1548,-13-4-1806,13 4-774,-7-31 387</inkml:trace>
  <inkml:trace contextRef="#ctx0" brushRef="#br0" timeOffset="116035.6369">20680 8915 1161,'-2'-67'4128,"2"48"0,0 1-1548,0 0-1161,0 18-129,13-23-387,1 18-258,-4-7 129,13 10-129,-3-6 129,9 8-258,-1-4-129,6 4 129,-1 1-258,4 8-129,-5 1 0,-3 3 0,-4 3 0,-3 5 0,-8-1 129,-4 8 129,-10-5 129,0 10 0,-19-4 0,4 5-129,-12-3 0,-1-2 0,-4-1-387,-3-6 0,2 1-258,-6-11-387,10 7-1548,-12-11-2580,1-4-258,-9-1-387,-5-3 129</inkml:trace>
  <inkml:trace contextRef="#ctx0" brushRef="#br0" timeOffset="116659.6725">18007 10672 645,'7'-3'3999,"-7"3"387,0 0-129,-3-14-2709,3 14-258,0 0 0,0 0 0,0 0-387,2 8 0,-2-8-387,2 20 0,0-2-129,3 10-129,1 7 0,5 11-258,-4 4 129,0 11-129,0-1-129,1 1-129,0 2-516,-8-15-903,5-4-2709,1-5-516,-5-11-258,3-10 129</inkml:trace>
  <inkml:trace contextRef="#ctx0" brushRef="#br0" timeOffset="117454.718">17830 11667 2451,'0'70'4257,"-6"-33"0,5 10-129,-5-2-3483,-1-4-258,5-1 0,-1-11-258,1-5-129,1-10 0,1-14-129,0 0-258,0-11 129,0-7-258,0-11-258,0-1 258,0-11-387,0-1 258,-5-10 129,5 4 258,-4-3 0,1 1 645,3 6 0,-3 4 258,3 10 0,-3 4 0,3 13 0,0 13 0,0 0 0,1 5-129,4 20-258,2 4-129,5 9 0,2 4 129,2 6-258,5 1 129,5 0 0,2-5 129,5-4-129,-1-9 258,6-4-129,-4-8 0,7-10-129,-2-5 0,1-4-129,0-8 0,-1-5 0,-5-4 0,-2-3 129,-7-4 258,1 2-129,-11-6 129,1 4 0,-9-6 0,0 1 129,-7-4-129,0 2 0,0 1-258,-5 2 0,-2 2 0,-2 1-129,3 5-387,-1-3-645,7 10-2322,1-2-1419,2-5-129,5-2-387</inkml:trace>
  <inkml:trace contextRef="#ctx0" brushRef="#br0" timeOffset="118011.7499">20639 9786 5031,'0'12'4773,"7"0"-387,-7-12-387,9 20-3741,-3-1-129,1 0 129,3 9 258,-7-2-129,4 6 0,-4 5 258,4 7-129,-6 0-129,5 5 0,-3 4-516,-3-5-903,10 8-2322,-7-1-1161,-3-11-516,0 0-258</inkml:trace>
  <inkml:trace contextRef="#ctx0" brushRef="#br0" timeOffset="118667.7874">20317 10860 6321,'19'20'4386,"4"4"-387,-19-5-903,8 6-3225,-3 4 0,4 11 0,0 4 387,-6 7-129,3 5 129,-3-3 129,3 2 129,-1-5-258,2-1 129,0-10-129,3-5 0,3-7-258,2-5 0,0-5 0,1-5 0,-1-3-129,-1-4 258,-2-5-129,-2 0 129,-1-1 0,-3-6 129,-10 7-129,14-18 129,-8 4-129,-1 1 0,-4 0-129,-1 1 0,0 1 0,0 11-129,-5-16 0,5 16 0,-14-5-129,4 2-258,10 3-645,-26 6-2193,10-3-1161,3 3-516,-7-6 387</inkml:trace>
  <inkml:trace contextRef="#ctx0" brushRef="#br0" timeOffset="119326.8251">20253 10906 3483,'6'8'4644,"-6"-8"-516,26 5-129,-6 2-3225,5 2-903,8 2 129,9 8 0,3 3-129,2 9 129,0 7 0,-1 3 129,-2 4 129,-1 0-129,-1 6 129,-5-4 0,3 1 0,-2-8-129,-1-1 129,-1-6-129,-4-5-129,-1-7 0,-4-4 0,-5-8 0,-5-6 129,-6-3 0,-11 0 0,11-20 129,-11 2 0,-1-12-129,-6-3 129,-7-8 0,0-1-129,-6-5 129,3-5-129,0-2 129,5 1-258,0 3 129,7 2 0,2 2 0,3 4 0,5 6-258,-1 3 129,7 12-903,-9 0-2838,4 0-903,2 4-129,-8-5-516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2:32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226 121 0,'0'0'10,"0"0"-2,0 0-1,0 0-3,0 0-1,0 0-1,0 0-1,0 0-1,0 0 0,-3 10 1,3-10 0,0 0 0,0 0 0,0 0 1,0 0 0,0 0 1,0 0 0,0 0 1,0 0-1,0 0 0,0 0 1,0 0-1,0 0-1,0 0 0,0 0-1,0 0-1,0 0 1,0 0-1,0 0 1,0 0-1,-1 9 0,1-9 1,0 0-1,0 0 1,0 0-1,0 0 1,0 0 0,0 0-1,0 0 1,0 0-1,0 0 1,9-1-1,-9 1 1,0 0-1,0 0 1,0 0-1,0 0 0,0 0 0,0 0 1,0 0-1,0 0 1,0 0 1,0 0-2,0 0 2,0 0-1,0 0 1,0 0-1,0 0 1,0 0 0,0 0-1,0 0 1,0 0-1,0 0-1,0 0 1,0 0-1,0 0 0,0 0 0,0 0 0,0 0 0,0 0 0,0 0-1,0 10 1,0-10 0,1 20 0,1-4 0,-2 5 0,0 7 1,0 6 0,0 4-1,-3 6 2,3 3-1,-1 5 0,2 4 1,0 1 0,2 1 0,0-1 0,2-1 0,0-6-1,0-2 0,-1-2 0,0-6 0,0-6 0,-2-5-1,-2-5 1,0-3-1,-1-3 0,1-5 0,0-13-3,0 0-3,0 0-10,10-13-10,-5-11 3,1-6-2</inkml:trace>
  <inkml:trace contextRef="#ctx0" brushRef="#br0" timeOffset="1062">0 232 12,'7'-14'9,"-7"14"-1,8-18 0,0 8-1,0-2-1,5 0-1,7-4-2,6 0-1,7-3-1,10 0 1,8-1 0,4 1 1,3 1 0,3 4 0,1 1 0,-4 6 0,-2 3 0,-5 4 0,-2 6-2,-3 5 0,-2 3-1,-4 4 1,-4 3-1,-3 0 0,-3 4 0,-4 0 1,-3-2-1,-7-1 1,-3-3 0,-7 1 2,-3-2 2,-7-2 0,-4 3 0,-13-2 0,-4 2 1,-10 0 0,-2 2 0,-9-6-2,-2 5-1,-7-5 1,1-3-1,-3-3 0,4-1 0,2-5 0,6 1-1,6-4 1,8-1-2,8-1-1,8-2 0,15 4-3,0-12-6,16 5-17,6-3-3,3-3-2,5-6 1</inkml:trace>
  <inkml:trace contextRef="#ctx0" brushRef="#br0" timeOffset="1833">1688 72 10,'0'0'15,"0"0"-3,-15 0-4,4 0 0,-4-1 0,-2 3 1,-7-1 0,0 6 1,-7-1-1,-1 7 0,-7 0-3,3 7 0,-4 1-1,-3 6 0,-2 3-1,1 6 0,-3 3 0,0 8-2,-1 4 1,1 7-1,3 4 0,7 5 0,5 0-1,7 0 0,8 2 0,12-4-1,10-1 0,11-5 0,9-3 0,6-2 0,8-5 0,3 0 0,10-5 0,1-4 1,0-4-1,3-3 0,-2-7 0,-3-5 0,-5-3 0,-2-5 1,-10-3-1,-6-3 0,-6-2-1,-7-1 1,-5-2 0,-10-2 0,0 0 0,0 0-2,10 7-4,-10-7-11,0 0-12,-10-18-1,3 0 1,-1-5-1</inkml:trace>
  <inkml:trace contextRef="#ctx0" brushRef="#br0" timeOffset="3135">1495 429 15,'0'0'10,"0"0"-1,0 0 0,0 0-2,0 0-2,0 0 0,0 0-2,0 0 0,0 10 0,0-10 0,4 17 1,3-2-1,-1 6 1,5 5 1,-1 7-1,4 6 0,2 6 0,2 4-1,1 0 0,2 2 1,2-2-2,1 0 0,2-7 0,2-3 0,-2-6-1,3-4 0,-5-6 0,0-3 0,-6-6 0,-1-4 2,-6-7 0,1-6 0,-4-10 0,-1-9 0,-4-11 0,0-9 1,1-12-1,-2-10-1,3-5-2,1-3 1,-4 3-1,2 5 1,-1 6-1,2 9 0,-3 9 1,2 11-1,-3 7 0,0 7 0,-1 3 1,0 12-2,-3-12-1,3 12-4,0 0-7,0 0-9,-11 2-7,11-2 1,-6 11 0</inkml:trace>
  <inkml:trace contextRef="#ctx0" brushRef="#br0" timeOffset="3726">2174 516 8,'-4'14'8,"0"9"1,1 4 2,2 7 1,1 7-2,1 3-1,3 4-1,-2 2-2,2 3-1,-1-6-2,0-3-1,0-7 1,-1-5-1,-1-9 1,1-3 1,-2-10 1,0-10 1,0 0 0,0 0-2,-3-20 1,1-2-1,-3-11-1,1-8-1,1-9-1,0-10-1,2-1-1,0-3 1,2 6-1,3 2 0,3 6 1,2 6-2,4 10 2,1 7-1,5 6 0,4 6-1,2 2 1,5 4 1,3 4-1,0 4 1,1 3-1,-2 4 1,-1 5-1,-5 3 1,-5 3-1,-4 2 1,-7 1 1,-4-1 0,-8-1 1,-3 2 2,-10-5-1,-6 2 1,-9-6 0,-5 2 1,-6-5-2,-1 1 0,-1-4-1,3-2 0,7-2-2,5-2-1,11 1-3,2-5-5,15 5-8,0 0-11,10-12-3,4 6 2,4-1 0</inkml:trace>
  <inkml:trace contextRef="#ctx0" brushRef="#br0" timeOffset="4467">2575 909 5,'-19'-6'14,"19"6"-3,-3-10-5,3 10 0,14-11 1,1 4 1,9 0-1,8 1 0,12 1 0,7 0 0,9 1-2,2 0-1,4 3 0,-3 1 0,-3 0 0,-8 0-1,-7 2 1,-13-1 0,-8 1-1,-7-1 0,-7 1-1,-10-2-1,0 0-1,0 0-4,0 0-6,0 0-11,0 0-5,-14-14 1,14 14-1</inkml:trace>
  <inkml:trace contextRef="#ctx0" brushRef="#br0" timeOffset="5078">3078 603 12,'16'8'9,"3"0"2,6 6-1,4 0-1,2 3-1,2 3-1,1 0-2,-1 3-1,-1-1-2,-2 2 1,-4-4-1,-4 0-1,-1-2 2,-5-1-2,-3-4 1,-4 2 0,-7-3 2,-2 1 0,0-13 1,-18 20 2,-2-5-1,-2 2 0,-8-2 0,-1 1 1,-5-1-2,3 2-1,-1-2-1,4 0-1,3-8 1,6 0-1,5-3-1,6-1-1,10-3 0,-11 1-3,11-1-6,0 0-13,0 0-7,15-13-1,-4-4 1</inkml:trace>
  <inkml:trace contextRef="#ctx0" brushRef="#br0" timeOffset="6380">3472 305 10,'15'11'9,"-5"-1"0,-3 2-1,4 7 1,-3 5-1,2 5-2,1 11 0,2 7-1,4 8-1,3 6-1,4 5 0,2 4-2,1-2 0,2-1 0,-1-5-1,-3-9 0,-3-8 2,-4-10-2,-5-8 1,-3-11 3,-2-3 1,-8-13 1,9-8-1,-5-13 1,4-9-1,-1-15 1,2-8-1,3-14-3,3-9-1,-1-4-1,1 2 1,-1 4-1,1 6 0,-3 8 1,3 10-1,-4 11 0,-1 9 0,0 4 0,-1 6 0,-1 6-3,-2 0-2,-6 14-6,12-13-12,-12 13-3,0 0 0,0 0 0</inkml:trace>
  <inkml:trace contextRef="#ctx0" brushRef="#br0" timeOffset="6930">4285 886 16,'23'-9'14,"0"-1"-1,-1-2-1,-2-2-5,-3-2-2,-3-2-4,-5-2-1,-5 1-1,-5-1 0,-7 2 1,-7 2 1,-6 4 1,-5 5 0,-5 6 2,-4 6 0,-5 7 2,1 7-1,-2 4 0,3 7 0,0-1-2,7 4 2,2 3-2,10 0-1,3-4 0,11 0-1,6-4 1,14-3-1,10-2-1,13-7 0,10-8-1,8-5 0,8-5 0,2-7-1,4-5 1,-7-3-1,-7-5 2,-9 0 0,-9-1 0,-9 1 1,-7 1 0,-8 1 0,-4 1 0,-5 5 0,-4 2 0,1 2 1,-2 10 0,-1-13 1,1 13-1,0 0 0,0 0 0,0 0-1,0 0 0,0 0-1,0 0 0,0 0 0,-3 13-1,4-1 1,1 6-1,1 4 1,2 4 0,0 3-1,3 2 1,-1 1 0,1-1-1,-1-2 1,0-5 0,-2-5 0,-1-5 1,-1-3 0,-3-11 1,0 0 0,0 0 0,-11-18 0,1-3-1,2-5 1,-1-6 0,1-2-2,1-3 0,5 1 0,5 2 0,2 4-1,5 5 1,1 7-1,3 6 0,0 4 1,4 6-1,0 5 1,4 4-1,2 3 1,5 6 0,0-1-1,4 1-2,-1 0-3,4 0-5,-3-3-11,-1-7-5,0-5 0,-7-9 1</inkml:trace>
  <inkml:trace contextRef="#ctx0" brushRef="#br0" timeOffset="7832">5071 365 14,'0'0'16,"0"0"2,12 4-11,-12-4-1,10 15 0,-8-4 1,4 6 1,-4 3 0,2 4 0,-2 7-1,2 6-1,-3 6-2,2 5 0,0 4-2,1 1 0,0-2 0,2-1 0,-3-3-1,1-4 0,1-9 0,0-4-1,1-7 1,3-4 0,1-5 0,3-5-1,5-9 1,4-8 0,3-5-1,5-3 1,0 0-1,2-3 1,-1 1-2,-2 4 1,-4 5 0,-3 8 0,-4 11 0,-6 4-1,-3 6 1,-3 5-1,-1 4 1,-2 4-1,1 1 1,-2 1-1,0-7 1,1-4 2,-2-4 0,0-4 1,-1-16 1,-19 11 0,-7-13 0,-2-1 0,-7-6 0,-4-1-2,-3-1-1,0-4-1,5 2-3,5-4-6,16 3-11,6-6-9,14-3-3,11-6 2,11-5 0</inkml:trace>
  <inkml:trace contextRef="#ctx0" brushRef="#br0" timeOffset="8583">5948 256 3,'0'0'19,"11"-3"0,-11 3 0,0 0-11,0 0-3,9-1 0,-9 1 0,0 0 0,0 0-1,0 16 0,0-16 0,0 19 0,1-5 0,1 3 0,1 2 0,2 6 0,1 1-1,2 8-1,-1 7 1,1 8 0,-3 10-1,2 8 1,-3 10-1,1 7 0,0 6-1,3 3 0,3 4 0,2-5-1,2-4 1,0-7-1,1-6 0,-3-9 1,-3-9-1,-2-8 0,-3-10 1,-3-7-1,-1-7 1,1-7-1,-1-5 0,-1-13 1,0 13 0,0-13 0,0 0 0,0 0 0,0 0 0,0 0 0,0 0 0,0 0-1,0 0 0,0 0-1,0 0-4,0 0-12,-3-19-12,-3 1-1,-3-8 0,1-4 0</inkml:trace>
  <inkml:trace contextRef="#ctx0" brushRef="#br0" timeOffset="14762">6527 673 21,'0'0'11,"6"-12"2,-6 12-1,6-11 0,-6 11-2,0 0 0,0 0-4,0 0-2,-14-4-2,14 4-1,0 0 0,-3 12-1,3-12 0,8 20 1,1-4-1,-6 6 1,7 2 0,-1 6 0,3 2 0,-2 2 0,-2 3 0,2 2-1,-1-2 0,4-2 1,-3-1-1,-1-4 0,0-1 0,3-3 0,-1-4 1,2-6 0,-1-1 0,0-4 1,1-7 1,0-4 0,4-12 0,0-5 0,0-16 1,1-2-1,1-8-1,3-5-1,0-2 0,1 0-1,-3 2 0,-1 2 1,0 8-1,-2 4 1,-5 3-1,-1 4 1,-3 3 0,-2 4 0,-2 5 0,-1 2-1,-3 13 0,0-15-1,0 15-3,0 0-6,0 0-11,0 0-7,0 0 1,0 0-1</inkml:trace>
  <inkml:trace contextRef="#ctx0" brushRef="#br0" timeOffset="15493">7279 614 5,'0'0'13,"0"0"1,0 0-10,0 0-1,0 0 0,-1 9 2,0 2-1,-1 3 1,1 7 1,0 6-2,1 5 0,0 6-1,1 3-1,-3 8 0,0 4 0,-1 0-1,-3-1 1,-1-6 1,-1 0 0,-2-5 0,0-4-1,0-11 0,0-7-3,4-4-10,6-15-10,0 0-1,-7-18 0</inkml:trace>
  <inkml:trace contextRef="#ctx0" brushRef="#br0" timeOffset="15853">7171 660 7,'5'-14'18,"5"6"0,-1-4 0,8-1-12,5 2 0,3-5 2,9 4 1,2-3-1,8 5 1,-5-2 0,2 6-2,-5 1 0,0 5-3,-7 4-1,-3 4-2,-6 6-1,-5 1 0,-1 5 0,-3 1 1,-1-1-2,-1 0 2,-4-1-1,1 0 0,-4-4 1,-2 1 1,-8-4-1,-1 3 1,-10-2 0,-3 2 1,-8-2-1,-4 1 0,-3-3 0,1 0 0,-1-3-1,3-2 0,1-2 0,2-2 0,6-2-2,1-2-2,8 2-10,-1-2-15,5 0-1,12 2-2,-14-13 1</inkml:trace>
  <inkml:trace contextRef="#ctx0" brushRef="#br0" timeOffset="16775">7715 70 1,'-10'1'18,"10"-1"0,0 0-2,0 0-7,0 0-1,0 0-3,0 0-2,0 0 0,10 10 2,0-1-1,8 7-1,5 4 1,8 8 1,10 7-1,11 8 1,4 7-1,10 5-1,0 5-1,2 4-1,-5 1 0,-6 1-1,-9 0 0,-12 0 0,-9 5 0,-14 2 0,-8 2 0,-9 1 1,-6 3-1,-4 0 1,-3-1-1,-3-4 1,-5-8 1,-1-7 0,-4-8 2,-2-5-1,-5-12 2,-2-5-1,-3-9 0,1-1 0,1-6-1,5 0-1,-1-5-1,11-2 0,3-2-1,6-1 0,3-1 0,4 0 0,9-2-1,-11-1-1,11 1-3,0 0-9,0 0-16,0 0 0,-10-10 0,4 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4:53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 5 12,'0'0'14,"12"-5"-1,-12 5 1,12-2 2,-12 2 0,0 0-1,10 2-2,-10-2 0,0 0-4,0 0-2,0 0-3,0 0-2,0 0-1,0 0 0,0 0-1,0 0 0,0 0 0,0 0 0,0 0 0,-5 14 1,0-3 0,-6 4 0,-3 9 0,-9 9 1,-6 10 0,-9 10 1,-8 9 0,-7 5-1,-4 4-1,-1 1 2,2-1-2,3-3-2,5-11-2,9-6-1,5-14-6,10-4-15,7-11-5,7-10-2,10-12 1</inkml:trace>
  <inkml:trace contextRef="#ctx0" brushRef="#br0" timeOffset="471">23 442 3,'0'0'18,"0"0"0,0 0 1,10 2-10,-10-2-5,0 0 2,13 5 2,-13-5 0,0 21 1,-4-3 0,2 11 0,-5 2-1,2 10-2,-4 2-1,2 6-2,1-1 0,1-1-2,4-5 0,6-6 1,7-8-2,12-10 1,9-11 0,10-8 0,8-10-1,6-4 1,5-7 0,2-1 0,0-3 0,-4 1 0,-6 1 1,-7 5-1,-7 1 0,-6 5 1,-9 0-1,-6 4 0,-5 3-1,-5 1-1,-9 5-1,12-3-6,-12 3-15,13 5-6,-13-5-3,0 0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5:15.1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1157 0 6,'0'0'10,"0"0"-1,0 0-1,9-2-4,-9 2-1,0 0-1,0 0-2,0 0 0,-10 3-1,10-3 1,-18 1 0,4-2 0,-4 1 1,-4 1 0,-6-1-1,-3 2 1,-4 2 0,-6 2-1,-6 2 1,-6 2 0,-2 2 0,-6 1 0,-1 3 1,-7-1-1,1 1 1,0 2-1,4-2 1,4 3-1,4-1 0,5 2 0,4-1 0,11-1-1,4 0 1,8-2 0,3 1 0,8-2-1,0 1 1,9-3 0,4 3-1,-2-1 0,2 2 1,0-1-1,0 2 1,0 0-1,0 2 1,-9 1 0,9 2 0,-4 1-1,3 2 1,0 4 0,1 3 0,2 3 0,-2 1 0,12 5 0,-11 3 1,6 5 0,-5 6 2,5 2-2,4 4 0,-10 6 0,5 2-1,-8 1 1,7 1-1,-7 1 0,8-1-1,-8 2 0,4-2 1,4-2 0,2 0 0,2-3 0,1-2 0,-1-5 1,1-4 0,-1-8 0,-1-2 0,-1-5 0,-3 0 0,0-4 0,-1-1 0,-2-2 0,0-1-1,-2-2 0,1-4-1,-1-4 1,0-5 0,0-5 0,1-4 0,-1-9 1,0 0 0,0 0 0,0 0 0,0 0-1,0 0 1,0 0-1,0 0 0,0 0 0,0 0-1,0 0 0,0 0 1,0 0-1,0 0 0,0 0 0,0 0 0,0 0 0,0 0 0,0 0 1,0 0-1,0 0 0,0 0-1,0 0 1,0 0 0,0 0 0,0 0 0,9 11 0,-9-11-1,10 8 1,-10-8 0,16 9 0,-5-4 1,2 0-1,1 0 0,6-1 0,-2 1 0,5 0 1,1-1-1,2 3 0,6 0 1,2 0-1,7 1 1,7 0-1,11-1 1,9-1 0,8 0 0,8-1 0,6 0 1,2-1 0,2 1 0,-7-1 0,0 2 0,-10-2 0,-4 2-1,-8-1 1,-4-1-1,-6-2-1,-8 0 1,-3-2 0,-7-1 0,-3 0-1,-9-1 1,-4 1-1,-2-1 1,-8 2-1,-1-1 0,-10 1 0,0 0 0,9 1 0,-9-1 2,0 0-2,0 0 1,0 0-1,0 0 1,0 0 0,0 0-1,0 0 1,0 0-1,0 0 0,0 0 0,0 0 0,0 0 0,0 0 0,0 0 1,0 0-1,0 0-1,0 0 0,0 0-1,0 0-4,0 0-7,0 0-17,-12-1-1,2-4-1,-1-3 0</inkml:trace>
  <inkml:trace contextRef="#ctx0" brushRef="#br0" timeOffset="12187">903 2762 5,'0'0'6,"-5"-10"-1,5 10 0,0 0-2,-9-4 0,9 4 0,-11-3-1,11 3 0,-17-3 0,3 3 0,-2 0-1,-6-1 1,-4 2 1,-3-1-1,-4 2 1,-3-1-1,-4 2 1,0-1-1,-1 2 0,3 1 0,1-1-2,8 0 0,1 0 1,5 0-1,6-1 1,3 0 0,5-1 0,9-2 0,-12 2 0,12-2 0,0 0-1,-9 11 0,9-11-1,-3 17 1,3-3-1,0 4 1,0 5 0,-2 5 0,0 5-1,-2 3 1,-1 7 0,0 3 1,-1 7-1,0 4 0,-1 6 0,-1 5 1,0 5-1,0 6 1,0 3-1,-2 3 1,0-3-1,0 5 0,3 1 0,0 1 0,3 2 0,-1 0 0,2-1 1,0 1-1,-1 3 0,-1-5 0,-1 1 1,-3-3 0,1-2 0,0-3 1,0-2 0,4 0-1,0-3 2,-2 0-1,3-4 2,-2-2-2,2-2 1,-4-3 0,3-2-1,-2-2 2,4-1-2,1-2 1,7-1-1,-1-3 0,3-2-2,-2-2 1,1-1 0,-1-2 0,-1-1-1,-1-1 1,-7-2-1,1 1 1,-2-2 0,0-3-1,-1 0 1,0-4 0,0-2 0,0-2 0,2-1 0,1-4 0,1 0 0,-1 0 0,3 0 0,-2 0 1,-1-2-2,2 2 1,-2-1-1,0-1 1,0-1-1,1-3 1,0-2-1,0-2 1,1-3 0,-2-3-1,3-1 1,-1-10 0,-1 11 0,1-11 0,0 0 0,0 0 0,0 0 0,0 0 1,0 0 0,0 0 0,0 0 0,0 0 0,0 0 0,0 0-1,0 0 0,0 0 0,0 0 0,0 0 0,0 0-1,0 0 0,0 0 1,0 0 0,0 0-1,0 0 1,0 0 0,0 0 1,0 0-1,0 0 0,0 0 1,0 0-1,0 0 0,0 0-1,0 0 1,0 0-1,0 0 2,0 0-2,0 0 0,0 0 0,0 0 0,0 0 0,0 0 0,0 0 0,0 0 0,0 0 0,0 0 0,0 0 0,0 0 0,0 0 0,0 0 0,0 0 0,-10-11 0,10 11-2,-15-17 1,12 4 0,-3-6-1,2-3-1,-2-4 1,1-2 0,-6-1 1,6 1-1,5 1 2,-9 2 0,2 1 1,-3 0 0,3 3-1,0-1 1,7-1-1,-8 2 1,8-1-1,0 1 0,-1 3 1,1 3-1,-1 4 1,1 11-1,0-14 1,0 14-1,0 0 1,0 0-1,0 0-1,10-8 1,3 3-1,9-2 0,8-1 0,13-1 1,11-1 0,14-2 0,12 0-1,9-1 2,4 1-1,2 0 0,0-3 0,-2 0 0,-5 0 0,-6 1 0,-8 0 0,-10 1 0,-7 1 1,-9 3-1,-9 2 0,-9 2 0,-10 1-2,-3 3-3,-17 1-9,14-5-16,-14 5 0,0 0 0,-15-18 0</inkml:trace>
  <inkml:trace contextRef="#ctx0" brushRef="#br0" timeOffset="15802">805 8808 9,'0'0'16,"0"0"-1,0 0-3,0 0-4,-15-8-4,6 6-2,-7 0 0,-1 0-1,-5 0 0,-5 1 1,0 1 0,-3 1 0,-2 2 0,-1 2 0,4 0-1,-1 3 0,4 3-1,3 1 0,6 0 0,0 3-1,5 0 0,1 3 1,4 3-1,2 1 1,1 4 0,2 3 0,-3 5 0,5 3 0,-4 10 0,4 8 0,-1 10 1,-2 11-1,2 7 0,-3 9 1,0 3-1,-5 5 1,3-3-1,-2-1 1,1-3 1,1-3-1,-3-4 0,3-4 1,0-1-1,0-2 0,-2-2 0,-1-2 1,0 0-1,-2-3 1,4-3 1,-1-3 1,3 0 0,-2-8-1,4 0 2,0-9-2,3-5 1,1-7-2,-1-5 1,-1-5-3,1-3 2,0-1-1,-2-4-1,0-2 1,2 0 1,-4-5 0,5 1-1,-2-4 2,4 1-1,-3-10 1,15 13 0,2-9 0,10 1 0,10-2-1,12-1 0,11-1-1,11-1 0,8-1 0,7 1 1,2 0-1,3 1 1,-4 0-1,-1 2 0,-4 1 1,-4-1-5,-1 3-3,-8-2-16,-1 0-9,-5-3 0,-9-5-1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268 580 6,'0'0'9,"-2"16"-1,2-3-1,2 7-1,2 9-1,3 9 1,0 13 1,3 13 0,-1 14 0,-2 11-1,-2 8-1,0 2-2,-3-4-4,1-7-4,0-12-10,6-14-6,-3-25 1</inkml:trace>
  <inkml:trace contextRef="#ctx0" brushRef="#br0" timeOffset="300">22 739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1687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1847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2282 1376 28,'-22'-1'18,"22"1"0,1-12-2,22-3-6,16-3-4,16-6-3,9-5-2,8-4 0,7-2-1,-5 5-1,-7 1-3,-11 8-1,-12 3-4,-15 3-9,-9 9-3,-20 6 0,11-5 0</inkml:trace>
  <inkml:trace contextRef="#ctx0" brushRef="#br0" timeOffset="4356">2910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3298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4651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5045 859 35,'0'0'20,"-8"11"-4,9 0-12,3 4-24,-2-2-4,5 4 1</inkml:trace>
  <inkml:trace contextRef="#ctx0" brushRef="#br0" timeOffset="6279">5134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5412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6815 620 18,'-11'12'19,"11"1"0,-5-1 0,4 9-15,0 9-5,0 9 1,-2 15 2,-2 12 3,-2 16 0,-5 9 0,1 12 1,-4 2 0,5 6 0,-1-3-2,5-4 1,1-12-2,6-12 0,2-15-2,1-14-2,0-14-3,-6-15-7,2-22-7,-20-2-3,-1-19 2,-7-12 0</inkml:trace>
  <inkml:trace contextRef="#ctx0" brushRef="#br0" timeOffset="7520">6425 1583 51,'-30'-34'21,"10"13"1,2 4-3,13 5-4,4-2-6,13 5-2,10-3-3,11 6-1,8-8-1,10 2-1,7 1 1,3 2-1,0 2 0,-4 2-2,-9 3-1,-10-3-4,-4 6-10,-13-1-13,-8-1-1,-13 1 1,0 0 0</inkml:trace>
  <inkml:trace contextRef="#ctx0" brushRef="#br0" timeOffset="7891">7132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7439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8094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8641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9132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9455 615 6,'14'-4'18,"-14"4"-1,0 0 0,0 0-14,0 0-2,4 11 0,-4-11 3,-4 21 1,-2-5 2,0 13 2,-4 5 0,2 15 0,-6 9 0,4 12-1,-1 4-2,7 5-1,0 1-1,7-5-3,1-3-4,6-14-5,4-7-12,0-11-7,3-20 1,3-9-1</inkml:trace>
  <inkml:trace contextRef="#ctx0" brushRef="#br0" timeOffset="10465">9550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10103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9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46 273 16,'0'0'12,"0"0"1,0 0-2,0 0-1,-9-10-1,9 10-2,0 0-2,0 0 0,0 0-3,0 0-1,0 0 0,0 0-1,0 0 0,-5 12 0,5-12 0,-2 20 1,0 0-1,1 4 1,-2 5-1,1 5 2,-1 2-1,0 4 0,-1 0 1,-1-1-1,1-6 1,2-4 0,1-7 0,2-4 0,-1-18 1,16 8-1,0-19 1,6-5 0,0-5 0,2-6 0,1-4 0,1-1 1,-4-1-2,-4 5 1,-5 3-1,-3 5 0,-3 4 0,0 4-2,-7 12 0,8-11-1,-8 11 0,9 8 0,-2 4-1,1 4 2,2 3-1,-1 5 1,0 2 0,2 2 1,-4 1 0,-1-2-1,-2-1 1,1-2-1,-3-6 1,1-1-4,0-1-3,-1-6-16,-2-10-6,13-6 1,-4-10 0</inkml:trace>
  <inkml:trace contextRef="#ctx0" brushRef="#br0" timeOffset="661">555 662 11,'-12'11'21,"-5"-6"-2,4-5-2,2-5-2,2-7 0,7 2-3,-1-7-4,8 0-1,2-6-2,7 0-1,2-1-3,5 2-1,2 3 0,-1 0-1,1 4 1,-2 5-1,-1 5 0,-1 3 0,-2 6 0,-3 3 0,0 6 0,-2 2 1,0 2-1,0 0 1,-3 0 1,-1 1 0,-1 2-1,-2-1 1,-5-2 2,-3 0-1,-6-3 1,-2 2 0,-9-2 1,0-2-1,-6-7 1,0-1-1,-3-3-1,2-2-1,3-3-2,5-7-2,8 2-6,4-7-9,10-3-11,10-1-1,6-4 1,8-2 0</inkml:trace>
  <inkml:trace contextRef="#ctx0" brushRef="#br0" timeOffset="1182">888 677 17,'-23'-4'23,"5"0"0,6-7-5,3-6-6,9 0-3,4-6-3,6 0-2,5-1-2,6 4-1,5 0 1,1 3-1,2 7-1,-1 3 0,-3 5 0,-2 5 1,-4 5-1,-6 5 0,-5 3 1,-5 3 0,-4 4 0,-2 3 0,-4-4 1,1 2 0,-2-3 0,2-4 1,-3-2 0,1-2 0,-4-5-1,-1 0 1,-3-3-1,-3-1-1,2-3-4,-6-5-7,7-2-13,1-9-6,6-9 2,5-9-1</inkml:trace>
  <inkml:trace contextRef="#ctx0" brushRef="#br0" timeOffset="1573">1081 109 12,'0'0'18,"0"0"0,9 5 1,-9-5-15,0 0-4,9 15 1,-7-4 3,2 1 0,-3 5 1,2 2 0,-2 3 1,1 8 0,-3 2 0,3 9 1,-4 2-1,1 8 0,-2 1-1,2 4 0,-2-3-2,4-1 0,0-5-1,1-6-1,2-8-1,0-5 0,2-6-2,-2-8-6,2-2-19,-6-12-2,0 0 1,0-13 0</inkml:trace>
  <inkml:trace contextRef="#ctx0" brushRef="#br0" timeOffset="2895">1643 415 16,'11'-6'19,"-11"6"-1,0 0-1,0 0-4,0 0-1,0 0-4,-16-7-3,3 8-2,-5 3-1,-4 0-1,-4 4-1,-5 3 1,-3 3 0,-1 2 0,-1 3 0,2 3 0,0-1 0,3 3 1,4 0-2,6 3 1,5-2 0,6 1-1,6-4 1,10 1-1,9 0 1,10-4-1,10-5 2,11-3-1,11-2 0,6-3-1,7-3 0,3-3 0,-4-1 0,-5-2-1,-8-2 0,-12-1-1,-9 1-2,-11-4-8,-11-1-13,-13 10-2,-1-18 1,-14 7 1</inkml:trace>
  <inkml:trace contextRef="#ctx0" brushRef="#br0" timeOffset="3405">1216 642 12,'0'0'20,"0"0"-5,0 0-3,0 0-1,0 0-1,7 13-2,2-13-2,7 5-1,6-6-1,11 1 1,8-3-1,8 3-1,5-4-4,-1-3-4,4 1-7,-5 1-13,-7-4 2,-3 5-2,-13-11 1</inkml:trace>
  <inkml:trace contextRef="#ctx0" brushRef="#br0" timeOffset="3716">2265 107 15,'0'0'19,"1"16"2,-1-16-1,-6 25-17,4 0 1,-1 8 2,1 9 0,-4 8 0,2 10 0,-3 5 0,-1 8-1,-1-4-1,0-1 0,1-6-2,2-7-2,2-9-5,-3-13-7,9-11-5,3-13-9,-5-9 0,9-25 0</inkml:trace>
  <inkml:trace contextRef="#ctx0" brushRef="#br0" timeOffset="3976">1838 178 5,'-38'-17'22,"11"7"0,2 3-2,13 0-8,12 7-1,10-16-3,14 8-1,9-3-2,15-1-1,11-3 0,13 1 0,9 0 0,7 2-2,3 0 0,-1 0-1,-6 6-1,-9 2-3,-9 5-4,-14 0-7,-13 4-13,-9 4 2,-13 1-2,-8 8 1</inkml:trace>
  <inkml:trace contextRef="#ctx0" brushRef="#br0" timeOffset="4317">2550 486 2,'0'0'19,"-13"-10"0,13 10-1,0 0-12,0 0-1,0 0 0,-2 14 1,7 7 0,2 5-3,1 8 0,2 4 1,0 5 0,1-1-1,2 0 0,-4-6 0,0-5 1,-3-9 1,0-5 1,-6-17 0,0 0-1,0 0-1,1-23 0,-4-4 0,3-4 0,-1-4-2,2-2-1,2 1 0,2 3 0,4 6 0,3 4 0,2 6-1,3 3-2,3 7-1,1-1-3,9 7-4,-2-3-5,9 7-4,0-1-8,5 1 0,1 2 0</inkml:trace>
  <inkml:trace contextRef="#ctx0" brushRef="#br0" timeOffset="4687">3145 554 10,'2'15'14,"-6"-2"-3,0-3-1,1 4-2,2 1 0,2-1-1,7 1 0,1-5 0,8-7 1,1-3-1,5-2-2,0-7-1,3-4 0,-5-4 0,-2-1 0,-5-4 0,-6 4 0,-9-5-1,-4 5 1,-9 1-2,-2 5 0,-9 4-1,-4 4 0,-5 7-2,-2 5 1,-3 6 0,-2 5 1,0 6 0,2 3 0,4 1 0,10 3 0,7 1 1,10 0-1,10-3 0,11-1-2,12-4 0,8-7-2,12-1-7,1-10-10,6-6-9,1-4 1,-3-9-1</inkml:trace>
  <inkml:trace contextRef="#ctx0" brushRef="#br0" timeOffset="5238">3416 683 6,'0'0'8,"0"0"-9,0 0-6</inkml:trace>
  <inkml:trace contextRef="#ctx0" brushRef="#br0" timeOffset="5408">3420 660 2,'-2'14'5,"2"-14"0,-3 10 0,3-10 0,0 0 0,0 0 1,-1 9-1,1-9 0,0 0 0,12 3 0,-12-3 1,13 1-1,-3-2 0,0-1 0,4 0-1,0-1-1,4 1-1,-1-1 0,2-5-1,0 4-1,-3-3 1,2 2 0,-2-1 0,-3-5 0,0 3 1,-4-2 0,1 5 1,-3-4-1,-7 9 1,7-16 0,-7 7-1,0 9 0,-9-16 0,9 16-1,-21-16 0,7 7-1,-4 1 0,0 4 0,-3 2 0,-2 3 1,0 3-1,1 3 1,-1 2 1,0 0-1,4 9 0,-1 1 0,4 5 1,1 2-1,4 3 1,0 0 1,7 1-1,2 2 1,6-4-1,6-2 1,8-6 0,9-3-2,9-7-2,12-2-3,3-10-11,11-4-13,8-8 0,-3-11-1,2-4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10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449 266 0,'0'0'19,"12"6"1,-12-6 2,2 14-10,0 6-3,-4 6 2,1 17-1,-4 6 0,3 14 0,-4 3-1,4 7-2,-3-5-3,3-5 0,0-11-3,2-11-2,4-12-5,-4-29-15,0 0-7,13-30-2,-9-12 1</inkml:trace>
  <inkml:trace contextRef="#ctx0" brushRef="#br0" timeOffset="251">122 168 30,'-42'3'24,"3"-2"0,14 4-1,8 3-17,17-8-4,6 12 1,19-11-1,15 1 1,11-4 0,12 0 2,6-6 0,11 1 0,1-6-1,4 3-1,-3 0-2,-6 0-3,-6 5-11,-8 0-15,-9 1 0,-10 2-1,-14 0 0</inkml:trace>
  <inkml:trace contextRef="#ctx0" brushRef="#br0" timeOffset="892">772 440 20,'0'0'17,"0"0"0,0 0-6,0 0-10,5 19-1,2 2 0,3 5 2,2 5 0,3 6 2,2 1 1,0 4 1,-2-8 0,0 0 0,-6-9 0,2-3 1,-7-9 0,1-2 1,-5-11 1,0 0-1,0 0-1,-3-9-1,1-9-2,3-2-2,0-5-2,2-5-2,2 0 0,0-3-2,6 5 1,-2 0-2,4 9-2,-3 1-2,6 10-1,-3-1-2,6 10 1,0-1 1,6 8 0,1-2 5,5 3 3,5 1 5,1-1 3,9-1 2,0-6 0,5-1-1,-1-5 0,0-1-2,-5-3-2,-5-1 1,-10-2 0,-5 2 0,-15-4 0,-5 3 0,-13-3 1,-3 4-1,-10-1 0,-4 4-2,-4 0-2,-4 5 0,-3 5 1,0 6-1,-3 4 1,2 5 0,1 6 0,4 4 0,3 1 1,5 2 0,5 1 0,8 0 0,7-2-1,10-1 0,12-3-2,10-8-6,14-2-23,10-5-1,6-10 0,4-8-1</inkml:trace>
  <inkml:trace contextRef="#ctx0" brushRef="#br0" timeOffset="1843">1517 639 33,'0'11'23,"10"-1"-3,0-10-1,6-1-20,6-4-8,10 1-1,1-5 2,2 1 3,0-3 2,-2-1 4,-3 3 5,-7-1 3,-3 6 2,-20 4 0,13-11-2,-13 11-1,-10-7-2,-6 5-2,-2 3-1,-7 0-1,-3 2-1,-4 2 0,0 7 1,-1 1-1,1 6 2,2 0-1,6 6 0,3 0 0,7 4 0,5-2 0,7 2 0,6-1-1,8-1 0,8-3-1,5-9-7,11-4-19,9-6-3,5-10-1,8-7 1</inkml:trace>
  <inkml:trace contextRef="#ctx0" brushRef="#br0" timeOffset="2384">2597 410 55,'0'0'21,"20"5"-2,-20-5-11,0 0-14,-10 9-1,-6 2 3,-10 2 0,-10 6 5,-6 7 5,-12 3 3,2 8 2,-5-3-1,6 6 0,3-6-3,9 2-1,7-5-2,14-1 0,12-5-2,14-3 0,13-1-2,13-3-1,13 0-4,5-9-4,15 2-8,0-8-11,1-2-2,-2-4 1,-6-6 0</inkml:trace>
  <inkml:trace contextRef="#ctx0" brushRef="#br0" timeOffset="2854">2157 632 11,'0'0'20,"0"0"-3,7 11-3,4-9-1,4 4-1,5-4-3,11 2-2,3-2-1,9 2-2,5-4-1,8-1 0,5-1-4,0 0-15,-1-6-8,0 0-1,-11-8 0</inkml:trace>
  <inkml:trace contextRef="#ctx0" brushRef="#br0" timeOffset="3606">3694 15 49,'0'0'24,"0"0"-1,-10-5-7,-2 1-16,-7-1-2,-5 2 0,-8 2 2,-7 3 0,-9 7 2,-10 4 2,-4 10 1,-5 4 0,3 7 0,1-1 0,6 4-3,12-2 0,11 3-2,14-1 1,17-1-2,17 3 0,11 0-2,14 4 0,6 1 0,4 6 0,-1-2 1,0 4-1,-7-2 1,-8-3 1,-8 0 3,-13-7 1,-7-2 1,-11-5 1,-5-3 0,-14-8 1,-3-2-1,-8-10 0,-1-4-2,-4-8-1,1-8-2,4-4-5,0-10-7,13 0-10,6-3-8,8-2-1,8 1 2</inkml:trace>
  <inkml:trace contextRef="#ctx0" brushRef="#br0" timeOffset="4046">3517 727 27,'25'19'25,"-6"-6"1,4 1 0,-1-8-13,0-4-9,3-3-3,1-5-1,-2-6 0,-4-2 1,-2-3 1,-6-3 1,-2 0 1,-8-2 1,-2 2 0,-7-1-1,-2 4-1,-3 1-1,-3 3-1,-4 6-1,-1 5 0,-1 7-1,-4 8 1,0 5-1,-1 8 1,3 4 0,4 4 1,2 1-1,5 0 1,6-1 0,6-3 0,5-6-1,8-4 1,4-7 0,5-5-1,6-7 0,4-5-1,3-8 1,-1-2-1,1-5 1,0 1 0,-5-2 1,-1 4-1,-7 1 2,-5 5-1,-1 3 0,-4 5 0,-2 4 0,-10-3-1,17 16 1,-8-3-1,3 0 1,4 1-1,5-2 1,4-4-1,4-4 1,3-4-1,0-4 1,1-1 0,-4-4 0,-4 2 2,-10-2-1,-1 5-1,-14 4 1,11 5 0,-9 7-1,1 3 0,0 5-1,5 3 0,2 2-1,1-1-2,8 4-8,2-12-20,0-9-1,1-10-1,-2-13 1</inkml:trace>
  <inkml:trace contextRef="#ctx0" brushRef="#br0" timeOffset="4747">4480 315 50,'9'13'25,"-3"-3"-1,4 3 0,0 2-24,0 6-1,-2 5 3,-3 4 1,-1 9 2,-8 3 1,2 8 1,-6 1 0,3 4-1,-3-4-2,2 0-1,-1-7-2,1-7-2,3-8 0,-2-7-2,1-7-1,4-15 0,-16 5 0,4-17 0,-1-2 0,-3-6 2,-1-1 0,0-1 1,1 1 2,3 5-1,2 1 1,11 15-1,-6-12 1,6 12-1,23 5 0,0-1-1,8 1 1,6-2-2,9 2 1,6-5-2,6-2-1,-1-5-2,2 1-1,-5-6 0,-4 0 2,-8 0 2,-10-1 2,-9 2 2,-10 0 2,-8 1 1,-12 1 2,-6 5-1,-9 0 0,-3 3-2,-6 2-2,-3 5 1,-2 3 0,-2 7 1,0 1 0,3 5 1,2 0-1,8 4 1,6-3 0,7 2-2,9-3 0,12-2-3,13-5-1,8-5-1,10-2-1,5-7 0,4-1 1,5-4 2,-2-3 0,-4 2 3,-8-1 0,-5 4 3,-8-1-1,-3 5 1,-8 1-2,-6 3 0,-10-6 0,16 16-2,-16-16 0,16 17 0,-6-8 0,-1-2 1,2-1-1,2-1 0,-2-1 0,1-2 0,-3 0-1,0 0 1,1 2 0,2 0-1,1 1 0,4 3 0,1 2-1,3-1-4,7 5-3,-4-8-8,5 3-14,-2-5-1,-1-5-2,-2-5 2</inkml:trace>
  <inkml:trace contextRef="#ctx0" brushRef="#br0" timeOffset="5729">5732 772 47,'0'0'26,"0"0"0,-13 7-5,-2 2-14,-4 6-4,-2 3-1,0 6 1,-3 2 1,5 3-1,2 0 1,9 1 0,3-4 0,12 0-2,9-5-1,12-7-1,9-3-2,10-8 0,8-5 0,5-8-1,4-4 1,0-6 0,-5-2 2,-4-2 1,-11 0 2,-7 3 0,-10 2-1,-7 3 1,-8 3-2,-7 4 1,-5 9-2,0 0 0,-18-5-1,0 12 0,1 3 1,-5 3 0,-5 3 1,0 2 1,-1 2 1,2 2-1,-2-4 3,8 3-2,0-2 0,6 1-1,6 2 1,11 5-2,10 1-2,10-4-3,17 3-24,3-3-4,11-6-2,7-12 1</inkml:trace>
  <inkml:trace contextRef="#ctx0" brushRef="#br0" timeOffset="6800">6497 962 6,'2'13'19,"-2"-13"-1,5 18 2,-1-2-13,-2 9-2,1 9 2,-6 12 1,2 8 0,-6 7 0,1 8 0,-7-1 1,3-1-3,-1-11-1,2-6-1,2-14-2,1-8-1,4-14-2,2-14-3,7-18-1,0-9-1,6-8 0,-1-11 2,5-5 1,0-9 2,4 0 1,0 4 3,-3 4 2,4 8 0,-3 5 1,1 10-3,0 5 0,4 10-1,-1 6-1,2 8 0,2 5-1,-2 6-1,2 10 1,-2 5-1,-5 5 1,-4 3 0,-7 1 2,-4 2 2,-11-5 0,-1 0 2,-9-10 0,0-2 0,-5-10 0,5-3-2,-2-9-2,2-6-5,7-2-7,1-10-11,9 1-11,5-4-2,6 0 2,3-4 0</inkml:trace>
  <inkml:trace contextRef="#ctx0" brushRef="#br0" timeOffset="7291">6966 1139 62,'20'9'28,"-20"-9"-4,15 7-3,-5 0-25,1 7-3,1-5 0,2 8 1,1 2 3,-3 2 1,1 1 4,-2 1 2,0 3 0,-1-3 1,0 2-1,-5-3 0,0 1 0,-6-7 0,-1 3 2,-7-8 0,-1 2 0,-5-9 0,0 1-1,-3-6 1,1-2-3,2-3-3,2-5-2,7-1-4,3-8-2,11 5-6,3-10-8,9 4-4,3-3-1,9 4 6,-3-3 7,6 8 7,-3 1 7,-4 3 7,0 7 9,-5 5 4,-3 6 1,-4 5-5,0 9-5,-5 2-5,-2 7-3,-2 2-2,1 3 1,-4 0 0,0 0 2,-4-7 0,1-2 2,-4-9-1,4-2 1,-1-15-1,-8 9 0,5-18-1,2-4-2,1-7-1,5-4-1,4-2-1,1-3-1,8 3-2,3-3 1,2 9-1,2 1 0,4 10-2,-3-1-4,8 11-7,-1 1-12,-1 2-1,4 2 1,0-1 1</inkml:trace>
  <inkml:trace contextRef="#ctx0" brushRef="#br0" timeOffset="7912">7932 1409 65,'-16'3'31,"-8"-1"-2,-2-1 0,-1 2-25,-4 1-5,1 3 1,-1 2 0,-1 1-1,4 5 2,5-1-1,4 6 1,6 1 0,8 1 0,6 3-3,7 2 2,6 0-1,2 0 1,4-2-1,-1-2 2,-2-4-1,-4-5 1,-5-2 1,-8-12 0,-3 11-1,-9-11 1,-4-2-1,-6-2-1,0 0 1,1-3-1,-1 2 0,5 0 0,6 0 0,11 5-1,0 0 0,28-9-1,0 6 0,11 2-1,7-4 0,11 1-1,3-1 1,2 1 0,-4-3 0,-3 1 2,-7-1 1,-9 0 0,-8 0 1,-11-2 1,-8 0-1,-10-1 0,-7-1 0,-5-1-2,-5-1 1,-3 2-2,-5-1 1,-3 4-1,-1 1 2,-2 2 1,1 6 0,-3 2 2,2 8 0,-2 1 1,6 9-1,0 3 1,3 9-1,4 1 0,8 5 1,6 0-2,10 2-2,11-2-5,3-7-17,15-6-9,8-12-1,8-9 0</inkml:trace>
  <inkml:trace contextRef="#ctx0" brushRef="#br0" timeOffset="8913">8349 1727 51,'3'11'27,"-3"-11"2,-21 8-2,2-8-19,-3 4-8,-4-1 1,-4 3 0,-2 1 1,1 1 0,1-1 0,6 3 0,7 0 0,7 2-1,10 0-1,10 3-1,8 1 0,7 2 0,7 4 0,6 0 0,1 2 0,-3 0 2,-5-1 0,-4-1 0,-9 0 0,-6 1 2,-12-6 0,-9 2 2,-9-5-1,-3 2 1,-9-5-2,0 0 1,-6-7-3,-3-8-7,-1-4-26,3-9-1,1-10-1,0-14-1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113 329 4,'16'20'3,"-8"2"0,1 10 0,0 10 2,-3 12 2,-2 13 2,-2 11 1,-3 9 1,-3 2 0,0 3 0,-3-9 0,1-5-2,-1-12-5,1-13-17,1-26-9,6-18 0,-2-25-1</inkml:trace>
  <inkml:trace contextRef="#ctx0" brushRef="#br0" timeOffset="260">0 348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1899 36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2180 468 0,'-2'-10'11,"2"19"-5,-1 7-3,2 10 0,-1 10 2,2 15 2,1 11 1,5 12 1,-1 8 0,1 3-1,1-2-3,0-4 0,-2-6-2,-1-12-3,-3-13-7,-8-14-12,2-7-1,-12-21 0</inkml:trace>
  <inkml:trace contextRef="#ctx0" brushRef="#br0" timeOffset="1993">1782 789 29,'-38'-45'27,"4"4"0,12 12 0,13 9-12,9 1-9,15 6-3,16-1-1,16 1 0,12-1 0,11 1 1,8-1-1,5 3 2,0-3-1,2 3 1,-11-1-1,-4 2-1,-11-1 0,-3 2-1,-6 1-1,-4 1-2,-5 7-4,-8-3-12,-1 6-12,-7 4-1,-5 1 1,-10 6 0</inkml:trace>
  <inkml:trace contextRef="#ctx0" brushRef="#br0" timeOffset="2333">2666 897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3329 1081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3628 1128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3961 152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5.2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39 4,'0'0'17,"0"0"-5,0 0-5,0-9-3,0 9 0,6 9-3,-5 4 1,1 10-2,-1 8 0,1 10 0,-1 10 1,-1 6 0,-2 4 1,-1 1 1,-2-4 1,2-4 3,-1-14 0,2-5 3,0-15-1,7-7 2,-5-13-2,27-15-2,-7-9-1,6-7-2,-1-9-1,2-9-2,-3-7 1,0-2-2,-5 0 1,-6 5 0,-4 5-1,-4 3-4,4 11-13,2 6-10,0 3-1,4 8 0,2 0 0</inkml:trace>
  <inkml:trace contextRef="#ctx0" brushRef="#br0" timeOffset="381">545 81 15,'-7'37'19,"-9"2"-1,4 9-6,-3 9-10,-1 3 0,-1 2 2,1-4 1,1-3 0,-1-12 2,5-7-1,2-16 1,5-3 1,4-17-1,0 0-2,0 0-1,11-26-2,1-2 0,2-9-1,2-11-1,1-8 0,3-5 0,-3 1-1,0 3 2,-3 4-1,-2 9 0,1 8-1,2 9 0,3 10 0,4 7 0,5 6 0,6 5 0,5 3 0,4 1 0,-1 4 1,-1 0 0,-7-1 0,-5 1 0,-7 1 0,-12 1 0,-12 0 1,-15 0 0,-8 0 0,-14-2 1,-5 1 1,-11-4 0,0-1 0,1-3 0,7-2-2,9 0-13,6-2-14,3-7-3,9-5 1,3-5-1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48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0 779 1,'38'-1'5,"8"2"0,-1-3-1,8 2-1,2 0 0,7 0-1,4 0-1,0-1 1,2 0-1,4-1 0,3-1 0,-1 0 0,3-1-1,-2-2 0,0 0 0,2 1 0,-1 0 0,2 0 0,2 0 0,1 0 0,1 1 0,4 1 1,1-1-1,0 1 0,0 2 0,0 0 0,-1 1 0,2 1-1,-2-1 1,-1 1 1,-1-2-1,-1 1 1,0-1 0,-1-1 0,-2 1 0,0 0 1,-1 1-1,-1 2 0,-1 1-1,-1 1 0,-2-1 0,-1 1 1,-1-1 0,-2 0 1,1 0-1,-1-1 1,2 1 0,1 0-1,1 0 1,-2 1 0,0 1-1,0 1-1,0-2 1,0 2 0,-2-1 0,2 2-1,-1-1 2,2 0-1,-2-1 2,-3-1 0,-1-1 0,-4-2 1,0 0-1,-5-1 1,-1 3-1,0-1 1,0 3-2,0 2-1,3 0 0,-3 2 0,-1-2-1,0-2 1,-2-2 0,-4-1 0,0-1 0,-6-1 0,0 0 0,-4-1 0,-1 1 0,-2 0 0,-1-1 0,-3-1 1,-3 0 0,-4-3 0,-1 0 0,-4-1 1,0 0-1,-3 0 0,-1 2 0,-1 1 0,-3 1-2,0 0 1,-2 1-1,-2 0 1,-9 1-1,12 0 0,-12 0 1,0 0-1,0 0 1,0 0-1,9-1 0,-9 1 0,0 0 0,0 0 1,0 0-1,0 0 0,0 0 0,0 0-1,0 0 1,0 0 0,0 0 0,0 0 0,0 0 0,0 0 0,0 0 0,0 0-1,0 0-1,0 0-3,0 0-5,0 0-7,-13 11-8,-5-8 0,-6-3 0</inkml:trace>
  <inkml:trace contextRef="#ctx0" brushRef="#br0" timeOffset="5358">2702 1804 5,'42'19'4,"6"1"0,2 1 0,8 0 0,5 0-1,5 2 0,2-3-1,9 4-1,3-4 1,6-3-1,8-2 0,4 2 0,3-3 0,6-1 0,5-1 0,2-2 1,1-3 0,1-1 2,-4-1-1,1 0 1,1-2 0,0 2-1,2-1 0,1 2 0,1-2-1,0-1-2,2-3 1,-2-3-1,-2-3 1,-3-3-1,-5-2 0,-8-2 1,-3 1 0,-5-3 0,-5 3-1,-4-2 1,-5 0 0,-4 0 0,-4-2 0,-2-3 0,-7 0 0,-6-4 0,-5 1 2,-10-3 1,-3-1-1,-8-2 1,-2-2-1,-6-3 1,-1-2-1,-2-2 0,-2-3-1,0-3-1,-4 1-1,0-4 1,-5 1-1,-4-1 1,-6 0 0,-4 1-1,-5 3 1,-6 1-1,-1 2 0,-4 1 1,-1 0-1,-1-2 0,2-1-1,-1-1 1,-1-4 0,0-1 1,-2-1-1,-1-1 0,-2-1 0,-1-2-1,-1 6 2,-2 2-2,-1 4 1,0 2-1,-1 5 1,-1 3 0,-4 3-1,-5 7 1,-3-1-1,-6-1 1,-5-1 0,-2 1 0,-4-4 0,-2 0 0,-1-2 0,0 1 0,-3 1 0,0 1 0,-2 2-1,-3 3 1,-5 1 0,-2 2 0,-3 1 0,-5-1 1,-3 2-1,-1-2 0,-4 3 0,1 0 0,-1 1 0,1 3 0,2 2 0,2 3 0,3 2 0,3 3 0,4 2 0,4 2 0,5 2 1,4 2-2,3 2 2,5 2-2,3 0 2,3 2-2,2 3 1,2 2 0,1 2 0,-1 5 0,-1 4 0,-2 6 0,-1 2 0,2 1-1,1 2 1,1 0 0,1 0 0,5 0 0,2-1 0,5-4 0,1 1 0,-1 0 0,0 2 0,0 2 1,-4 4-1,0 3 0,0 3 0,1 3 0,0 0 1,3 3-2,3-2 2,3 0-1,4-2 0,3-6 1,1-3-1,3-2 0,-1 0 0,3 0 0,-1 0 0,3 2 0,5 0 1,4 2-1,6 1 0,5-2 0,5-2 1,5-4 0,4-2-1,1-8 1,3-3 0,1-1 1,3-2-1,2-2 0,4 2 1,5-3-1,6 3-1,5 0 1,3-1 0,5-5-1,3 0 0,-1-2 0,-1-2 1,-4-1-1,-4-3 1,-4 0-1,-6-1 1,-5-2-1,-6 0 1,-6-3-1,-4 0 1,-6-1 0,-10-2-1,12 3 1,-12-3-3,0 0-4,0 0-11,0 0-9,13 3-1,-1-21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8.5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1218 739 0,'-75'26'2,"-1"1"-1,2 4 1,1 3-1,5 4 1,2 5-1,2 1-1,3 1 1,3 0-1,4 0 0,5 3 1,-2 0-1,4-3 1,4-2 0,3 2 0,1-2 0,3 8 0,2-1 1,2-2-1,2 2 0,2 0 0,2 1 0,2-1 0,4-4 1,2-2-1,5-4 2,4-4 0,2-3 0,5-3 1,2-1 0,3-1 0,3 0-1,2 2 1,1 0-1,4 2-1,1 1 0,3 1-1,1-2 1,3-1-1,2-1 1,1-5 0,3-1 0,3-4 0,3 1 1,3-4-1,1 0 0,1-1-1,2 0 1,2 0 0,0-1-1,-2-2-1,3 0 1,-1 0 0,2-2 1,1 0-1,3-1 0,0-1 0,4 2 0,3 0 0,2-2-1,1-2 1,4 1 0,2-2 0,0 1-1,4-3 0,2 0 1,3-1-1,0 0 0,0 1 1,4 1-1,-2-2 0,3-1 1,-1-2-1,0-1 1,-1-3-1,1-1 0,-2-1 1,-3-6 0,-2 2-1,-1-2 1,-8-2-1,-3-2 1,-7-1-1,-3-4 1,-3-4-1,-4 0 0,-1-6 1,-2-4-1,-1-3 0,-2-2 0,-1-2 0,-2-1 0,-2 1 0,-2 2 0,-4 1 1,-2 5-1,-4 2 0,-2-3 0,-4 0 0,-3 4 0,-2-2-1,-4-3 1,-1-1-1,-3-4 1,-1-2-1,-2 2 0,-2-1 0,-3-3 0,-2 2 1,-7 1-1,-1 3 0,-2 3 0,-3 2 1,-5 1-2,-3 1 2,-2-2-1,0-1 0,0 0 1,-1-2-1,-4-2 0,1-3 1,0-2-1,-2 0 1,0 3-1,-1 1 1,-4-2-1,-2 3 1,-5 0-1,-2 1 1,-4 1 0,-1 2 0,-5 4-1,-4 1 1,-2 1 0,-1 10 0,-3-1 0,2 9-1,-5-1 2,4 9-2,-3 2-2,5 6-7,0 10-8,-2-6-1,9 5-2</inkml:trace>
  <inkml:trace contextRef="#ctx0" brushRef="#br0" timeOffset="302395">4015 135 0,'0'0'11,"0"0"0,0 0-1,0 0-1,0 0-1,0 0 1,0 0 0,0 0-2,0 0-1,0 0-4,10-5-1,-10 5 1,13-12-4,-2 2 2,1 0-1,2-1 1,1-2 0,0 1 0,0 2 1,-2-1-1,-2 2 2,-2 2-1,-9 7 0,13-12 1,-13 12 0,0 0 1,14-7 0,-14 7 1,0 0-1,0 0 1,13-7-1,-13 7 0,0 0 0,0 0-1,0 0 1,0 0-1,0 0 0,0 0 0,0 0 0,0 0-1,0 0 1,0 0-2,-7 10 1,7-10-1,-18 20 0,3-5 1,-5 8-1,-8 7 1,-4 5 0,-9 8 1,-2 4-1,-5 5 0,-3 3 0,-4 3 0,0-2-1,-1-3 0,3 0 0,5-5 0,2-3 0,6-5 0,6-3-1,6-5 1,4-3 0,6-1 0,3-4 0,4-3-2,1-5 0,3-2-2,7-14 0,-8 14-6,8-14-12,-6-12-7,6-4 2,-2-5 1</inkml:trace>
  <inkml:trace contextRef="#ctx0" brushRef="#br0" timeOffset="303126">3300 600 10,'0'0'14,"-15"3"-2,15-3 1,-14 1 2,14-1 1,0 0 0,-11-1-1,11 1-4,0 0-3,-1 11-3,1-11-1,-6 21-2,-4-4 0,2 10-1,-3 5-1,-4 6 1,-1 12-1,-4 6 0,-1 4-1,2 0 0,3 1 0,2-5 0,6-4-1,5-5 1,13-11 0,10-10 0,18-9 1,14-8 0,20-12 0,12-3 0,8-9 1,10-4 1,-2-4 0,-1-1 1,-12-2-1,-12 6 1,-18 2 1,-14 4-2,-14 3 1,-10 4-1,-7 2-1,-12 5-1,0 0 0,0 0 0,0 0 0,0 0 0,0 0-1,0 0 1,0 0-1,0 0 0,0 0-2,0 0-1,0 0-5,-13 4-6,4-3-14,-3-1-1,-3-5 0,2-2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4:0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1194 21,'0'0'18,"0"0"-1,18-14 0,-6-4-1,10-3-2,2-13-3,12-6-1,5-10-3,10-7-2,4-5 0,6-3-2,2-1-1,0 3-1,-2 3 0,-5 7 0,-5 3-1,-5 5 0,-7 2-1,-6 7 0,-5 1 0,-4-1-2,1 2 0,-6-1-2,2 6-4,-8-2-9,-2 6-9,-3 4-1,-5 2 1,-6 9 1</inkml:trace>
  <inkml:trace contextRef="#ctx0" brushRef="#br0" timeOffset="360">450 408 22,'0'0'23,"10"-7"-6,2-4-3,0-4-3,8-3-3,4-5-2,8-3 1,4-7-1,8 2-2,4-6 2,7 6-1,0-3 0,5 6 1,-4-1-1,-2 8-1,-6 2-1,-5 5-1,-10 3-1,-7 3-1,-7 2 0,-6 3 0,-13 3 0,10-3 0,-10 3-1,0 0 1,0 0-1,0 13 1,0-2-1,-2 4 1,1 6-1,0 4 1,1 4 0,-1 4 0,3 0 0,-3 2 1,2-2-2,0-1 2,0-4-1,1-2 1,0-4-1,-1-1 0,0-2 0,3-3 0,-2-3 1,2 1-1,-2-4 0,0 1-1,-2-11 1,4 15 0,-4-15-1,-3 15 0,3-15-3,-9 14-3,7-5-8,2-9-14,-12 6-1,12-6 0,-4-14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3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785 190 20,'0'0'16,"1"-11"-4,-1 11-5,0 0-6,-12-10-4,3 6-4,-6-2-1,-1 0 0,-5 0 0,-5-2 2,-4 0 3,-2-3 3,-1 1 1,-2-2 2,2 2 0,-2 1 0,2 3-1,1 1 0,1 4-2,2 2-2,-1 3 0,0 4-1,1 0 1,1 5-1,-1-2 1,-1 2 1,3 1 1,0 0 1,2 0 0,2 0 0,2 0 1,3-1-1,4-1 1,2 2 0,4 2 0,0-1-1,4 4 0,3 0 1,4 2-1,4-1 1,5 3-1,4-1 0,5-3 0,5 5 0,2-4 0,3 0 0,1 1-1,-1-2 0,0 1 1,0-2 0,0-3 1,0-3 0,0-2 1,3-5-1,2-3 1,2-5 0,3-2 0,-2-6-1,-1-1 1,-5-3 0,-2-4 0,-5 0 1,-4-3 0,-1 1-1,-3-1-1,0 3-2,1-1-2,3-1 0,0 4-2,-1 0 3,-1-1 0,-1 1 3,-5-1 3,-1 0 2,-6-3 0,-1 3 0,-6-3 0,1 2-1,-4 1-3,0 0-1,-2 1-2,-3 1-1,-2 1-1,-2 1 1,-5-1-1,-4 1 1,-5 0 0,-4 0-1,-4 3-1,-4-1-4,-2 3-9,-4 5-6,-6-2 0,3 2-1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1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1547 750 0,'-11'5'14,"11"-5"1,-10-2-4,10 2-8,-14 0-2,14 0 2,-18-2 1,6 2 2,-2-2 0,-2 0 2,-4 0-1,2 2 1,-5-1-1,-1 1-2,-6 0 0,2 0-1,-2-1 0,2 2 0,-2-3 0,3 2 0,-5-3 1,3 3-2,1-4 0,3 4 0,25 0 0,-50-4-1,50 4 1,-44-5 0,44 5 0,0 0-1,0 0 1,0 0-1,0 0-1,0 0-1,-24-4-1,38 5 0,0 0-2,0 0-2,5 6-5,-3-7-9,11 6-9,7-3-2,-6-3 2,-1-3 0</inkml:trace>
  <inkml:trace contextRef="#ctx0" brushRef="#br0" timeOffset="561">1231 548 1,'-9'-8'4,"9"8"-8</inkml:trace>
  <inkml:trace contextRef="#ctx0" brushRef="#br0" timeOffset="601">1219 516 0,'0'0'7,"1"-10"5,-1 10 5,0 0 0,-3-9 0,3 9-4,0 0-4,0 0-6,0 0-4,0 0-1,0 0 0,0 0 0,0 0 1,14 12 1,-4-5 0,6 2 1,3 1 1,7 2-1,4 1 1,3-1 0,-1 1 0,1-1 0,0 0 0,-4-3 1,-2 0-1,-7-1 1,-1 1-1,-2-2 0,-5 0 0,-1 2-1,-11-9 0,16 14 0,-6-7-2,-10-7 2,7 10-1,-7-10 1,0 0 0,0 12 0,0-12 1,-6 14 0,-7-5 0,1 4 0,0 3 0,-4 2 0,-5 0-1,-1 2 1,-2-2 0,1 2 1,0-3-1,3 2 0,0-5 0,2 1 0,2-3-1,6-1 0,1-3 0,9-8-1,-10 11 0,10-11-2,0 0-3,-9 8-10,9-8-13,0 0-1,0 0 1,-8-20-1</inkml:trace>
  <inkml:trace contextRef="#ctx0" brushRef="#br0" timeOffset="2213">376 256 1,'0'0'5,"0"0"3,0 0 1,0 0 2,0 0 0,0 0 0,0 0 0,0 0-3,0 0-3,0 0-2,0 0-3,0 0 0,0 0 0,62-31-1,-62 31 0,48-3 0,-48 3 0,41 3 0,-41-3 0,0 0 0,0 0 0,0 0 1,32 48-1,-32-48 0,0 0 0,0 50 1,0-50 0,0 0 1,0 57 1,0-57 0,0 0 2,-10 52 1,10-52 0,0 0 0,-33 47 1,33-47-1,0 0 0,-57 39 0,57-39-2,0 0 1,-58 23 0,58-23-1,0 0 0,-48 5 1,48-5 0,0 0-1,0 0 0,-43-18-1,43 18-1,0 0 0,0 0 0,-25-44-1,25 44-1,0 0-1,0 0 0,14-42 1,-14 42-1,44-5 0,-44 5 1,63 5-1,-63-5 2,65 10-1,-65-10 1,57 18-1,-57-18 1,0 0-1,42 17-4,-42-17-13,0 0-8,0 0-1,0 0-1</inkml:trace>
  <inkml:trace contextRef="#ctx0" brushRef="#br0" timeOffset="3205">223 76 3,'-55'52'4,"55"-52"2,-60 63 1,60-63 1,-45 65 2,45-65-1,-34 63 0,34-63 0,-25 69-1,25-69 0,-2 69-1,2-69-1,1 77-3,-1-77 1,41 86-1,-15-43-2,18-1-2,-5 2-7,4-7-7,6-4-6,1-5-2,-50-28 1</inkml:trace>
  <inkml:trace contextRef="#ctx0" brushRef="#br0" timeOffset="3665">543 0 9,'0'0'8,"0"0"-1,0 0 1,0 0 0,0 0 1,0 0-2,0 0-4,14 44-1,-14-44-2,27 43 1,-27-43 0,44 57 0,-44-57 0,31 63 1,-31-63 1,16 70 0,-6-29 0,-5 2 0,-2 4-1,3 4 2,1 4-2,4 0 0,-3 0-1,3-5 0,1-5 1,-12-45 2,16 74 2,-16-74 0,-5 49 1,5-49 0,0 0 0,-22 51-1,22-51-1,0 0-2,-56 50-1,56-50-4,0 0-2,-38 43-10,38-43-13,0 0-1,0 0 0,-50 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24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202 383 1,'12'-6'10,"12"5"-4,4-2-3,8 2-2,5-1 1,9 1-1,3-1 2,1-2 1,2 0 2,-5-4 2,-4 2 1,-6-2 2,-6 0-3,-11-1 1,-5 3-1,-5-2-3,-14 8-5,13-10-6,-13 10-4,-5-11-5,5 11-5,-21-11-2,7 5 0</inkml:trace>
  <inkml:trace contextRef="#ctx0" brushRef="#br0" timeOffset="331">340 148 12,'9'3'10,"-9"-3"-6,15 7 0,-15-7 0,7 9-1,-7-9 0,-12 18-1,-4-6 2,-7 2 0,-7 3 1,-6-1 1,-4 1 0,-4 0-1,4 0 0,1-3 0,7 0 0,4 0-2,10-1-1,8 3-1,8 2 0,6 2 0,6 0-1,5-1 1,4 3 0,6 0 0,4 0 0,1-2-1,0-1 0,-1-3 1,-2 0 1,-2-4 1,-1 1 1,-7-5 0,-1-1 0,-4-2-1,-2-2 0,-10-3-3,15 1-6,-15-1-15,16-2-5,-6-6 0,4 1 0</inkml:trace>
  <inkml:trace contextRef="#ctx0" brushRef="#br0" timeOffset="972">1403 26 17,'0'0'11,"0"0"-2,0 0-2,-16-5-2,5 8-1,-3-1-1,-4 4 0,-3 4 0,-3 0 1,-3 6 0,1 3 0,-1 2 1,2 4-1,-2 5 1,3-1-1,-1 1-1,5 6-1,2-2 1,4 1-1,3 5 0,7 1 1,8 1-1,10 2 0,6-1 0,11-2-1,7-4-2,4-4-5,6-5-9,5-5-10,-1-14 2,3-6-2</inkml:trace>
  <inkml:trace contextRef="#ctx0" brushRef="#br0" timeOffset="1502">1482 159 8,'0'0'13,"-3"11"-5,3-11-6,2 16-3,-2-6 2,0 4 2,-2 0 2,0 2 0,0 1 1,0 2 0,-1 0 0,0 1 0,0 0-2,0-1-1,-1 0-1,1-3 0,0-2 0,0-5 2,3-9 2,-3 12 0,3-12 0,0 0 0,0 0-1,0 0 0,17-11-2,-6 5-2,0 1-2,5-1-1,0 2 0,3 1 0,0 2 0,0 3 1,-1 2 0,-2 5-1,1-1 0,-3 3 0,-1 1 0,-3 2 0,-2-1 1,-3 2-1,-3-2 1,-2 1 0,-4-1 1,0-2 0,-2 0 0,-2-2 2,8-9 1,-23 12 1,8-9 1,-8-7 0,-1 0 1,-7-6 0,1 2 0,-4-6-1,3 2-2,1 0 0,6 2-2,6 2-1,4 2-1,14 6-5,0 0-6,0 0-13,16-11-4,2 5 1,4-3 1</inkml:trace>
  <inkml:trace contextRef="#ctx0" brushRef="#br0" timeOffset="2344">1678-1 4,'0'0'13,"0"0"0,0 0-8,0 0-4,0 0 0,0 0 2,9-2 0,-9 2 3,19 8 0,-4-2 0,4 3 0,4 4 0,6 6-2,7 5-2,0 2 0,3 4-1,0 3 0,1 1 1,-3 2-2,-3 1 0,-5-3 1,-5 1-1,-4 0 1,-6 0-1,-6-2 1,-5 1 0,-5-5 1,-3 2 0,-8-6 2,-1-1 0,-8-5 1,2-1 1,-7-6-1,0 2 1,-4-6-2,3 1 0,0-2-1,4-1-1,2 0 0,4-1-1,4-1-1,14-4 0,-13 7 1,13-7-2,0 0-5,-5 9-18,5-9-3,-2-9 0,1-15-1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1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1814 91 6,'-1'-17'8,"1"17"-2,-14-17-1,4 7 0,-7-3 0,-3 4-1,-7-1-1,-13 5 0,-7 1-1,-11 5 0,-8 4-1,-6 3 0,-9 5 0,-6 5 1,-3 4-1,-4 5 0,-2 6 0,0 4 0,-2 8 0,-3 7 0,6 6 0,1 6-1,8 6 0,6 3 0,11 4 0,9 9 0,14 3 0,5 7-1,10 6 1,8 2 0,6 6 0,3 9-1,1 2 1,2 7-1,2-1 1,3 1-1,6-2 1,2 3 1,8-3 0,15-6 1,10-4 0,11-11 1,11-5 0,18-13 1,5-9-1,22-13 1,5-13-2,12-17 1,6-12-2,13-18 0,7-15 0,6-15-1,3-13 0,-1-15 0,-5-11 0,-7-11 1,-7-8 1,-9-9-1,-9-6 1,-14-9 1,-6-9-1,-9-10 0,-5-7 0,-11-6 0,-5-4 0,-13-3 0,-15 4 0,-18 2 0,-17 10 1,-19 7 0,-16 9 0,-19 8-1,-15 10-1,-17 9 0,-13 5-3,-12 12 0,-9 2-2,-5 11-2,-8 7-4,5 11-10,3 13-4,7 4 1,19 4-1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1845 85 8,'-53'-20'4,"-2"0"2,-5 6-1,-3 0 0,-4 5 0,-2 0-2,-5 7 1,-3 2-1,-6 6 0,-3 7-1,-5 3 1,-1 9-2,-4 8 0,-3 9-1,-1 9 0,3 12 0,2 1-1,5 6 1,8 3 0,6 5 0,9 2 0,11 5 0,13 4 0,10 2 1,11 7-1,9 3 1,8 2-1,7 2 1,6-3 0,6-4 2,9-7 1,7-5 1,6-7 1,15-3 0,12-7 2,11-2-3,11-7 1,12-2-3,8-7 0,12 0-1,9-9-1,-2-9 0,2-7-1,3-10 1,6-12 0,-3-11 0,-5-12-1,-5-12 1,-6-10 0,-5-10-1,-5-11 1,-10-7-1,-16-8 1,-7-3 0,-16-2 1,-11 0 1,-16 0 0,-11 6 1,-17 3-1,-13 8-1,-14 6-2,-14 4-2,-9 8-7,-11-2-9,-11 3-9,-6-2 0,-6-11-1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9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195 196 2,'-7'28'3,"2"9"-1,-1 5 0,3 7 0,-2 5 1,2 10-2,1 5 1,3 8-1,-3 5 1,2 5 0,1 6-1,1 7 1,4 9 0,-1 4-1,3 4 1,-4 4-1,3 5 0,0 4 0,-1 1 1,-2 2-1,-2-3 1,-1 3 1,0 0-1,0 3 0,-1-2 1,-1 0 0,-2 4 1,-1-1 0,-2 0 0,-6 1 1,-1-3 0,-5 2 1,0 0 0,-4-4-1,0-3-1,0-5 0,3-2-1,2-9 1,4-4-2,2-10 1,6-8-1,1-9 0,5-10 0,-1-7-1,0-9 0,2-6 0,-1-8-1,2-10 0,-2-4 1,2-7-1,0-3 0,1-8 1,0 0 0,-4-11-1,7 9 1,-7-9 0,0 0 0,10 2 0,1-4 0,5-2 0,5 0 0,6-5-1,8 1 1,7-5 0,5-4 0,7-1 0,2-1-1,2-2 0,7 2 1,-2-1-1,4 0 0,1 3-1,-2 1 1,-2 3-1,-6-1 1,1 3-1,-2 1-1,-3 2 0,-4 1-1,0 3 0,-3 1-1,0 1 1,-5 0 0,-5 1 2,-7 0 2,-7-1 1,-4 1 1,-8-4 1,-11 5 0,7-14-1,-9 1-1,-4-6-1,0-6-1,0-7-1,-2-8-1,-1-8 1,3-6 1,-1-7 1,3-4 1,1-7 0,1-6 0,-1-5 0,2-4 0,-5-5 0,1-4-1,-6-3 0,-4-7-2,-3-5 1,-4-3-1,-3-5 0,-3-2 0,3-6-1,-1-6 1,4 0 1,4-2-1,8 3 1,1-2 0,7 2 0,2 3 0,3 5-1,-1 1 1,5 3-2,-4-1 1,1 1 0,-2 3 0,2 2-1,2-1 0,3 3 0,2 3-1,1 4 1,4 7 1,-1 6 0,3 6 0,-3 5 1,-4 10 0,-3 8 1,-2 9 0,-1 8-2,-5 7-3,2 7-1,-3 1-2,2 8 1,-2-5 0,1 4 1,-2-1 3,-2 0 1,0 0 4,-3 1 2,-2 4 0,-5 3-1,-3 3-1,-2 3-2,-2 2-2,-1 5 1,-3 1-2,-2 3 1,-3 1 0,-1 2 0,-6 6 0,-3 6 1,-4 2-1,-4 7 1,-1 3-1,-1 3 1,2 1-1,3-1 1,6-3 0,6-5 1,8-2 0,3-6-1,6-4 1,4-3 0,-1-1 0,13-5-1,-16 5-1,16-5-6,-5 13-13,5-13-1,-4 9-1,-5-21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08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322 126 4,'0'0'13,"0"0"-2,0 0-2,0 0-1,0 0-1,-9-7-1,9 7-2,0 0-2,0 0 0,-8 16-1,0 2 0,-11 24-10,-4 7 1,-3 5 0,-3 5 1,-1 2 0,0-2-1,2-5 0,5-9-1,13-24 10,10-21-2,0 0-1</inkml:trace>
  <inkml:trace contextRef="#ctx0" brushRef="#br0" timeOffset="1472">259 143 9,'0'0'16,"0"0"0,1-10-8,-1 10-7,0 0 1,0 0 2,0 0 0,0 0 0,0 0 0,0 0 0,-5 14 0,-2 4 0,-7 8-1,-1 8 1,-7 9-1,-1 9 2,-6 2 0,3 3 1,-4-2 0,3-1-1,4-10-2,4-7 0,6-14-2,6-6 0,7-17-1,0 0-1,12-13 0,5-10 0,-1-10 1,6-7 0,1 0 1,-1-9-2,2 1 2,-3 0-1,-3 3 1,-1 5-1,-4 5 1,-2 7 0,-3 4 0,0 6 0,-2 5 0,-6 13-1,12-16 0,-12 16 0,10 1 0,-10-1 0,16 23 0,-9-5 0,1 9 0,0 8 1,-1 7 0,-1 5 0,-1 2 1,0 1 0,-1-5 0,3-2 0,0-7 0,2-6 0,1-11 0,6-6 1,0-10-1,5-8-1,3-11 1,1-9-1,0-12 0,1-11 0,-1-6 0,-1-5-1,-7-2 1,-2 3 0,-6 4 0,-2 8 0,-4 8 0,-1 7-2,6 8-3,-8 2-11,12 6-14,3 3-2,1-1 0,6 0 0</inkml:trace>
  <inkml:trace contextRef="#ctx0" brushRef="#br0" timeOffset="2914">757 167 21,'0'0'10,"0"0"1,-6 19 0,0 4-1,-1 5-2,-1 11-2,0 10-1,-1 8 1,-4 4-1,4 1-2,-1 0 0,3-8-2,3-5 0,2-13-2,4-16 1,-2-20-1,17-1-2,-5-21 1,5-12-1,-5-9 1,-2-10 0,1-5 0,-4-3 0,-2 2 2,-3 1 2,-4 5 1,-1 9 0,0 6 1,2 8-1,2 6-1,5 7 0,10 3 0,6 6-2,14 3 0,6 1 0,10 4-1,3 5 0,4 2 1,-1 4 0,-5 5 0,-9 1 1,-9 3 1,-10 3 2,-13-2 0,-9 3 1,-14-2 2,-5 3-1,-13-7 0,-3 2 0,-9-6-1,1-1-1,-3-6-1,-2-1-3,2-2-2,-2-4-4,3 1-16,2-1-7,0-3-1,-1-1 1</inkml:trace>
  <inkml:trace contextRef="#ctx0" brushRef="#br0" timeOffset="3895">1161 537 12,'11'1'10,"11"3"-1,5-3 1,7 1-3,7 0-2,8-1-2,4 2-1,4-1-2,1 2 0,-4 2 0,-3 0-1,-6-1-2,-6-1-2,-7-2-6,-2 1-5,-12-8-1</inkml:trace>
  <inkml:trace contextRef="#ctx0" brushRef="#br0" timeOffset="4136">1575 357 2,'-11'-4'18,"11"4"2,0 0-4,9 6-7,8 0-1,4-1-1,8 3 2,2-2-2,10 5-2,-2-3-2,3 4 0,0-1-1,-1 0 0,-5 0-1,-4 1 0,-5 0-1,-4-1 1,-7 0-1,-2 0 1,-8-2 0,-5 2 0,-4 0 1,-6 1 0,-8-1 0,-2 4 2,-8-1-1,-3 5 1,-7-3 0,-2 6-1,-3 1 1,0 2-1,1-2 0,4 0-2,4-4 1,6-1-2,5-3 1,7-8-2,15-7-1,-14 5-4,14-5-23,16-18 0,-3-1 0,8-6 0</inkml:trace>
  <inkml:trace contextRef="#ctx0" brushRef="#br0" timeOffset="5938">2423 154 12,'0'0'8,"0"0"0,0 0 0,0 0-3,-5 17 1,3-5-1,-1 6 2,-1 10 0,0 10 0,0 9 0,-3 10 0,-2 7-2,-1 7-2,1 1 0,-1-4-3,1-6 0,1-12 0,1-10 1,0-13 1,3-11-1,4-16 1,-5-14-1,-1-9 2,2-5-1,-4-9 0,0-5-1,0-10-1,0-4 1,-1-1-1,2 2 0,4 0 0,3 1 0,7 5 0,5 3 0,7 7 0,8 7-1,8 6 1,7 5 0,5 6-1,6 3 1,-1 6 0,-2 4-1,-4 6 1,-8 5 0,-6 6 0,-10 5 0,-13 3 2,-9 6 1,-10-1 1,-7 2 1,-9-3 1,-2-1-1,-8-6 1,3-4-2,-3-5 0,2-4-2,1-4-2,4-3-3,8 2-6,3-4-14,5 1-5,13 1-1,-10 1 0</inkml:trace>
  <inkml:trace contextRef="#ctx0" brushRef="#br0" timeOffset="6549">2813 472 29,'0'0'21,"-5"10"-1,-6-5-3,1-3-17,0 0 1,1 2 0,-1 3 1,1 0 0,4 2 1,1 2 1,4 3-1,0 1 1,3 6-1,0-3 0,2 5 0,-1 2-2,0 1 1,0-2-1,0-1 0,-4-5-1,1-1 2,-2-5 1,1-1 1,0-11 0,0 0 0,-8-20 1,7 2 0,-3-6 0,2-5 0,0-7-3,3-2 0,1-2-2,3 7 1,4 1 0,2 4-2,4 5 0,3 3-1,6 10-1,0 2-4,9 11-4,-1-1-7,7 8-9,3 4-3,1 0 1,2 4 2</inkml:trace>
  <inkml:trace contextRef="#ctx0" brushRef="#br0" timeOffset="7000">3206 664 22,'-27'5'21,"-3"-6"1,6-4-7,7-4-3,5-5-3,10-1-4,7-4-1,9-2 0,4-1-2,7 2 0,3 2 0,2 6-1,-3 4 0,0 6 0,-5 5-1,-2 6 1,-4 5-1,-4 7 1,-6 2 0,-4 3 2,-3 0 0,-3 3 1,-5-7 1,-3 1 0,-5-5 0,-2-3 1,-5-8-2,3 1 0,-5-7-1,1-7 0,3-1-4,2-4-7,7-1-20,2-1-3,4-2 0,-2-3-1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3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567 110 11,'10'-5'10,"-10"5"-6,10-8 0,-10 8 1,10-4 0,-10 4 1,0 0 1,0 16 1,-5-2-1,0 7 0,-4 5-1,-1 7 1,-5 12-1,0 9-1,-5 7 0,0 4-1,-3 1 0,-1 0 0,2-7-2,3-4 1,3-15-1,2-9 0,7-15-1,7-16 0,8-12-1,7-15-1,0-10 0,5-9-1,0-7 1,3-11-1,-5-1 1,-1 1 0,-7 3 0,-3 6 2,-2 8 0,-2 9 1,-3 7-1,2 8 0,0 6 0,0 4 0,-2 13-1,10-13 1,-10 13-1,18-6 0,-7 11 1,0 7 0,0 6-1,4 10 1,2 7 0,2 8 0,3 5 0,4 6-1,2-1 1,4-1 0,1-4 0,-1-5 0,-1-7 1,0-7 0,-4-7 0,-2-8 1,-4-12-1,-2-9 1,-2-12-1,-3-9 0,-1-13 0,-3-7-1,-2-10 1,1-2-1,-3-2-1,-1 3 0,0 2 0,0 6 0,3 11-2,0 6-3,3 10-5,-2 3-12,4 9-7,1 3-2,0 6 1</inkml:trace>
  <inkml:trace contextRef="#ctx0" brushRef="#br0" timeOffset="751">1398 195 13,'12'3'20,"-12"-3"1,0 0-1,1 14-14,-5-2-6,-2 6 1,1 7 3,0 8-1,-2 7 1,3 10 0,-3 3 1,6 1 0,-2 1 0,4-1-1,-1-6 0,1-5-2,0-9 0,0-12 1,0-8-1,-1-14 0,0 0 0,5-30 0,-6-5 0,-2-10 0,1-10 0,-1-6-1,1-7-1,2-1 1,3 3-2,4 5 1,4 7 0,4 5-1,6 7 1,7 9-1,6 6 1,3 6-1,9 7 1,4 4-1,3 8 1,1 6 0,-1 8-1,-6 3 1,-4 6 1,-7 6-1,-13 2 2,-11 3 0,-11-2 1,-7 2 2,-13-7-1,-4-1 0,-19-1 1,4-3-2,-7-4 0,-1-2 0,-2-2-2,3-5-1,4 1-2,0-8-6,17 0-16,0-6-7,5-4-1,9-6 0</inkml:trace>
  <inkml:trace contextRef="#ctx0" brushRef="#br0" timeOffset="6840">0 1092 9,'25'-1'11,"5"-2"1,9-1-1,5-2-1,11 0-2,7 1-2,5 0-1,7-3-1,5 3-1,2 3-1,-1-1 2,1-2-1,-7 1 1,0 1 0,-9-2 0,-5 5 2,-12-5-1,-3 0 0,-11 2-1,-2 3-1,-10-1-1,-5 0 0,-4 1 0,-13 0-1,13 1 0,-13-1 0,0 0 0,0 0 1,0 0-1,0 0 0,0 0-2,0 0-1,0 0-5,0 0-10,-6-15-10,6 15 0,-4-21 0,0 8-1</inkml:trace>
  <inkml:trace contextRef="#ctx0" brushRef="#br0" timeOffset="17415">888 1045 14,'16'-1'7,"7"1"1,3-5 1,6 4-2,5-3 0,4 3-1,3 2-1,3-2-1,2-2 0,0 1-1,0 1 0,-2-2 0,-4-1 2,-6-4-1,-2 5 0,-8-5 0,-4 5 0,-7-5 0,-5 6 1,-11 2-2,10-5 0,-10 5 0,0 0-1,0 0 0,0 0 0,0 0-1,0 0 0,0 0-1,0 0-2,0 0-8,0 0-15,0 0-2,-1-11 1,1-4-1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04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563 417 6,'0'0'13,"0"0"-7,-6-10-3,6 10 2,-9-6-1,9 6 0,-19-3 0,6 5 0,-6 4 0,-5 2 0,-7 6-2,-5 4 1,-6 5-1,-3 3 2,-3 6 1,-2 0 1,5 6 3,0-2-1,4 4 0,7-2 0,7 1-1,7-2-2,11 1-1,9-4-1,12-3-1,15-5-2,16-9-4,14-3-12,11-7-8,4-8-4,9-4 1,1-8 0</inkml:trace>
  <inkml:trace contextRef="#ctx0" brushRef="#br0" timeOffset="380">771 933 16,'-23'2'21,"2"-4"-2,1-5-1,4-8-3,3-4-4,6-8-4,8-2-2,6-5-3,8-1 0,7 0-2,8 0 0,6 1 0,7 7 0,4 5-1,-1 6 2,0 7-2,-3 4 2,-3 9-1,-2 7-1,-7 6 1,-5 6-1,-7 3 2,-4 3-1,-7 0 1,-3 2 1,-7-5 1,-4 3 2,-10-6-1,-2 1 1,-14-7 0,-6 1 0,-8-6-1,-4 0 0,-2-6-2,-2 0-1,3-7-1,4-2-1,8-1-2,9-7-2,14 2-6,6-10-9,16 0-10,11-4 0,13-2 2,11-3 0</inkml:trace>
  <inkml:trace contextRef="#ctx0" brushRef="#br0" timeOffset="811">1450 560 17,'10'5'22,"-3"8"0,-11 0-4,-5 6-10,-2 5-3,-4 5 0,-2 3-1,-4 2 1,2 3-1,-1-2 0,3-1 1,6-6 0,11-2-1,8-12 0,13-6-2,14-12 0,8-8-1,10-8-1,8-5 0,-2-5 0,-1-2 1,-7 0 0,-8 7 2,-13 0 1,-6 9 0,-12 1 1,-5 6-1,-7 9 0,-3-12 0,3 12-1,-12-7-3,12 7-5,-11-4-3,11 4-7,0 0-14,0 0-3,19-12 1,-7 2 0</inkml:trace>
  <inkml:trace contextRef="#ctx0" brushRef="#br0" timeOffset="1212">2081 623 22,'11'39'21,"-8"-6"-1,1 4-9,3-2-5,0-7-1,4-8-1,2-11 0,9-9 0,6-12 0,10-5 1,3-11-1,7 0 1,-2-4 0,3 3-1,-6-1-1,-2 10 1,-9 5-1,-6 9 1,-9 5 0,-3 9-2,-4 6 0,-5 6-1,0 8 0,2 2 1,-4 0 0,3 3 0,-3 0 1,4 0-1,-2-4 1,6-1-1,-1-5 0,6-5-2,5-2-6,8-13-24,6-14-1,4-12-2,3-15 1</inkml:trace>
  <inkml:trace contextRef="#ctx0" brushRef="#br0" timeOffset="2624">3030 121 16,'7'-14'18,"-7"14"-1,0 0-12,10 19-5,-8-1 1,-3 14 1,-2 14 0,-6 14 1,-3 14 2,-3 10 0,0 9 0,0 2 1,3-3-1,6-8-2,10-12 0,10-16-6,11-17-13,5-23-6,10-12 0,-1-21-1</inkml:trace>
  <inkml:trace contextRef="#ctx0" brushRef="#br0" timeOffset="2924">2711 511 45,'-2'9'28,"11"-3"1,19-4-2,19-2-22,15-2-4,14-2-1,16-3 0,8-5-2,15 0-7,1-4-11,1-2-9,-3 0 2,-10-3-1</inkml:trace>
  <inkml:trace contextRef="#ctx0" brushRef="#br0" timeOffset="3235">4373 0 37,'0'0'21,"-18"6"-2,5-4-6,-7 9-17,-5 10-1,-8 7 3,-10 12 4,-4 13 3,-11 10 0,-1 16 3,-7 9 1,0 17-1,-1 4 0,9 6-1,5 0-2,15-2-2,13-8 1,18-6-3,14-11 1,19-11 0,15-9-1,15-11 0,11-8-3,8-15-4,9-7-19,1-6-3,1-10-2,-1-10 1</inkml:trace>
  <inkml:trace contextRef="#ctx0" brushRef="#br0" timeOffset="3765">4502 1145 31,'0'0'25,"13"-13"0,-2-17-8,8-8-9,0-14 0,6-8-2,2-13-3,7-5-1,2-6 0,1 5 0,0 4 1,0 7-1,-1 9 0,-2 8 0,-5 12-1,-5 12-1,-3 9-1,-4 11 1,-3 12 0,-5 14-1,-1 13 1,-5 14 0,0 11 0,1 10 1,0 9 0,4 5 0,3 1 1,4-1-1,5-7 0,4-8-1,3-11-2,-3-10-2,-1-9-4,-5-13-8,-7-12-11,-11-11-3,2-9 3,-16-11-1</inkml:trace>
  <inkml:trace contextRef="#ctx0" brushRef="#br0" timeOffset="4116">4742 805 4,'-54'-22'22,"5"4"0,14 9-2,11 3-6,13 2-2,11 4-3,21-2-1,14 2-1,14-3-2,14 0-3,14-1-8,6 0-16,6-4-5,2 0 1,-5-2-1</inkml:trace>
  <inkml:trace contextRef="#ctx0" brushRef="#br0" timeOffset="4406">5430 887 67,'-14'10'31,"14"-10"-1,0 0-1,14 8-28,11-7-3,10 0 1,7 1 0,8-1 1,8 0 1,5-1-1,2 4 1,-1-3-1,-1 0-1,-1 0-4,-6-7-5,1 4-14,-7-5-5,-10-4-2,-7-5 2</inkml:trace>
  <inkml:trace contextRef="#ctx0" brushRef="#br0" timeOffset="4657">5999 659 28,'-4'11'23,"3"-2"-1,12 5 2,10-1-19,10 3-4,8-1 0,11 0 0,7 1 2,4-3 0,4 2 1,1-6-1,-2 0 1,-8-1-1,-5 0 0,-10-1-1,-8 0-1,-9 4-1,-10 3 1,-13 5-1,-11 4 2,-14 3 0,-9 5 2,-12 1-1,-6 4 2,-11-1-1,-2 1 0,-3-6-1,7-3 0,6-5-2,5-4-2,12-2-6,7-9-20,14-8-3,16 1-2,6-22 2</inkml:trace>
  <inkml:trace contextRef="#ctx0" brushRef="#br0" timeOffset="5217">7795 642 5,'-3'24'16,"-10"-4"1,-2 12-8,-7 8-2,-9 7 2,-5 6 2,-13-3 2,-1 4-1,-7-10 1,1-1 0,-6-15-3,4-9-2,-1-16-4,5-15-5,7-12-3,0-16-3,9-5 0,1-9 0,11-1 1,3-1 1,8 6 3,6 7 2,5 9 3,4 12 0,6 8 0,7 11 0,3 8-1,8 11-1,4 7 1,9 9-1,8 7 1,9 9 0,9 3 1,8 2 0,2-2 0,4-1 0,-3-6 1,-3-5-1,-10-8 0,-7-6 0,-17-8-1,-8-5 0,-10-4-2,-9-4 0,-10-4-4,0 0-4,0 0-16,0 0-6,-7-12-1,-1 1 1</inkml:trace>
  <inkml:trace contextRef="#ctx0" brushRef="#br0" timeOffset="6249">7613 54 6,'-9'9'20,"9"-9"-1,10 8 1,3-6-12,8 2-6,3 2-2,7 5 3,3 0 1,5 6 1,2 2-1,6 8 1,-1 5-1,5 8 1,0 4-2,-1 3 0,-4 3-2,-6 3 0,-4 4 0,-9 3-1,-8 4 1,-10 6-1,-12 7 2,-10 5-1,-13 6 2,-8 1 0,-11-3 2,-5-2-1,-9-8 1,-1-5-1,-4-12-3,-3-6-23,-4-15-5,1-12-2,-5-13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56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1628 22,'0'0'21,"0"0"1,9 2 0,7-4-17,11-2-3,9-1 0,11 1 2,5-5 0,11 0 0,2-5 0,4 2 0,-2-4-3,-4 1-4,-6 0-8,-9 1-13,-12-5-1,-11 2 0,-18-7-1</inkml:trace>
  <inkml:trace contextRef="#ctx0" brushRef="#br0" timeOffset="230">10 1224 48,'-22'5'28,"22"-5"2,25 4-2,24-5-20,21-1-8,13-4-6,17 1-9,8-3-9,2-5-5,6-1 1,-16-4 0</inkml:trace>
  <inkml:trace contextRef="#ctx0" brushRef="#br0" timeOffset="671">1623 564 28,'0'0'23,"0"0"1,-12-5-1,1 5-18,-3 2-3,-4 5-1,-8 3 0,-3 4 1,-8 6 1,-3 6 1,-4 1 1,2 5 0,1-4 1,2 4-1,8-6 0,5 2-2,11-3-1,7-1 0,8-2-1,9-1-1,11 1-1,9-8-4,12 4-8,8-8-10,6-6-7,6-5 2,-1-7-1</inkml:trace>
  <inkml:trace contextRef="#ctx0" brushRef="#br0" timeOffset="991">1724 914 12,'-17'0'23,"7"-4"0,-1-6-3,6-5-5,6-3-6,7-6-3,9 0-2,6-1-2,8-1-1,3 0-1,4 8 1,0 7-1,-1 7 1,-5 6-1,-4 6 0,-9 5 0,-8 7 0,-7 7 2,-5 2-1,-6-1 2,-4 1-1,-7-3 2,1 0 1,-5-7 0,0-2 1,-4-10-1,1-3 0,-2-7-2,2-3-1,1-4-2,1-6-4,6 2-6,2-7-9,10 0-9,5 1-3,9-2 2,6 0 0</inkml:trace>
  <inkml:trace contextRef="#ctx0" brushRef="#br0" timeOffset="1392">2244 648 24,'-6'14'20,"-9"-10"0,5 4-8,-1 4-9,1 3 0,3 3 2,2 2 0,4 4 1,4-3 0,5 5 0,4-3 0,6-1-1,3-4-1,4-1 0,-1-6-1,3-4 0,-2-5 0,0-5 0,-5-6 0,-1-2 0,-9-7 0,-2 0 0,-5-3 0,-1 0-1,-4 0 0,0 0 0,-1 4-2,0 2 0,0 6-1,0-1-3,3 10-5,0 0-9,0 0-10,0 0-3,0 0 2,10-5-1</inkml:trace>
  <inkml:trace contextRef="#ctx0" brushRef="#br0" timeOffset="1732">2528 652 8,'0'0'19,"9"1"-1,-9-1-2,-1 11-9,2-2-4,0 2 0,2 3 0,-1-1 2,3 3 2,-4-3-1,3 2 2,-4-15 0,7 19 0,-7-19-1,19 9 0,-3-10-1,11-2-2,3-4 0,8-2-2,4-5-1,3 1 0,-3 0-1,-4 0 2,-9 3-2,-6 2 1,-7 2-1,-5 5 1,-11 1 1,8 14-1,-7-3 0,1 4-1,3 2 1,1 4 0,0 2 0,3-1 0,-1 1 0,2-2-1,3-2-2,-2-5-4,5-3-22,-3-4-2,3-8-1,-1-7 1</inkml:trace>
  <inkml:trace contextRef="#ctx0" brushRef="#br0" timeOffset="2413">3430 0 16,'0'0'16,"13"21"0,-8-3-12,1 6-3,-3 8 1,-3 9 1,-1 8 1,-8 11 1,-2 5 2,-5 0 0,3 4 2,0-3-2,5 1 0,4-8-1,7-3-2,4-12-1,11-7-3,3-8-3,-1-9-7,-1-12-13,-1-6-2,-8-12 0,-5-9 1</inkml:trace>
  <inkml:trace contextRef="#ctx0" brushRef="#br0" timeOffset="2664">3059 445 23,'-37'-10'21,"15"9"-3,10 5-2,12-4-4,19 12-4,10-6-3,12 3-1,9-2-1,8 2-4,10-2-5,-1-4-8,1-4-6,0-1-4,-9-7 0</inkml:trace>
  <inkml:trace contextRef="#ctx0" brushRef="#br0" timeOffset="2904">3946 207 14,'0'0'20,"8"10"-1,-8-10-1,0 0-13,10 8-5,-10-8 0,0 19 2,-9-1 1,-2 8 2,-6 9 1,-4 12 0,-14 10 0,-1 12 1,-7 6-1,2 7-1,1 1 0,9 3-1,5-5 0,14-2-1,12-12 0,15-7-2,18-11-1,8-11-8,15-11-16,10-13-4,3-16 0,3-14-1</inkml:trace>
  <inkml:trace contextRef="#ctx0" brushRef="#br0" timeOffset="3765">4006 1104 5,'-14'6'20,"14"-6"0,0 0-7,0-15-2,12-5-1,6-13 0,9-5-2,7-13-1,8-8-3,3-8 0,5 2 0,-2-4-1,1 2-1,-3 8 0,-2 6-1,-10 8 1,-3 12 1,-10 6 0,-2 11-1,-8 5 1,-11 11-2,13 1 0,-14 13 0,0 10-2,-1 7 1,0 12 0,1 6 0,2 7 0,1 7 1,0 0 0,5-3-1,-2-6 1,3-2 0,0-9-1,1-5-2,-1-4-3,0-13-5,-2-1-5,-7-10-11,1-10-2,-22-6 0,-1-9 1</inkml:trace>
  <inkml:trace contextRef="#ctx0" brushRef="#br0" timeOffset="4156">4150 778 19,'-24'-8'20,"6"4"-1,18 4-2,0 0-2,32 14-5,7-3-4,10-2-3,11 1-3,9 2-5,5-3-9,2-2-11,-1 0 2,-14-6-1</inkml:trace>
  <inkml:trace contextRef="#ctx0" brushRef="#br0" timeOffset="4446">4796 1000 8,'9'-7'23,"4"2"-1,1-2 0,8 3-10,6 3-4,5 1-2,-33 0-4,77 8-4,-32-5-8,-1-2-11,2 2-1,-46-3 0,68-8-1</inkml:trace>
  <inkml:trace contextRef="#ctx0" brushRef="#br0" timeOffset="4677">5047 781 6,'0'0'7,"0"0"2,0 0 2,60 45 1,-60-45 0,75 26 1,-31-13-2,-2-4-1,-42-9-3,72 17-3,-72-17-1,59 12 0,-59-12-2,0 0 1,0 0-1,0 0-1,21 44 0,-21-44 1,0 0-1,-35 60 1,35-60 0,-36 53 1,36-53 1,-38 55 0,38-55 1,-39 49-1,39-49 1,-48 39-1,48-39-1,0 0-2,-54 35-5,54-35-12,0 0-10,0 0-1,0 0 0,0 0 1</inkml:trace>
  <inkml:trace contextRef="#ctx0" brushRef="#br0" timeOffset="5127">5664 772 17,'0'0'18,"0"0"-8,41 9-2,-41-9 0,0 0-2,2 49-2,-2-49-1,-12 51-1,12-51 0,-24 55 0,24-55 3,-41 51 0,41-51 1,-59 36 1,59-36 0,-63 16 0,63-16 0,-66-6-1,66 6-3,-64-29 0,64 29-3,-37-47 0,37 47-2,-16-55 0,16 55-1,-1-54 0,1 54 0,29-42 0,-29 42 0,0 0 1,62-23 1,-62 23 0,59 18 0,-59-18 1,67 45 0,-67-45 0,68 68 0,-68-68 1,65 80 0,-41-38 0,-24-42 0,44 73 0,-44-73 1,37 56-1,-37-56 0,0 0 0,20 47-1,-20-47-3,0 0-7,0 0-14,0 0-2,0 0 1,44 17 0</inkml:trace>
  <inkml:trace contextRef="#ctx0" brushRef="#br0" timeOffset="5748">5725 278 15,'0'0'20,"0"0"-1,0 0 1,58 34-17,-58-34-2,65 53-1,-21-17 1,5 11 0,-3 6 0,4 7 0,-8 7 0,-3 7 1,-10 6-1,-16 6-1,4 4 2,-24 1 0,-5 3 0,-13 2 0,-10 1-2,-18-3-9,-15-2-12,-6-6 0,-24-15 0</inkml:trace>
  <inkml:trace contextRef="#ctx0" brushRef="#br0" timeOffset="6189">1489 1445 14,'-33'-4'21,"2"-2"1,10 5-5,7 1-4,3 0-6,11 0-2,0 0 0,23 8-1,5-6 0,17 3 0,18 0 1,22 2-1,29 1 0,28 2-1,28 1-1,29 2-1,29 0 1,21 0-1,14 0 0,11-1-1,0-1 1,-2-1 0,-16 0-1,-16 1 0,-30-1 1,-21 1-2,-31 3-5,-26-2-15,-22-1-6,-43-1-1,-25-8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1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1830-4 3,'13'1'8,"-3"1"1,-10-2-1,0 0 0,0 0 1,-24 5 1,0-3 1,-9 2-1,-9 3-1,-11 2-4,-9 4 0,-12 4-2,-6 2 1,-10 2 0,-3 4-1,-3-1 0,1 1-1,5-2 2,7 0-2,10-4 1,12-1-2,13-2-1,13-3 1,15 0-1,16-2 0,16 0 0,18-1 0,16-2 0,18 2 1,14-2 0,12 0 0,10-2 0,4 1 0,2-1 1,-2 1-1,-3 1 0,-6 2 0,-6 1-1,-8 1 1,-10 4-2,-12 2 1,-11-1-1,-13 2 1,-16-1 0,-20 3 0,-24 0-1,-22 1 2,-22 1 0,-18 4 2,-22-1 0,-11 6 1,-9-1 0,4 4 0,6-3 0,16 2-1,16-4 0,20-1-2,21 0 0,21-3-1,22-1 0,20-3 1,21-2-1,20-1 1,16-4-1,14-2 1,15-4-3,6-7-3,11 3-9,-1-6-16,-3-1-1,-11-3-1,-13-1 0</inkml:trace>
  <inkml:trace contextRef="#ctx0" brushRef="#br0" timeOffset="1131">1378 1465 15,'0'0'19,"9"20"-2,-9-20-1,11 21-15,-3-4-7,4 6 2,-1 4 2,5 6 1,-2 5 0,1 6 3,-2 3 2,0 4 0,3 2 0,-4-1 0,1 0 0,-4-1 0,-2 0-1,-4-6 0,-3-1-1,-8-3 1,-6-3-1,-8-4 2,-6-2 0,-11-8 1,-6-4 0,-9-9 2,-2-4 0,-4-13 0,5-1 0,0-13-1,8-2-1,8-8-1,14-5 0,13-7-3,18-1 0,14-5-1,18-2 0,14-2 0,12-1-1,11 1 1,6 4-2,3 4-2,-4 0-6,3 5-19,-4 3-2,-8-3 1,-2-2 0</inkml:trace>
  <inkml:trace contextRef="#ctx0" brushRef="#br0" timeOffset="14661">106 1344 19,'0'0'21,"-5"16"0,5-16 1,-3 19-12,7 0-9,1 4-1,1 8-1,1 7 2,2 7 0,-1 9 0,2 6 1,0 3 0,-2 1 0,1-3 1,1-3 1,0-9-1,2-5 0,0-13 1,4-7 0,4-16 0,10-10-2,5-14 0,8-14-2,4-12 0,3-14-1,1-9-1,-5-11 1,-5-2 0,-10-1 1,-10 3 1,-3 10 1,-7 6-1,-2 8-1,0 11-2,-1 8-7,4 10-10,0 11-8,-3 6 1,-9 6-1</inkml:trace>
  <inkml:trace contextRef="#ctx0" brushRef="#br0" timeOffset="15132">0 1703 42,'21'3'25,"9"-3"0,-1-8-1,3 1-22,6-1 0,5-1 2,2 4 0,2-3 1,6 4 0,0-5 0,5 5 0,-3-2-2,-2 3-1,-6-1-1,-9 2-1,-10 1 1,-9 0-1,-9 1-1,-10 0 0,0 0-6,3 13-19,-3-13-3,0 0-1,0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5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356 779 3,'5'-16'6,"0"2"2,-2 2 1,1 3 0,-4 9-1,2-10-1,-2 10-3,0 0-2,0 0-1,0 0-1,0 0-1,0 0-1,0 0 0,-3 11-1,3-11-1,0 11-4,0-11-1,1 16-5</inkml:trace>
  <inkml:trace contextRef="#ctx0" brushRef="#br0" timeOffset="731">416 462 17,'-34'7'18,"-7"2"-2,0 6-2,-3 5-1,-4 2-2,6 5-2,-1 0-1,6 4-1,4-2-1,8 4-1,6-3 0,10 1-3,10 1 1,13-2-1,16-1-2,11-6-6,18-3-16,10-5-6,7-8 1,5-6 0</inkml:trace>
  <inkml:trace contextRef="#ctx0" brushRef="#br0" timeOffset="991">617 828 8,'-20'2'7,"-1"-9"-4,8-4 0,8-2-14</inkml:trace>
  <inkml:trace contextRef="#ctx0" brushRef="#br0" timeOffset="1071">744 687 25,'42'-7'18,"1"6"-1,-4 4-2,-4 3-3,-3 9-3,-11 3-3,-2 5 0,-10 2-2,-2 4 1,-9-1 0,-5 0 0,-8-4 0,-4-1 0,-10-9 0,-2-2-1,-8-10 0,0-3 0,-3-7-2,3-2-2,2-3-2,1-7-3,9 4-6,5-4-14,13-3-5,10-1 0,10-3 0</inkml:trace>
  <inkml:trace contextRef="#ctx0" brushRef="#br0" timeOffset="1402">1179 571 8,'4'18'13,"-7"-8"-1,6 0-1,-3-10-10,-1 13-1,-1-3 4,2-10 2,-8 15 4,-1-6 4,5 5 4,-3 0-2,6 7-4,-3 1-4,8 6-2,0-1-1,7 2-2,4-4 0,5-4-1,4-3 0,5-7-1,1-9 0,0-7 0,0-10 0,-6-7 0,-5-6 0,-6-3 0,-9-5 1,-4 0-1,-6 3 1,-1 2 0,-5 4 1,4 7-2,1 3-1,0 5-2,7 12-3,0 0-2,0 0-10,0 0-14,12 15-1,-3-9 1,6-1 0</inkml:trace>
  <inkml:trace contextRef="#ctx0" brushRef="#br0" timeOffset="1792">1544 571 54,'-4'20'23,"4"-20"-1,0 10-8,0-10-19,2 16 0,-2-16 2,1 17 2,0-7 3,-1-10 2,1 11 2,-1-11 0,0 0 1,4 11 0,-4-11-1,22 3-2,-2-4-1,5-4-1,4 0 0,1-2-1,0 0 0,-2-1 0,-2 1-1,-10 1 1,-2 2 0,-14 4 0,0 0-1,10 3 1,-10-3-1,3 17 1,0-6-1,1 2 0,5 2 2,1 1-1,4-2 1,5-1 0,5-4 0,1-3-1,1-3 1,-1-4 0,1-1 0,-2-4-2,1-1 1,-4-2 0,1 2-1,-1 0 1,1 2-1,-2 2-1,1 0 1,-2 3 0,-5 3-1,-2 2 1,-3 4-1,-4 5 0,-4 1-4,2 7-24,-4 2-1,2-9-3,-1-15 2</inkml:trace>
  <inkml:trace contextRef="#ctx0" brushRef="#br0" timeOffset="3324">1640 567 26,'0'0'16,"8"-9"0,-8 9-2,0 0-1,1 9-6,-1 3-2,-1-2-3,0 6 0,-1-2 1,2 6 0,-3-3 1,2 6 0,-3-3 0,3 4-1,-3-2 1,4 2-1,-1 0 0,2 0-1,0-2 0,5-3 1,3-3-1,10-5 1,7-9-1,8-5-1,4-9 1,3-6-1,5-6 0,1-5 0,-2-3-1,-5 0 1,-6 1 0,-6 4 1,-6 4-1,-3 7 1,-4 3-1,-4 7-1,1 5 0,-3 5 0,-2 7 0,-1 4 0,2 5-1,-4 5 1,-2 4 0,1 1 1,-3 2 0,1 1 0,-1 0-1,3-1 0,2-2-3,4-9-10,6-3-17,5-12 0,0-12-1,3-13 1</inkml:trace>
  <inkml:trace contextRef="#ctx0" brushRef="#br0" timeOffset="3945">2607 108 43,'12'15'27,"-12"-5"0,-1 8 0,-1 6-17,-1 10-10,-4 8-1,1 9 2,-2 10 0,-3 3 1,-1 7 0,0-2 1,4 1-1,-1-8 1,5-1-1,5-7 0,6-6 0,9-7-2,8-12-1,10-6-4,0-14-4,9-4-9,0-12-9,-4-13-3,-4-8 2,-12-11-1</inkml:trace>
  <inkml:trace contextRef="#ctx0" brushRef="#br0" timeOffset="4266">2301 377 44,'19'14'29,"14"-4"-1,19-3 0,11-2-15,13-1-16,7-3-7,5 2-18,2 1 0,-9-8 0,-6-2 0</inkml:trace>
  <inkml:trace contextRef="#ctx0" brushRef="#br0" timeOffset="5067">3813 16 6,'0'0'18,"-12"-14"-1,12 14 0,0 0-12,-15-6-5,5 9 0,-4 5 1,-3 4 1,-9 9 1,-2 10 1,-9 13 0,-8 12 1,-9 9 1,-4 14-2,-9 7-1,0 9 1,-2 3 1,3 2 0,5-8 1,12-1 0,10-8 0,19 1 1,15-9-2,20-2-1,18-8-6,11-11-8,15-9-14,9-8-5,3-17 1,1-15-1</inkml:trace>
  <inkml:trace contextRef="#ctx0" brushRef="#br0" timeOffset="5598">3495 927 31,'12'-19'19,"5"-8"2,6-9-2,8-12-7,8-5-5,7-11-3,5-2-1,0-2-1,2 1 0,-3 5 0,-4 7 0,-8 8 1,-3 9-1,-11 9 1,-5 11-1,-6 6 0,-1 11-1,-4 12-1,-4 10 1,-2 10-2,-2 10 1,-2 11 0,1 8 0,0 7 0,1 5 1,2 2-1,4-3 0,3 0 0,2-5 0,1-8 1,2-8-1,-3-9 0,-3-8-1,1-8-3,-7-10-5,-2-15-17,0 0-2,-7-18 1,-4-7 0</inkml:trace>
  <inkml:trace contextRef="#ctx0" brushRef="#br0" timeOffset="5998">3726 580 48,'-2'9'24,"2"-9"1,25 15-1,2-7-22,9-1-4,6 2 0,16 0 1,9-2 0,10 0-2,3 0-10,2-5-12,5 3 2,-10-11-2,0 1 0</inkml:trace>
  <inkml:trace contextRef="#ctx0" brushRef="#br0" timeOffset="6569">4631 760 25,'0'0'27,"0"0"-1,10 6 0,2-5-12,7-3-6,10 2-4,6-2-1,9 1-3,11-1-1,5 0 0,6 1-1,0-3-3,-1 1-1,-7-5-1,-2 4-6,-9-3-8,-9-3-5,-7-1 1,-10-6 1</inkml:trace>
  <inkml:trace contextRef="#ctx0" brushRef="#br0" timeOffset="6869">5117 492 10,'0'0'18,"0"0"-5,0 0-5,19 9 0,0 2 1,8 7 0,8 4-2,8 5-2,6 2-3,3 1-3,3 2 0,-2-3 0,-4-2-2,-9-7 2,-8-1 0,-10-3 1,-9-2 0,-10 1 0,-11-2 1,-9 3 2,-9-1 0,-7 5 3,-10-3 0,0 6 2,-9-5 1,3 5-1,-2-5-1,5 3 0,3-3-3,6-2-5,8 0-12,7-6-14,7-9-3,15-1 1,13-28 0</inkml:trace>
  <inkml:trace contextRef="#ctx0" brushRef="#br0" timeOffset="7360">5893 241 7,'-13'1'15,"13"-1"0,0 0 1,-7 13-12,10-1-4,2 8 2,5 7 3,1 7 3,6 8 1,0 11 0,7 10-3,1 8-2,4 9-3,1 7 0,0 7-1,-2 2-1,-2 0 0,-5-5-1,-3-5 1,-6-6 0,-4-10 0,-4-8 1,-8-11-1,-2-8 1,-4-11 0,-5-6 2,-4-9 0,-7-7 1,-5-8 0,-8-9 0,-6-7 0,-6-10 0,-7-4 0,-3-8-1,2-7-1,5-7 1,6-3 0,11-7 1,16 0-1,14-7 1,21 1 1,16-1-1,17 6-1,10-2 2,11 5-2,5 3 0,1 7 1,-6 3-2,-1 4 1,-12 6-2,-7 1-1,-7 7-6,-11-1-21,-8-2-1,-9-1-2,-6-4 1</inkml:trace>
  <inkml:trace contextRef="#ctx0" brushRef="#br0" timeOffset="8291">6450 1 6,'0'0'6,"20"11"1,-5 2 3,4 3 1,5 9 1,6 7-1,6 11 0,7 7-4,5 11 0,5 12-4,3 8 0,1 6 0,-1 5-1,-5 2 0,-9 0 0,-8 2 0,-12-5 0,-10-3 1,-15-6 2,-8-3 0,-16-8 1,-1-1 0,-10-9 0,1-2-1,-5-8 0,1-3-1,-2-9-1,6-5-2,2-7-2,-2-9-4,3-3-13,-7-11-11,-1-11-2,2-10 1,-2-16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0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275 532 15,'17'-7'18,"0"6"0,-7-3-6,1 1-4,-1 2 0,-10 1 1,0 0-1,0 0-1,0 0 1,-24-4 1,2 15-1,-12 2-3,2 9 0,-9 6 0,-1 10 0,0 4-1,6 5 1,3-1-1,12 1-1,8-3 0,12-4 0,14-6-2,17-7-2,19-6-3,5-10-2,17-1-4,-4-13-3,11-1-1,-9-10-2,0 2 1,-17-6 0,-9 5 3,-14-1 3,-9 5 2,-10 5 2,-10 4 3,0 0 4,0 0 3,-8 15 3,-5-10 2,4 4 1,-5-6 3,14-3 0,-16-3-1,10-7-3,-3-9-3,10-6-4,7-6-1,5-3-1,6-2-1,4 2 0,5 4 1,5 6-1,2 11 0,-1 11 0,-5 8 0,-5 10 1,-3 6-1,-4 9 2,-6 2 0,-7 2 2,-7-3-1,-2 1 2,-7-7-1,2-2 0,-7-10 1,0-4-3,-3-6-2,0-10-2,-1-3-5,-2-10-3,4 3-10,-4-8-12,2-1 0,2-2 1,2 0 1</inkml:trace>
  <inkml:trace contextRef="#ctx0" brushRef="#br0" timeOffset="711">979 647 18,'0'0'19,"0"0"3,2 15-2,-2-15-12,-7 22 1,-3-5 0,5 9 1,-7-2 0,8 8 0,-4-5-2,11 3-2,3-7-2,13-4-1,8-10-2,8-9-2,7-8 1,4-10-1,0-6 1,0-6 0,-9-4 0,-6 2 2,-8 1 1,-11 5-1,-8 3 1,-4 6-1,-4 6-2,-5 1-3,9 10-4,-21-2-10,9 9-14,12-7 0,-13 13 0,13-13 1</inkml:trace>
  <inkml:trace contextRef="#ctx0" brushRef="#br0" timeOffset="1042">1373 610 39,'6'17'23,"1"11"1,-5 2-3,3 3-20,1 2-1,-1-2 2,3-3 2,2-8 0,3-3 0,8-16 1,6-7-2,7-12 0,6-5 0,5-4-2,1-4 0,-1 1-1,-5 3 1,-9 5 0,-4 5 1,-12 8 1,-5 10 0,-10-3-1,-3 23 0,-2-4 0,0 5-1,1 2 0,1 3 0,-1-1 1,4-1-1,1-2 0,3-4 0,0-3 0,1-4-1,-1-1 0,-4-13-2,15 12-2,-15-12-1,19-3-2,-9-6-5,5 0-9,2-4-9,2-3 2,2-4 0</inkml:trace>
  <inkml:trace contextRef="#ctx0" brushRef="#br0" timeOffset="1503">2211 331 26,'0'0'22,"17"-3"-1,-17 3 1,0 0-17,9 14-2,-6 0 1,-3 11 1,-1 6 0,-5 12 1,-2 7 0,0 11 0,-3 2-2,3 5-1,3-3-2,0-4 0,3-6-3,3-13-2,1-8-4,0-12-5,1-12-10,-3-10-2,-7-12 2,-4-9 1</inkml:trace>
  <inkml:trace contextRef="#ctx0" brushRef="#br0" timeOffset="1713">2038 724 36,'-20'-34'21,"4"7"-1,8 4-1,10 7-8,13 6-3,14 5-3,13 1-4,12-1-7,15 2-16,13 1-3,5-3 0,7 0 1</inkml:trace>
  <inkml:trace contextRef="#ctx0" brushRef="#br0" timeOffset="1963">3036 358 45,'-10'22'26,"-4"-2"0,-4 2 0,-9 9-22,-10 8 0,-6 16 2,-13 5 1,-2 10-1,0 1 1,6 10-1,3 0 1,13 2-3,9-6-2,20-6-1,15-10-2,18-8-1,11-5-4,9-17-5,9-8-20,6-11 0,3-14-1,-1-11 0</inkml:trace>
  <inkml:trace contextRef="#ctx0" brushRef="#br0" timeOffset="2414">3050 1176 49,'1'-12'23,"4"1"-1,9-11-5,1 0-6,1-10-6,7-5-3,3-5-1,9-4 0,4 2-1,4 1 0,-43 43 2,59-68 0,-59 68 0,55-46 0,-55 46-1,0 0 1,47-26-2,-47 26 1,0 0-1,0 0 0,0 0 0,0 0 0,7 65 0,-7-65 1,-7 74 0,2-25 0,1 3 0,-1 3 0,2-1 0,4-2-1,-1-3 0,2-8-4,-2-41 0,1 61-6,-1-61-17,0 0-1,0 0 0,0 0 1</inkml:trace>
  <inkml:trace contextRef="#ctx0" brushRef="#br0" timeOffset="2774">3113 886 24,'-21'-9'24,"21"9"0,0 0 2,9 0-12,-9 0-10,67 15-3,-16-4 0,2-1-2,7 0-8,0-4-14,6 1-2,-10-11 1,-12-3-1</inkml:trace>
  <inkml:trace contextRef="#ctx0" brushRef="#br0" timeOffset="3425">3043 22 13,'0'0'18,"0"0"-1,2-9-1,-2 9-4,17-9-3,0 5-3,6 4-1,-23 0 0,72 4-2,-15 3 1,8 3-1,14 2-1,12 5 1,8-1-2,5 1-3,-3-1-6,5-3-11,-9-3-6,-13 0 1,-11-6 0</inkml:trace>
  <inkml:trace contextRef="#ctx0" brushRef="#br0" timeOffset="3926">3672 411 35,'0'0'24,"0"0"-2,43-17 2,-43 17-21,0 0-4,0 0 1,55 53 0,-55-53 1,52 53 0,-52-53 1,64 76 1,-37-29 0,-1 8 0,1 7-1,-12 9 0,-2 2 1,-10 5 0,1-1 0,-15 2 0,-2 0 0,-8-1 1,-12-3 1,3-4 0,-17-8-2,4-1-3,-10-5-3,8-6-19,-6-12-7,-4-11-1,2-17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27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112 558 5,'0'0'3,"-19"0"1,9-1 3,-3 0 2,0-1 0,1 0 2,12 2 0,-16-2-4,16 2-4,0 0-3,-1-9-2,1 9-3,21-11 0,-6 3 0,3 1 2,3 1 1,-3 0 2,1 3 0,-6 3 0,-2 4-2,-11-4 0,2 16-1,-6-5 0,-6-1 1,4 2 3,-2-1 1,8-11 3,-16 14 1,16-14 1,-15 6 0,4-6-1,1-1-1,-5-2-2,1 0-4,-2-2-3,4-2-1,1-2-1,3 0 1,8 9 2,-2-17 1,2 17 2,13-14 2,-3 8 2,0 5 0,1 0 1,-2 2-2,-9-1-1,10 9-2,-10 0-1,-5 1 0,-3 1 1,-2 0 1,-3 1 2,3-2 1,-3-3 1,13-7 0,-13 11-4,13-11-6,0-14-15,10 6 0,-2-13-3</inkml:trace>
  <inkml:trace contextRef="#ctx0" brushRef="#br0" timeOffset="911">549 0 12,'0'0'20,"0"0"0,0 0-6,0 0-8,0 0-1,0 0 0,0 0 1,0 0-1,0 0 1,0 0-1,0 0 1,0 0-2,0 0 0,0 0-1,0 0-1,0 0 0,0 0-1,0 0 0,0 0-1,0 0 1,0 0-1,0 0 1,4 9-1,-4-9 1,0 0-1,0 0 0,1 11 1,-1-11-1,0 0 0,2 13 0,-2-13 0,2 12 0,-2-12 0,1 16 0,0-6 0,-1 3 0,1 3 0,-1 4 0,0 8 0,-3 6 0,1 6 0,-2 3 1,1 6-1,0 1 0,1 1 0,0-2 0,0-4 0,2-7 0,1-5 1,0-6-1,0-6 1,0-7-1,-2-2 1,1-12 0,0 0-1,1 11-2,-1-11-3,0-11-7,0 0-11,-1-8-4,3 0 0,-2-9 0</inkml:trace>
  <inkml:trace contextRef="#ctx0" brushRef="#br0" timeOffset="1652">565 9 17,'0'0'15,"0"0"0,0 0-1,0 0-1,-1-9-4,1 9-1,0 0-4,0 0-1,0 0 0,0 0-1,0 0 0,0 0 0,0 0-1,0 0 0,0 0 0,0 0-1,1 12 0,-1-12 0,-1 18 0,0-6 1,0 2-1,0 1 0,0 1 1,0 0-1,1 1 0,1 2 0,-1 2 0,0 2 0,-1 5 0,0 0-1,1 4-1,-2 0 0,2-1 0,0-2 0,0-3 0,1-5 0,1-7 1,0-2 0,-2-12 2,3 11 0,-3-11 0,0 0 1,0 0-1,0 0 0,0 0 0,0 0-1,0 0-4,0 0-3,0 0-11,0 0-4,0 0-1,0 0 0</inkml:trace>
  <inkml:trace contextRef="#ctx0" brushRef="#br0" timeOffset="2273">617 564 27,'0'0'24,"0"0"-4,0 0-3,0 0-5,0 0-3,-10 0-3,10 0-2,-9-6-2,9 6-1,-10-8-1,10 8 0,-13-6-1,13 6 0,-10-7 0,10 7-2,-9-7-1,9 7-1,0 0-1,-10-8-1,10 8 1,0 0-1,0 0 1,0 0-3,0 0-4,-6-9-5,6 9-1</inkml:trace>
  <inkml:trace contextRef="#ctx0" brushRef="#br0" timeOffset="2614">552 563 26,'0'0'20,"0"0"0,0 0-8,0 0-10,-5-10 0,0 0 4,-2 1 0,-2-8 0,1 3 1,-4-10 0,3 2 1,-1-9 0,4-1-2,-1-6-1,5 0-1,-3-2-2,7 0 1,5 2-1,1 3-2,2 2 1,3 4-2,1 4 1,5 4-1,5 3 0,2 5 0,2 3 1,1 5-1,2 5 1,0 3-1,-1 6 1,-3 1 0,-1 6 0,-4 5 0,-7 5-1,-5 4 1,-5 6 0,-7 4-1,-3 3 0,-4 2 1,-5 1-1,-4-1 0,-2 0 0,0-2 1,-4-5 0,0-3 1,-4-5 1,2-2 2,-3-9-1,1 0 2,-2-10-1,4-1 0,-1-9 0,4-3 0,0-7-2,3-8-3,5-1-1,5-10-5,9 1-7,3-9-18,10-2 1,9-3-2,7 1 2</inkml:trace>
  <inkml:trace contextRef="#ctx0" brushRef="#br0" timeOffset="3435">1156 34 37,'0'0'16,"0"0"1,0 0 1,0 0-5,0 0-3,0 0-2,0 0-3,2 12-1,-2-12-1,1 15-1,-1-5 0,2 9-1,-1 3 1,0 8 0,-1 8 0,0 5-1,-2 5 0,0 5-1,-3 3 1,-1-1-1,0-6 1,2-3-1,-1-9 0,1-7 0,0-11 1,2-4 0,2-15 0,0 0 0,0-17 0,4-5-1,-2-7 1,1-7 0,0-4-1,0-9 0,-2-3-1,0 2 1,0 1 0,-1 2 0,-2 4 0,2 5 0,-3 4 1,2 7-1,1 5 1,0 8-1,0 4 1,0 10-1,2-11 0,-2 11 0,0 0-1,0 0 0,0 0 0,0 0 0,-1 17-1,1-7 1,1 5 0,0 3 0,3 6 0,-1 6 1,1 7 0,3 6 0,-2 6 0,-4 5 0,-2 4 0,-1 2-1,-5-1 1,1-3-2,0-6-1,-4-9-6,5-8-13,1-6-6,0-14 0,4-13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3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15,'0'0'12,"0"0"1,0 0-2,0 0 0,0 0-4,0 0 0,0 0-1,0 0 0,0 0-1,-3 24 0,2-5-1,2 9-2,1 8 1,1 10-1,0 12 1,2 11-2,-1 7 1,0 9-1,-2 10 2,0 9 0,-4 4 1,2 2 1,-5-4-1,2-1 1,-1-10-1,1-4 0,0-14-1,3-10-1,1-14-1,0-9 0,-1-10 0,1-7-1,2-10 0,-2-4 1,-1-13-1,3 12 1,-3-12 0,0 0-1,0 0 0,0 0-2,0 0-4,0 0-14,0 0-10,5-21-1,2 3 1,4-10-1</inkml:trace>
  <inkml:trace contextRef="#ctx0" brushRef="#br0" timeOffset="751">298 954 22,'-9'15'17,"-2"-4"-1,3-1-2,1 0-2,7-10-1,0 0-2,-9-10-2,20-14-2,4-17-2,10-11 0,8-15 0,8-9 0,4-12-1,6-2-1,0 1 1,1 9-1,-4 8 1,-5 10 0,-8 13 0,-6 12 0,-7 10 0,-6 10 0,-4 7-1,-12 10 0,0 0-1,6 27 1,-11-1-1,2 9 0,1 9 0,2 8 0,2 10 1,3 5-1,2 4 1,4 3 0,2-1-1,-1-1 1,0-5 0,-3-5 0,-4-6 0,-1-9 0,-2-13 0,-1-6 0,-1-10-1,0-6 0,0-12-1,0 0-2,0 0-6,-9-26-13,3-1-7,-6-11-1,-2-8 2</inkml:trace>
  <inkml:trace contextRef="#ctx0" brushRef="#br0" timeOffset="1232">466 532 17,'0'0'22,"0"0"2,0 0-1,16 9-13,6-8-3,12 2 1,7-3-1,11 5-1,2-2-2,1 1-3,1 2-7,-5 1-18,-7-2-3,-4-2 0,-15-11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39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13,'18'4'13,"6"-1"-1,6 1-1,11 0-2,7-2-1,8 0-1,9-3-1,10 2 0,7-2-2,8 1-1,6 0 0,6 0 0,2 0 0,6 0 1,3 0 0,4 2-1,3-2 1,4 2 0,-3-1-1,1 2 0,2-1-1,3 3-1,0 0 0,1 0 0,1-2-1,2 0 1,2-2-1,4 0 1,3-2-1,0-1 1,4-1 0,3 1-1,0 0 1,1 2 0,-1 0 0,4 3 0,-3 2 0,1 2 0,-2 0 0,0 1 0,0 1-1,1-2 1,1 0 0,-1 0-1,2-3 1,1 0 0,2 0 0,1 1 0,1 1 0,2-1-1,-1 1 1,0 2 0,1 0-1,0 1 1,1-2-1,-1 1 0,-2 1 0,2-2 1,-2 1-1,-3-1 0,-6-1 0,-3 0 0,-3 0 1,-3-1-1,-6 1 0,-5 2 0,-6-1 0,0 2 1,-3 3-1,-6 1 0,-10-1 1,-9 0-2,-11-2 2,-13-2-2,-12 0 2,-9-2-2,-12-2 1,-6-1-1,-7 0 1,-4 0-1,-1 1 0,-3-1-2,1 2-1,-15-5-5,16 1-20,-16-1 0,-15-12 0,-7-7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26:01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726 1806,'0'0'3096,"-2"-49"-258,2 49-258,0 0-387,0 0-258,0 0-516,0 0-258,0 0-516,0 0-258,0 0 129,-26 48-258,26-48 129,-25 49-129,25-49 258,-34 74-516,11-27 258,2 13 0,-8 0-258,1 8 258,-3 3-129,4 1 0,1-3 258,5-5 258,4-9-645,9-6 387,5-11-258,6-4 129,9-3-129,8-10 129,7-7-516,9-5 516,2-1-258,4-2-129,5-3-129,-4-6-516,8-13-1032,-12 6-2193,-7 3-258,-32 7-258,54-33-258</inkml:trace>
  <inkml:trace contextRef="#ctx0" brushRef="#br0" timeOffset="294.0168">7321 1153 11223,'0'0'4386,"0"0"0,0 0-645,70 2-3999,-70-2 258,74 0 0,-24 0 0,5 0 0,1 0-258,-2-2 129,-2-5-258,2-3-129,-54 10-1161,89-34-2193,-89 34-1032,64-46 516,-64 46-258</inkml:trace>
  <inkml:trace contextRef="#ctx0" brushRef="#br0" timeOffset="557.0318">7326 647 11481,'0'0'5031,"0"0"-516,0 0 129,0 0-3999,55-2-645,-55 2-258,99 7 0,-23 0-129,3 1-774,16-1-774,-11 3-2451,6-6-129,-2 4-387,-3-3-129</inkml:trace>
  <inkml:trace contextRef="#ctx0" brushRef="#br0" timeOffset="888.0508">8191 1073 9030,'0'0'4515,"63"20"0,-63-20-903,51 36-3225,-51-36-1161,57 71 387,-57-71 258,61 85-387,-61-85 0,44 91 258,-24-50 0,-7-7 129,6 3-1161,-5-13-2451,-7-1-516,-7-23 258,0 0 387</inkml:trace>
  <inkml:trace contextRef="#ctx0" brushRef="#br0" timeOffset="1121.0638">8172 1537 11352,'-55'-4'5160,"55"4"-1032,17-62 645,-17 62-4644,80-95 0,-18 53-387,12-6 129,-1 0-129,2 5-645,-14 6-645,1 8-3096,-62 29 0,81-48-129,-81 48-129</inkml:trace>
  <inkml:trace contextRef="#ctx0" brushRef="#br0" timeOffset="1916.1096">8873 1080 10191,'60'12'4902,"-60"-12"-516,0 0-516,58 49-4386,-58-49 387,0 0-258,67 56 387,-67-56-258,0 0-129,64 64 774,-64-64-387,0 0 129,41 71-387,-41-71 645,15 56-516,-13-25 516,-2-2-129,-5-1-645,-9 2 645,-3 1-387,-2-10 387,-1-5-774,1-13 645,19-3-903,0 0 387,-15-56 129,25 7-258,18-9 258,6 0 0,7-3 129,6 7 0,0 5 129,-47 49 0,85-58 129,-85 58 0,62-25-129,-62 25 129,0 0 258,53 17-258,-53-17 0,0 0 0,21 63 129,-21-63 0,0 0 0,46 51 0,-46-51-516,63 0 645,-63 0-129,90-21-129,-90 21 0,95-35 0,-95 35 0,71-19 0,-71 19 129,0 0-258,0 0 387,49 41-258,-49-41 0,0 0 129,6 68-129,-6-68-129,0 0 0,73 17 516,-73-17-387,92-21 0,-39 4 0,2-1 0,-3 6 258,-52 12-258,80 9 129,-80-9-258,41 70-258,-35-13 516,-6 9-516,0 4-129,0-1-1032,-6-9-1290,5-2-1677,1-17-387,7-20-129,7-19-387</inkml:trace>
  <inkml:trace contextRef="#ctx0" brushRef="#br0" timeOffset="2464.1409">10792 1330 10320,'10'136'5160,"1"-47"-774,-3 9-129,-9 7-4902,3 4 645,5-2-129,-2-18-129,-5-9 129,0-20-516,-3-16 645,-1-17 0,1-14 0,3-13 0,-11-16-129,5-14 0,4-25 129,-1-12 387,2-13-645,-1-6 258,4-17-258,10-4-129,7 1 129,5 9-129,11 13 258,-1 16-387,4 12 516,-38 56 0,77-68 258,-77 68-387,70-9 387,-70 9 387,54 22-387,-54-22 129,39 57-129,-28-20 129,-6 6-129,-4 6 258,-7-4-258,-2-10 129,-14 3-129,5-1 516,-6-6-774,1-10 129,-4-11-387,-2-10-645,10-4-1677,18 4-1677,-39-51-516,24 3 129,1-13 129</inkml:trace>
  <inkml:trace contextRef="#ctx0" brushRef="#br0" timeOffset="2729.1561">11395 630 10707,'35'68'4902,"-15"8"-387,-8-25-387,2 13-2838,0 8-1806,1 11 645,-1 8-387,-4 5 387,-4-8-774,-6-6 129,10-12-2838,-9-15-387,-1-55-903,0 0 0</inkml:trace>
  <inkml:trace contextRef="#ctx0" brushRef="#br0" timeOffset="3224.1843">12007 1178 10449,'51'23'3870,"-51"-23"-258,65 3-129,-65-3-2580,74-3-1806,-74 3 387,87-12 129,-87 12 129,80-27 387,-80 27 516,54-31 258,-54 31 0,0 0-129,37-51-258,-37 51 0,0 0-516,0 0 258,-64-38-258,64 38-129,-76 5 0,76-5-258,-88 26 387,88-26 0,-86 47 387,86-47-387,-69 69 516,69-69-387,-43 84 516,33-33 129,10 8 0,12-11-516,14 10 258,8-1-258,12-8-129,11-7-387,-1-9-516,15-6-3741,-9-17 129,0 2-516,-10-17-387</inkml:trace>
  <inkml:trace contextRef="#ctx0" brushRef="#br0" timeOffset="6548.3745">1764 2963 4128,'0'0'3870,"0"0"-387,0 0 129,0 0-2967,0 0-516,0 0 0,0 0 129,0 0 129,0 0 0,0 0-129,0 0 129,6 12-129,-6-12 387,6 23-387,1-5 0,3 10 0,1 4-129,2 5 0,1 5-129,-1 3 129,1 1-774,-5-4-516,3 1-1677,-3-10-1161,-4-8-129,2-8-129</inkml:trace>
  <inkml:trace contextRef="#ctx0" brushRef="#br0" timeOffset="6993.4">2309 2513 1677,'0'37'3225,"3"0"258,-3-4 0,1 19-2451,11 14-129,-5 10-129,9 15 258,-5 2-129,6 12-129,-6-6-258,4 4 129,-8-13-387,1-5 0,-3-17-129,-1-7-129,-3-15-129,-1-12-129,0-10-1419,0-24-1419,-7 0-774,4-12-258,-5-15 129</inkml:trace>
  <inkml:trace contextRef="#ctx0" brushRef="#br0" timeOffset="7260.4153">2169 3278 2451,'-21'0'3354,"21"0"-129,0 0-258,-4-7-387,15 6-258,3-15-387,18 11-645,0-10-258,12 5-516,1 0 129,7 5-387,-4-2 0,3 7-129,-7-2-129,-3 2 129,-6 0-258,-8 0-387,3 10-2064,-10-10-1419,-2 0-516,-6-8-129,-6-3-258</inkml:trace>
  <inkml:trace contextRef="#ctx0" brushRef="#br0" timeOffset="8251.4718">3638 2932 3870,'0'-15'3612,"0"15"-129,0 0-258,0 0-2322,-11 8-645,9 5-129,-2 6 258,2 6 0,-5 2 258,5 8-129,-4-3 258,6 8 0,-1-8-258,1 5 129,7-12-387,10-4 129,9-14-258,9-7 0,9-16-129,6-11 0,3-9 0,1-13 0,-4-2 0,-3-1 129,-12 7 129,-5 5-129,-15 6 0,-1 12 129,-9 6-129,-5 16-129,0 0 0,1 9 0,-1 12-129,-2 7-129,-1 12 258,0 4 0,-1 9 258,2 7-129,-2 6 0,4 6-129,-2 6 129,2 1 0,0-4-129,0-2 129,0-3-258,0-10 129,0-14-129,-2-11-129,2-6-1419,0-29-2580,0 0 129,0-22-387,4-14 0</inkml:trace>
  <inkml:trace contextRef="#ctx0" brushRef="#br0" timeOffset="8712.4983">4346 3212 8127,'-22'0'3999,"8"-17"-387,14 5-258,5-12-3741,7 7-129,2-6 258,6 4 129,-3-2 0,2 4 387,1 12 258,-6 4 0,2 6 0,-7 10-129,-1 12 0,-6 1-258,-1 8 129,-1 2 0,-7 1 0,-5-8-129,2 1 129,-6-8 258,2-6-258,-2-6 129,6-6-258,10-6-129,-18-6-129,17-8-258,0-12-387,6 2-129,1-13-129,14 8-387,-9-9 0,12 14-774,-7-3-1290,3 1-645,3 10 129</inkml:trace>
  <inkml:trace contextRef="#ctx0" brushRef="#br0" timeOffset="9096.5203">4757 3050 5547,'12'6'4386,"3"2"-129,-15-8-387,0 15-2451,5 6-645,-5-7-129,0 11-258,0-5 0,3 6 129,0-11-258,8 2 129,2-13-258,12-4 0,7-12 0,6-8 0,6-5 129,0-1-129,-1-3 0,-3 4 0,-10 2 129,-7 10-129,-11 4 258,-12 9 258,14 16-516,-14 1 0,0 7 0,0 3 0,0 1-129,0 1 0,5-1 0,3-5-258,5 0 0,7-5-129,13 9-2322,-5-19-1806,11-6-258,-1-5-129,4-15-774</inkml:trace>
  <inkml:trace contextRef="#ctx0" brushRef="#br0" timeOffset="11159.6383">6361 2634 3096,'0'0'3741,"0"0"258,0 0-516,3 9-2451,-3-9-774,0 15 0,0 0 0,-2 9 129,0 5 0,2 14 0,-1 1 0,1 16 516,0 9-516,5 12 0,0 2-258,4 0-258,6 1-2064,2-8-1677,1-23-258,9-12-645,4-28 388</inkml:trace>
  <inkml:trace contextRef="#ctx0" brushRef="#br0" timeOffset="11579.6623">6772 3246 5934,'10'-44'4128,"2"18"-258,10 9-387,-1-3-3612,2 8-129,-1 7 258,-1 5-129,-5 3 0,-1 11 0,-8 6 0,-1 4-129,-6 5 645,0 0-129,-5 3 387,-11 0 0,-3 4 258,-9-7-129,4 4 258,-11-12-258,9 2 129,-8-14-516,8-6-258,5-7-258,4-17-258,14-3-258,1-10-387,9 5-258,-1-11-1290,11 8-1935,6 6 258,-2 1-387</inkml:trace>
  <inkml:trace contextRef="#ctx0" brushRef="#br0" timeOffset="12004.6865">7278 3332 8256,'11'-20'4515,"-1"5"-387,0-5-258,5-4-3612,2 12-258,1 2-129,3 4 258,-7 5-129,-1 1 129,-2 2-129,-11-2 129,16 20 0,-11-4 0,-2-3 0,-2 4 258,-1 3-129,0 0 129,-10-2 0,1 3 0,-5-4 0,-1 2 129,-5-4-129,1-1-129,-2-8-258,0-5 0,2-2-129,0-11-387,6-5 0,-2-15-645,15 8-1419,-1-12-1806,1-1-387,8-6-129,6 2 0</inkml:trace>
  <inkml:trace contextRef="#ctx0" brushRef="#br0" timeOffset="12551.7179">7864 2651 8514,'-9'27'4773,"7"0"-516,-3 6-258,-6 9-3999,9 9 387,-1 14-387,-1 12 258,-3 2-258,0 3 129,-3-2-129,2-6 129,2-7-129,2-10-258,1-16 129,3-21-258,10-10-516,1-25-1032,15-15-1806,1-10-516,3-8 645,-6-13 516,9 6 1290,-11-6 645,1 4 1677,-5 15 1419,-8 5 2064,-3 5 258,-2 4-903,6 14-903,-4-4-774,13 10-645,-1-9-516,9 5-258,3-4-129,3-1 0,2-2 0,1 2-129,-7 5-129,-5-5-129,-1 15-645,-18-10-1548,-6 12-1806,0 0-129,-18 14-387,-5 6 388</inkml:trace>
  <inkml:trace contextRef="#ctx0" brushRef="#br0" timeOffset="12749.7292">7909 3150 7482,'-10'45'4644,"18"-28"-516,11 2 0,6 1-3612,5-1-129,10 3 0,-3-2-129,4-1-129,1 0-645,-3-8-774,3 1-2838,3-1-129,-5-7-387,1-3-387</inkml:trace>
  <inkml:trace contextRef="#ctx0" brushRef="#br0" timeOffset="13768.7875">9244 3107 7611,'32'0'4902,"-17"-5"-258,-2 4-258,-1-4-2709,1 5-1419,0 5-387,-2 0 387,3 3-129,-3 1 0,2 7 0,-5-4 0,3 5 0,-4 0 0,3 3 129,0-1-129,3 5 0,-2 0-129,2 0 0,-2 1 0,-3-1 0,-2 1 0,-5 1 0,-1-3 0,-11 0 129,-7-6-129,-6 1 0,-6-3 0,-3-2 0,-5-9 0,1-4 129,2-2-129,0-7 0,9-5 0,4-4-129,11-2 0,5 1 0,6 2 0,8-3-129,12 3-129,2-1 129,12 7-258,1-9-129,9 8-516,-9-13-645,16 6-2322,-8-3-516,-2-3-387,-2-3 129</inkml:trace>
  <inkml:trace contextRef="#ctx0" brushRef="#br0" timeOffset="14040.8031">9848 2774 6321,'12'-1'4773,"0"7"-387,-11 21-774,-1-3-2967,0 17 129,-1 5-258,-2 17-258,-3 4 0,0 5 129,-2 1-258,4-2-129,0-3 0,2-15-516,2-6 129,0-19-516,7-3-1806,-7-25-1677,12-6-258,-5-13 0</inkml:trace>
  <inkml:trace contextRef="#ctx0" brushRef="#br0" timeOffset="14231.814">9825 3181 1419,'-40'-65'3870,"18"37"129,3 4-1290,19 24-645,-23-22-645,23 22-129,0 0-258,0 0 129,0 0-387,20 0 0,9 2-258,14 4 387,10 0-645,15-6-903,18 4-3225,4-1-387,5-3-129,7-2-1161</inkml:trace>
  <inkml:trace contextRef="#ctx0" brushRef="#br0" timeOffset="14835.8486">10858 3055 6063,'0'12'3999,"11"-1"0,1-8-645,1 7-3354,8 4-129,4 1 258,3 4-258,-2-2 129,3 5 258,-5-2-129,1 4 129,0-3-129,-2 4 387,-5-2-258,1-1 129,-7-3 0,0 1 129,-9-5 0,0 5-129,-3-20 129,-16 22-129,-5-12-129,-5-2 0,-8 1-258,-2-3 0,-5-5 0,3-1 0,0 0 129,7-5-129,4-3 0,6-6 0,8-2 129,5-3-258,8 4 0,0-1 0,10 1-129,4-6-258,10 7 0,-2-6-129,11 7-258,-4-11-387,12 8-903,-8-9-1419,6-2-774,-1 0-387</inkml:trace>
  <inkml:trace contextRef="#ctx0" brushRef="#br0" timeOffset="15315.8757">11495 2670 5547,'6'27'4644,"-7"4"-387,-4 3 0,0 9-3225,0 11-645,-1 7-258,0 1 0,1-6-129,1-4 129,3-12-129,1-4 0,0-17-129,0-19-516,25 0 0,-9-17 0,15-9-129,-3-16 258,8-2 0,-3-10-129,3 1 387,-4-3 129,-6 5 387,-4 10 0,-7 4 129,-2 8-129,-4 4 0,0 11 0,-9 14-129,12-9 258,-12 9-129,11 15 258,-8 4 0,3 16 129,-6 3 129,0 17 258,-5 3-258,-2 12-258,-7-2-258,4 3-129,5-2-516,-5-15-1935,10-4-2064,12-18-645,7-18-129,11-14 129</inkml:trace>
  <inkml:trace contextRef="#ctx0" brushRef="#br0" timeOffset="15659.8957">12818 2509 9159,'-14'59'4386,"10"-19"-258,-2 3-129,2 15-4257,-3 2 516,3 13-516,-5 2 129,5 0 129,-6 2-129,0-11 129,-1-6-129,3-9-129,-4-13-1032,11-9-2451,-3-14-516,4-15-258,-4-7 0</inkml:trace>
  <inkml:trace contextRef="#ctx0" brushRef="#br0" timeOffset="16480.9426">12433 2994 5805,'56'10'5031,"-14"-10"-387,10 0-258,4-6-2838,2-10-1032,7 0-258,-2-6-258,-2-8-129,-3 1-387,-11-12-129,1 5 0,-16-11 0,2 9 0,-14-4 129,-2 7 0,-7 3 387,-3 1 258,-3 14 387,-5 1-129,0 16 129,1-12-129,-1 12 0,0 6-129,0 6 0,-3 8-129,0 7 0,-3 7 129,4 10 0,-9 5-129,7 6 645,-5 4-516,4 4 258,-6-5-258,4-2-129,1-10 129,6-6-258,0-10 129,0-11-516,13-7 258,6-12-258,7-9 258,1-8 387,3-6-258,2-2 0,-2 0 0,-3 3 129,-4 2-129,-9 12 516,-1 8-516,-13 0 0,12 19 0,-7 3 0,1 3-129,6 3 129,3 1 0,6-4-387,8-7 387,6-5-258,3-9 387,6-4 0,-2-2 0,1-14 0,0-6 0,-6-2 258,-4-1-387,-7-4-129,-5 5 0,-7-3 0,-6 6-129,-7 1 258,-1 20-258,-8-17-129,-6 16 387,-3 1 0,-5 1 129,1 13 258,-3 4-129,4 9-129,0 1 129,4 6 0,6 1 0,9 7 0,2-1-129,17 4-645,12-5 258,9-9-387,21 6-2322,4-16-1419,10-7-387,5-13-129,3-4-387</inkml:trace>
  <inkml:trace contextRef="#ctx0" brushRef="#br0" timeOffset="17208.9843">15053 3084 9804,'9'43'3741,"-7"-19"645,-2 8-903,0 7-3612,0 16 258,0 9-258,0 5 129,0 2 0,0-1 0,0-3-258,1-11 129,3-10-258,-4-18-1677,2-14-1935,-2-14-387,14-14-129,-3-14-129</inkml:trace>
  <inkml:trace contextRef="#ctx0" brushRef="#br0" timeOffset="17592.0062">14898 2983 8901,'29'-28'3870,"1"19"258,5 2-258,2 5-3870,6 2 0,1 4 0,0 5 0,-2 4 129,-5 6 387,-4 4-387,-7 2 0,-4 0 387,-3 4-516,-6-4 258,-5 3-129,-3-6 129,-5 3-387,-7-7 387,-6 4 0,-12-7 0,-1 2 0,-9-3-129,-5-1 0,-4-2 0,0-3-129,3-5-129,5-3-387,13 0-1677,1-8-1935,17-7-516,7-5-129,13-8-387</inkml:trace>
  <inkml:trace contextRef="#ctx0" brushRef="#br0" timeOffset="18380.0513">15549 2972 9933,'9'3'4515,"4"-3"129,5 0-645,4-1-3999,0 1 0,4 0 0,1 4 0,-2 4 0,-2 1 129,-3 3 258,-2 7-387,-2 3 0,-6 4 0,-6 6 0,-4-1 0,0 1 0,-3 1 0,-7-5-387,-7-2 516,-3-2 0,-3-7-129,-2-2 0,-3-7 129,-1-5-129,3-3 0,2 0-129,6-11 0,4-7 0,10-4 0,4-4 0,6 2 129,7-2-129,4 1 129,6-2 0,2 6 0,2 0 387,2 6-516,-2 0 387,4 2-516,-2 2 0,0 2 0,-4 1-129,5 5-129,-6-1-258,3 4 387,-3 0 0,-1 14 129,-4-2 0,1 11 258,-2 4 0,-2 3 0,-1 0 129,-1 3 0,-1 4-258,-2-9 387,0 2 258,-5-11-129,4-2 129,-10-17 0,7 20 0,-7-20-129,0-7-129,0-10 129,0-6-258,0-4-129,-2-6 0,2-7 0,0 2 0,0-3 0,5 7 0,5 0-129,4 7 129,0 5 0,3 3-129,5 9-258,1-3 0,7 12-645,-6-12-1548,6 12-1677,2-5-387,2 2-258,1 1 258</inkml:trace>
  <inkml:trace contextRef="#ctx0" brushRef="#br0" timeOffset="18772.0737">16783 2914 1677,'0'0'3612,"0"0"645,0 0-387,-11 16-2451,-16-14-258,2 12 258,-16-7-129,2 12 0,-9-8-516,6 9 129,-4-2-387,11 0-387,4-1 129,11-1-258,11 1-129,9-3-258,7 1 387,12 4-645,7-6 645,0 3 0,0-1 0,1 4 129,0 0-258,-6 0 129,-4 1-129,-5-3 258,-9 2-129,-3 1 129,-5-1-129,-9-2 387,-8-6-258,-4-5-129,-2 1-645,-4-8-1290,8-8-2193,3-5-258,8-6-516,8-6 258</inkml:trace>
  <inkml:trace contextRef="#ctx0" brushRef="#br0" timeOffset="19156.0957">16624 3130 1935,'41'8'2709,"-11"8"-129,-9-11-387,10 3-2967,2 1 258,4-5 516,4-4 516,-3-7 645,5 0 258,-8-17 516,5 9 645,-13-16-645,3 9-129,-16-4-774,1 9-387,-11-7-516,-4 9 129,-9 3-387,-9 5-258,-6 6 258,-5 1 129,-4 2 0,-1 6 129,-4 6 129,4 8 516,1 2-387,7 5-129,3 1 129,10 6-129,5-2 129,8 9-129,12-1-258,10-3-387,13-4 129,8-10-129,18 4-1548,-3-18-2193,13-10-516,3-9-129,1-18-258</inkml:trace>
  <inkml:trace contextRef="#ctx0" brushRef="#br0" timeOffset="20140.1518">18008 2310 11223,'-16'59'4644,"12"-19"-774,2 11 129,0 12-4515,-1 14 387,3 9 129,-3 5 129,-5 3-129,-2 0-129,-3-3 129,-4-10-129,-3-13 0,-1-10 129,-2-12-645,2-13 129,-1-15 258,4-8-258,-3-14-129,7-5-387,-7-17-516,8 4-258,-13-20 0,8 12 129,-11-15 258,8 12 516,-3-3 387,1 4 774,7 10 903,-2-3 387,14 13 129,-4-6 0,14 16 129,5-14-516,21 15-129,4-8-387,19 5 0,12-6-258,15 1 0,10-5-387,12-1 129,2-2-258,3-3 0,-6 1-129,-9-4-258,-8 3 0,-17-5-387,-10 17-387,-24-14-387,-5 21-129,-30 1 0,14-3 258,-21-2 0,0 11 387,-8 2 516,2 0 387,1 8 774,-1-10 258,9 9 258,4-15 0,-5 24-129,5-24-129,4 25 0,0-11 0,8 12-258,-3-1-129,8 6 258,-3 3-387,3 7-129,-2-6 129,2 5-129,-4-6 258,1 2-258,-6-9 0,-2 0-387,-6-9 387,0-5 0,-7-1 0,-5-7-129,-5-5 0,-2 0 0,-2-8 0,-1-6-129,-1-3 129,3-7 0,0-10 0,4 3 645,6-3-645,2-3 0,7-2 0,2 3 0,10 1-129,8 1 0,4 5 0,7 6-387,3 2 129,6 7 258,4 6-129,1 0-258,2 8 129,-2 0-258,2 11-258,-9-11-1419,7 6-1806,-11 1-774,-1 3 129,-5-7-387</inkml:trace>
  <inkml:trace contextRef="#ctx0" brushRef="#br0" timeOffset="20536.1744">19279 2987 5676,'12'9'4257,"2"-9"-258,12 0-258,8-2-3225,-3-7-258,10-1 258,-7-3-387,4-3 258,-9-4-129,0 3 258,-11-1-258,-6 2 0,-10 4-129,-2 12 0,-14-16-129,-8 15 0,-4 1-129,-7 10 129,-4 5 0,-5 7 129,-4 5 258,1 6 387,2 5-387,5 9 0,3-4 0,12 6-129,6-6 129,11 3-387,9-7-129,11-13-903,20 3-2064,2-21-1161,9-8-387,3-15-387,5-16 129</inkml:trace>
  <inkml:trace contextRef="#ctx0" brushRef="#br0" timeOffset="20948.1982">19630 3079 9417,'15'21'3870,"2"-18"387,5-3-387,4-7-3354,7 0-129,-2-8-258,3-3-516,-4-7 387,0-3 0,-4-1-129,-5 1-258,-8-1 258,-7 2 129,-6 1 0,-1 4 0,-12 7 0,-9 9 0,-3 6 0,-6 0 0,-4 13 129,-1 9 0,-2 7 129,2 10 387,2-3-129,8 10 129,8-3-129,9 2-129,9-2-129,9-5-258,17-5 0,6-10-903,11 2-129,-3-22-1548,17 0-1806,-2-9-258,3-6-258,1-11 129</inkml:trace>
  <inkml:trace contextRef="#ctx0" brushRef="#br0" timeOffset="21684.2403">20565 2830 8256,'4'-12'4257,"-10"12"-258,-13 7-645,-6-2-3354,-5 7 0,-9 0 0,-4 3 129,-10 1 0,1 4 0,0-8 129,6 5 0,5-5-129,9 1 0,7-4 0,25-9-129,-2 19 258,15-11-258,16 2 129,8 4 516,4 2-516,1-1 0,-2 4 129,-3 3-129,-11 0-129,-5 3 258,-10-1-258,-10 2-129,-7-5 258,-10 1 0,-9-3 0,-7-3 0,-4-2 0,-2-5-258,2-2-516,-4-9-1935,12-4-1677,7-7-258,13-2-258,8-6-258</inkml:trace>
  <inkml:trace contextRef="#ctx0" brushRef="#br0" timeOffset="22033.2602">21378 2855 8643,'-4'30'4515,"2"-10"-129,0 4-387,-3 5-3483,4 11-516,-2 5 258,-1-1-129,-1 6-129,3-3 129,-1-5-129,3-5-129,0-11-1161,1-12-2838,-1-14-129,19-4-387,-2-20-129</inkml:trace>
  <inkml:trace contextRef="#ctx0" brushRef="#br0" timeOffset="22511.2876">21667 2827 10191,'9'64'5031,"-8"-35"-516,5 1 387,3 8-5160,-6-5 258,2 5 258,-3-6-129,4-3-129,-3-3 129,7-8-129,1-9-258,6-9 0,4-13 774,4-5-516,9-5 387,-1-2-387,1-3 0,-5 1-129,-2 6 129,-8 5 0,-4 6-387,-15 10 258,18-1-387,-18 1 645,2 12 387,0 1-258,2 2 258,-2 9-129,-1 5-129,-1 0 0,2 2 0,-2 5-129,0 1-516,0 4-258,0-12-2322,0 1-1419,5-12-516,6-8-387,3-10-258</inkml:trace>
  <inkml:trace contextRef="#ctx0" brushRef="#br0" timeOffset="23009.316">22912 2506 129,'22'-31'4128,"-16"16"516,2 5-387,4 4-1935,-12-4-516,0 10-258,12-3-516,1 7-258,-13-4-258,20 29-129,-8 0-258,6 22 258,-1 12-387,0 12 129,-2 12 129,-2 6-129,-2 3-129,-8-5 0,-3-2-129,-2-22-129,-7-6-516,-7-25-516,6-7-2838,-10-19-387,-1-10-258,3-7 0</inkml:trace>
  <inkml:trace contextRef="#ctx0" brushRef="#br0" timeOffset="23727.3571">22860 3031 2322,'-20'-26'3612,"10"8"-387,10 18-1935,0 0 129,2-13-258,15 14 387,-1-4-258,14 3 0,0-10-774,13-1 0,4-3 129,11-9-387,-1-6 0,4-9-258,1-3 129,0-8-129,-6-2 0,-5 2-129,-8-6 258,-7 7-258,-13-1 129,-5 11 387,-8-2-258,-4 14 258,-6-1-387,0 8 516,-3 2-387,-2 6 258,5 11-258,-10-10 0,10 10-129,0 0 387,0 0-258,-4 18 129,4-2-129,0 10-387,1 3 387,2 16-258,-3 10 129,0 13-258,0 9 0,-5 5 258,-4 6 0,-1-4 258,-2-2-258,0-12 0,2-13 129,0-15 0,3-13 129,1-9-387,6-20 129,0 0 129,4-10-129,10-16 0,8-5-258,0-11 129,8 1-258,1-5 258,1 9 0,-4 2 0,-2 10 0,-5 10 129,-6 11 0,-2 9 0,-8 11 129,-2 9 516,-1 10-516,0 0 0,-2 3 129,0 2 0,0-10 258,0 1-258,0-8 129,4-5-516,-4-18 387,18 11 0,-4-11-129,4 0-129,5 0-129,2-7-387,10 7-516,-12-14-1677,15 6-1935,-4-7 0,2 1-516,0-9-129</inkml:trace>
  <inkml:trace contextRef="#ctx0" brushRef="#br0" timeOffset="24195.3839">24232 3039 7998,'-12'11'4902,"12"-11"-516,0 0-516,11 16-3483,3-10-516,5 1 387,2 4-387,6-5 258,3-2-258,0-4 258,0 0 129,-6-7 0,1-2 0,-6-6 0,-4-4-129,-9-3 0,-2 3 0,-4-3-129,-10 2-258,-6 4 129,-8-1 129,-6 4-258,-5 5 129,-4 2 129,-1 2-129,-1 4 129,0 4 0,5 3 129,3 10 258,5 1-129,7 8 258,6 4-129,11 10-129,4 3 0,14 4 0,11 1 0,6-4-774,10 6 129,1-11-1161,14 5-2838,-7-9-258,-5-7-387,-8-6-129</inkml:trace>
  <inkml:trace contextRef="#ctx0" brushRef="#br0" timeOffset="25767.4738">1806 4410 774,'13'-2'3096,"-13"2"258,0 0-129,0 0-1935,0 0-774,13 16 258,-13-16 129,10 21-129,-5-7 0,8 10-129,-6 4 0,7 9-258,-3 2 0,2 4-258,-4 1 129,2 2-387,-6-5 258,0-3-258,0-9 258,1-7-129,2-5-129,2-11-129,10-5 0,1-2-129,10-7 129,-1-7-258,5-1 387,-7 2 0,2 3 129,-4 6 258,-4 5-129,-4 3 258,-4 11-387,-1 4-387,1 10-129,-1-8 0,1 7-129,-2-7 129,2 0 0,-2-3 387,-3-3 258,-1 1 516,-8-15 0,4 26 129,-8-15 129,-4 7-129,-10-5-129,1 7 129,-11-8-258,2 3-129,-9-6 0,2 3 0,-4-7-129,3-2-129,-1-3 0,6-6-129,4-5 129,5-4-258,8-2 129,7-7-258,5 2-258,8-7-774,16 1-2838,5 2-258,3-2-129,7 4-129</inkml:trace>
  <inkml:trace contextRef="#ctx0" brushRef="#br0" timeOffset="26424.5114">2538 4780 3999,'0'0'4257,"0"0"-516,15-11 0,5 8-2967,2 0-516,6 1 0,0-1 0,8 3 0,1 0 0,0 1 0,1 3 129,-2 7-129,-4 1-129,-2 5 0,-3 6-129,-8 3 0,-1 6-129,-8 0 129,-6 6 0,-4 3 0,-5-2 0,-10-2 258,-8-4-129,0-1 129,-7-6 0,-3-4-129,-3-10 129,-1-5 0,-1-7-129,1-2 0,3-12-129,2-3 129,4-8-129,3-1 129,10-1-129,7 2 0,8 2 0,8-1 0,11 7-129,8 2 0,11 6 0,5 1-129,11 6-129,-3-1-258,12 3-774,-13 5-2064,6-1-774,-3 5-258,-7-5 0</inkml:trace>
  <inkml:trace contextRef="#ctx0" brushRef="#br0" timeOffset="26912.5391">3272 4745 6966,'0'35'4257,"1"-12"-129,1-1-387,5 6-3741,0 0-129,3 4 129,-1-2 0,2-4 0,0-3 129,6-10 0,4-5-129,4-8 258,5-8-258,3-9 129,5-3 0,-1-3-129,0 0 129,-5 2 0,-5 6 0,-6 9 0,-5 6 129,-16 0 0,17 21-129,-17 0 0,0 7 129,0 2-129,0 3-129,0-1 0,0-3 129,0-3-129,0 1 129,4-5-129,0-3 0,5-3-129,-9-16-516,35 15-2580,-13-13-1161,7-7-258,2-17-129</inkml:trace>
  <inkml:trace contextRef="#ctx0" brushRef="#br0" timeOffset="27383.5662">4267 4281 9030,'0'30'4515,"0"-6"-258,3 4-387,0 9-3870,4 9-258,0 10 0,3 9 129,-3 6-129,1 7 258,-3 1-129,-1-3 258,-1-4-258,-2-6 258,1-12-129,-2-8-129,3-16 129,2-14-387,-5-16-129,16-9 0,-10-16 0,7-10 0,-1-10 129,3-8 258,4-7 0,-1-3 258,5 7 258,5-3 0,8 9 129,4 4-387,5 8 129,2 4-129,0 8-129,0 9 0,-6 3-258,-5 7-387,-14 1-1677,-8 6-1677,-14 0-129,0 14-387</inkml:trace>
  <inkml:trace contextRef="#ctx0" brushRef="#br0" timeOffset="27597.5785">4284 4898 7740,'23'39'4773,"7"-17"-129,6-2-516,7 4-3870,7 5-129,7 5-516,-2-5-2193,8 3-1806,-4-6-387,-4-6-387</inkml:trace>
  <inkml:trace contextRef="#ctx0" brushRef="#br0" timeOffset="29548.6901">6091 4827 2967,'6'-18'4257,"0"0"-258,-6 18 0,0 0-3096,6-13-774,-6 13 129,0 0-129,10-3 129,-10 3 0,4 12 0,-4 3 0,0 4 129,0 1 129,0 6-129,0-4-129,1 0-129,7-5 0,8-7-129,6-10 0,6-5 0,4-12-129,3-5 0,1-5 258,0-2-129,-5 0 129,-4 2-129,-6 4 258,-5 7-129,-8 5 0,-8 11-129,0 0 129,0 0-258,1 21 0,-1 0 129,-6 12-129,3 3 129,-4 8-129,3 8 258,-2 7-129,0 4 129,-3 2 0,1 0 0,-1-5 0,1-8-129,5-1-774,-4-18-3096,7-16-387,0-17-645,16-1 258</inkml:trace>
  <inkml:trace contextRef="#ctx0" brushRef="#br0" timeOffset="29968.7141">6819 4887 5160,'-30'5'4386,"30"-5"0,-15-21-645,15 3-3483,5 3-387,9-3 129,5 3 0,3 2 0,1 4 129,2 4 0,0 5 0,-6 2 129,-3 13 0,-7 4-129,0 5-129,-9 0 258,-2 5 129,-13-4-129,0 2 258,-11-3-258,1-3 258,-5-6-129,4-5 129,-1-6-387,7-4-129,6-8-387,1-10-258,13 2-1161,0-7-2709,6-2-129,4-2-387,2-1 1</inkml:trace>
  <inkml:trace contextRef="#ctx0" brushRef="#br0" timeOffset="31104.7791">7244 4713 2322,'-15'-10'3999,"15"10"129,0 0-258,-18 5-3096,13 9-516,-2 1 0,5 9 129,-7-3-129,6 6 258,-4-7-129,7 3 129,-4-8 0,4-1 129,0-14-258,20 4 0,0-5-129,5-10 0,5-5-129,0 2 0,4-3-129,-5 1 0,-2 1 129,-6 2-129,-6 4 0,-15 9 0,17-12 0,-17 12 129,0 0-258,0 0 129,7-12 0,-7 12 0,0 0 0,0 0 129,0 0-129,0 0 0,0 0 0,0 0 0,0 0 0,0 0 0,0 0-129,0 0 129,0 0 0,0 0-129,0 0 129,0 0 0,0 0 0,0 0-129,0 0 129,0 0 0,0 0 0,5-10 0,-5 10-129,0 0 0,0 0 129,0 0-129,0 0 0,0 0 129,0 0-129,0 0 129,0 0 0,0 0 0,0 0 0,0 0 0,0 0-129,-5 6 0,5-6-258,0 0-516,0 0-1677,6 7-1677,-6-7-258,0 0 0</inkml:trace>
  <inkml:trace contextRef="#ctx0" brushRef="#br0" timeOffset="31591.8069">8673 4313 5547,'-12'12'4386,"0"0"-258,5 14-258,-7 14-3225,0 2-645,6 13 258,-4 10-258,0 12 129,2 3 0,0 9-129,2 1 129,2-3-129,5-1 0,1-14-258,0-9 129,1-16-129,6-12-516,-5-19-1806,-2-16-1548,0 0-258,0-16 0</inkml:trace>
  <inkml:trace contextRef="#ctx0" brushRef="#br0" timeOffset="31907.825">8373 4984 3483,'-36'-50'3741,"27"36"-1419,3 3-129,6 11-645,7-13-387,12 9-387,6-4-387,11 1-129,6-8 129,10 3 0,2-6-258,3 2 0,5-1-129,-1 4 0,-4-2 129,-3 7-129,-6 6 0,-5 2 0,-4 2 0,-4 10 0,-4 1 129,-6 6 0,-1-1 129,-4 2 129,-8 0-129,-1 1 258,-7-2-129,-2-3-129,-2 2-1161,-2-3-3096,2-15-258,0 0-387,-17-12 0</inkml:trace>
  <inkml:trace contextRef="#ctx0" brushRef="#br0" timeOffset="32371.8516">9266 4700 7998,'5'40'4773,"1"-24"-258,-6-16-387,20 15-4128,-7-8-129,3 0 0,1-5 129,3-2 0,0 0 0,-2-9 129,2 5 0,-2-4 129,0 1 129,-1 2-258,0 4 0,-2 1 0,0 0 0,1 3-129,1 0 0,-1 4 0,0 2 129,-4 2 0,1 2 129,-5 2 0,1 5 0,-7 1 0,3 8 129,-3-5 0,5 1-129,0-2-258,5-3-129,5 1-387,0-13-129,14 7-1032,-11-15-2709,10-10-645,-3-5 0,5-5-258</inkml:trace>
  <inkml:trace contextRef="#ctx0" brushRef="#br0" timeOffset="32680.8692">10115 4975 1548,'28'49'4386,"-14"-36"129,6-1-387,-3-10-1677,-1-4-1806,8-9-387,-2-7-129,0-6-129,-1-8 129,-4 3-129,-2-5 258,-7 4-129,-6 0 0,-2 4 0,-8 3 0,-8 9-129,-8 7 0,-9 7-129,-5 9-129,-9 8-516,2 13-1032,-10-1-1290,3 0-1419,8 0 0</inkml:trace>
  <inkml:trace contextRef="#ctx0" brushRef="#br0" timeOffset="32987.8868">10313 4392 2967,'46'-59'3999,"-34"42"-516,-4 4-645,-8 13-516,0 0-903,9 10-258,-12 2-387,-2 12-258,-4-2 0,4 12 129,-6 2-129,4 11 0,-6 4 258,5 14-387,-6-1 129,5 9-258,-2 0 129,4 2-258,6-3-258,1-8-516,18-1-2193,4-22-1806,12-16-387,8-18-516,12-13 259</inkml:trace>
  <inkml:trace contextRef="#ctx0" brushRef="#br0" timeOffset="34227.9577">11734 4359 2709,'-2'-12'3612,"2"12"0,0 0-2064,0 0-774,0 0-129,0 0-129,0 12 129,0-12-129,2 29 258,-1-7 0,6 13 129,-7 3-258,4 17-129,-4 0 0,0 13-129,-2-4-129,-4 3-129,0-6-258,-4-11-516,9 1-1419,-8-17-2322,3-15 129,6-19-516</inkml:trace>
  <inkml:trace contextRef="#ctx0" brushRef="#br0" timeOffset="34468.9715">11502 4663 1935,'-26'-12'3741,"5"12"-1290,21 0-774,0 0 258,0 10-129,18 0 129,4-7-258,22 6-387,0-6-516,13-1-387,4-2-387,6-8 0,1-1-774,-6-7-903,4 3-1419,-11-6-1161,-9-4-516,-6 2 387</inkml:trace>
  <inkml:trace contextRef="#ctx0" brushRef="#br0" timeOffset="34887.9955">12146 4306 3483,'0'0'4128,"-12"7"129,12-7-258,0 0-2967,0 33-645,-1-9 0,1 11 0,0 5 129,1 7 0,-1 2-129,0 3-387,0-3 129,0-5-129,1-9 0,4-7-129,7-11 129,3-8-258,9-9 129,3-12 0,3-6 129,2-2 258,-4-2-129,0 5 258,-9-2-129,-2 11 258,-17 8-129,0 0-129,0 20 0,0 4-258,-7 5 129,1 5-258,2 4 129,4 4-129,0-2 0,10-3 0,7-1-129,0-10-516,13 3-1677,-2-17-1935,1-12-258,2-6-258</inkml:trace>
  <inkml:trace contextRef="#ctx0" brushRef="#br0" timeOffset="35408.0249">12703 4675 6837,'-3'11'4644,"3"-11"-129,0 0-258,0 0-4128,0 0-258,0 21 0,0-21 129,7 25 0,-2-11 0,-2 6-129,4 0 129,-2 6 129,2 0-129,-2 1 0,2 2 0,2-1 129,-2-1-129,0-2 258,-2-6-258,1-4 258,-6-3-129,0-12 129,0 0-129,0 0 129,-10-8 129,3-11-258,-5-6 129,0-3-129,-1-6 129,0 1-258,2-2 129,5 1 0,3 5-129,3 4 0,0 4 0,7 3 0,8 5-129,4 1 258,7 5-258,3-1 129,6 8-387,1-3-129,11 5-645,-11-2-1161,11-2-2064,-10 1-387,-2 0-258</inkml:trace>
  <inkml:trace contextRef="#ctx0" brushRef="#br0" timeOffset="36444.0845">13056 4792 4128,'0'0'4773,"0"0"-516,17 12-129,2-9-3483,0-1-516,8-2 0,3 0-129,5-4 258,4-6-258,1-3 0,0-1 129,1-5-129,-2-5 258,-4 2 0,-6-1-129,-4 2 129,-9-1-129,-5 2 129,-9 3-258,-2 2 258,-12 6-387,-5 3 129,-8 3 0,-4 3 0,-5 3 0,-3 7 129,-1 3 129,-2 11-129,-1 1 129,3 7-129,-1-3 258,8 9-129,3-1 129,12 6-258,9-6-129,7-1 129,17-7-258,10-7 0,12-1-387,6-14-129,10 0-129,-7-13-387,15 3-774,-17-17-774,6 3-1935,-7 1 129,-9-3 0</inkml:trace>
  <inkml:trace contextRef="#ctx0" brushRef="#br0" timeOffset="36848.1075">13772 4769 6708,'5'11'4515,"7"-9"-129,-12-2-387,21-4-3999,-7-5-129,2-1 129,2-4-129,-4-2 129,-1-1-129,-2-4 129,-6 1 129,-5 1-129,-1 4 258,-9 1-258,-8 4 129,-3 6 0,-6 4 0,-3 7 0,-2 7-129,-1 6 258,2 6-129,1 3 129,8 7 0,1-2 258,11 7-129,7-2 0,6-1 0,16-1-129,14 0-129,11-4-129,14-8-387,17 8-1677,-2-17-2451,15-12-258,3-7-258,2-14-258</inkml:trace>
  <inkml:trace contextRef="#ctx0" brushRef="#br0" timeOffset="38200.1849">15051 4580 5160,'0'-15'4128,"0"3"0,0 12-387,0 0-3354,0 0-387,0 0 0,0 0 0,0 0 0,-9 7 0,8 10 0,1 5 129,0 4-258,7 6 129,6 2 0,1 4 0,6 2-129,0-2 129,2-4-129,-3-2 129,-2-6 0,-4 0-129,-3-5 258,-4-5 129,-3-4 129,-3-12-129,0 0 387,-7 5-129,7-5-129,-18-16 129,10-1-129,-2-6 0,1 0-258,2-5 0,5 0 0,2 0-129,8 0 0,8 3 0,6 3-129,11 5 129,4 2-129,9 6 0,1 1 129,5 4-129,-1 4-258,2 0-516,-8 0-1935,-2 0-1419,-2 0-129,-8-5-387</inkml:trace>
  <inkml:trace contextRef="#ctx0" brushRef="#br0" timeOffset="38696.2132">15791 4676 5160,'-9'49'4257,"9"-17"-258,-4-6-129,4 2-3870,0 2 0,3-3 129,8-9-129,5-5 129,5-7 0,5-6 0,2-9 0,2-10 387,4 0-129,-9-7 129,4 6-129,-11-4 129,1 7-129,-9 0 0,-2 6 0,-8 11-129,7-11-258,-7 11 0,0 0 0,0 0-129,0 0 129,12 18-129,-7-2 129,4 4 0,1 3 0,1 0 129,2 3 0,-3-5 129,3-4-129,-1-7 0,1-3 0,-2-7 0,4-3-258,1-6-516,-5-10-387,14 5-1161,-9-11-2193,6-7-258,0-1-129,-1-8 130</inkml:trace>
  <inkml:trace contextRef="#ctx0" brushRef="#br0" timeOffset="38988.2297">16635 4196 3870,'10'28'4386,"-8"-14"-258,3 11 0,4 8-3225,-5 1-258,9 12 129,-9 1-129,7 13-129,-6 0-129,3 8-129,-6-5 0,1-1 0,-3-7-129,0-8-258,0-5-129,-5-19-516,5-4-2838,0-19-903,0 0-129,-13-20-129</inkml:trace>
  <inkml:trace contextRef="#ctx0" brushRef="#br0" timeOffset="39226.2433">16437 4557 6450,'33'8'4644,"-13"-6"-387,-4-2-258,0-3-3483,0 1-516,0 2-258,-5-3-258,1 3-516,-12 0 0,0 0-387,0 0-774,0 0-774,0 0-1548,-17 0 516</inkml:trace>
  <inkml:trace contextRef="#ctx0" brushRef="#br0" timeOffset="40220.3005">17111 4712 1161,'0'0'3612,"16"12"258,-16-12-516,27-7-2322,-6 6-1032,4-3 0,3-3 258,-1-2 258,1 1 0,-4-9-129,-3 5 258,-6-5-129,-4 7 258,-9-6-387,-2 4 129,-6 1-516,-8 2 258,-7 5-258,-6 1 0,-1 3 0,-6 0 0,-2 7 0,2 1 129,-3 5 129,5 2 129,-1 0 129,9 9-129,-1-7 129,10 10 0,1-3 0,10 7-129,4-4 129,5 7-129,14-3-258,10-1 0,8-2-129,6-6-387,10-2-516,-9-16-774,16-2-2709,-4-2-387,-4-14-129,-4-5 0</inkml:trace>
  <inkml:trace contextRef="#ctx0" brushRef="#br0" timeOffset="41023.3464">18049 4580 3483,'0'0'4257,"11"-5"-258,-11 5-1290,-5 0-1935,5 0-387,-21 0 129,5 2 0,-9 1-129,-4 2-258,-8 2 258,0 1-129,-4 2 129,4 1 0,1 1 0,7 0-258,1-2 129,13 1-258,15-11 258,-7 20-258,14-11 0,11 4 0,9-4 0,4 6 0,5-4 0,1 4 0,0 0-129,-2 3 258,-5 0-258,-5-4 258,-7 4-258,-5-2 258,-9 1 0,-4 2 129,-11-6 0,-9 1 0,-10-2 0,-3 1 0,-8-4-258,0-1-129,4 1-387,-8-9-1677,10 0-2193,7 0-258,4-9-387</inkml:trace>
  <inkml:trace contextRef="#ctx0" brushRef="#br0" timeOffset="41632.3812">19360 4299 5289,'9'-15'4515,"-9"15"-516,0 0-258,6-13-3612,-6 13 0,0 10-129,0 5 0,-1 9 129,-1 11 129,-4 6 129,2 17-129,0 9 0,1 11 129,0 1 0,3 9-129,0-2 0,0-1-129,4-6 0,1-10-258,1-6-387,-4-17-645,3-7-2193,-5-11-1161,-8-15-129,-6-8-258</inkml:trace>
  <inkml:trace contextRef="#ctx0" brushRef="#br0" timeOffset="41829.3925">19074 4884 5805,'-3'-17'4902,"7"3"-387,10 13-258,5 1-3354,14 0-516,5 3-129,10-1-129,10 2-645,-1-4-645,13 0-1806,-6 0-1548,0-3-129,-1 0-129</inkml:trace>
  <inkml:trace contextRef="#ctx0" brushRef="#br0" timeOffset="42227.4153">19695 4798 5805,'4'-20'4644,"13"5"-516,5 8 0,7-3-3870,-4 7-258,3 1 129,-3 2-129,-2 5 0,-5 6 0,-7 3 0,-2 2 129,-5 2 0,-4 2 129,0 3 0,-7-4 258,-4 1 0,-14-4 0,2 4 258,-10-8-387,1 5 129,-6-10-258,4-2-129,3-2-258,0-4-387,16-3-645,-5-19-1548,19 0-1935,2-8-258,16-1-258</inkml:trace>
  <inkml:trace contextRef="#ctx0" brushRef="#br0" timeOffset="43228.4725">20317 4606 5031,'-2'12'4515,"2"-12"0,-16-1-516,5 0-2193,11 1-1677,-17 0-258,17 0 129,-12 0-129,12 0 129,0 0 0,-13 7 0,13-7-129,0 0 258,0 0 0,0 12 0,0-12-129,0 0 129,0 0-129,0 0 129,0 0 0,0 0-129,0 0 0,0 0 0,0 0 129,0 0-129,0 0 129,0 0-129,7 0 0,-7 0 0,0 0-129,0 0 129,0 0 0,0 0 0,0 0-129,0 0 129,0 0-129,0 0 129,0 0 129,0 0-258,0 0 0,0 0 129,0 0 129,0 0-129,0 0 0,0 0 0,0 0 0,0 0 0,0 0 258,0 0-258,0 0-129,0 0 0,0 0 129,0 0-129,0 0 129,0 0-129,0 0 0,0 0 0,0 0 129,0 0 0,0 0 0,0 0 0,0 0 0,0 0 129,0 0-129,0 0 0,0 0 258,0 0-258,0 0 129,0 0-129,0 0 0,0 0 0,0 17 0,0-1 129,0 7-129,0 6 0,0 7 0,1 0 0,-1 6 129,0-1-129,0 0 0,-2-5 0,-3-3 129,2-10 0,-2-2 0,1-11 129,4-10 0,-11 10 0,11-10 0,-17-11 0,9-2-129,-4-5 0,3-3-129,-1-4 129,2-4 0,1-4 0,5 1-129,2 3 129,8 2-129,7 2 129,6 5-129,4 3 0,8 4-129,3 9 0,4 1 0,0 3 0,1 0 0,3 3-645,-8-1-258,9 10-2322,-8-6-903,-4-4-387,0 2-387</inkml:trace>
  <inkml:trace contextRef="#ctx0" brushRef="#br0" timeOffset="44264.5318">21457 4550 1548,'21'5'3483,"-21"-5"129,17 0-1806,-17 0-774,15 4-129,-8 8 258,-7 2-129,3 11-258,-3 0-129,-1 8-129,-6 4 0,-1 7-258,-2-3 129,0 1-258,-1-7 129,2-4-129,-3-6 129,4-6-129,8-19-258,-14 7-129,14-7 129,-9-24-129,6 0 129,-1-10-129,3-7 129,-3-5 129,-2-4 129,-3 3 129,-1-2-129,2 8 258,-4 1-129,-1 8 0,-1 4-129,1 8 129,6 8-258,7 12 0,-7-15 0,7 15 0,18 0 129,8 7 0,4 4-129,12 6 129,5 1 129,5 8-129,1 6 0,0 7-129,-4 2 129,-4 5-129,-5 1 0,-1-2-129,-7 3 129,-3-7-129,-3-7 129,-5-4 129,-3-9 0,-2-4 129,-16-17 0,20 14 129,-20-14-129,7-13 0,-7-8 258,-3-4-387,-6-10 129,-2-7-387,-3-10 129,-2-3 129,-1-4-129,3-3 129,0-1-129,5-2 129,5 2-129,4 9 258,0 5-258,6 9 0,4 11-129,3 4-129,4 14-645,-17 11-1419,28-6-1935,-11 8-516,1 3-258,3 3 258</inkml:trace>
  <inkml:trace contextRef="#ctx0" brushRef="#br0" timeOffset="44565.549">22432 4424 6966,'-1'86'4902,"1"-33"-516,0 0-387,1 6-3999,4 6-129,-2-3 129,2-4-129,-2-5 0,0-12-129,0-4-129,-3-23-903,0-14-2580,0 0-645,12-2-258,-6-25 129</inkml:trace>
  <inkml:trace contextRef="#ctx0" brushRef="#br0" timeOffset="44932.57">22336 4287 4773,'-11'-28'4644,"11"12"-129,16 7-387,10 0-2967,5-2-645,14 7-258,4 0-129,7 3-129,6 1 0,-3 4 129,0 10-129,-5 2 0,-11 5 0,-5 3 129,-14 5-258,-6 4 387,-13 0-258,-5 4 129,-7-2 0,-11 0 0,-4-3 0,-5 0 0,-6-7 0,-5-1 0,-3-5-258,-5-4-129,-3 1-774,-13-8-3354,-4-8 0,-8-6-516,-12-12 0</inkml:trace>
  <inkml:trace contextRef="#ctx0" brushRef="#br0" timeOffset="46075.6351">2637 6653 5547,'14'17'4257,"-14"-5"-129,0 5-645,0 7-3483,0 10 0,0 12 387,-5 4 0,-2 12 258,-6 0-129,1 8-129,-6 0 129,0 0-129,1-7-258,0-16-774,10-9-3225,2-16-387,5-22-387,4-12-129</inkml:trace>
  <inkml:trace contextRef="#ctx0" brushRef="#br0" timeOffset="46480.6585">2664 6750 1419,'0'14'4257,"2"8"129,-2-22-258,3 21-2322,11 4-516,-7-7-387,10 10 0,0 1-387,8 9-258,4-1 129,3 5-129,5 1-129,4-4 0,2-6 129,1 2-129,-1-14 0,-1-6 129,-4-10-129,-1-5 258,-6-16-129,-2-8 0,-7-7-129,-1-10 0,-6-8 0,-2-6-129,-6-3 0,0-3-129,-6-2 0,0 3 0,-1 6-129,0 1-129,5 13-645,-5-2-1290,9 13-2193,3 7-258,3 9-129,4 8 517</inkml:trace>
  <inkml:trace contextRef="#ctx0" brushRef="#br0" timeOffset="46736.6732">3570 6677 1419,'8'52'3870,"-2"-18"387,-6 6-903,0 1-1677,0 18-258,-4-6-258,4 11-258,-8-9-129,3 4-258,-3-10-129,3-5-258,0-11-387,0-21-1161,5-12-2580,13-12-387,-3-17-387,4-10 258</inkml:trace>
  <inkml:trace contextRef="#ctx0" brushRef="#br0" timeOffset="47087.693">3558 6665 1161,'-11'-31'3741,"15"19"258,3-6-129,7-1-2451,13 7-516,2-7-129,7 7 0,0-1 0,7 9-129,-7-1 0,5 5-258,-7 5-129,1 7-129,-5 8 0,0 3-129,-7 1 0,-1 5 129,-5-3 129,-4 3 129,-11-4 0,0 7 129,-7-11 129,-7 4 0,-13-7-129,1 2 0,-9-3-258,-1-2-258,3-5-129,-1-6-516,14 9-1290,-8-9-2451,26-4-387,-14 0-516,14 0 129</inkml:trace>
  <inkml:trace contextRef="#ctx0" brushRef="#br0" timeOffset="47405.7112">4322 7078 6966,'22'0'4902,"-5"0"-645,7 0 0,4 3-3999,10 0-258,8 1-129,7 3 0,3 1 129,4-2-129,-1 2 129,4-4-129,-3-3-129,-2 3-387,-9-6-1290,0-5-2322,-3-3-258,-9-7-129</inkml:trace>
  <inkml:trace contextRef="#ctx0" brushRef="#br0" timeOffset="47803.7342">5030 6892 4128,'-12'17'4515,"12"-17"0,0 13-387,10-3-3483,3-2 0,6 1-387,3-1 129,5 0-258,5 1 129,2-1-129,1-4-129,0 4 0,1-3 0,-6 2 0,0 0-129,-5 3 129,-6 2-129,-7 3 129,-8 3 129,-4 2-129,-11 4 129,-8 5 129,-12 3 0,-5 5 129,-10-3 0,-1 7 0,-5-6-129,3 5 258,-1-11-387,10 2-129,6-10-258,5-10-516,18 4-1548,11-15-2322,0 0-129,8-21-387</inkml:trace>
  <inkml:trace contextRef="#ctx0" brushRef="#br0" timeOffset="48283.7614">5763 7277 7611,'0'0'4773,"18"-17"0,-3-11-645,6-12-3999,7-6-129,8-4-258,5-7 129,1 0 0,1-3 0,-1-1 129,-2 5 0,-5 5 0,-1 7 0,-4 8 129,-4 5 0,-2 10-129,-3 6 129,-2 15-129,-2 0-129,-2 15 129,-1 9 0,-4 7 0,0 10 0,-1 9 0,-2 9 129,-2 0 0,-1 4 0,0-2 0,2-2 0,-3-4-129,0-6 0,3-11-129,-6-13-258,1-4-387,-1-21-645,0 0-1032,-20-8-903,3-13-1290,-5-3-258</inkml:trace>
  <inkml:trace contextRef="#ctx0" brushRef="#br0" timeOffset="48473.7725">5926 6964 774,'-33'-4'4386,"33"4"258,12 3-645,12-3-1806,20 5-645,5-3-516,13 2-516,5-4-258,4 0-258,5 0-645,-6-4-2451,1-6-1290,-5 3-387,-7-10 129</inkml:trace>
  <inkml:trace contextRef="#ctx0" brushRef="#br0" timeOffset="49115.8093">6815 6886 1677,'-18'66'4257,"12"-31"516,-5-6-645,5 0-1935,-2 3-1548,-1-9-387,4-1 0,-8-10 129,2-2-258,-2-9 0,13-1-129,-19-16 0,14-4 0,3-9-129,2-5 129,5-6-129,7-2 258,5-5 0,4 5 0,-1 1-129,3 7 258,2 4 0,0 7-129,0 8 0,0 4-129,3 8 0,-1 3 0,0 3 0,-1 8 0,-3 4 0,0 4 0,-3-2 129,-3 3 129,-7-3-129,0 3 258,-10-4-129,0-1 0,0-4 0,0-11-129,-26 15 0,6-13-258,-4 1 0,-4-3 0,-2 0-129,-4-2 129,-1 0 0,1 1 129,1 1-129,4 0 129,4 1 0,4 5 129,8 4-129,3 3 0,10 3 129,0 6 0,14 6 0,2 2-129,7 4 129,3 8-129,4 5 0,0 2 129,2-5-258,-2-1 129,0-6-129,-6-9-129,2 5-903,-12-21-2451,3-12-1032,0-3-129,-4-23-258</inkml:trace>
  <inkml:trace contextRef="#ctx0" brushRef="#br0" timeOffset="49382.8245">7442 6811 4386,'8'50'5160,"-4"-16"-258,-2 0-387,3 4-2709,1 6-1677,2 2 0,0 1-129,1-2 129,1-6-258,-2-6-129,-2-13-129,1 2-516,-7-22-1419,0 0-1677,-2-10-645,-7-14-387</inkml:trace>
  <inkml:trace contextRef="#ctx0" brushRef="#br0" timeOffset="49600.837">7085 6817 4128,'-51'-10'4773,"38"6"-129,13 4-1419,10 0-1548,7 0-516,21 0-129,6-8-258,17 5-129,7-6-258,12-3-129,10 2-129,4-5-387,5 8-258,-7-10-1806,4 11-2193,-3-2-516,-6 2-258</inkml:trace>
  <inkml:trace contextRef="#ctx0" brushRef="#br0" timeOffset="50243.8738">8569 7192 6063,'45'-37'4902,"-17"3"-516,9-16-1161,-1 7-3096,4-4-258,1-5 129,1-2-129,-3 0 129,-1 1 0,0 7 0,-1 3 0,-3 7 129,-2 4-129,-2 11 129,-4 11-129,-4 7 129,-2 6 0,-1 17 0,-6 11 0,1 8 0,-6 12 0,0 3 129,-1 5 0,0 9 0,-2-5 0,1-3 0,-4-7 0,3-2-129,-2-10 129,1-7-258,2-9-258,-6-14-258,5 2-1290,-5-13-1548,-12-17-1419,-3-4-258,-8-8 0</inkml:trace>
  <inkml:trace contextRef="#ctx0" brushRef="#br0" timeOffset="50415.8836">8731 6915 3225,'-10'7'4902,"22"2"-645,15-6 258,5-1-3483,20 8-387,4-3-258,9-2-903,9 2-2451,1-2-1548,-7-5-129,0-3-129</inkml:trace>
  <inkml:trace contextRef="#ctx0" brushRef="#br0" timeOffset="50704.9001">9681 6822 4773,'-11'64'5031,"3"-26"-516,3 8-258,4-1-3870,-7 4-387,1-1 0,1-3 129,-2-10-645,6 0-1419,-3-14-2322,5-21-387,0-8-129</inkml:trace>
  <inkml:trace contextRef="#ctx0" brushRef="#br0" timeOffset="51115.9235">9547 6639 7482,'0'31'5289,"8"-19"-645,7 0 0,4-1-4515,7 6-129,5 3-129,4 2 129,6 4-129,0 1-258,1 2 258,-1 5 129,-3 1 0,-5 0 0,-5 0 129,-4 1-129,-8-4 387,-4 1-258,-10-4 129,-5 0 0,-14-6-129,-5 2 129,-11-3-129,-6-3 129,-7-3-258,-7-3 129,-2-2-129,1-6 0,4-1-129,3-4-129,10 0-645,0-12-2322,15 3-1677,13-4-129,9-6-516</inkml:trace>
  <inkml:trace contextRef="#ctx0" brushRef="#br0" timeOffset="51631.9532">10476 6757 2451,'0'10'3999,"0"-10"-516,0 0-2064,0 19 129,0-19-258,4 31 0,-3-12-516,7 10 0,-4 4-258,3 12-129,-6 3 258,5 8-387,-6 1 129,0 2-129,-8-3 129,-1-3 0,-5-9 0,-6-3 0,-5-12-129,-1-2 0,-6-13-129,-1-8-258,1-3-387,-6-10-387,10 3-1161,-11-23-1548,8-4-1290,2-5-258</inkml:trace>
  <inkml:trace contextRef="#ctx0" brushRef="#br0" timeOffset="51868.9667">10075 6711 4902,'60'9'5160,"-23"-9"-387,7 0-129,6 0-3741,3-2-516,14 1-129,4-5-129,3 1-387,11 4-1032,-7-2-3225,0-7-387,3-1-387,-9-5 388</inkml:trace>
  <inkml:trace contextRef="#ctx0" brushRef="#br0" timeOffset="59516.4041">12037 6907 1806,'13'4'3741,"-13"-4"129,1-11-2451,-1 11-1419,0 0 0,0 0 0,0 0 0,0 0 0,0 0 0,0 0 129,0 0 129,12 0 0,-12 0 258,0 19-129,0 3 129,0 12-129,-5 7 129,-2 9-258,-1 1 0,-2-1 0,1 3-129,-2-6-258,5-7-258,-2-19-903,8-21-2967,3 14 0,0-25 0</inkml:trace>
  <inkml:trace contextRef="#ctx0" brushRef="#br0" timeOffset="59980.4307">12155 6917 3612,'18'36'4515,"-10"-15"-516,11 2-1935,-3 8-2064,4 4 129,2 2-129,1 2 0,-1 0 129,-1-7 0,2-2 129,-5-7 258,1-1-129,-2-10 0,-2-2 258,-2-10-258,2-4-129,-4-7 0,-1-4-129,-3-6 0,0-3 0,-4-6 0,-2-2-129,-1-4 258,-3 0-129,-5-3 0,0 1 0,0-1 0,-2 2 0,5 3-129,1 4 129,4 2-258,1 4 0,12 7-129,4-4-387,10 11-387,-5-8-1806,6 5-1806,7 2-129,-5-5 129</inkml:trace>
  <inkml:trace contextRef="#ctx0" brushRef="#br0" timeOffset="60508.4609">13066 7104 1935,'-36'23'4515,"12"-23"-258,9 5-387,0-5-3870,-1-5-129,7-9 0,4-3 129,3-5 0,2-6 0,7 0 258,8-4 0,5 4 258,0 1 0,7 7-258,-1 4 258,2 6-258,-2 6 0,1 4-129,-2 9 0,-2 5-129,-1 9 0,-6 3-129,-2 3 258,-5 3-129,-8 0 129,-1 2 129,-9-6 129,-5 6 0,-12-8 129,1 1 0,-10-7 0,2-2-129,-4-7-258,6-6 0,1-5-258,3-11-387,11 0-774,-4-18-2064,13-1-1419,7 1-387,6-10 258</inkml:trace>
  <inkml:trace contextRef="#ctx0" brushRef="#br0" timeOffset="60903.4835">13529 6956 3096,'-1'60'4515,"-8"-31"-129,9 5-258,-3-4-3741,3-2-645,7-4 258,5-2 0,6-7 0,2-6 0,5-5 0,0-4 0,4-4 258,-5-8 129,1-1-258,-5-6 258,0 1-129,-6-3 0,-5 0 258,-2-2-387,-4 2 258,-1-4-387,-2 1 129,0-2-129,0 5 129,0-3-258,0 5 0,0 3-129,0 2-516,0 14-1290,8-3-2451,-8 3 0,0 0-516</inkml:trace>
  <inkml:trace contextRef="#ctx0" brushRef="#br0" timeOffset="61731.5308">14229 6902 3612,'0'0'4644,"-7"19"-387,7-19 129,-3 15-4257,2 5-387,1 6 258,-2 8 0,-4 6 0,-3 4 129,-4 0 0,0-2 129,-4-7 0,4-3 129,-1-10 129,5-5-387,9-17-129,0 0-387,0-15-387,2-13-516,15 3 0,-8-17 0,9 6 0,-11-12 129,7 6 258,-12 0 129,1 9-129,-3 1 387,-6 7-129,-4 5 0,2 6 0,-1 2 645,9 12 387,-12-8 129,12 8 645,0 0 129,0 0 129,0 0 0,0 0-129,19 8-387,-19-8-129,27 26-387,-12-3 0,3 3-258,2 6 0,1 3-129,0-1 258,3 2-129,2 0 0,5-1 0,-2-6 129,6-3 0,1-8 0,1-2-129,1-4 129,0-4-129,-1-6-129,-1-2 0,-2-4 258,-3-7-129,-6-3-129,-2-2 129,-7-4 0,-4 0 0,-9-6 129,-1-1-129,-5-3 0,-5 1 258,-7-6-258,2 3 0,-5-6 0,5 4 0,2-2-129,2 5 129,8 1-129,1 2-129,10 7-129,2-1-387,14 13-2064,0-1-1935,-2-5 0,4 4-516</inkml:trace>
  <inkml:trace contextRef="#ctx0" brushRef="#br0" timeOffset="62887.597">2496 8420 1419,'13'-14'3483,"-13"14"129,0 0-129,14-9-2580,-14 9-516,0 0 129,7 14 0,-5 6 0,-2 5 387,0 12-129,-6 4-129,0 13 0,-9 3 129,2 5-387,-5 4 0,0 0-258,0-5-258,-1-12-258,7-1-1806,-2-10-1806,1-20-258,8-6-258</inkml:trace>
  <inkml:trace contextRef="#ctx0" brushRef="#br0" timeOffset="63331.6223">2523 8465 6321,'24'30'4515,"-15"-7"-516,4 1-903,1 9-2838,1 4 129,7 3-258,2 3-129,2-2 0,2-4 0,4-5 0,3-4 129,0-4 0,0-9 129,0-3 129,-1-12-129,2 0 129,-5-5-129,0-9 0,-3-6 0,-1-2 0,-5-8-129,-2-2-129,-5-5 129,-3-2 0,-3-5-258,-1 1 129,-5-3-129,1 1 0,-2 8-258,-2-2-129,9 14-1806,-4 0-1935,1 5-258,4 6-387,0 2 517</inkml:trace>
  <inkml:trace contextRef="#ctx0" brushRef="#br0" timeOffset="63719.6445">3313 8458 5934,'-13'55'4515,"8"-18"-258,-4 1-129,4 13-3999,4 8-129,1 8 0,1 2 0,2-2-129,1-9 129,0-5 0,-1-9-129,1-7-1032,-4-16-2580,0-21-516,0-5-129,-3-26 129</inkml:trace>
  <inkml:trace contextRef="#ctx0" brushRef="#br0" timeOffset="64091.6658">3351 8378 5547,'45'-26'4644,"-12"14"-387,-1-4-258,3 4-3483,7 6-387,0 0-129,4 6-129,-5 1-129,-6 6 258,-3 7-258,-6 3 258,-7-2 129,-10 7 129,-9-5 258,-1 7 0,-18-8 0,-2 8 129,-13-10 0,3 4 0,-10-6-258,6 2-258,1-1-258,-2-8-129,10 5-516,-5-10-1161,16 0-2322,3-1-516,12 1-129,0 0-129</inkml:trace>
  <inkml:trace contextRef="#ctx0" brushRef="#br0" timeOffset="64471.6876">4188 8678 6837,'-5'12'4515,"5"-12"0,11 9-516,-11-9-3741,33 6-387,-3-4 0,10 1 129,4 3-129,5 0 129,6-2 0,2-2 0,2-1 0,-1-1 0,0 0 0,-5 0-129,1 0-774,-12 0-2967,-2-2-516,-3-3-258,-13-5-129</inkml:trace>
  <inkml:trace contextRef="#ctx0" brushRef="#br0" timeOffset="64915.713">4689 8465 4773,'28'27'4515,"-10"-19"0,10 9-516,-2-5-3225,9 2-387,8 0-258,-1 0 129,1-1-387,-3-3 258,-2 2-258,-3-6 129,-4 6-129,-7-4 129,-4 1 129,-10-1 0,0 4 0,-10 1 0,0 1 129,-5 5-129,-7 5 0,-8 1 0,-3 1 0,-6 2 0,-4 1 129,-6 6 0,-2 0 129,-6 0-129,2 2 258,-2 1-258,3 0 0,6-1-387,-2-3-774,17 1-1935,-2-9-1677,6-7-387,3-6-258</inkml:trace>
  <inkml:trace contextRef="#ctx0" brushRef="#br0" timeOffset="70572.0364">5983 8398 2967,'0'0'4257,"0"0"-387,0 0-1548,0 0-1290,0 0-258,0-10-387,0 10-129,0 0 0,16-3 129,-16 3-129,0 0 129,10 1 0,-5 14 0,-5 6-129,0 8 129,-8 9 0,-1 13-129,-2 4 0,-5 6-129,0-1 0,-2-3-129,3-6 129,1-10-258,6-7-129,2-18-387,6-16-1161,8-3-1677,6-23-903,9-7-387,0-10 388</inkml:trace>
  <inkml:trace contextRef="#ctx0" brushRef="#br0" timeOffset="71008.0614">6029 8381 1935,'-15'0'3999,"15"0"387,0 0-387,0 0-2322,6 4-1032,8 4-387,1 5-258,2 3 0,1 9 129,4 4 0,-4 6 0,6 7 0,-5-1 258,3 4-129,-4-3 258,7-1-129,-7-10 129,5 3-129,-4-14-129,3-3 258,-3-12-258,3-5-129,-3-6 0,1-10-129,-1-6 129,-2-10-258,1 1 258,-4-10-129,0 0 0,-6-1 129,-4-2-258,-2 1 258,-2 3-129,0 2 0,0 5-387,0 3-129,1 16-774,-1-1-3096,11 3-129,2 3-516,2 7 258</inkml:trace>
  <inkml:trace contextRef="#ctx0" brushRef="#br0" timeOffset="71476.0882">6857 8644 3225,'-37'-5'4515,"20"-14"-387,16 3-516,-4-7-3225,11 0-1032,8-4-129,15 4 129,-2-3 0,6 9 258,-2 3 129,2 6 258,-2 7 387,-6 1-129,1 12 0,-6 5 258,0 9-387,-5 2 129,0 4 0,-9 0 387,3 4-258,-9-5 516,-4 6-129,-12-8-129,-1 2 258,-8-7-258,-2-2-129,-9-7 0,4-5-258,-2-8-129,1-2-129,5-9-258,-1-11-387,16 3-774,-4-10-2709,12-4-516,5-1-387,11-2 259</inkml:trace>
  <inkml:trace contextRef="#ctx0" brushRef="#br0" timeOffset="71880.1113">7410 8538 3483,'-9'63'4515,"2"-32"-387,7 10-258,0-7-3354,1-1-516,6-5-258,7-4 516,3-9-129,5-7-129,6-8 129,5-10 0,1-7 0,5-8 129,0-2 129,-3-9-258,-1 1 258,-9-5 129,-3 6-129,-11 0-129,-2 5 129,-5 1-258,-1 8 0,-4 3-258,0 5-258,0 12-387,0 0-1806,0 0-1677,0 0-645,0 0 258</inkml:trace>
  <inkml:trace contextRef="#ctx0" brushRef="#br0" timeOffset="72213.1303">8219 8528 5031,'-11'55'4902,"8"-20"-516,-6-1-129,4 9-4128,-1 5-129,1 1 0,-1-3 0,-4-3 258,1-3-129,-1-5 0,-1-8 129,3-8-258,8-19-129,-14 10-516,6-17-1032,8-10-2838,3-3 0,1-11-516</inkml:trace>
  <inkml:trace contextRef="#ctx0" brushRef="#br0" timeOffset="72940.1719">8132 8598 645,'12'0'2967,"-5"-9"-774,-7 9-1032,14-3 0,-3 3 0,-11 0 258,18 4 0,-18-4-129,26 16-129,-11-7-129,6 11-129,3-2-258,6 10-258,1 1-129,5 0-129,3 4 0,0 1 0,-2 4-129,1-3 0,-2-2 258,-3-4-258,-5-6 129,-4-2 0,-6-8 129,0-4 0,-8-9-129,1-7 129,-5-12 0,0-9 0,-4-7-129,3-6 129,-2-10-129,3 0 0,-2-6 0,0 0-129,2 2-258,-2-1-387,10 7-2580,-7 4-1548,-1-1-258,-2 5-258</inkml:trace>
  <inkml:trace contextRef="#ctx0" brushRef="#br0" timeOffset="75275.3055">2416 10169 5289,'-1'19'4644,"1"-19"-645,-5 27-129,-1 0-2967,4 2-774,2 9-129,0 13 129,-2 9 258,-3 8-129,2 5 129,-7 4 0,3-3 0,-5-10 0,5-4-258,1-14-129,2-18-516,5-12-1419,-1-16-2451,12-24 0,-1-10-516,-1-12 387</inkml:trace>
  <inkml:trace contextRef="#ctx0" brushRef="#br0" timeOffset="75703.33">2407 10193 4644,'0'0'4257,"17"5"-129,-17-5-258,16 14-2838,-1 4-774,0 5 0,6 7-129,0 4 0,4 9 258,-4 2-129,4 6 258,-6-5-129,2 3 129,-7-15 0,6 2 129,-10-12-258,8-9-129,-3-15-129,6-8 0,2-15-129,1-9 0,3-5 0,-1-6 0,1-9 0,-2-1 0,-4-1 0,-5 7 0,-2-3 0,-2 2 129,-4 0-129,-1 3 129,-2 8-258,0 2 129,2 8-387,-4 0-516,15 12-2322,-8 4-1419,3 5-129,4 5-387</inkml:trace>
  <inkml:trace contextRef="#ctx0" brushRef="#br0" timeOffset="75960.3447">3371 10128 6321,'3'102'4773,"-3"-38"-516,-6-3-129,-5 8-3483,4 5-387,0-2-258,0-6 129,-1-2 0,2-13-258,0-12-129,-2-22-1290,8-17-2451,0 0-516,6-25 0,3-8-258</inkml:trace>
  <inkml:trace contextRef="#ctx0" brushRef="#br0" timeOffset="76356.3673">3425 10135 7740,'21'-24'4644,"-3"11"-258,1-4-387,1 1-3999,8 1-129,5 5 0,3 2 0,2 4 129,-4 4-129,1 3 258,-1 8 0,-5 4 129,-1 9 0,-6-2 0,-2 6-258,-9-2 258,1 3 129,-12-8-129,0 3 0,-13-4-129,-6 0 129,-10-3 0,-6-1 0,-9-6-129,-1 1-129,-5 0-129,0-9-387,14 12-2580,-2-14-1419,8 0-387,7-3-258,10-8 1</inkml:trace>
  <inkml:trace contextRef="#ctx0" brushRef="#br0" timeOffset="76712.3877">3939 10510 6837,'-2'12'4644,"2"-12"-258,23 0-258,7 0-3870,10 0-258,10 0-129,7 0 129,5 0-129,2 2 258,0 1 0,-1-1 0,-5 1 0,-5-3 0,-6 0-129,-3 4-129,-11-4-1032,-1-4-2838,-6 3-645,-9-6-258,-2-2 0</inkml:trace>
  <inkml:trace contextRef="#ctx0" brushRef="#br0" timeOffset="77431.4288">4646 10256 3483,'0'25'4644,"0"-25"-516,14 16-129,-6-2-3096,11-1-774,3 1 0,3 1 0,3 3-129,1-5 258,3 6-129,0-4 0,0 2 0,-1-1 129,-2 2-129,-4-2 0,-3 0-129,-3 1 129,-5-3-129,-8 2 0,-4 1 129,-2-2-129,-7 4 129,-7-4 0,-6 4 0,-6-2 129,-3 5 129,-6-5-129,-2 2 129,-4 2 0,4 1-258,-3 3 258,7-2-516,5 2-129,-1-13-516,19 11-2451,2-10-1419,8-13 129,7 0-774</inkml:trace>
  <inkml:trace contextRef="#ctx0" brushRef="#br0" timeOffset="77799.4497">5873 10016 5676,'-15'58'4773,"12"-24"-387,-1-2 0,-6 6-4128,8 10-258,1 2 258,1 4-129,-5-3 129,3 0 258,-6-9-387,5-3 0,3-8-903,-3-12-3096,3-19-645,6-2-516,2-17-129</inkml:trace>
  <inkml:trace contextRef="#ctx0" brushRef="#br0" timeOffset="78175.4714">5894 9943 5031,'24'-35'4773,"-8"16"-258,10 6-387,3 3-3870,2 4-258,0 2 0,1 4-129,-3 5 258,-3 6-129,-5 7 258,-4 0 129,-5 10 0,-9-6 129,1 9 129,-9-9 0,-5 5-129,-11-8 129,-1 3-387,-11-6 129,-2-1-129,-5-5 0,1 0-258,1-4 0,-1 0-129,7-1-258,2-5-258,16 4-1548,-4-4-2322,18 0-516,-1-8-387,6-3 129</inkml:trace>
  <inkml:trace contextRef="#ctx0" brushRef="#br0" timeOffset="78843.5096">6446 10019 3999,'-2'74'4902,"1"-28"-387,-8-2-129,4-2-3096,-2 9-1161,-1 1-129,-1-6 129,-1-2 0,0-2 129,-2-13-129,1-4 129,0-9-129,-1-10 0,12-6-129,-17-12 0,13-10 0,2-10-129,2-6 129,4-8-258,8-2 129,4-3 0,3 1 0,5 2 129,5 3-129,1 9 129,3 4-129,0 6 258,1 8-258,-1 5 129,0 5 129,-1 5-258,-5 3 129,-3 4 129,-3 9 0,-5-1 0,-2 4 0,-7 0 0,-5 4 0,-2 1 0,-7-3 129,-7 3-129,-7-6 0,0 4 0,-3-7-129,0 0 0,1-4 0,1-4 0,4-1 0,5-3 0,13 0 0,-17 0-129,17 0 129,0 0 0,0 14-129,7-2 129,3 7-129,2 4 129,5 7 0,-2 3 0,5 5 0,1 6 129,-2-3-129,-1-3 0,3-1-258,-5-12-903,8-7-3225,0-2-258,-3-16-516,6-6 258</inkml:trace>
  <inkml:trace contextRef="#ctx0" brushRef="#br0" timeOffset="79263.5336">7070 10435 6837,'-28'-35'4644,"24"14"-258,-3-15-774,7 9-4386,0-4-258,17 11 258,-2-3 129,4 8 387,-1 3 258,0 4 516,4 8 129,-5 3 129,4 14 258,-2-1-387,2 9-258,-5 1-129,2 4 129,-4 0-258,-4 0 129,-6-3 129,-4 1 129,-7-6-129,-7-1 0,-10-5 0,-1 0 0,-10-11-129,0 2-129,-3-7-129,2-2-129,8-3-516,-3-13-1161,20 3-2580,0-7-774,11-1-129,3-3-129</inkml:trace>
  <inkml:trace contextRef="#ctx0" brushRef="#br0" timeOffset="79548.5499">7740 10171 6450,'0'48'5031,"0"-16"-258,-2 2-258,-7 6-3999,1 1-516,1-1 0,-5 3 0,3-4 129,-5-8-129,2-6 129,3-4-387,-4-16-387,13-5-2193,-2-9-1677,-1-18-387,3-12-258</inkml:trace>
  <inkml:trace contextRef="#ctx0" brushRef="#br0" timeOffset="79887.5693">7678 10151 2967,'22'42'4644,"-14"-21"-129,5 2-1419,6 12-1161,-6-7-645,10 12-516,-4-9-129,9 5-129,-4-8 0,6 1-129,-4-7 0,6-3 129,-3-7-258,2-7 0,-6-5-129,2-5 0,-7-12 129,1-3-258,-5-7 129,-2-2 0,-6-5-129,-2-1 0,0 0 129,-4-4-258,2 4 129,-3 2 0,1 4-258,-2-1-258,7 12-645,-6-8-1419,6 11-2322,6 2-258,0 3-258</inkml:trace>
  <inkml:trace contextRef="#ctx0" brushRef="#br0" timeOffset="80291.5924">8571 10312 6450,'-24'5'4773,"24"-5"-129,-22-18-645,11 1-4128,7-4-129,4 2 0,2-4 0,7 2 258,4 4 0,0-3 258,6 13 129,-5-3 0,5 10-129,-4 0 129,5 8-258,-5 5 0,2 8-129,-4 3 129,-1 7-129,-7 3 258,0 5 129,-6-3 129,-8 5 0,-9-8 0,-1 0 0,-9-10 0,1-3 129,-6-10-387,1-10-258,6-3-387,-1-15-258,13 1-387,-4-18-2451,13 5-1548,5-6-258,5-2-516</inkml:trace>
  <inkml:trace contextRef="#ctx0" brushRef="#br0" timeOffset="80812.6222">9033 10222 3870,'-9'55'4773,"0"-28"-258,9 12-258,5 3-3741,0 0-258,5 0 258,3-6-258,8-2 129,3-13 0,8-3 0,3-18 0,9-6-129,-3-19 129,3-5-129,-3-14 258,-1-2-258,-9-7 0,-2 2 0,-13-2 129,-5 2-129,-7 8-258,-4 4 129,0 10-258,-4 6-129,1 10-258,-6 1-387,9 12-1806,-4 9-2193,4-9-258,0 20-387</inkml:trace>
  <inkml:trace contextRef="#ctx0" brushRef="#br0" timeOffset="81149.6415">9883 10083 5676,'-4'25'4773,"-1"-9"129,5 7-645,-3 6-4257,-3 5 0,1 15 0,-4 2 387,1 6 0,-9-4 129,7 3-129,-6-10 0,7-3 129,-3-9-516,3-16-129,7-5-903,-7-18-1161,9-9-2580,1-8-258,4-6-387</inkml:trace>
  <inkml:trace contextRef="#ctx0" brushRef="#br0" timeOffset="83163.7567">9888 10096 129,'0'0'1677,"0"0"-129,0 0 129,0 0 0,8-7 0,-8 7 0,0 0-258,0 0 0,0 0-258,0 0-516,0 0 129,0 0-258,0 0 0,0 0-129,10 7 0,-10-7 0,15 17 0,-5-7 0,4 10-129,1-2-258,1 10 129,2 1-129,1 2 0,1 5 0,0 3 0,0 1 0,1 1 129,-1-2-129,-1-2 129,-2-4-129,1-3 129,-3-2-129,-1-6 0,-1-7 129,0-5 0,-13-10-129,21 7 129,-21-7 129,19-17 0,-13-9 0,3-4 0,-3-10 129,4-4-129,-3-10 129,4-4-129,-3 2 0,5-2-129,0 4-258,2 4 0,1 7-516,-7-4-1935,5 9-2193,2 4-387,-4-7-387</inkml:trace>
  <inkml:trace contextRef="#ctx0" brushRef="#br1" timeOffset="94839.4244">16985 5680 903,'0'12'2451,"0"-12"-1935,-12 17-774,8-5 516,0 3-129,1 3 258,0 5 258,2 3 258,1 8 129,0 0 129,0 9-129,1-2-129,5 5 0,-2-2-129,4 2-387,-6-9 0,3-4-129,-3-3-258,-1-9-645,2-2-774,-2-1-2064,-1-18-387</inkml:trace>
  <inkml:trace contextRef="#ctx0" brushRef="#br1" timeOffset="95173.4433">16831 6033 1032,'30'12'4515,"-9"-12"129,13 3-516,-1-1-1806,5-2-1677,12 0 0,-2 0-387,1-2 0,-4 0-258,-3-3 0,-8 0 0,-5 2 0,-8-4 0,-6-1-387,-15 8 129,10-14-387,-10 14-645,-2-16-1032,-4 3-1419,-1 2-903,-7-6 516</inkml:trace>
  <inkml:trace contextRef="#ctx0" brushRef="#br1" timeOffset="95479.4611">17262 5748 1806,'0'0'3096,"12"-10"-774,-12 10-1290,0 0 0,13 3 129,-13-3 387,9 12-129,-9-12-129,9 25 129,-9-13-129,10 11-258,-8 0-258,8 8-258,-5 4-258,7 4 129,-4-2-258,2 2 0,-1-2-129,-2 1 129,-1-5 0,0-1-129,-4-8 129,2-6-129,-3-2-129,-1-16-387,6 17-1806,-6-17-2193,12-7 0,-1-8-516</inkml:trace>
  <inkml:trace contextRef="#ctx0" brushRef="#br1" timeOffset="96087.4959">17878 6125 2193,'-26'-2'2838,"26"2"-2322,-19-15-387,10 3 516,2 0 258,-1-5 129,5 4 129,-1-5 129,4 3-129,2-2 0,9 6-258,0 0-387,8 4-129,2 4-387,5 3 258,0 0-258,1 3 0,-2 7 0,3 4 129,-5-1-129,-1 1 0,-5-2 258,2 3 0,-10-4 129,3 7 258,-12-18 0,3 22 0,-3-22 258,-12 24-129,-9-11 0,5 0-129,-10-2-258,3-2 0,-5-5-129,2 1-129,0-5-129,1 0 0,8-5-387,-3-7-387,20 12 0,-18-28-1677,18 11-1935,12-4-516,4-2 129</inkml:trace>
  <inkml:trace contextRef="#ctx0" brushRef="#br1" timeOffset="96791.5361">18360 5975 2451,'-8'13'3483,"8"-13"516,0 0-1161,0 0-3096,0 16 129,0-16 0,0 20 258,0-6 258,0-2 0,4 5 258,-4-2 0,1 6 258,-1-6-129,2 7 258,-2-5-258,8-3 0,-8-14-387,14 17 0,-1-16-258,5-1-129,1-7 129,0-5-129,0-8-129,-2 3 258,-1 0 0,-3 0 129,-3 2 0,-5 3-129,-5 12 0,5-13 0,-5 13-129,0 0 0,0 0-129,18 11 0,-8-2 129,2 3 0,4 2 0,3 2 0,0 0 0,2-1 129,-2-2 0,1 0 0,-1-3-129,-2-3 0,2-4 129,1-3-129,-1-3 0,2-4 0,-1-7-129,-3-3 129,1-2 0,-3-2 129,-2 0-129,-3 1 0,-5 3 129,0 1-258,-1 6 0,-4-2-258,0 12-516,0 0-1935,0 0-1677,0 0-258,0 0-129</inkml:trace>
  <inkml:trace contextRef="#ctx0" brushRef="#br1" timeOffset="97707.5885">19428 5973 3096,'12'2'4257,"-12"-2"-387,0 0 0,6 10-3612,-6-10-129,12 11 129,-12-11 0,13 16 258,-3-4 0,-10-12 0,13 22 0,-11-11 129,4 7-258,-4-4 0,3 2-129,-3-3 0,2 2-129,-4-15 0,10 19 0,-10-19-129,16 1 129,-2-6 0,1-7-129,1-6 0,3-1 129,2-6 0,-1 1-129,-2-2 0,-2 3 0,-4 4 0,-1 3 0,-11 16 0,11-15-129,-11 15 129,0 0 0,13 10-129,-7 4 129,2 1-129,-2 2 258,4 1-129,3 2 258,-4-6-129,2 2 129,1-5-129,3-5 0,0-3 258,2-3-387,4-3 0,2-7 0,3-5 0,-3-4-258,3-3 258,-3 3 0,-2 0 258,-5 2-258,-1 2 129,-4 5-129,-11 10 258,14-4-258,-14 4 0,9 17 0,-3-1 0,0 2-129,1 3 129,1 3 0,1-2-258,1 0 0,4-1 0,-4-8-258,11 9-1290,-3-10-2709,2-9-129,4-3-516,-2-8 388</inkml:trace>
  <inkml:trace contextRef="#ctx0" brushRef="#br1" timeOffset="98243.6192">20282 5891 5547,'11'11'4515,"-11"-11"-129,27 4-387,-3-2-3999,-2 8-387,1 1 258,3-1 0,-1 2 129,1 3-129,-2-1 129,3 2 0,-2 0 0,-4-3 129,-1 3 129,-5 0-129,-1 1 129,-5-4-129,0 1 0,-6-2 129,-2 3-129,-1-5-129,0-10 129,-13 15 0,-1-14 0,-2-1 129,-4 0-129,-2 0 0,1-1 0,-2-6 0,3 2 0,1-4 0,3 5-129,6 0 0,10 4 0,-17-8 129,17 8-258,0 0 129,0 0 0,0 0-129,19-13 0,3 11 0,3-3-258,10 4-258,-3-7-774,11 5-1935,-3 1-1161,-5-6-258,0 4 0</inkml:trace>
  <inkml:trace contextRef="#ctx0" brushRef="#br1" timeOffset="98679.6441">20786 5960 1935,'0'11'4128,"0"-11"0,0 0 0,2 12-3612,-2-12 129,8 14 0,-3 1 129,-5-15-258,3 23 0,-3-23 0,3 23 0,-3-23-129,12 13 0,0-13-258,10 0 0,8-7 129,9-7-258,3-6 129,4-4-129,0 2 129,-1 1-129,-6 4 129,-7 2-129,-10 6 129,-7 9 0,-15 0-129,13 20 0,-13-2 0,0 4 0,0 3-129,0 1 129,1 0-129,4-1 129,2-6 0,1-6-129,3 0-258,-11-13-258,22 13-2322,-9-13-1548,-13 0-129,17-14-387</inkml:trace>
  <inkml:trace contextRef="#ctx0" brushRef="#br1" timeOffset="99271.678">21369 5973 258,'0'16'3612,"3"-4"0,-3-12 0,0 0-3483,5 15 129,-5-15 387,6 22 258,-6-22 0,0 29 0,0-17 0,1 5 0,-1-4-387,10 3 0,-1-5-129,6-5 0,5-3-258,8-3 0,3-3 0,3-7-129,2-5 129,-1-3-129,1-2 129,-5-1-129,-3 1 0,-4 0 129,-5 3-129,-6 1 129,-4 4-129,-9 12 0,7-13 0,-7 13 0,0 0 0,-6 6 0,6-6-129,-12 26 129,4-9 0,0 7 129,0 5 0,3 4 0,0 4 129,5 5-258,0 7 129,0 5-129,5 3 129,2-2-129,4 1 0,-2-5 0,1-1-258,-4-10 129,4-2-387,-10-16-1419,3-6-2322,2-6-387,-5-10-258</inkml:trace>
  <inkml:trace contextRef="#ctx0" brushRef="#br1" timeOffset="100134.7274">22438 5666 1032,'14'0'1548,"-14"0"129,20 2 387,-20-2 0,18 5 258,-18-5-645,18 14 0,-14-2-258,8 17-258,-7-3-258,7 19 0,-6-2-258,6 10-129,-6 1-258,3 8-129,-5-7 0,-1-5 0,-2-9-258,-1-7 0,-2-7-129,-8-10-258,2-6 0,-9-11-129,4-9-129,-11-12 129,3-1-129,-8-11 258,2 0-129,-7-6 258,2 3 0,2 0-129,0 6 387,5 3-129,3 8 129,5 2 258,5 7 0,12 10 129,0 0 129,0 0 0,7-6 0,14 6-129,7 0 129,5 0-129,9-1-129,5 0-129,3-3 0,0-3 0,0 3 0,-2-3 129,-5 2-258,-4 0 129,-3 3 129,-7-1-129,-3 1 0,-5 1 0,-4 1 0,-3 0 129,-14 0 0,16 1 0,-16-1 258,6 17-129,-6-6 129,0 9 0,0 0-129,-1 9 129,-5 0 129,5 8-129,0-3-129,1 6 129,0-7-129,1 0-129,4-7-129,2-9-516,9-1-2451,-2-11-1677,-5-12 129,6-12-645</inkml:trace>
  <inkml:trace contextRef="#ctx0" brushRef="#br1" timeOffset="100333.7387">22918 5591 5676,'9'29'4773,"2"-5"-516,-11-24-387,10 19-5547,-4-7-2709,-6-12 0,11 20-516</inkml:trace>
  <inkml:trace contextRef="#ctx0" brushRef="#br1" timeOffset="100963.7748">23069 5931 5934,'0'0'4257,"0"0"0,4 12-1677,-3 0-2451,-1 3-129,1 4 0,1-1 129,2 6 129,-1-5 0,6 1 129,-3-4 0,6-1-129,1-5 129,7-5-129,2-5-129,2-3 0,3-9 0,1-3-129,0-5 129,0-1-129,-3 0 129,-5-1 0,-5 5 0,-3 7-129,-12 10 129,12-9-129,-12 9 0,0 7 0,0 8 0,0 4 0,0-1 0,-1 3 0,1 3 129,1-6 129,5-2 0,7-3 0,2-7-129,7-6 258,0-3-258,7-9 0,1-7 0,3 0-129,0-1 129,-6 3 0,-3 1 0,-2 5 0,-8 5 0,-3 6 0,-11 0 0,12 13 0,-11 3-129,0 2-129,2 5 129,2 1-129,3 3 0,-2-3-129,8 2-258,-5-11-903,13 4-2322,-1-7-1032,-1-9-129,3-3-516</inkml:trace>
  <inkml:trace contextRef="#ctx0" brushRef="#br1" timeOffset="101350.7966">23994 6033 4386,'33'3'4515,"-20"-5"-258,9-3-387,1-8-3870,-4 3-387,-8-6-129,3 4 0,-12-5-258,2 5 258,-4-2 0,0 14 129,-22-15 258,3 10 258,0 5 387,-7 0 129,1 8 129,-5 3 0,5 8 258,-7-1-258,10 10 258,-5-6-516,11 10 0,-1-3-129,10 6 0,5-6-258,2 2-258,13-5-129,1-11-903,17-1-2451,1-2-1032,1-12-129,7-5-387</inkml:trace>
  <inkml:trace contextRef="#ctx0" brushRef="#br1" timeOffset="101794.8223">24445 5996 6966,'-37'15'4902,"11"-12"-516,3 7-129,8-3-4128,-9 7-258,-1-1 129,7 0-258,2 0 129,5-1 0,6 1 0,5-1 129,0-12 0,16 17 129,2-10 0,5 2 0,6 2 129,0 0 0,1 4-129,0-1 0,-4 5-258,-2 1 258,-8 0-258,-6-1 129,-4 2-129,-6-3 258,0-2-129,-12-2 0,-2-3 129,-6-4-258,-2-3 0,2-1-516,-8-3-2709,3-7-1419,5-6 0,-1-9-645</inkml:trace>
  <inkml:trace contextRef="#ctx0" brushRef="#br1" timeOffset="109851.2831">19195 6950 1,'0'0'644,"10"-7"-128,-10 7 516,0 0-129,0 0 258,0 0-129,0 0 129,0 0-258,0 0-258,0 0-258,14-5-129,-14 5 0,0 0-129,0 0 0,14-4 129,-14 4-129,0 0 387,12-6-129,-12 6 258,0 0 0,14-1-129,-14 1 258,0 0 0,0 0-258,0 0 0,-9-6 129,9 6-258,-28-6 0,8 5 0,-7-2-129,-5 2-129,-6-2 0,2 3 129,-6 0 0,3 0-129,-1 0 0,2 0 0,2 0 258,6 0-258,4 3-129,5-1 129,2-2 0,5 0-129,3 2 0,11-2 0,-15 7 0,15-7 0,-9 17 0,5-6 129,2 3-129,-3 4 0,2 0 129,-2-1-129,-1 4 129,0-2-129,1-1 129,2-4-129,0 1-129,-1-1 258,4-14-129,0 17 0,0-17 0,12 8 0,-12-8 0,22 8 0,-7-6 0,1 0 0,0 1 0,3 1 129,4-2-258,1 5 129,5 1-129,0-4 129,4 6 0,4 0-129,-1 8 0,0-2 129,2-2-129,-7 6 129,-2-3 0,-6 4 0,-5-1 0,-5 0 129,-6-5 0,-4 3 0,-4-1 0,-8 0 129,-8 0-129,0 0 129,-8-2 0,-1-1-129,-6-2 0,-1-2 0,0-2-129,0-2 129,0-4-129,0-2 0,3-2 0,0-2-258,8 1-129,-3-9-1032,10 0-2709,6 1-516,4-5-387,5 3 130</inkml:trace>
  <inkml:trace contextRef="#ctx0" brushRef="#br1" timeOffset="110475.3188">19607 7386 2193,'-53'12'2709,"33"-15"-1935,-6-3-645,2-4 0,3-3 387,-1-5 516,7 1 0,-3-12 387,12 2-258,-2-5 0,8 5 0,2-6-129,14 9-387,0-6-387,9 5-129,3 6-129,4 8 0,-1 0 129,1 7-129,2 2 129,0 2-129,-4 10 0,0 4 129,-3 1-129,-1 1 129,-3 1 0,-1 3 258,-10 2-129,2 2 129,-8 0 129,2 3 0,-8-6 129,0 4 0,-10-4-129,-2 2 129,-8-8-129,0 2 0,-8-11 0,-1 3-258,-5-3-129,0-2 0,0-4-258,-1 0-258,6 0-645,-12-10-2322,11 4-1290,0-4-387,0-9-387</inkml:trace>
  <inkml:trace contextRef="#ctx0" brushRef="#br1" timeOffset="112123.4131">17926 8093 2451,'4'-11'3612,"-4"11"129,0 0-3225,0 0-516,10 8 0,-10-8 129,0 11 258,0-11 129,0 14 129,0-14 129,-7 18-129,7-18 258,-16 27 0,-1-11-258,7 11 0,-11-2-129,1 9-129,-6-1-129,1 4 0,-3-3-129,2 5 258,1-8-129,6 3 0,0-10-129,7 1 129,2-8 0,10-3 0,0-3 0,10-1 0,5-7 0,9 4-129,4-4 129,6-1-258,8 0 129,5 1-258,4-3-258,2 0 0,4 0-387,-10-8-774,7 6-1677,-6-5-1419,-12-5-387,-1 2 129</inkml:trace>
  <inkml:trace contextRef="#ctx0" brushRef="#br1" timeOffset="112409.4294">18148 8415 2193,'-12'9'4515,"5"6"0,7-3-387,-3 0-2451,-2 2-1290,5 10-129,0 0 129,0 5 0,-5 1-129,3 8 0,-6 1 129,3 7-129,-1-4-129,3-1 0,2-5-258,1-5-516,13-8-2709,7-13-1161,2-12-387,9-12 129</inkml:trace>
  <inkml:trace contextRef="#ctx0" brushRef="#br1" timeOffset="112887.4567">18607 8572 5289,'-31'7'4902,"18"-7"-516,-3-9-774,16 9-4386,-12-23-774,15 11-387,1-9-516,17 0 387,-4-7 645,13 2 387,-3-2 903,3 2 645,4 5 516,-10 4 774,6 10 0,-13 2-258,5 7-387,-12 6-645,3 8-258,-7 5-258,-5 4 129,-1 4 0,-1 6 258,-10-5 258,2 3-129,-11-5 129,8 5 258,-13-13 0,7 6-258,-8-15 129,5-2-387,-4-9-258,2 0-129,6-10-258,-2-13-645,15 2-2193,1-9-1806,0-2 0,3-2-387</inkml:trace>
  <inkml:trace contextRef="#ctx0" brushRef="#br1" timeOffset="113423.4874">19264 8566 3096,'-35'27'4515,"10"-26"0,6 0-387,-4-1-3612,-1-2-387,6-7-258,1-6-129,2-8 0,5-2 129,6-4 0,4-2 0,1 1 0,9-1 129,6 1 129,1 4 129,4 6-129,3 4 129,-3 9 0,0 4-129,0 3 0,-3 9 0,-1 9-129,-4 6 0,-2 3 129,-5 4 0,-1 1 129,-5 0 258,0 3 0,-10-8 129,2 2-129,-11-9 258,5-1-387,-6-12 258,3 0-258,-6-7-387,8-8-387,4 1-645,-4-17-2064,10 2-1677,5-1-258,9-6-258</inkml:trace>
  <inkml:trace contextRef="#ctx0" brushRef="#br1" timeOffset="113871.5131">19747 8511 5805,'-14'3'4902,"-11"-3"-387,16-12-387,2-12-4386,6 7-645,0-8 0,10 7-258,0-10-129,13 8 516,-2-5 0,7 9 645,1 2 129,-2 5 645,4 9 129,-11 0 129,8 14 129,-8 2-387,2 13-129,-7 3-129,-1 6 0,-5-1 0,-3 6-129,-5-8 129,0 1 129,-16-7 258,3-2-129,-12-12 258,2-1-258,-9-7-129,2-4-129,-5-3-129,-1-3-516,5-1-1032,-9-9-3354,8-2-387,2-11-387,1-6-387</inkml:trace>
  <inkml:trace contextRef="#ctx0" brushRef="#br1" timeOffset="116119.6417">18532 10024 1806,'-7'-1'3225,"-6"1"-1032,13 0-1419,-13-3 258,13 3-129,-19-1 0,5 1 129,14 0 0,-27 7 129,17 10 0,-9-4 129,7 16-258,-8-4 0,9 9-387,-2 0 0,10 2-258,3-2 0,3-3-129,14-6-258,10-5 129,6-14-129,7-6-129,4-5 129,2-10 0,-4-10 129,3-2 0,-10-6 0,-2-2 0,-12 1 0,-5 3 258,-11 2-258,-1 7 0,-8 0 0,-6 8-129,-10 7 0,-4 4 0,-1 6-129,-5 3-129,3 9-129,-4-3-258,13 5-129,-2-12-258,16 5-129,4-10 0,0 0 129,7-10 0,14 2 387,1-8 387,0 2 0,2 4 645,-1-2 0,1 9 0,-4 0 129,1 3 0,-8 8-129,3 12 0,-9 1 0,1 11 0,-8-1 129,1 10 129,-3 3 0,-2 7-129,-6-5 129,3 7 0,-5-2-258,7-2 258,-3-6-258,7-2-258,1-12-258,0-12-774,14-2-2709,1-13-1032,5-17-258,5-14-387</inkml:trace>
  <inkml:trace contextRef="#ctx0" brushRef="#br1" timeOffset="116874.6848">19586 9832 1419,'-37'3'4128,"10"-6"129,1 3-258,-6 0-3225,-9 0-129,4 5-258,-7-2 0,6 4 129,-3 0-129,5 3 0,6-1-129,4 6 0,3-5 0,9 4-129,1-2 258,7 3-258,2-3-129,3 5 129,0-4 129,1 3-129,0-1 129,0 4-129,0-3 258,0-1-258,-1 0 258,1-2-387,0-13 129,13 16-129,7-12 0,4-4-258,9 0 0,2 0 0,7-3-129,-2-1 258,4 4 129,-7 3 0,-1 4 129,-5 4 0,-6 2 129,-3 7-129,-5 1 129,2 8 0,-4-1-258,-4 4 129,-1-2 0,-5 1 258,-5-5-129,0 2 258,-12-9 0,-1-2 0,-11-6 0,-1 0-129,-7-4-129,3-5 0,-3-2-258,1 0 0,4 0-387,0-9-129,12 5-387,-5-17-1806,18 4-1935,2 0-387,6-4-387</inkml:trace>
  <inkml:trace contextRef="#ctx0" brushRef="#br1" timeOffset="117359.7124">19942 10297 6063,'-42'14'4902,"22"-13"-258,-4-3-516,2-9-3999,5-3-387,12-1-129,-2-11 0,7-1-387,3-9 387,11 2 0,6-2 129,4 1 129,3 1 258,-1 6 0,4 10 129,-6 5 0,4 12 0,-5 1 0,-1 12 0,-5 13 0,-2 6-129,-5 5 129,-3 6 129,-7-2 258,0 5-129,-11-5 258,2 3 258,-12-14-387,2 3 129,-7-13-258,4-1 0,-7-9-387,-3-9-516,4 3-2580,-8-11-1806,-7-13-387,-2-11-645,-5-12 129</inkml:trace>
  <inkml:trace contextRef="#ctx0" brushRef="#br1" timeOffset="124748.1352">17364 10810 774,'0'0'1032,"0"0"387,0 0-258,8-7 258,-8 7 129,14-3-387,-1 3 129,-13 0-387,30 0-129,-15-2 0,10 2 0,0-4 0,10 4-129,0-4 0,9 4 0,1 0-129,9 0 129,1-3-387,6 3 0,1-1 0,4 1-129,2-1 0,4-3 0,0 1 0,6-1 129,3 1-258,5 1 258,6-3-129,4-1 129,3-3-129,6 4 0,5-2 129,4 0-129,4 0 0,3-1 0,2 4 0,6 0-129,1 2 0,-2 2 0,0-1 129,-4 0-129,-4-1 0,-4 1 0,-8-3 129,-5 2-129,-9-5 0,-6 2 129,-9-2-129,-8 4 0,-10-1 0,-8 1 0,-9-2 0,-10 0 0,-8 4 0,-9 0-258,-6 1 129,-11 0-129,0 0-645,-11 5-2193,-10 0-1419,1 3-387,-14-8 129</inkml:trace>
  <inkml:trace contextRef="#ctx0" brushRef="#br1" timeOffset="125774.1939">17953 11301 2967,'-2'-14'4386,"2"14"-258,-13-8-129,13 8-3741,-17-4-387,3 4-129,4 0 129,-7 0 0,1 1-129,-5 3 258,0 0 0,-4 1 387,-2-2-129,0 2-129,-3-1 129,1 4-129,1-4 0,1 1 0,0 0 129,4 2-258,3-2 0,1 3 0,3-4 0,0 3 0,5 0 129,11-7-129,-19 15 129,19-15-129,-5 16 129,5-16-129,0 16 0,0-16-129,16 14 0,-6-7 129,4-1-129,0-2 129,3 2 0,1-1-258,5 1 258,1 0 0,6 3 0,0-1 0,3 2 0,0 2-129,2 1 0,0 2 0,-3 2 129,-5 1-129,-4 0 129,-6 1 0,-2 1 0,-5 2 0,-9-3 129,-1 2 0,-1-4 387,-5 1-129,-10-6 129,5 4 0,-12-11 129,6 6-129,-7-6-129,2 0-129,-1-3-129,3 0-387,6 2-387,-7-4-1548,21 0-2451,-9-12 0,8-2-516</inkml:trace>
  <inkml:trace contextRef="#ctx0" brushRef="#br1" timeOffset="126604.2413">18329 11584 1677,'-49'5'3999,"24"-5"387,10 0-516,0-3-2967,0-11-387,5 2-258,4-8-129,3-1-129,3-1 129,4-1 0,6-1 0,7 1-129,2 3 129,9 2-129,0 5 0,4 4 0,1 6 0,1 3 258,1 3-258,-3 9 129,-2 2-129,-1 7 129,-6-1 0,-2 7 129,-12-5 258,2 6 0,-11-4 258,0 5-129,-14-9 129,3 4 129,-11-10-258,4 2 0,-7-11-258,3 2-129,-2-7-258,3-3-129,3-9-129,-3-5-258,8 3-258,-5-14-387,16 12-2322,-3-12-1419,5-1-129,4 6-129</inkml:trace>
  <inkml:trace contextRef="#ctx0" brushRef="#br1" timeOffset="127551.2955">18924 11633 1161,'0'0'2064,"-12"5"-258,12-5 387,-18 0 0,18 0-129,-26 0-129,26 0-258,-28-8-516,28 8-258,-24-15-387,15 4-129,2-4-387,4-1 129,3-2-129,0-2 0,9-4 0,3 3-129,7 2 129,3 1 0,5 0-129,1 4 129,-1 4-129,4 6 129,-3 4 0,0 3 0,-2 6 0,-2 2 0,-4 6 0,-4 4 129,-1 3 0,-5-1 0,-4 2 129,-2 2 0,-4-2 0,0 1 0,-11-6 258,1 4-129,-10-11 258,2 4-129,-5-11 129,-2 4-258,-3-8-129,3-2 0,0 0-258,2-9-129,6 1-645,-3-13-774,16 4-2709,2-5-645,2-5-387,8-2 258</inkml:trace>
  <inkml:trace contextRef="#ctx0" brushRef="#br1" timeOffset="128243.3351">19663 11603 1161,'-21'11'4644,"21"-11"-129,-25 4-129,25-4-2193,-21 0-1677,9-3-258,0-1 129,2-6 0,-1-2-129,2-4-129,3 1 0,4-7 0,2 1 0,0-2 0,2 0-129,8 0 0,5 2 0,0 1 0,6 5-129,1 4 129,3 2 0,1 6-129,1 3 129,1 6-129,-1 7 129,-1 0 0,-2 3 0,-1 3 0,-4 3 0,-6-2 129,-2 1 0,-6-1 129,-4 1 129,-3-4 0,-8 5 387,-11-6-129,2 4 129,-11-10 0,2 5-258,-12-7 129,3 2-258,-4-6 0,4-2-516,0-2-258,0-6-903,13-3-3096,-3-8-645,9-8-387,2-12-387</inkml:trace>
  <inkml:trace contextRef="#ctx0" brushRef="#br2" timeOffset="137342.8553">21004 11017 1419,'31'-25'1935,"-31"25"-129,17-20 387,-17 20-516,10-14-387,-10 14-516,0 0-129,11-11-129,-11 11 258,0 0 0,0 0 0,0 0 129,0 0 129,0 0-258,3 8-129,2 4 0,-1-2-258,3 9 0,1 2-129,3 4 0,-1 8-129,2 3 129,0 6-258,-4 6 129,2-1-258,-4 1 258,-2-4-258,-2-1 0,-2-8 0,0-7-516,-2-2-1161,-4-9-2580,6-17-129,-14 8-258</inkml:trace>
  <inkml:trace contextRef="#ctx0" brushRef="#br2" timeOffset="137686.8752">20939 11197 3225,'-10'12'4515,"10"-12"-129,0 0 0,0 0-3741,-17-5 0,17 5 258,0 0-387,0 0 0,12-17 0,6 15-129,1-5 129,9 0-258,5-8 258,7 3-387,5 0-129,1-5-129,7 7-387,-10-5-516,5 10-2193,-10 3-1419,-13 0-258,-7 2-258</inkml:trace>
  <inkml:trace contextRef="#ctx0" brushRef="#br2" timeOffset="138214.9054">21376 11393 3483,'-22'0'4128,"11"-14"-387,8-1-2322,6 2-645,3-6 129,8 2-258,-1-2-258,5 3 0,1-2 0,5 8 129,-4-2-258,1 8-129,0 4 0,-3 0 0,-1 7 0,-3 3-129,-1 6-129,-3 4 258,-7 1-129,1 4 0,-4-6 129,0 3 0,-7-5 0,-2 0 0,-3-8 258,12-9 0,-23 11-129,23-11 0,-24 0 0,12-5-258,0-3-129,-1-4-516,13 12-2193,-17-17-1677,3 1 0,3 4-258</inkml:trace>
  <inkml:trace contextRef="#ctx0" brushRef="#br2" timeOffset="138610.9281">21750 10834 4257,'-12'8'4773,"12"-8"0,-9 11-516,7 1-3225,2-12-645,0 17-129,2-5 129,3 8-129,2 0 0,0 6 0,0 6 0,2 5-129,-2 4 0,3 5 129,-4 2 0,0-1-129,-1 2-129,-1-5-129,-1-2-258,-3-12-129,4 2-1161,-5-12-2838,1-20-129,-5 14-516,-4-21 258</inkml:trace>
  <inkml:trace contextRef="#ctx0" brushRef="#br2" timeOffset="138908.9451">21613 11105 4257,'0'0'4773,"20"5"-387,-4-12-129,7-7-3483,13 5-258,0-9 0,8 6-129,-2-8-258,1 4 0,-3 5-387,-3-6-774,-3 7-3354,-5 6 0,-11 0-645,-2 4 258</inkml:trace>
  <inkml:trace contextRef="#ctx0" brushRef="#br2" timeOffset="139482.978">22092 11115 1806,'36'-10'4128,"-17"10"258,-6-5-258,0 1-3354,7 4-129,-6 0 129,8 4-387,-7 1-129,5 12 0,-1-6-258,-1 7 0,1 2 0,-2 2-129,2 2 129,-4 2 0,0 0 0,-3-3-129,-5 2 258,-4-3 0,-3-2 0,-5 0 129,-10-6-129,-3-2 258,-6-5-129,0-1-129,-4-5 0,1-1 0,2-3-129,5-12-129,5 0 0,3-7-129,10 4-129,2-7 129,4 5-129,8-2 0,9 6 0,-2 3-129,9 6-258,-6-1-1548,1 2-1806,5 6-129,-12-3 258</inkml:trace>
  <inkml:trace contextRef="#ctx0" brushRef="#br2" timeOffset="139830.9979">22514 10698 2322,'0'12'4515,"0"1"-129,0-13 0,1 13-3354,4 8-516,-3 3 129,9 9 0,-6 2 0,8 10-258,-3 3-129,2 6 0,-3 2 0,3-3-258,-4-3 0,-4-4-129,-2 0-387,-3-13-1548,-7-5-2322,2-1-258,-11-20-258</inkml:trace>
  <inkml:trace contextRef="#ctx0" brushRef="#br2" timeOffset="140399.0304">23187 10897 1032,'9'-9'3999,"1"9"258,-10 0-1677,0 0-1161,19-3 516,-19 3-516,15-5-258,-15 5-129,18 5 0,-18-5-258,13 20 0,-8 1 0,2 10-516,-4 6 129,1 12-129,-3 6-129,-1 0-129,0 3-258,0-2 0,2-5-774,-2-18-1419,5-8-2193,8-8-387,3-21-129</inkml:trace>
  <inkml:trace contextRef="#ctx0" brushRef="#br2" timeOffset="140671.0459">23544 10853 2451,'-11'41'4515,"11"-14"-258,-3-10-129,3 8-3612,3 13-129,1 5-129,5 9 0,-1 3-258,0 0 0,0 4-258,-2-3-129,0-1-516,-6-10-1935,0-15-1161,0 4-387,0-34 388</inkml:trace>
  <inkml:trace contextRef="#ctx0" brushRef="#br2" timeOffset="140973.0632">23100 11236 1548,'58'-2'4257,"-15"-2"387,-3-8-516,11-1-2580,12 5-258,2-7-645,7 5-516,-1 3-516,-5-5-1806,-9 1-2064,3 8-129,-20-10-129</inkml:trace>
  <inkml:trace contextRef="#ctx0" brushRef="#br2" timeOffset="141305.0822">23158 10992 5805,'27'13'4644,"-4"-13"-387,15-5-1161,9 4-2451,6-2-258,10 1 129,4 0-258,6-4-387,1 6-645,-6 0-3225,-7-5-387,0 4-258,-19-7-129</inkml:trace>
  <inkml:trace contextRef="#ctx0" brushRef="#br2" timeOffset="142168.1315">21297 12195 2451,'0'0'4257,"-2"-18"-129,8 3-1548,3 0-1677,-2-6-129,9 3-129,-6-10 129,7 9-129,-5-5 0,6 12 0,-7-5 0,6 10-129,-17 7-129,22-8-129,-11 12-258,0 11 0,0 6-129,-1-3 129,1 10-129,-2 0 258,-2-2-129,-1 6 129,-6-8 0,1-2 258,-4-7-129,-2 2 129,-10-6-129,1-3 129,-4-6-129,0-2-258,-3-4-129,-3-9-516,7 4 0,-9-10-645,14 5-2193,-1-4-1419,3-7 0,10 6-258</inkml:trace>
  <inkml:trace contextRef="#ctx0" brushRef="#br2" timeOffset="142443.1473">21828 11764 3612,'22'0'4773,"-22"0"-258,1 16-129,-1 0-3612,-1 2-258,1 8 129,-5 3-129,5 11-129,0 7-129,1 7 0,3 2-258,1 4 129,3 4-129,-2-4 0,0-2 0,-3-10-387,3-4-1419,-5-10-2451,-1-15-258,-1-7-645,-11-14 517</inkml:trace>
  <inkml:trace contextRef="#ctx0" brushRef="#br2" timeOffset="142640.1585">21650 12172 5289,'30'11'5031,"-7"-11"-129,14 0-645,0 0-3741,8-4-774,4-5-1290,5 0-2580,2 3-645,-6-2-129</inkml:trace>
  <inkml:trace contextRef="#ctx0" brushRef="#br2" timeOffset="143008.1796">22561 11927 2451,'14'8'4773,"-14"-8"-516,12 16 129,-7 0-3096,-5 1-903,3 11 258,-3 3-129,0 6-258,0 2-129,-2 2 0,-4-3-129,-3-1 0,3-8-258,-3-10-258,7-6-1161,2-13-2193,-14-6-645,14-16-258</inkml:trace>
  <inkml:trace contextRef="#ctx0" brushRef="#br2" timeOffset="143367.2001">22542 11928 1,'10'33'4643,"-1"-15"-128,8 6-129,2 3-1806,-3-3-1290,11 7-516,-3-4-258,6 2-129,-2-3-258,2-2 0,1-6 258,2 1 129,-6-10 0,3 1 0,-9-10 258,3 0-129,-8-12-129,1-2-129,-12-10 0,1-1-258,-6-10 0,0 2-129,-3-8 129,-9-1-258,3 1 0,-5 5-129,4 5-129,-6-5-1032,11 14-3225,-4 1-258,1 9-387,8 12-129</inkml:trace>
  <inkml:trace contextRef="#ctx0" brushRef="#br2" timeOffset="143648.2162">23166 11906 4902,'-2'50'4515,"0"-26"0,2 9-387,4 8-3354,-2-1-258,5 7 0,-3-5-258,6-1 129,-2-1-387,0-8-258,3-3-1161,-5-7-2967,-6-22-129,0 0-516,0 0 258</inkml:trace>
  <inkml:trace contextRef="#ctx0" brushRef="#br2" timeOffset="144043.2388">23064 11893 2322,'17'-33'4644,"-9"16"-129,13 8 0,5 1-2967,-6-9-258,15 11-129,-2-7-387,8 9-129,-2-3 0,7 7-129,-9 0-129,4 6 0,-7 1-258,-4 5 129,-5 2-258,-4 1 129,-8 7-129,-3-4 0,-8 2 0,-2-2 129,-7 1 0,-7 1 0,-7-3 0,-5 0 129,-7-5-129,-2-5-258,-1 8-516,-9-12-1161,9 2-2838,-3 0-387,6-5-258,6 0-258</inkml:trace>
  <inkml:trace contextRef="#ctx0" brushRef="#br2" timeOffset="148424.4891">25179 12368 258,'2'11'258,"-2"-11"-645</inkml:trace>
  <inkml:trace contextRef="#ctx0" brushRef="#br2" timeOffset="155266.8804">20777 12905 1677,'0'0'3096,"0"0"-1032,0 0-1935,0 0 129,11 5-129,2-5-129,2-3 129,4-4 129,2 0 129,1-3 129,1-2 258,0 3 129,-3-7-129,1 5 129,-4-6-129,-3 5-258,-5-5 0,-1 3-258,-4-2-129,-3 3-129,-1-2 0,-2 1 0,-8 3 129,0 2-129,-4 4 0,-3 0 0,0 1 129,-1 4 0,-1 0 0,4 1 258,-4 2-129,4 6-129,2 0 0,3 3 0,-2 2 0,1 5 129,-1-2-129,2 7 387,-3 1-258,4 7 129,-4-6 0,5 5 0,-2-5 129,8 4 0,1-3-387,1-1 129,9-7-258,5-5 129,10-3-129,3-4 129,3-4-129,2-3 0,1-1 0,-2-8 0,-1 1 0,-6-4 0,0-2 0,-8-1-129,1 3 0,-6-5 0,2 2-129,-5-4 0,3 1 129,-3 1 0,0 2 0,-1 0 129,-1 0 0,-1 4 0,-5 11 129,7-14-129,-7 14 129,4-11 0,-4 11-129,0 0 0,0 0 0,0 0 129,0 0 0,10 8 0,-10-8 0,6 24 129,-2-10 0,2 6 0,-1-4 0,5 8 0,-1-1 0,5 3-129,3-2-129,4 0 129,2-2-129,2-2 129,0-3-258,-1-3 129,0-4 0,-5-2 0,-4-2-387,-15-6-129,18 3-903,-18-3-1935,-4-9-1161,4 9-516,-25-15 387</inkml:trace>
  <inkml:trace contextRef="#ctx0" brushRef="#br2" timeOffset="155531.8959">21178 13125 2709,'0'0'4128,"0"0"0,9 1-2064,5 1-516,-6-9-387,9 2-129,-8-12-258,7 5-129,-4-8 129,2 4-258,-1-6-258,4-2 0,-3-1-129,2-2-129,1-1-129,-1 1 129,2 5-387,-3-4-774,5 5-2838,1 8-516,-7-3-387,6 8 129</inkml:trace>
  <inkml:trace contextRef="#ctx0" brushRef="#br2" timeOffset="155904.9172">21815 12836 3354,'-17'35'4257,"2"-20"0,14 11-516,-9 2-3225,3 0-645,5 8 129,1 3 0,0 7 129,-1-1 0,2 7 258,-4-9 0,4-1-258,-1-6 0,-2-7-258,3-7-1419,-4-8-2064,4-14-774,-13 0 0</inkml:trace>
  <inkml:trace contextRef="#ctx0" brushRef="#br2" timeOffset="156334.9418">21585 12854 5031,'21'-2'4773,"5"-2"-387,-11-1-387,5 2-3612,7 3-387,4 0-129,3 3 129,0 4 0,1 1 129,-4 3 0,1 1 129,-4 0-129,-2 0 129,-6 1 0,1 3 0,-8-1 0,0 0 0,-8-1 0,-4 2-129,-2-1 0,-10 0 0,-4-1 0,-5-1 129,-7-5 0,-1 3 129,-4-6-258,0-3 129,0 0-129,3-2-129,3 0-258,5-8-387,10 7-258,-3-14-1806,14 15-1935,0-19-387,6 5 0</inkml:trace>
  <inkml:trace contextRef="#ctx0" brushRef="#br2" timeOffset="156963.9778">22215 12765 6708,'-12'0'3741,"12"0"-129,0 0-1548,0 0-2967,0 0 129,0 0 258,12 5 387,0-5 258,3 2 258,1-2 516,6 5-258,-3-5 387,7 2-387,-1 2-129,1 5-129,-3 0-129,3 6-129,-3 2-129,-2 2 0,-3 7-129,-3-1 0,-4-3 129,-3 2-129,0-2 129,-5-1 129,-3-4 0,0 3 129,-10-9 0,2 1 129,-7-4-129,-2 4 129,-5-8-129,0 0-129,-5-4 129,0 0-129,-1 0-129,2-1 0,1-3 0,5-1 0,4-2 0,4-1-129,12 8 0,-10-12 0,10 12 0,8-14 0,2 7 0,2-1 0,7 0 0,-3 0-129,9 7-516,-7-9-1677,3 1-1935,3 6-129,-1-7-387</inkml:trace>
  <inkml:trace contextRef="#ctx0" brushRef="#br2" timeOffset="157571.0125">22710 12772 774,'0'15'3999,"6"-3"-129,-6-12-129,13 1-2322,-13-1-1290,15 16 258,-5-4 129,-7-2 258,3 11 129,-6-6 0,1 10 258,-2-12-258,1 11 0,-7-9-258,6 3 0,-5-7-129,6-11-258,0 0 0,8 3-258,7-6-258,1-13 129,8 0-129,1-10 129,2 0-129,-1-1 129,-1 3 0,-2 4 258,-5 2 258,-2 10-129,-16 8-129,18-7 129,-18 7-129,12 19 0,-8-1 0,0 3 129,0 3-129,1 0 129,-4 0 0,2 3 0,-3-7 0,2 0 0,-2-4 0,0-3-387,1-2-387,-1-11-516,10 5-2580,-10-5-1290,18-12-258,-5-4-258</inkml:trace>
  <inkml:trace contextRef="#ctx0" brushRef="#br2" timeOffset="158083.0418">23468 12762 5805,'17'-11'4902,"-17"11"-516,0 0-258,-11-10-3612,11 10-387,-25 0 129,9 2-129,-5 3 129,0 5 129,-5-5-129,4 7 129,-2-5 0,5 2-129,0-4-129,9 0 0,10-5-129,0 0-258,0 0 129,14 10 0,8-3-258,2 0 129,6 4 129,0 1-129,0 6 129,-1 2 0,-3 3 0,-3-1 129,-7-2 0,-3 2 129,-7-2 0,-5 1 258,-2-9-129,-11 0 0,-3-7 129,-5 0-129,-6-2-129,-1-3-129,1 0 0,-2-8-387,6 4-516,-6-13-1161,9 1-2580,12 3 0,2-9-387,7-1 259</inkml:trace>
  <inkml:trace contextRef="#ctx0" brushRef="#br2" timeOffset="158341.0563">23833 12751 7740,'8'43'4773,"-2"-23"-129,-4-4-516,2 7-3999,1 2-129,1 2-129,-1-3-258,5 1-387,-9-11-1161,11-2-1806,-4 1-903,-8-13-258,9-8 1</inkml:trace>
  <inkml:trace contextRef="#ctx0" brushRef="#br2" timeOffset="158537.0678">23852 12368 9030,'0'19'5031,"7"8"-516,-7-27-903,24 7-6966,-8 1-1548,0-6-129,6 3-516</inkml:trace>
  <inkml:trace contextRef="#ctx0" brushRef="#br2" timeOffset="159007.0944">24069 12894 6063,'-15'-1'4644,"15"1"-645,0-29 0,3 7-4257,4-2-387,10 7 387,-4-5-129,3 1 258,-2 4 129,4 2 0,-2 5 129,-1 6 129,3 4 129,-4 0-129,2 2 129,0 10-258,-1 3-129,0 6 129,-2 1-129,-1 0 129,-4 5 129,-6-3 129,1 3 129,-4-4 129,-4 2 0,-10-11 129,3 4 0,-8-11-258,2 2-129,-4-9-258,0 0-129,2-3-258,-5-10-258,15 6-1419,-10-9-2580,9-5-387,6-3-387,5-6 258</inkml:trace>
  <inkml:trace contextRef="#ctx0" brushRef="#br2" timeOffset="159538.1251">24442 12689 7740,'-4'25'4644,"1"-13"0,3 5-516,3 3-4128,-1 4-129,-1 2 0,0 2 0,-1-3 129,0-3 129,0-3 0,0-7 129,0-12-129,0 0 129,14-4 0,-3-15-129,5-6 0,0-1-258,1-6 129,3 1-129,-2 0 129,-3 4 0,-3 5 129,-3 7 0,-9 15-129,0 0 129,14-4 0,-14 4 0,5 14 0,-2 3-129,3 3 258,1 1 0,1 3 0,1-6 0,1 3 0,-2 1 0,3-3 129,-6 1-129,5-3-258,-3-3-129,-7-14-516,12 24-258,-12-24-1548,0 0-2193,12 0-387,-12 0-258,15-15 0</inkml:trace>
  <inkml:trace contextRef="#ctx0" brushRef="#br2" timeOffset="160067.1553">25124 12598 7740,'0'15'4773,"0"-15"-129,-15 12-387,15-12-3741,-19 1-516,6 5 0,-4 1 0,-2 0 129,-2 3 0,-3-1 0,-1 1-129,-1 2 129,5 1 0,0-1-129,5-2 129,5-1-258,11-9 258,-2 20-129,5-9 0,10-1-129,5 5 129,2-1 0,1 6-129,1 1 0,-2 2 129,-3-1 0,-3 0 0,-5 0 129,-3-2 0,-6-2 258,0 2 0,-5-8 0,-3 4 129,-10-4 0,3 2 0,-8-6 0,0 3-129,-5-3-258,3-3-129,-1 4-387,-11-9-1419,9 5-2838,-7-2-387,-1-3-258,-3-1-645</inkml:trace>
  <inkml:trace contextRef="#ctx0" brushRef="#br2" timeOffset="163611.3579">1424 6483 3870,'15'-24'3870,"-14"7"129,4 0-1290,-4 5-1677,-1-6-258,0 18 129,-14-21-258,2 14 129,-9-2-258,0 9-258,-11-3 129,0 3-258,-7 2 0,-3 7 129,-2 4-258,-1 2 129,1 4 129,1 3-129,4 4 0,2 4 129,4 4-129,6 2 0,5 2 0,6 2-129,4 3 0,5 2 129,4 2-129,3-4 0,8 3 258,6 2-258,3-3 0,7-4 129,5-3-129,5-3 0,5-8 129,5-3-129,3-11 0,4-10-129,3-3 129,3-12 0,2-13 0,-3-7 0,2-8-129,-2-7 129,-4-7 0,-8-5 0,-5-1 0,-10 2 0,-11 0 0,-5 2 0,-11 5 129,-2 1-258,-12 6 258,-4 7-129,-4 8 0,-1 3-129,-3 11 129,-4 5 0,-1 7-387,-3 3 129,2 13-387,-8-3-903,8 7-2709,-1 2-129,-4 3-258,5 0-129</inkml:trace>
  <inkml:trace contextRef="#ctx0" brushRef="#br2" timeOffset="163888.3739">1244 6544 6321,'1'10'4515,"-1"13"-258,-1-12-258,-2 5-3612,3 4 0,0 4-387,1 3 129,1 3-129,-2 2-258,0 5-1032,0 1-2838,-6-1-129,-2 9-258,-10-9 0</inkml:trace>
  <inkml:trace contextRef="#ctx0" brushRef="#br2" timeOffset="164691.4198">1214 8352 7353,'-12'9'4128,"12"-9"0,0 0-645,0 0-3483,10-4 0,10-1-129,1-3 0,1 1 129,3 1-129,0 0 129,-2 4 129,-3 2-129,-6 5 129,-5 7-129,-7 8 129,-2 2-129,-13 7 129,-10 7 129,-4 6 0,-9 0 129,1 4-129,-5-3 129,5 1 0,6-8 129,6 3-129,5-10-258,12-4 0,6-3-129,6-6 129,14 0-129,4-3 0,7-5 0,4-2-129,4-4-258,-2-4-1032,9-10-2580,-5 0-516,-6-12-129,2-2-258</inkml:trace>
  <inkml:trace contextRef="#ctx0" brushRef="#br2" timeOffset="165359.4579">1229 8072 6966,'-36'35'4386,"15"-23"-387,4 7-387,-6 0-3612,2 6-258,-4 0 129,-2 5 0,-4 2 129,-1 0 129,0 6 129,-1-1 0,6 6 258,-4-1 0,8 5-129,3 2 129,7 5-258,2 1 129,10 5 0,1 1-258,5-1-129,8 1 0,3-3 0,5-2 0,5-8 0,6-4-129,4-8 129,3-7 0,7-7-129,4-8 129,6-7 0,4-4 129,6-3-258,2-10 258,1-7-129,1-7 129,0-11-129,-1-7 0,-1-11 0,-7-5 0,-5-6-129,-8-3 129,-8-7 129,-8-2-258,-11 1 129,-9 2-129,-11 4 129,-5-1 0,-20 1 129,-8 8-129,-9 5-129,-10 10 258,-9 6-129,-8 11 129,-6 8-258,-2 15 0,-4 6-387,7 21-645,-11 4-1806,5 10-1290,10 11-387,1 2-129</inkml:trace>
  <inkml:trace contextRef="#ctx0" brushRef="#br2" timeOffset="166335.5138">1042 10253 5160,'-11'-5'4257,"11"5"-516,0 0 129,0 0-3354,-4-12-387,4 12-129,12-2 0,2 2-129,2-3 129,5 1 129,2 0 0,4 2-129,-3 0 129,3 2 0,-4 5 0,-2 5 129,-4 3-129,-4 1 0,-5 2 0,-2 6 129,-6-5 0,-6 7 0,-5-9 129,1 3-129,-4-9 129,6 3-129,8-14 0,0 0-129,0 0-129,0 0 0,19 0 0,-3 0 0,8 4 0,-2 4-129,-3 9 129,-3 4 0,-1 4 0,-1 6 0,-2 0 0,-4-2 0,-1 1 129,-1 0 129,-5-7 258,3 1-129,-4-7 129,0 4 0,-9-11-129,-3 5 0,-5-8 0,-1 0-129,-5 0-258,-3-6-258,1 3-258,-7-4-258,6 6-1161,-7-6-2580,5-8-129,5-6-258,0-6-258</inkml:trace>
  <inkml:trace contextRef="#ctx0" brushRef="#br2" timeOffset="166990.5513">1379 9908 8514,'-27'-12'4773,"10"11"-774,-4-4-129,-8 5-3999,1 6-258,2 11-258,-8 0 258,-1 12 258,-10 1 0,1 7 387,-6 9 129,-2 2 258,1 8-129,-3 2 0,5 5 0,3 0-258,6 6 0,5-5-258,10 2 0,10-6 0,12 0 0,5-3 0,18 0 0,8-8 0,10-3 0,4-4 0,9-3 0,6-3 129,3 1-258,1-7 129,2-3 0,3-4 0,4-9 0,4-5 0,2-9 0,-1-5 0,-1-16 0,1-11-129,-3-13 129,-6-11-129,-8-7 129,-8-11 0,-10-7-129,-11-6 129,-11-5 0,-11-3 0,-7 4 0,-18-1-129,-9 0 129,-9 8 0,-10 6 0,-3 13 0,-8 10 0,-1 15 0,-5 10-129,2 23-387,-4 7-903,4 13-2709,-3 19-516,-6 6 0,-2 10-258</inkml:trace>
  <inkml:trace contextRef="#ctx0" brushRef="#br2" timeOffset="168515.6385">2062 12872 7224,'7'-19'4515,"1"4"-258,-3 5-1290,-5 10-2322,0 0-387,6 15 0,-6 6 0,0 9 0,-5 8 0,0 13 129,-5 9 0,2 11 129,-4 4-258,3 7 0,0-5-129,5-2-387,4-2-903,0-11-3096,2-20-387,8-13-258,-6-17-129</inkml:trace>
  <inkml:trace contextRef="#ctx0" brushRef="#br2" timeOffset="168996.666">1746 12859 8127,'-9'-33'4644,"9"16"-258,10-3-387,2-1-3741,10-1-387,4-5 0,6 4-129,2-2 129,4 3 0,-1 0 0,1 5 129,-1 3 0,0 7 0,-2 6 129,2 1 0,0 6 0,-2 9-129,0 2 0,-1 8 129,-2 2-129,-4 2 0,-3 2 0,-7 3 0,-6 1 129,-11 0 0,-1 2 129,-19-6 129,-6 0 0,-14-4-129,-3-1 129,-8-9-129,2-4-258,0-3-129,2-10-387,13 6-1032,-4-6-2580,13-9-516,8 0-258,7-7-258</inkml:trace>
  <inkml:trace contextRef="#ctx0" brushRef="#br2" timeOffset="169459.6925">2990 12504 4128,'19'2'4773,"-6"3"-258,-13-5-258,0 0-2064,-12 5-1935,-1 2-258,-3 5 0,-7 3 0,-3 4 0,-6 6 129,-1 10 258,-8 4 129,0 14 0,-8 3 0,4 14 129,-1 6-258,4 12 0,2 0-129,7 4-129,11-3 0,9-5 0,13-3-129,7-8 0,16-8-129,11-8 129,10-10 0,4-9 0,8-6-129,-2-5 129,5-8 0,-5-6 0,-3-4-129,-5-7 0,-2 4-258,-10-6-258,2 0-2193,-10-3-1806,-10-7-258,0-7-387,-8-7 259</inkml:trace>
  <inkml:trace contextRef="#ctx0" brushRef="#br2" timeOffset="170880.7738">3890 12905 5934,'11'12'4902,"-11"-12"-516,4 12-387,-4-12-3741,7 22-387,-4-5 129,1 7 0,-4 1 129,0 1 0,-4 2 129,1 1 0,-5-3 0,2 1 0,1-4-387,-3-10-774,8-13-3096,4 15-645,-4-15 0,0 0-516</inkml:trace>
  <inkml:trace contextRef="#ctx0" brushRef="#br2" timeOffset="171578.8137">4050 12629 4128,'-11'-12'4515,"-10"-2"-774,21 14-129,-28-5-3612,8 3-387,-7-1 0,-1 3 0,-4 3 387,-4 4 258,-3 5 258,-8-1 387,7 9-129,-8 0-129,9 11 129,-4 1-387,4 6-129,3 3-129,3 4-129,5 3 0,3 4 0,6 1-129,3 0 258,6 0-129,5 0 0,5 0 129,2-2 0,7-1 0,10-1 0,1-8 129,8 0-258,4-4 129,8-4 129,2-8-129,5-4-129,5-5 129,4-7-129,0-3 0,3-6-129,2-9 129,0-10-129,-1-10 129,-2-3-129,-1-12 0,-7-6 129,2-6-129,-6-5 0,-8-3 0,-6 1 129,-7-1 0,-10 4 0,-10-4 129,-5 1-129,-11 3 129,-10 2-129,-10 4 129,-5 7 0,-10 2 0,-1 12-129,-5 5 0,-1 15 0,-1 10-129,-1 3 0,4 16-387,-1 0-1419,9 10-2193,7 9-516,3 1-258</inkml:trace>
  <inkml:trace contextRef="#ctx0" brushRef="#br2" timeOffset="172350.8579">4917 12603 2322,'13'-7'3483,"-13"-4"0,0 11-2064,0 0-903,0-12 258,0 12 129,0 0 129,0 0-258,0 0 258,0 0 129,-10 8-258,10 9 0,-7 3-387,7 13 0,-2 5-258,2 11 129,-5 7-129,4 9 0,-5 3 129,0 9-129,-5-1 129,0 3-129,-7 3 0,3 1 0,-6-3 129,3-5-129,-2-7-258,3-4 258,3-8-387,3-10 129,2-13-129,3-10-129,6-7-258,0-16-387,8 0-2322,3-6-1677,-5-21 0,2 0-387</inkml:trace>
  <inkml:trace contextRef="#ctx0" brushRef="#br2" timeOffset="173068.8989">5409 13014 1161,'9'45'3870,"-9"-24"387,10 7-1677,-2 9-1290,-6-6 0,4 10-129,-6-9 0,-2 4-258,-9-10-129,1 2-258,-2-5-258,0-6-258,2 0-774,-6-14-1548,16-3-1935,-11-3-258,4-13-387</inkml:trace>
  <inkml:trace contextRef="#ctx0" brushRef="#br2" timeOffset="173462.9212">5431 12929 2451,'24'30'4902,"-11"-9"-516,-7-4 129,7 0-2322,5 15-1290,-5-6-387,6 7-129,-1-1-129,3 0-258,1-1 129,1-1-129,-2-2 258,4-1-129,-4-7 0,1-4 0,-6-8 129,3-1 129,-6-7-129,1-10-129,-8-7 129,1-7 0,-7-8-258,0-6 129,0-5-258,-7-4 258,1-2-129,-4-1-129,4 6 129,0 1-258,5 12-129,1-1-645,6 15-1419,5 6-2193,-11 11-258,26-7-258</inkml:trace>
  <inkml:trace contextRef="#ctx0" brushRef="#br2" timeOffset="173752.9381">6129 12969 5547,'0'71'4644,"0"-27"-387,0-7 0,-1 4-3999,1 5-258,0-3 258,0-4-129,0-6 129,-4-5-258,3-7-129,1-21-1290,0 0-2709,0 0-258,-17-8-387,16-9 129</inkml:trace>
  <inkml:trace contextRef="#ctx0" brushRef="#br2" timeOffset="174130.9594">6034 12876 5289,'7'-24'4902,"6"13"-387,0-6-129,9-6-3354,3 9-774,5-1-258,5 1-129,3 2 129,-2 0 0,2 7 0,-4 1 0,-1 4 129,-3 1-129,-2 12 0,-3 6 258,-4 2-129,0 6 129,-9-3 0,-2 5 129,-10-1 129,0 0 0,-11-4-129,-5 0 129,-12-4-129,-2 1 0,-8-6 0,0 0-258,-1-3-258,-5-3-387,12 4-774,-13-6-2967,15-5-645,6 0-387,6-2-258</inkml:trace>
  <inkml:trace contextRef="#ctx0" brushRef="#br2" timeOffset="174674.9908">6736 12526 6321,'17'22'4773,"-17"-22"-387,22 25-258,-6-5-3999,0 6-258,4 4 387,0 4 0,3 9 129,-4 3 129,7 7 129,-7 4 0,4 12 0,-11-2 0,4 11 0,-11-4-129,-3 7-129,-4-6 0,-11 0-129,-7-9 129,-4-5-129,-6-10-129,-1-6 0,-2-9 0,3-5-129,2-12-129,1-6-129,7 2-387,1-15-516,19 0-1806,0 0-1935,0 0-516,0-17-129,9-6 0</inkml:trace>
  <inkml:trace contextRef="#ctx0" brushRef="#br2" timeOffset="174984.0085">7462 13379 8385,'27'12'4902,"-10"-12"-516,10 0-129,-1-4-4257,14 1-387,-2-1 258,3 3 0,-1-1 129,-4 2-129,-3 0 258,-5 0-387,-6 0-645,-1 0-3096,-4 0-387,-17 0-516,6-9 0</inkml:trace>
  <inkml:trace contextRef="#ctx0" brushRef="#br2" timeOffset="175233.0227">7500 13155 8514,'13'3'5289,"14"-3"-645,3-8-129,0-5-4257,18 5-258,4-3 129,4 5-129,1 2-258,-6 0-258,3 4-1419,-7 4-2580,-9-4-258,-3 3-516,-12-3 129</inkml:trace>
  <inkml:trace contextRef="#ctx0" brushRef="#br2" timeOffset="178674.2196">9465 12665 2580,'11'1'2967,"-11"-1"-1677,0 0-645,-11-2 258,11 2 129,-25-1 258,11 1 0,-9-2 0,0 2-129,-4 0 129,4 0-387,-7 0-387,5 4-129,-2-3-129,3 5-129,2-5 0,3 3 0,-1-3 129,6 4 0,1-5-129,13 0 0,-17 4 0,17-4-129,-12 5 0,12-5 129,0 0-129,-11 14 0,11-14 0,-10 20 129,5-5-258,-2 2 258,-2 7 0,0 1-129,-2 1 129,4 3 129,-3-3-258,4-2 129,3-2 0,3-5-129,0-5 0,0-12 129,15 14-129,-4-11 0,3-3 0,-2 2 129,2-1-129,-3 4 0,0 1 0,-11-6 0,19 17 0,-10-5 0,0 1 0,3 3 0,-2 0-129,6 0 129,-2 1 0,3-2 129,-2 3 0,-2-2 0,1 0 129,-4 4-129,-6-5 258,-3 2 129,-4-2-129,-2 3 0,-12-11 0,4 9-129,-11-10 129,2 0-129,-5-4 0,3 2-129,-1-4-129,1-4 0,4-1-258,2-10 0,18 15-645,-20-31-1161,20 14-2580,6 0-258,5-4-387,11 1 258</inkml:trace>
  <inkml:trace contextRef="#ctx0" brushRef="#br2" timeOffset="179099.2439">9590 13169 5934,'-34'20'4902,"13"-20"-516,8-1-645,-4-11-3225,6-9-903,6-6 0,5-7-129,2-1 0,8-3 258,5 0 129,4 8 258,0 2 129,1 8-129,0 8 129,-1 6-129,1 7 258,-5 11-387,2 10 0,-5 2 129,-1 8-129,-8 1 258,0 7 258,-6-4 129,-6 6 0,-10-12 129,2 7 129,-9-15 0,6 1-387,-5-10-258,4-8-387,7-5-774,-6-15-1677,14-4-2064,6-7-387,1-4-516,9 1 259</inkml:trace>
  <inkml:trace contextRef="#ctx0" brushRef="#br2" timeOffset="179494.2665">9636 13620 7353,'5'-25'4128,"17"-4"129,-2-16-645,15-4-3999,4-9 129,13-6-258,2-3 129,2-4 258,1 5 258,-1 0 129,-1 9 258,-12-3 0,7 14-129,-12-1 129,-1 12-129,-6 7-258,-1 5-387,-3 11-129,-9-1-387,6 14-645,-24-1-903,19 11-2064,-8 7-516,-10-3 387</inkml:trace>
  <inkml:trace contextRef="#ctx0" brushRef="#br2" timeOffset="180215.3077">10618 13199 774,'0'0'3999,"0"0"387,0 0-387,-8 2-2322,-6-2-516,2 2-129,-9-1-258,6 3 129,-10-1-258,3 2-129,-2-1-129,1 4-258,-2-2 129,2-1-387,2 0 129,0-2-129,3 4 0,3-2 0,2 1 129,13-6 0,-15 13-129,11-3 129,0 2 0,2 2 0,-1 1 129,0 2-129,0-3 0,-1 2 129,1-3-129,-1-1 0,4-12 0,-2 13-129,2-13-129,9 2 0,10-2-129,-1-5 129,6 2 0,2-1 0,3 4-129,-2 0 258,0 6 0,-1 5 129,-5 1 0,2 5 129,-3 7-129,-2 1 258,-1-3 129,-3 4 0,-5-2 0,-1 5 129,-8-7 0,0 6 129,-12-13-129,-1 6 258,-11-6-387,0 2-129,-8-2 0,0-5-129,-4-2 0,-1-3-258,2 3-129,-1-8-387,11 10-1290,-2-9-2580,9-1-129,18 0-387,-11-23-129</inkml:trace>
  <inkml:trace contextRef="#ctx0" brushRef="#br2" timeOffset="180727.337">11016 13658 5934,'-53'2'4257,"21"-14"-1032,18-4-645,-10-11-3870,17-3-1161,-1-11 258,10 5 645,-1-5 387,11 5 774,3 6 1161,-2 3 645,9 13 387,-8 0 387,9 14-129,-9 0-774,7 14-387,-6 5-387,2 9-258,-5 0 258,1 9-129,-6-1-129,2 3 258,-9-2 129,0 1 129,-12-12 0,2 3 0,-13-12-129,4 0-258,-7-12 0,-2-3-387,-1-2-258,-4-19-258,10 11-903,-9-13-3096,11-3-258,8-3-258,6-4-258</inkml:trace>
  <inkml:trace contextRef="#ctx0" brushRef="#br2" timeOffset="181179.3629">11430 13597 9546,'-62'20'4644,"28"-25"-903,11-4-903,-4-23-4902,21 10-129,-7-18 258,13 10 903,2-11 516,11 7 516,5 5 387,-3-3 1032,13 20 645,-7-4-258,8 16-645,-6 0-516,5 14-387,-5 7-258,1 4 129,-4 5-129,-5 5 258,-7 1 0,3 1 387,-11-4-129,0 4 129,-14-9 0,2 2 258,-11-13-258,0 2-129,-6-9-258,-1-5-129,-1-5-387,-2-8-516,13 4-2322,-6-15-1806,6-1-258,3-9-258,6 2-258</inkml:trace>
  <inkml:trace contextRef="#ctx0" brushRef="#br2" timeOffset="181642.389">11868 13631 6837,'-51'9'4515,"34"-9"-258,-2-13-387,13-3-3354,-1-13-1419,11 8-129,4-10 258,12 6 0,0-4 387,4 5 129,3 6 387,-2 5 129,4 8 258,-4 5-129,1 6 0,-7 9 0,-1 10 129,-7 1 0,0 11 129,-11-4 129,1 9 129,-10-10 129,-5 9-129,-13-10-129,4-1 0,-10-10-516,1-10-516,7 5-1806,-6-15-2709,4-17 0,5-11-645,7-10-129</inkml:trace>
  <inkml:trace contextRef="#ctx0" brushRef="#br2" timeOffset="182284.4259">12779 13362 6321,'48'1'4644,"-27"-1"-387,9 2-258,-4-2-4128,6 3-258,-4-2 129,2 2-258,-8-3-129,5 5-1032,-11 2-2580,-16-7 129,20 0-387</inkml:trace>
  <inkml:trace contextRef="#ctx0" brushRef="#br2" timeOffset="182496.4382">12688 13183 6966,'-14'1'5031,"20"3"-903,9-6 0,12-2-4257,5-4-516,14 5 0,-1-6-516,16 9-1161,-7-3-2322,4-4 0,4 7 129</inkml:trace>
  <inkml:trace contextRef="#ctx0" brushRef="#br2" timeOffset="182856.4588">13836 13268 9030,'0'14'4902,"0"-14"-258,0 0-387,0 0-4386,9-5-258,-9 5 0,11-6-129,-11 6 258,14-7-258,-14 7-645,15-15-3225,-2 12-258,-1-6-258,4-1 0</inkml:trace>
  <inkml:trace contextRef="#ctx0" brushRef="#br2" timeOffset="183514.4963">14597 13199 5676,'-31'-27'5031,"12"9"-387,4-3-387,-1 0-3999,0-4-258,3 1 129,-2-4-129,2-2 0,2 2 0,4-1 0,5 1 0,2 1 0,7-1 0,7 1-129,5 7 129,5 6-129,6 2 0,0 7 0,4 5 0,-1 7 129,1 11-129,-3 7 129,-3 7-129,-5 2 258,-3 3 0,-6 3 129,-6-3 0,-4 1 258,-8-4 129,-8 2-129,-12-11 387,0 1-516,-13-8 129,2-1-129,-6-6 0,2-6-387,-1-4 0,4-4-258,7 0-258,0-12-645,21 4-2580,1-6-1290,7 0-129,2-5-387</inkml:trace>
  <inkml:trace contextRef="#ctx0" brushRef="#br2" timeOffset="183839.515">15146 12762 7224,'10'47'4902,"-3"-20"-129,-1 1-387,3 4-4386,2 8 0,-1 1 129,1 4 129,-2-2 129,1 3-129,-3-5-129,1-4-387,4 3-2193,-5-10-1935,-7-9-516,0-21-387,-11 6 130</inkml:trace>
  <inkml:trace contextRef="#ctx0" brushRef="#br2" timeOffset="184886.5749">1719 14616 4386,'0'0'4644,"0"0"-516,0 0 0,0 0-2967,0 0-774,0 0 0,0 13 0,0-13 0,0 24 0,1-3 0,5 13-129,-2 5 129,5 8-129,-2 6-258,1 7 0,4 0 0,-1 1-387,5-3-258,-7-15-387,10 0-1677,-2-10-1935,-8-14 0,-9-19-258</inkml:trace>
  <inkml:trace contextRef="#ctx0" brushRef="#br2" timeOffset="185290.598">1777 14526 7353,'0'-41'4644,"8"24"-129,7-2-516,5-5-3612,14 1-258,7 0-129,10 3-129,5 4 0,4 2 129,1 4-129,-4 4 129,-1 6 0,-7 3 129,-9 7 129,-6 9 129,-13 1-129,-8 10 516,-13-5-258,-4 9 0,-19-4 129,-3 7 0,-15-8-129,1 1-258,-8-6 0,2-3-258,2-5-129,1-4-258,13 1-774,-4-13-1548,16 0-1935,18 0-387,-8-13-387,8 13 0</inkml:trace>
  <inkml:trace contextRef="#ctx0" brushRef="#br2" timeOffset="185726.6229">3278 14234 8514,'9'14'4902,"-23"-5"-645,0-3-258,-10 1-4128,3 2-258,-7 4 129,2 9 0,-9-3 129,0 7 258,-4 11 129,-3-1 0,2 10 258,-1 2 0,8 10-258,0 2-129,10 4 0,5 4-129,11 3 129,7-2-129,7 2 129,13-6-129,8-1 258,7-8-258,9-3 129,0-7-129,7-9 0,-2-8 0,2-4-129,4-4-387,-8-14-774,8-2-2838,-7-5-774,-7-12 0,-2-12-258</inkml:trace>
  <inkml:trace contextRef="#ctx0" brushRef="#br2" timeOffset="186251.653">3624 14713 7998,'0'0'4902,"0"0"-774,0-12-258,18-2-4128,6-1-258,10 1 0,-1-3 0,4 9 129,-4-1 258,-5 5 258,-4 4 0,-7 0 258,-5 13 129,-12 4 0,0 12 129,-9-4-129,-3 8 129,-11 1-129,-2 7 0,-7-6 0,4 2-258,-2-5 0,6-5-129,3-3 258,5-1-387,5-8 0,9-4 0,2-11-258,13 11 258,8-7 0,7-1 0,4 0 0,5 1 0,3 1 0,3-2 0,-3 5-129,0-4 0,1 4-516,-9-11-903,5 3-2967,-6-6-387,-6-3-258,-4-2 0</inkml:trace>
  <inkml:trace contextRef="#ctx0" brushRef="#br2" timeOffset="187002.6959">3832 14439 5805,'11'15'4257,"-11"-15"-516,-8 0-516,-6 0-3612,2 0-387,-10 1 129,4 5 0,-9-1 387,0 2 387,1 7 258,-5-1 258,6 7 0,-4-6 129,6 7-129,-4-4-129,9 10 0,-4-3-387,10 3 129,-2-3 0,7 6-129,2-2 129,5 6-129,2 0-129,9 0 0,4 4 129,5-1-129,3 2 0,3 0 129,5 2-129,2-4 129,-1-4 0,4-1 129,3-3-258,4-1 258,0-6-129,5-1 0,3-10-129,4-4 129,1-5-129,2-2 0,3-10 0,1-12-129,0-3 0,-1-10 0,1-5-129,-6-6 0,-1-3 0,-10-7 129,-5-4-129,-9-6 129,-10-2 0,-13-3 129,-8-2 0,-11-2 0,-12 1 129,-10 8-129,-11 7 0,-6 8 0,-8 10 129,-5 16-129,-5 13 0,-2 12-258,0 15-258,-6 11-258,10 15-129,-10 3-387,14 13-1290,1 5-1806,0-4-129,13 8 258</inkml:trace>
  <inkml:trace contextRef="#ctx0" brushRef="#br2" timeOffset="187431.7205">5026 14105 5031,'-14'46'4257,"11"-14"0,-6 5-1032,3 4-2709,5 14 129,-3-3 129,4 12-129,-3 4 0,3 9-129,-2-1 0,2 8-129,-4 1-258,2 1 0,1 2-387,-4-2-258,5-3-903,-1-12-2193,1-11-903,2-5-387,0-20 0</inkml:trace>
  <inkml:trace contextRef="#ctx0" brushRef="#br2" timeOffset="188226.7659">5491 14613 4902,'0'0'4644,"0"0"-387,0 0 0,0 0-2967,-6 7-645,1 14-129,4 10-258,-7 1 387,3 14 129,-10-3-129,5 9 0,-7-6 0,7 0 0,-5-13-258,7-8-129,3-12-387,5-13-129,4-14-129,4-21-258,9-6 129,-6-15 0,4 0 129,-5-3 129,-1 3 129,-5 5 258,-4 8 129,0 12 129,-5 8-258,5 23 129,-5-14-129,5 14 0,3 12-129,6 2 0,4 6 0,5 5 0,5 4 258,4 4-129,2-4 0,6 3 0,3-1 0,-1-2-129,0 0 0,-2-4 0,-3-7 0,-4-6 258,-5-4-258,-3-3 129,-8-5 0,0-8 0,-4-16 0,-2-6 0,-2-5 0,0-11-129,-2-2 0,0-8 0,0 2-129,-2 0 0,2 12-258,-2 1-645,8 17-1548,-5 2-1935,2 5-387,-5 17-516,11-10 129</inkml:trace>
  <inkml:trace contextRef="#ctx0" brushRef="#br2" timeOffset="188456.7791">6225 14629 5160,'5'96'4386,"-10"-50"-129,5 9-516,0-2-3483,-6-2-258,1-6-129,4-4-774,-2-10-2838,-3-20-387,6-11-387,0 0 258</inkml:trace>
  <inkml:trace contextRef="#ctx0" brushRef="#br2" timeOffset="188822.8">6189 14497 9417,'0'-17'4773,"8"12"-258,0-7-516,12 3-4128,1-6-129,6 7 129,0 3-129,-2 4 258,2 1 0,-6 6 0,0 7 258,-5 3 0,2 9 0,-3 2-129,-3 2 129,2 0-129,-7 3 129,-2-1-129,-3 0 258,-2-4-258,-7-3 129,-14-7 129,1 1-129,-6-7-129,-4-4-129,-1-2-516,-13-10-2709,8-4-1290,6-4-645,3-8-129,7-4-258</inkml:trace>
  <inkml:trace contextRef="#ctx0" brushRef="#br2" timeOffset="189258.8247">6787 14176 8901,'25'36'4515,"-2"-12"-129,-3 8-516,10 2-3999,1 6 0,7 6 0,-2 8 258,-4 4-129,-2 12 258,-10-3 129,0 11 129,-14-3 0,-1 10 129,-8-7-129,-5 5 129,-13-11-129,1-3-129,-10-4-129,-3-7-258,-4-9-258,-2-11-129,4-1-387,-5-17-903,17 1-1935,-5-11-1548,7-10 0,9-10-516</inkml:trace>
  <inkml:trace contextRef="#ctx0" brushRef="#br2" timeOffset="189567.8427">7841 14936 10965,'4'9'5031,"9"5"-516,0-11 0,12-3-4515,-5 0-258,2 0-258,8 3 387,-2-3-258,2 0 0,-4-3-387,4 6-1677,-5-3-1935,-7-6-387,1 1-258,-11-8-129</inkml:trace>
  <inkml:trace contextRef="#ctx0" brushRef="#br2" timeOffset="189792.8553">7821 14717 10062,'0'0'5031,"0"0"-645,24 3 129,1-6-4386,10-6-129,8 4-258,5-3-129,8 8-645,-7-4-2193,11 4-1290,4 0-258,-3 0-258</inkml:trace>
  <inkml:trace contextRef="#ctx0" brushRef="#br2" timeOffset="191647.9613">9144 14275 7611,'12'27'4515,"-7"-13"-129,-5-14-516,-5 24-3612,3-3-129,-4 6-129,-1 5 258,-8 6 129,4 6 129,-10 0 0,2 12-129,-2-8 258,2 6-129,-2-11 258,9 3-516,1-10 129,8-7-129,3-7-129,11-10 129,12-5-258,9-6-129,8-1 129,5-5-129,2 0-129,3-3 0,-1 2-129,-7-2-258,-3 8-387,-18-10-1161,2 10-2193,-23 0-387,0 0-258,0 0 0</inkml:trace>
  <inkml:trace contextRef="#ctx0" brushRef="#br2" timeOffset="191863.9739">9166 14737 7998,'0'0'4515,"3"13"-129,1-1-387,-2 4-3483,5 10-387,-3 8 0,1 7 258,-3 1-129,-1 3 0,-1-3-129,0-3-129,1 0-1161,0-13-2838,-1-26-387,27 3-387,-5-25-387</inkml:trace>
  <inkml:trace contextRef="#ctx0" brushRef="#br2" timeOffset="192246.9959">9690 14809 6450,'-6'17'4386,"6"-17"-1290,-10-29-1032,14-2-2322,0-8-2193,12 8 903,-6-6 645,7 4 387,-4 8 645,0-1 1161,2 18 774,-15 8 0,23-2 0,-23 2-903,20 19-774,-10 4-387,-1 3 258,-4 5 129,-1 6 129,-7-7 258,-4 7 0,-11-10 129,4 4 0,-13-14 0,10 2-387,-6-13-645,3-13-1032,20 7-2838,-10-32-645,10 3-516,6-5-387</inkml:trace>
  <inkml:trace contextRef="#ctx0" brushRef="#br2" timeOffset="192631.0179">10077 14768 9288,'0'0'3741,"3"-22"-1290,15-1-645,-6-10-3999,14 5 1032,-4-6 516,5 7 258,-2 8 258,-9 4 774,7 15 1419,-23 0 258,21 17-129,-21 1-1290,6 13-258,-6-2 129,-2 12-258,-12-8 258,4 4-258,-12-6 387,3-1-387,-8-11 129,3-4-387,-1-13 0,0-2-387,7-9-387,-3-17-387,20 12-1548,-12-13-2322,13-1-258,0-1-258,8 6 0</inkml:trace>
  <inkml:trace contextRef="#ctx0" brushRef="#br2" timeOffset="193014.0398">10456 14771 11094,'-3'13'5031,"3"-13"-516,-12-7 0,10-13-4515,2-4-387,10 2 0,2-7 258,2 6 129,-1 6-129,-1 0 387,2 8 0,-4 5 129,2 4-258,-12 0 0,18 21 0,-11-1-129,2 6 129,-4 2 0,0 2 129,-5 1 129,-2 2-129,-9-2 129,-3 0-129,-6-7 129,-3-2-387,-1-1-258,-3-15-774,14 0-3354,-6-6-516,19 0-387,-15-29-645</inkml:trace>
  <inkml:trace contextRef="#ctx0" brushRef="#br2" timeOffset="193410.0624">10564 15271 10965,'-6'13'5031,"6"-18"-516,14-21 0,3-11-4386,12-13-516,11-4 0,2-16 129,11-1-129,3-3 129,4 6 129,-3-1 0,0 9 258,-2 5-129,-3 10 0,-5 8 0,-6 13-129,-9 6-516,0 18-1935,-9 0-1935,-13 5-129,-3 8-387,-7 1 0</inkml:trace>
  <inkml:trace contextRef="#ctx0" brushRef="#br2" timeOffset="194050.0989">11463 14822 7224,'0'0'4515,"-8"-8"-645,8 8 387,-21-2-3870,0 2-258,1 0 0,-8 0 129,3 5 129,-7 0 129,3 2 0,-3-1-258,4 4-129,1-1-129,1-2-129,4 4 0,-2-1 129,3 3-129,1 0 129,3 3 0,-2 0 129,3 3 0,-1 1-129,4 0 129,3 0 0,3-5-129,6-2 0,1-13-129,13 12 0,6-12-258,4-1 0,7-5 129,2-5-129,3 6 0,-2-2 258,-1 5-129,-4 2 258,0 0 0,-3 7 0,-7 6 129,0 5 0,-2 3 0,-3 2 129,-4 1 0,1 5 258,-8-4 129,2 1 0,-7-6-129,-1 2 129,-15-11 129,3 2-387,-14-6 0,3-2-258,-4-5-129,-1-3-258,4 1-129,-5-14-903,18 9-2193,-1-6-1161,9-4-387,7-3-387</inkml:trace>
  <inkml:trace contextRef="#ctx0" brushRef="#br2" timeOffset="194439.1213">11715 15137 10062,'-32'15'4386,"10"-16"-258,11-6-516,1-15-3870,10 4-645,0-8 387,10 5 129,5-5 129,4 3 387,7 6 129,-4 3 129,6 13-129,-6 0 129,1 5-258,-2 8 0,-3 8 0,-2 2 129,-2 6 129,-11-2 0,2 6 129,-7-7 258,-4 6 0,-15-12-129,4 3 0,-9-9-387,3-8-129,2-3-387,-5-12-774,26 10-2580,-16-30-1161,13 6-645,3-8 0</inkml:trace>
  <inkml:trace contextRef="#ctx0" brushRef="#br2" timeOffset="194815.1428">12172 15145 9417,'-18'20'4128,"18"-20"-1419,-17-19-774,17-1-3999,0-15 645,11 6 903,1-4 129,6 3 645,5 10 258,-4-4 1419,9 23 387,-10-3-387,6 13-1032,-7 9-516,-1 9-129,-2 0 0,-3 7 129,-8-2 0,1 6 129,-8-8 258,-3 4-129,-13-14 0,2-2-258,-10-5-387,2-11-258,2-1-645,-10-16-1806,13-2-2193,2-5-258,6-5-258,6-5 0</inkml:trace>
  <inkml:trace contextRef="#ctx0" brushRef="#br2" timeOffset="195199.1647">12578 15130 4773,'-5'-9'3483,"10"-23"-1548,17 15-129,-8-8-2064,16 6-1290,-4-2 516,7 9 516,-3 7 516,-6 1 1161,4 9 1161,-13 5 387,6 18-387,-17-8-774,6 14-387,-11-8-129,1 12 129,-12-13-387,0 7 0,-5-11-387,-2-8-387,3 1-1548,-7-14-2967,7-10-387,3-13-387,6-6-258</inkml:trace>
  <inkml:trace contextRef="#ctx0" brushRef="#br2" timeOffset="195620.1888">13266 14945 4386,'0'0'4773,"-11"0"-516,11 0 129,7-9-3354,-7 9-516,14-3 129,-14 3 0,26-3-258,-11 3 0,9 0-129,-2 3-387,1 0-387,10 6-774,-14-9-1677,3-3-1806,-2-2 0,-7-6-258</inkml:trace>
  <inkml:trace contextRef="#ctx0" brushRef="#br2" timeOffset="195798.199">13217 14761 7224,'0'0'4644,"21"7"-645,1-10-258,12 3-4515,0-10-1548,14 5-2193,4 4-516,-3-2 258</inkml:trace>
  <inkml:trace contextRef="#ctx0" brushRef="#br2" timeOffset="196193.2216">14154 14832 10707,'0'0'5031,"15"7"-258,-15-7-258,12-10-4644,-7-2-516,5 7 258,-10 5 0,19-15-129,-19 15 0,22 0-1935,-8 0-1935,-2 0-387,5 0-774,1-2 516</inkml:trace>
  <inkml:trace contextRef="#ctx0" brushRef="#br2" timeOffset="197183.2782">14908 14350 6837,'-23'36'4515,"17"-19"-129,6-17-258,-8 24-4257,8-7 0,0-3 258,7 3 129,-4-4 129,9 8 258,-4-1-129,10 4 258,-5-5-258,7 10-129,1 2-258,1-1-129,2 2 0,0 0 0,-3 0-129,-4 0 129,-2-3-129,-4-2 129,-9-3 0,-2-6 0,-5-5 129,-9-2-129,-4-7 0,-5-4 0,-4 0-129,-6 0 129,1-5 0,-3-5-129,2 3 129,1-3 0,1-2 0,3 1-129,6-5 258,4 0-129,10-1-129,5-6 129,6 2-129,11-5 129,5 1-129,5-7 129,6-1-129,0-3 129,1-2 0,-3-3 0,-5-1 0,-1-2 0,-5 5 0,-3 1 0,-7 4 129,-1 2-258,-5 8 129,-1 5 0,-1 7 0,-6 0-129,7 12 0,-25-9 129,9 9-129,-5 0-258,1 11-258,-14-3-2322,2 8-1677,-2 6-129,-7 0-516</inkml:trace>
  <inkml:trace contextRef="#ctx0" brushRef="#br2" timeOffset="198486.3528">1851 16324 7353,'15'53'5031,"-9"-23"-258,-3 3-387,1 1-3870,-1 17-903,3 12 258,1 11 0,-4 4 0,-3 1 129,0-4-129,0-3 0,0-5-1032,-6-18-3225,2-23-387,4-26-387,0 0 129</inkml:trace>
  <inkml:trace contextRef="#ctx0" brushRef="#br2" timeOffset="198870.3744">1858 16249 8901,'0'-12'5160,"10"-5"-129,7 5-516,3-3-4515,10 2-258,7 1 0,7 6-129,-2-1 129,5 7 0,-6 1 0,-2 10 0,-5 4 516,-8 6-129,-4 6 258,-7-3-129,-3 6 129,-12-1 0,0 6-129,-10-6 129,-5 6-258,-8-10 0,-2-5-129,-4 0 387,-1-2-387,0-5-129,2-8-129,8 1-258,-1-11-516,21 5-2709,0 0-1161,13-18-774,5-4-129</inkml:trace>
  <inkml:trace contextRef="#ctx0" brushRef="#br2" timeOffset="199274.3978">3309 16002 7611,'-37'18'5160,"11"-6"-645,-8 0-129,-6 2-4128,-1 9-258,-3 9 129,-1 5 0,-6 7 0,1 8-129,-1 7 387,4 13-258,4 6 129,9 7-129,6 1-129,11 8 0,11-3 0,6-4 129,11-7-258,11-3 258,10-12-258,4 1 258,10-11-258,0-15-258,11 1-387,-10-10-903,17-3-1935,-8-18-1677,-3-3 129,0-14-387</inkml:trace>
  <inkml:trace contextRef="#ctx0" brushRef="#br2" timeOffset="200822.4863">3702 16498 1935,'12'6'4386,"-12"-14"0,0 8-258,14-7-3354,-14 7-258,16-19 387,-16 19-387,26-15 129,-13 8 129,9 7-129,-4-7-258,7 7 0,-3 0-258,4 0-129,-7 3 129,2 2-258,-5-2 258,-4 3-258,-12-6 516,8 19-258,-8-19 258,-3 20-129,3-20 129,-18 17-258,18-17 129,-19 16-258,19-16 129,-9 10-258,9-10 0,0 0 0,9 5 0,2-3 129,4-1-129,2 3-129,0 1 129,1 0 129,-2 9 0,2-6 0,-4-2 0,0 5 0,-2 3 0,-2 4 129,1-7-129,-4 6 258,-3-4-258,-1 3 129,-3-16 0,0 23 0,-11-13 129,-1-2-129,-6-2 0,-1 2-129,-4 0 0,1-3-129,0 4-258,-5-9-774,14 0-2451,-6-2-1032,0-6-774,1-12 258</inkml:trace>
  <inkml:trace contextRef="#ctx0" brushRef="#br2" timeOffset="201611.5313">3847 16197 6966,'-15'8'5031,"15"-8"-387,-25 3-516,2 3-3999,1 2-387,0 4 258,-4-3 0,-5 9 0,2 2 258,-5-1 0,5 6-129,-4-6 258,5 7-129,2-6 129,5 9-387,2-8 129,6 1-129,3 1 0,5 1 0,3 7 0,2-2 0,3 1 0,6 4 0,3 3 0,2 5 0,4 1 0,1 3 0,4-10 129,2 5-129,3-1 0,2 0 129,6-6-129,1-5 129,3-5-129,6-3 129,1-1 0,3-7-129,4-8 129,4-5 0,1 0-129,4-8 0,-1-11 0,2-10 0,0-5 0,-3-5-129,-1-6 258,-8-6-258,-3-2 129,-5-8 0,-7 2 0,-3 2 0,-7-2-129,-5 1 258,-9 7-129,-7-3 0,-6 0 129,-9 6 0,-12 4-129,-6 1 129,-8 4 0,-7 5-129,-7 2 0,-6 9 129,-3 4-129,-3 3 0,-5 3 0,2 9-129,-3 4 129,6 0 129,0 8-258,2 7 129,6 6-387,4 4 0,11 14-645,-3-15-2064,16 17-1935,10-1-258,8-3-129</inkml:trace>
  <inkml:trace contextRef="#ctx0" brushRef="#br2" timeOffset="202182.5642">4985 15929 3870,'0'0'4515,"0"8"-129,0-8-1806,3 29-903,-3-12-645,7 19 0,-5-4-258,3 16 0,-5 5-129,5 20-387,-5 5 258,0 13-387,-7 9 129,0 6-129,-4-2 0,-1 0-258,0-11 0,-2-14-129,11-11-903,-6-13-2967,9-26-645,6-19-645,1-16 258</inkml:trace>
  <inkml:trace contextRef="#ctx0" brushRef="#br2" timeOffset="202823.6008">5399 16312 6837,'19'22'4644,"-19"-22"-258,12 27-129,-6-9-4257,-3 7-129,-2 7 129,-1 2 387,0 12 0,-7-7 258,4 5 0,-6-9-258,3-6-258,3-5-258,3-24-774,0 14-903,0-35-1419,7-4-1161,-2-18 387,11 7 645,-14-21 1548,11 8 774,-4-1 1032,-4 3 1161,4 12 1419,-5 13 903,-4-1-516,5 10-903,-5 13-1032,15-2-645,-15 2-258,18 14 258,-4 9 129,-6-6 129,11 14-129,-8-4 387,8 10-387,-6-9 129,8 8-258,-1-8 0,7 0-258,0-4 0,5-5 0,-1-2 129,0 0 0,-1-8 129,-2-6 0,-7-5 0,-2-5-129,-10-12 129,0 0-129,-7-13 0,-2-2-129,0-10-129,-8 2 0,1 0-258,-3-5 129,5 7-516,-3-7-645,8 12-2838,0 6-903,4 4 0,1 11-516</inkml:trace>
  <inkml:trace contextRef="#ctx0" brushRef="#br2" timeOffset="203056.6142">6210 16387 5289,'7'94'4902,"-7"-47"-387,0 8-258,-1-2-3870,-3-2-387,1-7-129,3-3-258,-9-17-1935,9-24-2193,0 0 0,0-5-387</inkml:trace>
  <inkml:trace contextRef="#ctx0" brushRef="#br2" timeOffset="203414.6346">6238 16189 9288,'-15'0'4773,"15"0"-129,18-3-516,-4-4-4386,14 1-258,0 1 129,5 3 0,-2 2 129,3 0 258,-2 8 0,-5 8 129,-2 2 0,-5 1 129,-2 5 129,-8-1-129,-2 5 129,-8-3 258,-4 3-258,-10-10 129,-3 5-258,-9-7 258,-1 0-387,-6-1 0,-3-8-516,4 5-903,-10-12-2967,11 0-903,2-1 0,6-8-645</inkml:trace>
  <inkml:trace contextRef="#ctx0" brushRef="#br2" timeOffset="203834.6587">6812 15866 8127,'23'39'4902,"-3"-14"-258,0-1-387,-1 5-4515,8 4 0,7 9 0,1 10 258,-2 8 129,-1 5-129,-4 7 129,0 8 0,-9-2 387,-1 4-387,-8 0 258,-1 0-258,-9-8 129,-1 1 129,-14-8-129,-5-4 0,-8-8-129,-3 1 129,-5-8-129,-3 4-258,0-11-129,-4 1-258,11-4-1290,-5-12-2967,8 0-258,7-21-516,9-5 129</inkml:trace>
  <inkml:trace contextRef="#ctx0" brushRef="#br2" timeOffset="204287.6843">8011 16744 10836,'10'9'5160,"5"-4"-516,6-10 0,-4 0-4902,17 5-387,-1 0 258,8 6 0,-1 5 0,1 3 129,-1-11 0,4 21-903,-14-22-2322,6-2-1161,-3 0-258,-6-14-258</inkml:trace>
  <inkml:trace contextRef="#ctx0" brushRef="#br2" timeOffset="204520.6979">8152 16414 9159,'6'27'5418,"17"-15"-387,12-7 0,12-5-3741,12 0-1677,2-3-258,15 3-258,-3-7-903,9 4-3225,-5-1-129,-5-4-387,-4-4 129</inkml:trace>
  <inkml:trace contextRef="#ctx0" brushRef="#br2" timeOffset="212458.1519">9503 16298 129,'0'0'3096,"0"0"0,0 0 387,-6 0-2967,6 0 129,0 0 129,-5 21 0,5-21 129,0 27 258,0-27 129,0 29-258,0-29-129,20 24-129,-5-19-129,10-2-258,0-3-258,8-5 0,0-6 0,2-5-129,-2-3 0,-1-4 258,-9-3 0,0 2 129,-12 0 0,-2 3 0,-9-1 129,0 8-129,-12-1-129,-1 9-129,-7 4-129,-3 2 0,-4 0 0,-3 1 0,2 12-129,-3 0 129,3 6-129,-1-6-258,9 10-258,1-15-645,17 13-645,2-21-774,4 13 129,7-14-258,17 1 645,-3-10 387,8 1 1161,-1 4 1032,-3-5 1548,5 10 516,-13-2 0,6 7 258,-11 0-645,6 19-387,-12-7-516,3 17-516,-8 0 129,-3 10-387,-2 0 129,0 10-387,-12 2 258,3 7-129,-6-5 0,4-1 0,2-7-516,1-12-258,8-1-1161,2-21-2580,10-17-387,10-22-387,4-12-258</inkml:trace>
  <inkml:trace contextRef="#ctx0" brushRef="#br2" timeOffset="213094.1883">10431 16255 3870,'14'4'4386,"-14"-4"-258,1-8 258,-1-8-2709,0 16-903,1-13 0,-1 13-129,0 0 0,-9-8 0,-8 8-258,5 0-258,-6 11 0,-6-5-129,1 6-129,-2-3 0,0 5 0,0-5 129,1 3 0,4 3 0,1-8 0,2 6 0,1-2-129,3 4 258,3-5 129,2 5-258,1-2 258,2-3-516,3 2 387,2-12-258,2 18 129,-2-18-258,22 14 0,-9-13 0,5 3 129,-2-1-129,3 2 258,-3-2-258,0 3 258,-2 2-129,-1-1 129,0 5-129,2 1 129,-1-4 0,4 5 0,-1 1 0,0-3-129,-2-4 129,-2 0 0,-5 3 0,-4 2 258,-3-2-129,-1-11 129,-13 12 0,-6-5 258,0 4-129,-4-3-129,-1 1-129,0-6-129,1-1-129,6 2-645,-5-5-1290,22 1-2322,-10-19-258,10 1-516,11-5 387</inkml:trace>
  <inkml:trace contextRef="#ctx0" brushRef="#br2" timeOffset="213486.2107">10692 16490 7998,'7'47'4257,"-7"-25"0,0-22-774,-17-2-3741,10-12-129,7-3-129,0-10 387,2-2-387,3-5 903,2-4-129,6 5 516,-5 5-258,7 8 0,-9-2 0,8 10-129,-14 12 129,21 0-258,-9 8-129,-2 11 129,-1 0 0,-1 6-258,-1 1 387,-4 9-258,-3-7 258,-2 2-129,-13-9 387,0 5-387,-7-9 129,1 1 0,-3-2-129,2-6-516,5-5-258,-9-8-1806,12 3-2580,-2-15 0,6 3-516,1-6 0</inkml:trace>
  <inkml:trace contextRef="#ctx0" brushRef="#br2" timeOffset="214574.2729">10012 17065 5289,'110'-32'4644,"-42"-2"-516,20 3-258,13-8-3225,4-4-516,9-10 129,0 7 129,3 0-129,-5-1 387,-1 9-129,-12-3 0,-2 9 129,-16 1-129,-3 9-258,-14 0 0,-7 5-258,-12 8-129,-12 1-129,-5 8 0,-13 0-387,0 7-774,-15-7-2580,-5 10-774,-8-2 258,-3-1-516</inkml:trace>
  <inkml:trace contextRef="#ctx0" brushRef="#br2" timeOffset="215246.3114">11265 16876 4773,'-18'1'4128,"8"13"-129,-15-7-387,-1-2-3225,3 4-387,-2-2 129,3 3 0,-4-1 129,6-1 129,-2-5 0,8 6 258,-3-9-258,17 0 129,-17 7-258,17-7-129,0 0-129,-13 11 129,13-11-129,0 0 0,-5 16 129,5-16-129,0 0-129,0 15 129,0-15 0,0 0 0,12 11-129,-12-11 0,23 0 0,-5 2 129,4-1-129,-1-1 129,3 0 0,2 0-129,-3 4 129,2 4 0,-3 0 129,0 1-258,-1 6 129,-2 4 0,0-3 0,-3 4 0,-2-5 129,-3 4-129,-4-7 129,-2 5 258,-5-17-129,-3 22 258,-12-15 0,3 0 258,-11 3-387,1-4 258,-8-4-387,3 2-129,1 1-387,-4-9-774,16-1-2838,0-5-774,4-9-258,10-3-645</inkml:trace>
  <inkml:trace contextRef="#ctx0" brushRef="#br2" timeOffset="215642.3339">11724 17145 5934,'-18'24'3870,"18"-24"-387,-27-3 0,14-14-3741,1-9-129,7 1 258,0-4 258,2 8 258,5-1 258,1 3 0,10 4 0,-2 6-387,3 5 0,0 4-258,1 3 129,0 3-129,-1 5 129,-2 3 129,0 6-129,-6-5 258,2 11 258,-8-10 129,0 12 0,-12-10-129,3 6 129,-12-10-258,-1 6-258,-2-11 129,-3 0-774,5-3-645,-10-9-3096,13-12-645,5-9-387,7-10-129</inkml:trace>
  <inkml:trace contextRef="#ctx0" brushRef="#br2" timeOffset="216326.3732">11998 17170 7998,'-21'-29'4128,"21"11"-645,0-9-258,9 5-3999,2-7 0,9 9 387,2-3 129,5 9 129,0 9 516,-2 0 387,5 6 129,-7 0-129,4 14 0,-7-3-387,3 10 129,-9-6-129,3 8 258,-12-4-258,4 4 129,-9-6 0,-3 5 129,-11-8 129,0 4-258,-10-6-258,1 1 0,-3-5-645,-4-6-774,10 1-3096,-6-5-645,6-10-516,0-6-387</inkml:trace>
  <inkml:trace contextRef="#ctx0" brushRef="#br2" timeOffset="217258.4263">12713 17019 516,'27'-34'3870,"-9"33"387,-3-7-387,0 4-1548,4 5-1290,-7 1-387,1 10-387,-2-2 0,0 9 129,-7 1-129,2 9 258,-6-5 129,1 6 0,-3-8 129,-1 10 0,-8-10 129,2-2 0,-7-6-129,2 1-129,-6-6 258,0 2-387,-3-9-129,0-2-258,-1-3-258,-1-8-645,13 0-2838,-6-19-1161,6-3-387,3-12-774</inkml:trace>
  <inkml:trace contextRef="#ctx0" brushRef="#br2" timeOffset="219398.5489">13232 16630 774,'0'0'2838,"0"0"258,0 0-645,0-9-258,0 9-387,0 0-387,0 0-129,5-13-129,-5 13-387,0 0 129,19-8-258,-19 8 0,18-5-129,-18 5 0,24-9-129,-10 6-258,5 3 258,0 0-258,2 1-129,0 4 0,-1-1 0,0 2 0,-2-3-129,2 5-387,-9-8 0,6 2-645,-17-2-1161,5-12-2322,-5 12-129,-4-14-516</inkml:trace>
  <inkml:trace contextRef="#ctx0" brushRef="#br2" timeOffset="219648.5632">13209 16407 4128,'-12'-5'4515,"12"5"-258,0 0-258,0-20-3096,0 20-774,13-12-129,3 10 129,0 0 0,8 2 258,1 0-129,5 0-516,11 1-1677,3 5-2451,-4-6-129,7 2-516</inkml:trace>
  <inkml:trace contextRef="#ctx0" brushRef="#br2" timeOffset="219991.5828">14325 16468 8256,'-7'19'5031,"7"-19"-645,0 0 0,0 0-4902,0 0-129,2-10 129,-2 10 129,0 0-129,18 0-1935,-18 0-2064,0 0-258,14-8 129</inkml:trace>
  <inkml:trace contextRef="#ctx0" brushRef="#br2" timeOffset="220511.6125">14858 16000 6450,'0'38'5031,"0"-20"0,0-5-645,-6 4-4257,6 6-129,0-1 0,0 8 258,0 2-129,2 3 516,-2 1-258,4 5-129,-2-5 0,3 0-129,-2-6 0,1-4-516,3-4 129,-7-22-903,13 22-387,-13-22-1161,8-10-2322,-8 10-129,19-24-258</inkml:trace>
  <inkml:trace contextRef="#ctx0" brushRef="#br2" timeOffset="220869.633">15143 16172 3096,'3'13'5031,"-3"8"-387,0-21-258,0 0-2967,14 7-1032,-14-7-258,27 0 129,-10-5 0,5-7 0,0-2 0,2-1 0,-2-4-129,-1 2-129,-2-1 129,-6 2-129,-5-2 129,-4 2 0,-4 2-129,0 14 129,-20-16 0,1 15-129,-8 1 0,-2 0 129,-5 8-129,-2 2 0,4 2-258,-4-4-258,15 7-903,-8-15-1806,16 2-1548,13-2-516,0 0 258</inkml:trace>
  <inkml:trace contextRef="#ctx0" brushRef="#br2" timeOffset="221101.6463">15306 16056 2709,'41'17'5289,"-30"-8"-516,-2 7-129,-1 8-2709,-10-13-1161,2 11-258,-7-2 0,1 2-129,0 3 0,1 5 129,-1-2-129,5 4-129,-2 1 258,3 1-387,0-5 258,0 7-516,3-6 258,0-7-1032,11 12-2580,-7-18-1419,-7-17-645,0 0 129</inkml:trace>
  <inkml:trace contextRef="#ctx0" brushRef="#br2" timeOffset="223018.7559">17045 16112 5031,'8'4'5031,"11"6"-645,-6-7 0,6 4-3999,6 2-516,6 4 129,1 2 129,-2 6-129,1-2 258,-8 5-258,-2 1 258,-4-1-129,-7-2 0,-6-1 258,-4 1-258,-6-6 258,-8 3-129,-9-9 258,1 2-129,-7-6 258,2 6-387,-1-10 0,5 3-129,4-5 0,8-2-129,11 2-258,0-17 0,14 5-387,7-5 516,6 7-516,3-12 516,2 10-258,1 4 258,0 2 0,-3-4 129,-6 5 0,-3 0-258,-1 5-516,-20 0-2709,18-10-903,-7-3-645,-6-5 129</inkml:trace>
  <inkml:trace contextRef="#ctx0" brushRef="#br2" timeOffset="223326.7736">17654 15851 5031,'0'0'4902,"0"0"-645,16 14 129,-5 0-3870,-8-2 0,6 12 0,-7-2 129,5 14 129,-7-1 129,0 13-258,-5-2-129,4 5-129,-3-3-387,1-6-129,3-2-258,0-15-903,15 0-2451,2-14-1290,10-11 0,6-7-645</inkml:trace>
  <inkml:trace contextRef="#ctx0" brushRef="#br2" timeOffset="223694.7946">18214 16162 5031,'11'-1'4515,"-11"1"-129,-7-5-387,-10 5-2967,3-5-1032,-5 2 129,-1 0 129,1 3 129,-3 0 258,7 5 0,-3-4 0,10 10 129,8-11-387,-6 20-129,6-8-129,11-1-129,6 4-129,3-2-129,2 1 129,-1 1-129,-1 2 129,-3-3-129,-5 5 387,-9-2-129,-3 0 258,-7 2 129,-11-6 0,1 1-129,-9-2 258,1-2-129,-2-5-129,4 0-516,8-3-516,-6-8-2709,21 6-1419,0-22-258,12-1-516</inkml:trace>
  <inkml:trace contextRef="#ctx0" brushRef="#br2" timeOffset="224063.8157">18424 16145 5289,'60'-16'5160,"-32"16"-516,-4 7-258,-8 1-3354,2 9-645,-6 2-258,-1 7 129,-11-1 0,0 5 129,-5-7 129,-6 5 129,-9-8-129,2 6 129,-9-17 0,5 4-129,-1-7-387,1-6-129,6 0-516,-3-21-2193,13 6-2322,2-10-258,4-2-387,7-9-129</inkml:trace>
  <inkml:trace contextRef="#ctx0" brushRef="#br2" timeOffset="224712.8528">19120 16353 5547,'36'9'4773,"-14"-10"-258,9 1-516,-5-10-2967,6 4-1548,-5-5 0,5 11 129,-6 0 129,-4-1 0,-7 2 129,2 9-1032,-17-10-3096,13 9 0,-13-9-516</inkml:trace>
  <inkml:trace contextRef="#ctx0" brushRef="#br2" timeOffset="224979.8681">19195 16193 5031,'56'-6'4902,"-24"4"-129,6-1-645,6 3-3354,-6 0-516,4 0-258,-1 11-1419,-2-8-2967,-8-3-258,0-2-387</inkml:trace>
  <inkml:trace contextRef="#ctx0" brushRef="#br2" timeOffset="225566.9017">20104 15658 7224,'0'0'4773,"0"0"0,11 4-516,-11-4-4128,0 0-258,0 0 258,14 16 129,-11-6 0,2 10 258,-3 10-258,8 14 129,-4 2-129,4 11 258,-1 0-258,4 6 0,-1 1-129,5 3 258,-2-12-258,-1 0-129,0-10 0,-4-10-516,3 0 0,-9-19-774,9-1-3225,-13-15-645,0 0-129,7-26-516</inkml:trace>
  <inkml:trace contextRef="#ctx0" brushRef="#br2" timeOffset="226327.9452">20681 16079 5289,'19'0'5031,"2"8"-516,-9-5 0,4-3-3612,1 0-903,3 0 0,4 0 129,1-4 129,4 1 129,-2-2-129,3 4 0,-3-3-129,0 1 129,-4 3-645,-4 0 129,-1 7-774,-18-7-3096,0 0-516,11 10-516,-11-10 0</inkml:trace>
  <inkml:trace contextRef="#ctx0" brushRef="#br2" timeOffset="226926.9795">21868 15441 7482,'-2'14'4386,"-9"-10"-258,11-4-129,-21 9-3999,9-4-516,-7-3 129,0 3 516,3 5 258,-9 1 258,5 8-258,-6-1 387,6 12-258,-7 5 0,6 12-129,-4 7-129,0 12-129,-1 2 0,3 5-129,-1 6 129,5 4 0,2-6 0,3 0 0,2-7 129,8-2-129,4-7 387,6-5-387,12-5 129,9-8-129,7-9 0,12-3-129,5-4 0,4-10 0,1-5-129,0-5 129,-2-5 0,-7-1-129,-6 0 0,-8 0 129,-7-1-258,-10 0-129,-1 4 129,-15-4-516,9 16-387,-19-14-2451,-2 8-1548,-1-10-129,-4-4-387</inkml:trace>
  <inkml:trace contextRef="#ctx0" brushRef="#br2" timeOffset="228656.0784">22065 16145 3354,'0'0'4386,"7"7"-258,-7-7-258,10-12-3870,2 3-258,1 2 258,1 2 0,-1 1 129,0 0 0,-1 0 0,0 4 129,-12 0-129,16 0 258,-16 0-258,0 0 258,0 0-129,2 16 258,-2-16 129,-9 15-129,-2-13 129,11-2-129,-16 8-129,16-8-129,0 0-258,-11 7-258,11-7-258,0 0-1032,12-5-2967,0 0-387,-2-4-129</inkml:trace>
  <inkml:trace contextRef="#ctx0" brushRef="#br2" timeOffset="229194.1091">22575 15845 5160,'-9'51'4902,"9"-19"-387,-5-3-258,-4-3-3870,9 10-258,0-6 0,2 4 258,5-6-129,6 0 129,1-9-129,8 0 129,2-11-129,6-4 0,1-4-258,3-10 0,0-11 0,0-4 0,-5-6 258,-3-3-258,-6-2 258,-6 2-129,-8-2 129,-6 0 0,-8 5 0,-6 5-129,-9 4 0,-1 8-129,-4 2 0,-5 3-129,-1 8 129,0 1-129,-1 12-129,2-2 129,2 7-129,3-8-258,9 13-645,-2-12-2322,18 5-1419,6-4-129,13-3-387</inkml:trace>
  <inkml:trace contextRef="#ctx0" brushRef="#br2" timeOffset="229496.1264">23008 15843 5160,'0'0'4902,"8"-7"-387,3 4 0,2 3-4128,-13 0 0,24 25 0,-14-4 258,3 15 0,-10-2 0,7 9 0,-6-4-129,0 5 0,-3 1-387,0 0 0,0-8-258,-1-14-258,3 9-1548,-3-14-2709,0-18-387,0 0-645,10-6 129</inkml:trace>
  <inkml:trace contextRef="#ctx0" brushRef="#br2" timeOffset="229904.1498">23687 15913 774,'4'41'3483,"-3"-21"903,-1-20 0,-5 13-3225,5 4-516,-5-4 387,5 18 516,-13-13-129,13 18 0,-8 0-645,6 6-258,-1 0-387,3-5 129,0-1-645,0-7-516,6 1-774,-6-18-2451,0-12-516,0 0-516,-4-8 258</inkml:trace>
  <inkml:trace contextRef="#ctx0" brushRef="#br2" timeOffset="230136.163">23548 16145 6708,'54'5'5031,"-21"-5"-258,-2-5-387,-4-1-4128,3 0-387,-1 4-258,-9-6-903,-2 4-3225,-18 4-129,0 0-516,0 0 130</inkml:trace>
  <inkml:trace contextRef="#ctx0" brushRef="#br2" timeOffset="230900.2067">24180 16113 6966,'5'14'4902,"-5"-14"-129,0 0-516,14 1-3999,-14-1-387,0 0 0,0 0 0,13-5 387,-13 5-129,0 0-129,0 0 129,0 0-129,9-11-129,-9 11 0,0 0 0,0 0-129,0 0 129,0 0-129,0 0 0,0 0-645,0 0-3354,0 0-387,-9-5-258,9 5 129</inkml:trace>
  <inkml:trace contextRef="#ctx0" brushRef="#br2" timeOffset="231606.2471">24623 15568 7224,'-19'40'4515,"12"-16"-258,-2-12-258,5 3-3999,-1 2-387,5 7 258,0 0-129,2 6 258,8 2 129,2 1 0,4 4 129,1 1-129,3 2 258,-2-6-258,2 5 129,-4-10 0,-1 3-129,-6-8 0,-1-1-129,-4-7 129,-3 1 0,-3-5 129,2-12 129,-25 13-258,8-11 129,-7-2 0,2 0 0,-5-3-129,-1-3 0,1-3-129,1-3 129,3 0 0,7-2 0,5-3-129,6-2 0,5-3 129,7-5-387,11 1 258,6-9-258,8 2-129,-1-2 258,8 0 0,0-2-129,-4 3 258,-3 4 0,-7-4 129,-5 8 0,-8 3 129,-6-4 0,-7 5-129,-11 2 129,-8 3-258,-6 0 129,-7 8-129,-3 0 0,-4 6-387,-1 3-129,7 3-129,-4-3-1161,16 10-2580,4 6-516,8-6-387,10 1 129</inkml:trace>
  <inkml:trace contextRef="#ctx0" brushRef="#br2" timeOffset="232034.2716">24847 15158 8385,'24'12'5031,"-9"-3"-258,-1-1-258,-14-8-3999,16 29-516,-1 0-129,-1 8 129,-1 1 0,0 12 129,1 7-129,-1 9-129,0 11 129,0 3-129,0 7 129,1 0-129,0 4 129,2 4 0,-3-3 0,-1 3 0,-7-9 258,-4 4-258,-4-8 129,-12-6-258,-9 8-516,-26-14-3096,-8-7-1032,-14-7-129,-15-12-645</inkml:trace>
  <inkml:trace contextRef="#ctx0" brushRef="#br2" timeOffset="242138.8495">16506 15567 129,'0'-9'3999,"0"9"0,0 0-1290,-11 4-1032,11-4-387,-13 17-516,8-3-258,-1 4-258,4 11-258,1 9 258,1 11-387,3 11 129,4 8-129,2 11 0,1 9 387,-3 3 0,1 7 129,-8-2 258,1 1 0,-3-10 129,-3 5-129,-4-24 129,5 1-258,-2-10-387,4-12-258,2-8-645,4-15-774,12 0-1548,3-10-1419,-3-4-516,6-6 129</inkml:trace>
  <inkml:trace contextRef="#ctx0" brushRef="#br2" timeOffset="242730.8833">16769 17001 774,'61'5'2193,"-23"-5"-2451,16 1-258,8 1 0,12 2 516,8 4 645,8 1 258,10 9 516,6-12 0,10 12 645,-1-4-387,13 6-387,-2-14 0,13 7-129,2-10-129,12 9 0,-1-10-387,9 4 129,3-6-129,8 1 129,2 6-387,7 1 0,-6-3-129,6 3 0,-2-2 129,1 6-129,0-4 129,2 4-129,-7-8 0,5 1 129,-1 0-129,2-3 0,-3-2-129,3-4 129,-7-4-258,5-3 258,-1-2-258,1-1 0,2-3 129,1 1-129,5 3 0,2-2-258,4 7 258,2 2-129,5 6-129,-5 0 129,7 12-903,-8 1-2193,0 3-1290,-1 1-387,-5 0-129</inkml:trace>
  <inkml:trace contextRef="#ctx0" brushRef="#br2" timeOffset="243585.9323">16725 15058 3999,'-10'-14'4644,"10"-3"-387,0 17 0,25-16-3354,-10 1-387,10 7-258,4-4 0,6 2 0,7 2-129,7 4 129,7-2 0,9 3 0,11 3 0,12 0 129,12 0 0,18 2-129,12-2 258,20 0-129,16-2 0,19 2-129,14-8 0,15 1 0,19 0 0,12 4 0,17 1-129,16 2 0,63-2 129,-30 2-258,67 0 129,-32 4-129,61 1-129,-38-2 129,7-1-258,3-2-129,-51 6 0,40-5-129,-59 7-387,24-8-2064,-56 5-1806,32-2-258,-25-3-258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6:13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1741 0 12,'-9'6'12,"9"-6"-9,0 0 0,-14 10 1,14-10 0,-13 9 1,13-9 0,-18 11 2,7-5-2,-3 1 0,-2 2-1,-1 2 0,-5 0-1,0 2 1,-5 2-1,0 2 2,-4 5-1,1 5 0,-6 6-1,-3 8 0,-4 6 0,-2 6 0,-6 6-1,-4 7 1,-6 5-1,-4 4 0,-3 1-1,0 2 0,1 0 0,2-4-1,6-5 0,7-9-1,11-8-1,7-12 0,9-9-2,6-9-2,8-9-4,11-13-7,0 0-7,2-13 0,6-14 1</inkml:trace>
  <inkml:trace contextRef="#ctx0" brushRef="#br0" timeOffset="521">327 709 37,'-18'35'22,"8"15"-2,-7 6-2,2 9-20,-4 12-1,-7 13 0,-2 9 3,-4 4 2,0-1 1,-3-9 0,4-6 1,3-11-1,6-9 1,7-16 0,8-12-1,7-12-1,11-8 1,6-13 1,13-4 1,11-9-1,14-3 1,8-5-1,14-2-1,10-2-2,9-4-1,9-1-1,2-2-2,0 0 1,-5-2 0,-7 2 1,-8 1 1,-13 3 1,-12 4 1,-15 0 1,-13 7-1,-12 3 0,-7 2-1,-15 6-2,0 0-5,0 0-10,-10 2-12,-7-2-2,-3 0 1,-7-7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4E3E396-10FF-4826-9C06-41570BD7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944819&amp;type=pdf&amp;coll=GUIDE&amp;dl=GUIDE&amp;CFID=56781330&amp;CFTOKEN=41112898" TargetMode="External"/><Relationship Id="rId7" Type="http://schemas.openxmlformats.org/officeDocument/2006/relationships/hyperlink" Target="http://portal.acm.org/author_page.cfm?id=81100203861&amp;coll=GUIDE&amp;dl=GUIDE&amp;trk=0&amp;CFID=56781330&amp;CFTOKEN=4111289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ortal.acm.org/author_page.cfm?id=81100414310&amp;coll=GUIDE&amp;dl=GUIDE&amp;trk=0&amp;CFID=56781330&amp;CFTOKEN=41112898" TargetMode="External"/><Relationship Id="rId5" Type="http://schemas.openxmlformats.org/officeDocument/2006/relationships/hyperlink" Target="http://portal.acm.org/toc.cfm?id=944790&amp;type=issue&amp;coll=GUIDE&amp;dl=GUIDE&amp;CFID=56781330&amp;CFTOKEN=41112898" TargetMode="External"/><Relationship Id="rId4" Type="http://schemas.openxmlformats.org/officeDocument/2006/relationships/hyperlink" Target="http://portal.acm.org/toc.cfm?id=J832&amp;type=periodical&amp;coll=GUIDE&amp;dl=GUIDE&amp;CFID=56781330&amp;CFTOKEN=41112898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8A1E6-EDBA-41D8-B563-1EF35520BB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E367E38-4D2B-4E63-8DD5-89AB56374F19}" type="slidenum">
              <a:rPr lang="en-US" smtClean="0"/>
              <a:pPr defTabSz="928688"/>
              <a:t>11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EE1158C-E6EE-4014-8AEB-475F3B15B204}" type="slidenum">
              <a:rPr lang="en-US" smtClean="0"/>
              <a:pPr defTabSz="928688"/>
              <a:t>12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Clausal subject: </a:t>
            </a:r>
          </a:p>
          <a:p>
            <a:pPr eaLnBrk="1" hangingPunct="1"/>
            <a:r>
              <a:rPr lang="en-US" b="1" smtClean="0"/>
              <a:t>That he had even asked her</a:t>
            </a:r>
            <a:r>
              <a:rPr lang="en-US" smtClean="0"/>
              <a:t> made her angry. The clause "that he had even asked her" is the subject of this sentence.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F5474303-9187-4739-9395-DBDEF2C8EC32}" type="slidenum">
              <a:rPr lang="en-US" smtClean="0"/>
              <a:pPr defTabSz="928688"/>
              <a:t>14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16B7B26-B7DE-487F-940A-984A6D504359}" type="slidenum">
              <a:rPr lang="en-US" smtClean="0"/>
              <a:pPr defTabSz="928688"/>
              <a:t>15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dependency approach has a number of advantages over full phrase-structure parsing.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Deals well with free word order languages where the constituent structure is quite fluid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Parsing is much faster than CFG-bases parsers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Dependency structure often captures the syntactic relations needed by later applications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CFG-based approaches often extract this same information from trees anyway.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A5ABFD8-E6EC-4D68-A1A0-D25EB1E762D9}" type="slidenum">
              <a:rPr lang="en-US" smtClean="0"/>
              <a:pPr defTabSz="928688"/>
              <a:t>16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Data-Driven Dependency Parsing</a:t>
            </a:r>
          </a:p>
          <a:p>
            <a:r>
              <a:rPr lang="en-US" dirty="0" smtClean="0"/>
              <a:t>◮ Dependency parsing based on (only) supervised learning from</a:t>
            </a:r>
          </a:p>
          <a:p>
            <a:r>
              <a:rPr lang="en-US" dirty="0" err="1" smtClean="0"/>
              <a:t>treebank</a:t>
            </a:r>
            <a:r>
              <a:rPr lang="en-US" dirty="0" smtClean="0"/>
              <a:t> data (annotated sentences)</a:t>
            </a:r>
          </a:p>
          <a:p>
            <a:r>
              <a:rPr lang="en-US" dirty="0" smtClean="0"/>
              <a:t>◮ Graph-based [Eisner 1996, McDonald et al. 2005a]</a:t>
            </a:r>
          </a:p>
          <a:p>
            <a:r>
              <a:rPr lang="en-US" dirty="0" smtClean="0"/>
              <a:t>◮ 	Define a space of candidate dependency graphs for a sentence</a:t>
            </a:r>
          </a:p>
          <a:p>
            <a:r>
              <a:rPr lang="en-US" dirty="0" smtClean="0"/>
              <a:t>◮	 Learning: Induce a model for scoring an entire dependency</a:t>
            </a:r>
          </a:p>
          <a:p>
            <a:r>
              <a:rPr lang="en-US" dirty="0" smtClean="0"/>
              <a:t>	graph for a sentence</a:t>
            </a:r>
          </a:p>
          <a:p>
            <a:r>
              <a:rPr lang="en-US" dirty="0" smtClean="0"/>
              <a:t>◮ 	Inference: Find the highest-scoring dependency graph, given</a:t>
            </a:r>
          </a:p>
          <a:p>
            <a:r>
              <a:rPr lang="en-US" dirty="0" smtClean="0"/>
              <a:t>	the induced model</a:t>
            </a:r>
          </a:p>
          <a:p>
            <a:r>
              <a:rPr lang="en-US" dirty="0" smtClean="0"/>
              <a:t>◮ Transition-based [Yamada and Matsumoto 2003, </a:t>
            </a:r>
            <a:r>
              <a:rPr lang="en-US" dirty="0" err="1" smtClean="0"/>
              <a:t>Nivre</a:t>
            </a:r>
            <a:r>
              <a:rPr lang="en-US" dirty="0" smtClean="0"/>
              <a:t> et al. 2004]:</a:t>
            </a:r>
          </a:p>
          <a:p>
            <a:r>
              <a:rPr lang="en-US" dirty="0" smtClean="0"/>
              <a:t>◮ 	Define a transition system (state machine) for mapping a</a:t>
            </a:r>
          </a:p>
          <a:p>
            <a:r>
              <a:rPr lang="en-US" dirty="0" smtClean="0"/>
              <a:t>	sentence to its dependency graph</a:t>
            </a:r>
          </a:p>
          <a:p>
            <a:r>
              <a:rPr lang="en-US" dirty="0" smtClean="0"/>
              <a:t>◮	 Learning: Induce a model for predicting the next state</a:t>
            </a:r>
          </a:p>
          <a:p>
            <a:r>
              <a:rPr lang="en-US" dirty="0" smtClean="0"/>
              <a:t>	transition, given the transition history</a:t>
            </a:r>
          </a:p>
          <a:p>
            <a:r>
              <a:rPr lang="en-US" dirty="0" smtClean="0"/>
              <a:t>◮ 	Inference: Construct the optimal transition sequence, given the</a:t>
            </a:r>
          </a:p>
          <a:p>
            <a:r>
              <a:rPr lang="en-US" dirty="0" smtClean="0"/>
              <a:t>	induced model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18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Treebanks</a:t>
            </a:r>
            <a:r>
              <a:rPr lang="en-US" dirty="0" smtClean="0"/>
              <a:t>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generally requires detailed annotation guidelines that provide a POS </a:t>
            </a:r>
            <a:r>
              <a:rPr lang="en-US" dirty="0" err="1" smtClean="0"/>
              <a:t>tagset</a:t>
            </a:r>
            <a:r>
              <a:rPr lang="en-US" dirty="0" smtClean="0"/>
              <a:t>, a grammar and instructions for how to deal with particular grammatical constructions.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3CE647-BBC9-4BBA-AAD9-B6274F15909B}" type="slidenum">
              <a:rPr lang="en-US" smtClean="0"/>
              <a:pPr defTabSz="928688"/>
              <a:t>19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Penn Treebank  phrases annotated with grammatical function</a:t>
            </a:r>
          </a:p>
          <a:p>
            <a:pPr eaLnBrk="1" hangingPunct="1"/>
            <a:r>
              <a:rPr lang="en-US" smtClean="0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6F6A9EA-21BF-4EDD-9D31-575F13A56E09}" type="slidenum">
              <a:rPr lang="en-US" smtClean="0"/>
              <a:pPr defTabSz="928688"/>
              <a:t>20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Treebanks implicitly define a grammar for the language covered in the treebank.</a:t>
            </a:r>
          </a:p>
          <a:p>
            <a:pPr eaLnBrk="1" hangingPunct="1"/>
            <a:r>
              <a:rPr lang="en-US" smtClean="0"/>
              <a:t>Simply take the local rules that make up the sub-trees in all the trees in the collection and you have a grammar.</a:t>
            </a:r>
          </a:p>
          <a:p>
            <a:pPr eaLnBrk="1" hangingPunct="1"/>
            <a:r>
              <a:rPr lang="en-US" smtClean="0"/>
              <a:t>Not complete, but if you have decent size corpus, you’ll have a grammar with decent coverage.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63F49-A8C3-4C69-B66A-98E646EE6F5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Last time Big transition state machines (Regular languages)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CFGgrammars (CF languages)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Parsing two approaches TD vs. BU  (combine them with left corners)</a:t>
            </a:r>
          </a:p>
          <a:p>
            <a:pPr eaLnBrk="1" hangingPunct="1"/>
            <a:r>
              <a:rPr lang="en-US" smtClean="0"/>
              <a:t>Still inefficient for 3 reasons</a:t>
            </a:r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B8272BC-241B-43B0-93D7-8B41D3B8B9A9}" type="slidenum">
              <a:rPr lang="en-US" smtClean="0"/>
              <a:pPr defTabSz="928688"/>
              <a:t>22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939E60F-1D88-4A1F-81D1-87A42C2ED120}" type="slidenum">
              <a:rPr lang="en-US" smtClean="0"/>
              <a:pPr defTabSz="928688"/>
              <a:t>23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AB7A37B-0D20-4A5C-AB1E-734E820088EF}" type="slidenum">
              <a:rPr lang="en-US" smtClean="0"/>
              <a:pPr defTabSz="928688"/>
              <a:t>24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25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26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20743730-48B1-4998-8647-636C0631C87D}" type="slidenum">
              <a:rPr lang="en-US" smtClean="0"/>
              <a:pPr defTabSz="928688"/>
              <a:t>27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NP immediately dominating a PP</a:t>
            </a:r>
          </a:p>
          <a:p>
            <a:pPr eaLnBrk="1" hangingPunct="1"/>
            <a:r>
              <a:rPr lang="en-US" smtClean="0"/>
              <a:t>NP dominating a PP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CEFB9-532F-4489-9A53-D0741775A65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076CA-3406-4B10-8838-136B6B3E851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 saw the planet with the telescope...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P(A-&gt;beta|A)</a:t>
            </a:r>
          </a:p>
          <a:p>
            <a:pPr eaLnBrk="1" hangingPunct="1"/>
            <a:r>
              <a:rPr lang="en-US" smtClean="0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F7D7-1462-4328-8781-FC1368C3A97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D0333-C626-4EC9-A6B3-3FB0AEEDAB3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E6647-F791-440A-8B30-2A17FBA45B6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instructor reserves the right to adjust this grading scheme during the term, if necessary </a:t>
            </a:r>
          </a:p>
          <a:p>
            <a:pPr eaLnBrk="1" hangingPunct="1"/>
            <a:r>
              <a:rPr lang="en-US" smtClean="0"/>
              <a:t>?Assignments hands-on experience with algorithms?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CEFB9-532F-4489-9A53-D0741775A65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CEFB9-532F-4489-9A53-D0741775A65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DD091F9-BD20-404F-9D00-4C60EB7DF61D}" type="slidenum">
              <a:rPr lang="en-US" smtClean="0"/>
              <a:pPr defTabSz="928688"/>
              <a:t>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(Specifier) head (Complements)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5D34592-75F5-4FEE-87ED-C145EF4644A1}" type="slidenum">
              <a:rPr lang="en-US" smtClean="0"/>
              <a:pPr defTabSz="928688"/>
              <a:t>46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NLTK demo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A95E081-5D33-4F57-8FED-4A511C555208}" type="slidenum">
              <a:rPr lang="en-US" smtClean="0"/>
              <a:pPr defTabSz="928688"/>
              <a:t>47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about ambiguity?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9691C869-543D-40CE-82CD-6B742D8E27C7}" type="slidenum">
              <a:rPr lang="en-US" smtClean="0"/>
              <a:pPr defTabSz="928688"/>
              <a:t>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9CE4BB-62F4-480D-A33C-3CCA58418FDD}" type="slidenum">
              <a:rPr lang="en-US" smtClean="0"/>
              <a:pPr defTabSz="928688"/>
              <a:t>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NN  noun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F438049-84BA-49E5-9039-71E56688796F}" type="slidenum">
              <a:rPr lang="en-US" smtClean="0"/>
              <a:pPr defTabSz="928688"/>
              <a:t>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 The Head is the word in a phrase that is grammatically more important</a:t>
            </a:r>
          </a:p>
          <a:p>
            <a:r>
              <a:rPr lang="en-US" b="1" dirty="0" smtClean="0"/>
              <a:t>- Shallow parsing using specialized </a:t>
            </a:r>
            <a:r>
              <a:rPr lang="en-US" b="1" dirty="0" err="1" smtClean="0"/>
              <a:t>hmms</a:t>
            </a:r>
            <a:r>
              <a:rPr lang="en-US" dirty="0" smtClean="0"/>
              <a:t> </a:t>
            </a:r>
            <a:r>
              <a:rPr lang="en-US" b="1" dirty="0" smtClean="0"/>
              <a:t>Full text</a:t>
            </a:r>
            <a:r>
              <a:rPr lang="en-US" dirty="0" smtClean="0"/>
              <a:t> </a:t>
            </a:r>
            <a:r>
              <a:rPr lang="en-US" dirty="0" err="1" smtClean="0">
                <a:hlinkClick r:id="rId3" tooltip="Pdf"/>
              </a:rPr>
              <a:t>Pdf</a:t>
            </a:r>
            <a:r>
              <a:rPr lang="en-US" dirty="0" smtClean="0"/>
              <a:t> (239 KB) </a:t>
            </a:r>
            <a:br>
              <a:rPr lang="en-US" dirty="0" smtClean="0"/>
            </a:br>
            <a:r>
              <a:rPr lang="en-US" b="1" dirty="0" smtClean="0"/>
              <a:t>Source</a:t>
            </a:r>
            <a:r>
              <a:rPr lang="en-US" dirty="0" smtClean="0"/>
              <a:t> The Journal of Machine Learning Research </a:t>
            </a:r>
            <a:r>
              <a:rPr lang="en-US" dirty="0" smtClean="0">
                <a:hlinkClick r:id="rId4"/>
              </a:rPr>
              <a:t>archive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Volume 2 ,  (March 2002) </a:t>
            </a:r>
            <a:r>
              <a:rPr lang="en-US" dirty="0" smtClean="0">
                <a:hlinkClick r:id="rId5"/>
              </a:rPr>
              <a:t>table of contents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SPECIAL ISSUE: Special issue on machine learning approaches to shallow parsing </a:t>
            </a:r>
            <a:r>
              <a:rPr lang="en-US" dirty="0" smtClean="0">
                <a:hlinkClick r:id="rId5"/>
              </a:rPr>
              <a:t>table of contents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Pages: 595 - 613   </a:t>
            </a:r>
          </a:p>
          <a:p>
            <a:r>
              <a:rPr lang="en-US" dirty="0" smtClean="0"/>
              <a:t>Year of Publication: 2002 </a:t>
            </a:r>
          </a:p>
          <a:p>
            <a:r>
              <a:rPr lang="en-US" dirty="0" smtClean="0"/>
              <a:t>ISSN:1533-7928 </a:t>
            </a:r>
          </a:p>
          <a:p>
            <a:r>
              <a:rPr lang="en-US" b="1" dirty="0" smtClean="0"/>
              <a:t>Authors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Antonio Molina</a:t>
            </a:r>
            <a:r>
              <a:rPr lang="en-US" dirty="0" smtClean="0"/>
              <a:t>  </a:t>
            </a:r>
            <a:r>
              <a:rPr lang="en-US" dirty="0" err="1" smtClean="0"/>
              <a:t>Departament</a:t>
            </a:r>
            <a:r>
              <a:rPr lang="en-US" dirty="0" smtClean="0"/>
              <a:t> de </a:t>
            </a:r>
            <a:r>
              <a:rPr lang="en-US" dirty="0" err="1" smtClean="0"/>
              <a:t>Sistemes</a:t>
            </a:r>
            <a:r>
              <a:rPr lang="en-US" dirty="0" smtClean="0"/>
              <a:t> </a:t>
            </a:r>
            <a:r>
              <a:rPr lang="en-US" dirty="0" err="1" smtClean="0"/>
              <a:t>Informàtics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Computació</a:t>
            </a:r>
            <a:r>
              <a:rPr lang="en-US" dirty="0" smtClean="0"/>
              <a:t>, </a:t>
            </a:r>
            <a:r>
              <a:rPr lang="en-US" dirty="0" err="1" smtClean="0"/>
              <a:t>Universitat</a:t>
            </a:r>
            <a:r>
              <a:rPr lang="en-US" dirty="0" smtClean="0"/>
              <a:t> </a:t>
            </a:r>
            <a:r>
              <a:rPr lang="en-US" dirty="0" err="1" smtClean="0"/>
              <a:t>Politècnica</a:t>
            </a:r>
            <a:r>
              <a:rPr lang="en-US" dirty="0" smtClean="0"/>
              <a:t> de </a:t>
            </a:r>
            <a:r>
              <a:rPr lang="en-US" dirty="0" err="1" smtClean="0"/>
              <a:t>València</a:t>
            </a:r>
            <a:r>
              <a:rPr lang="en-US" dirty="0" smtClean="0"/>
              <a:t>, </a:t>
            </a:r>
            <a:r>
              <a:rPr lang="en-US" dirty="0" err="1" smtClean="0"/>
              <a:t>Camí</a:t>
            </a:r>
            <a:r>
              <a:rPr lang="en-US" dirty="0" smtClean="0"/>
              <a:t> de Vera s/n, 46020 </a:t>
            </a:r>
            <a:r>
              <a:rPr lang="en-US" dirty="0" err="1" smtClean="0"/>
              <a:t>València</a:t>
            </a:r>
            <a:r>
              <a:rPr lang="en-US" dirty="0" smtClean="0"/>
              <a:t> (Spain) </a:t>
            </a:r>
            <a:r>
              <a:rPr lang="en-US" dirty="0" err="1" smtClean="0">
                <a:hlinkClick r:id="rId7"/>
              </a:rPr>
              <a:t>Ferran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 smtClean="0">
                <a:hlinkClick r:id="rId7"/>
              </a:rPr>
              <a:t>Pla</a:t>
            </a:r>
            <a:r>
              <a:rPr lang="en-US" dirty="0" smtClean="0"/>
              <a:t>  </a:t>
            </a:r>
            <a:r>
              <a:rPr lang="en-US" dirty="0" err="1" smtClean="0"/>
              <a:t>Departament</a:t>
            </a:r>
            <a:r>
              <a:rPr lang="en-US" dirty="0" smtClean="0"/>
              <a:t> de </a:t>
            </a:r>
            <a:r>
              <a:rPr lang="en-US" dirty="0" err="1" smtClean="0"/>
              <a:t>Sistemes</a:t>
            </a:r>
            <a:r>
              <a:rPr lang="en-US" dirty="0" smtClean="0"/>
              <a:t> </a:t>
            </a:r>
            <a:r>
              <a:rPr lang="en-US" dirty="0" err="1" smtClean="0"/>
              <a:t>Informàtics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Computació</a:t>
            </a:r>
            <a:r>
              <a:rPr lang="en-US" dirty="0" smtClean="0"/>
              <a:t>, </a:t>
            </a:r>
            <a:r>
              <a:rPr lang="en-US" dirty="0" err="1" smtClean="0"/>
              <a:t>Universitat</a:t>
            </a:r>
            <a:r>
              <a:rPr lang="en-US" dirty="0" smtClean="0"/>
              <a:t> </a:t>
            </a:r>
            <a:r>
              <a:rPr lang="en-US" dirty="0" err="1" smtClean="0"/>
              <a:t>Politècnica</a:t>
            </a:r>
            <a:r>
              <a:rPr lang="en-US" dirty="0" smtClean="0"/>
              <a:t> de </a:t>
            </a:r>
            <a:r>
              <a:rPr lang="en-US" dirty="0" err="1" smtClean="0"/>
              <a:t>València</a:t>
            </a:r>
            <a:r>
              <a:rPr lang="en-US" dirty="0" smtClean="0"/>
              <a:t>, </a:t>
            </a:r>
            <a:r>
              <a:rPr lang="en-US" dirty="0" err="1" smtClean="0"/>
              <a:t>Camí</a:t>
            </a:r>
            <a:r>
              <a:rPr lang="en-US" dirty="0" smtClean="0"/>
              <a:t> de Vera s/n, 46020 </a:t>
            </a:r>
            <a:r>
              <a:rPr lang="en-US" dirty="0" err="1" smtClean="0"/>
              <a:t>València</a:t>
            </a:r>
            <a:r>
              <a:rPr lang="en-US" dirty="0" smtClean="0"/>
              <a:t> (Spain) </a:t>
            </a:r>
          </a:p>
          <a:p>
            <a:r>
              <a:rPr lang="en-US" b="1" dirty="0" smtClean="0"/>
              <a:t>Publisher</a:t>
            </a:r>
            <a:r>
              <a:rPr lang="en-US" dirty="0" smtClean="0"/>
              <a:t> MIT Press  Cambridge, MA, USA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92E56A9-6A4A-4E9B-A871-3C9A5D15E2FD}" type="slidenum">
              <a:rPr lang="en-US" smtClean="0"/>
              <a:pPr defTabSz="928688"/>
              <a:t>10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66831-938C-469A-A9A5-735F9309D9D4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98D3-93AD-41CD-86D3-64F5CE232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7E1F-38D2-4D98-B4B6-5A1BF44697CD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1B21-6C23-4CB1-B10D-D01D39AC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FD42-86B0-4435-9D86-34F21D778531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3F22-530E-46E1-B0F0-8762C9C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A8A86-3EB8-45B3-9234-45FC6E9335F5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74BB-95B1-414E-8E6D-501674B859D7}" type="datetime1">
              <a:rPr lang="en-US" smtClean="0"/>
              <a:t>9/30/2014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4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9271-6583-4D0F-A3AE-2F3596FC2BF3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FC6-37F6-4FED-8451-17EEC188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4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6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1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8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19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42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19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D36C-013C-4171-9A3D-B25D74C94B0C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2D09-9A36-42AB-9658-5F58D539C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56E22-7305-4A0E-809F-F5AEF5DD8307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5FDE-2A7E-49E4-B351-3C897BBA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0B71-021B-4949-8EAF-673D6159FB37}" type="datetime1">
              <a:rPr lang="en-US" smtClean="0"/>
              <a:t>9/30/2014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A502-F4F5-4B9D-B280-87968626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10AF-4F9C-41A4-AEB9-0398315C3AE8}" type="datetime1">
              <a:rPr lang="en-US" smtClean="0"/>
              <a:t>9/30/2014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FCAA-FD90-4DE5-A51C-4CE52403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CDEC-1C11-4066-AB0F-A3AEB9056406}" type="datetime1">
              <a:rPr lang="en-US" smtClean="0"/>
              <a:t>9/30/2014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A3E7-AA92-4C2F-A556-06842A7D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87BA-B63F-4732-9EA8-21FF6C407DFB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931B-D5FA-4666-978D-41CBD83A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45A8-398B-4736-BC5A-AB7F07E14802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722B-8847-490A-982C-3FF116A4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616742D-EDC9-439E-AE9C-E1EECDBB9248}" type="datetime1">
              <a:rPr lang="en-US" smtClean="0"/>
              <a:t>9/30/2014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F4F06-81A4-4A34-8DCC-CBDD9217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19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1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4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45.emf"/><Relationship Id="rId4" Type="http://schemas.openxmlformats.org/officeDocument/2006/relationships/customXml" Target="../ink/ink35.xml"/><Relationship Id="rId9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7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customXml" Target="../ink/ink42.xml"/><Relationship Id="rId7" Type="http://schemas.openxmlformats.org/officeDocument/2006/relationships/customXml" Target="../ink/ink44.xml"/><Relationship Id="rId12" Type="http://schemas.openxmlformats.org/officeDocument/2006/relationships/image" Target="../media/image5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customXml" Target="../ink/ink46.xml"/><Relationship Id="rId5" Type="http://schemas.openxmlformats.org/officeDocument/2006/relationships/customXml" Target="../ink/ink43.xml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customXml" Target="../ink/ink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65.emf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" Type="http://schemas.openxmlformats.org/officeDocument/2006/relationships/image" Target="../media/image8.png"/><Relationship Id="rId21" Type="http://schemas.openxmlformats.org/officeDocument/2006/relationships/image" Target="../media/image69.emf"/><Relationship Id="rId7" Type="http://schemas.openxmlformats.org/officeDocument/2006/relationships/image" Target="../media/image62.emf"/><Relationship Id="rId12" Type="http://schemas.openxmlformats.org/officeDocument/2006/relationships/customXml" Target="../ink/ink52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64.emf"/><Relationship Id="rId24" Type="http://schemas.openxmlformats.org/officeDocument/2006/relationships/customXml" Target="../ink/ink58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60.xml"/><Relationship Id="rId10" Type="http://schemas.openxmlformats.org/officeDocument/2006/relationships/customXml" Target="../ink/ink51.xml"/><Relationship Id="rId19" Type="http://schemas.openxmlformats.org/officeDocument/2006/relationships/image" Target="../media/image68.emf"/><Relationship Id="rId4" Type="http://schemas.openxmlformats.org/officeDocument/2006/relationships/customXml" Target="../ink/ink48.xml"/><Relationship Id="rId9" Type="http://schemas.openxmlformats.org/officeDocument/2006/relationships/image" Target="../media/image63.emf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7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emf"/><Relationship Id="rId4" Type="http://schemas.openxmlformats.org/officeDocument/2006/relationships/customXml" Target="../ink/ink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customXml" Target="../ink/ink67.xml"/><Relationship Id="rId3" Type="http://schemas.openxmlformats.org/officeDocument/2006/relationships/image" Target="../media/image13.png"/><Relationship Id="rId7" Type="http://schemas.openxmlformats.org/officeDocument/2006/relationships/customXml" Target="../ink/ink64.xml"/><Relationship Id="rId12" Type="http://schemas.openxmlformats.org/officeDocument/2006/relationships/image" Target="../media/image8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emf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0" Type="http://schemas.openxmlformats.org/officeDocument/2006/relationships/image" Target="../media/image82.emf"/><Relationship Id="rId4" Type="http://schemas.openxmlformats.org/officeDocument/2006/relationships/image" Target="../media/image14.png"/><Relationship Id="rId9" Type="http://schemas.openxmlformats.org/officeDocument/2006/relationships/customXml" Target="../ink/ink65.xml"/><Relationship Id="rId14" Type="http://schemas.openxmlformats.org/officeDocument/2006/relationships/image" Target="../media/image8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customXml" Target="../ink/ink70.xm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customXml" Target="../ink/ink72.xml"/><Relationship Id="rId4" Type="http://schemas.openxmlformats.org/officeDocument/2006/relationships/image" Target="../media/image8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customXml" Target="../ink/ink7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93.emf"/><Relationship Id="rId18" Type="http://schemas.openxmlformats.org/officeDocument/2006/relationships/customXml" Target="../ink/ink79.xml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7.wmf"/><Relationship Id="rId12" Type="http://schemas.openxmlformats.org/officeDocument/2006/relationships/customXml" Target="../ink/ink76.xml"/><Relationship Id="rId17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2.emf"/><Relationship Id="rId5" Type="http://schemas.openxmlformats.org/officeDocument/2006/relationships/image" Target="../media/image16.wmf"/><Relationship Id="rId15" Type="http://schemas.openxmlformats.org/officeDocument/2006/relationships/image" Target="../media/image94.emf"/><Relationship Id="rId10" Type="http://schemas.openxmlformats.org/officeDocument/2006/relationships/customXml" Target="../ink/ink75.xml"/><Relationship Id="rId19" Type="http://schemas.openxmlformats.org/officeDocument/2006/relationships/image" Target="../media/image9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1.emf"/><Relationship Id="rId14" Type="http://schemas.openxmlformats.org/officeDocument/2006/relationships/customXml" Target="../ink/ink7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customXml" Target="../ink/ink81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" Type="http://schemas.openxmlformats.org/officeDocument/2006/relationships/notesSlide" Target="../notesSlides/notesSlide34.xml"/><Relationship Id="rId21" Type="http://schemas.openxmlformats.org/officeDocument/2006/relationships/customXml" Target="../ink/ink85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1.emf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customXml" Target="../ink/ink80.xml"/><Relationship Id="rId24" Type="http://schemas.openxmlformats.org/officeDocument/2006/relationships/image" Target="../media/image107.emf"/><Relationship Id="rId5" Type="http://schemas.openxmlformats.org/officeDocument/2006/relationships/oleObject" Target="../embeddings/oleObject3.bin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109.emf"/><Relationship Id="rId10" Type="http://schemas.openxmlformats.org/officeDocument/2006/relationships/image" Target="../media/image20.wmf"/><Relationship Id="rId19" Type="http://schemas.openxmlformats.org/officeDocument/2006/relationships/customXml" Target="../ink/ink84.xml"/><Relationship Id="rId4" Type="http://schemas.openxmlformats.org/officeDocument/2006/relationships/image" Target="../media/image2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customXml" Target="../ink/ink8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114.emf"/><Relationship Id="rId18" Type="http://schemas.openxmlformats.org/officeDocument/2006/relationships/customXml" Target="../ink/ink95.xml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118.emf"/><Relationship Id="rId7" Type="http://schemas.openxmlformats.org/officeDocument/2006/relationships/image" Target="../media/image111.emf"/><Relationship Id="rId12" Type="http://schemas.openxmlformats.org/officeDocument/2006/relationships/customXml" Target="../ink/ink92.xml"/><Relationship Id="rId17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89.xml"/><Relationship Id="rId11" Type="http://schemas.openxmlformats.org/officeDocument/2006/relationships/image" Target="../media/image113.emf"/><Relationship Id="rId5" Type="http://schemas.openxmlformats.org/officeDocument/2006/relationships/image" Target="../media/image22.wmf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10" Type="http://schemas.openxmlformats.org/officeDocument/2006/relationships/customXml" Target="../ink/ink91.xml"/><Relationship Id="rId19" Type="http://schemas.openxmlformats.org/officeDocument/2006/relationships/image" Target="../media/image11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2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9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6.xml"/><Relationship Id="rId1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100.xml"/><Relationship Id="rId7" Type="http://schemas.openxmlformats.org/officeDocument/2006/relationships/customXml" Target="../ink/ink10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101.xml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customXml" Target="../ink/ink10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.xml"/><Relationship Id="rId5" Type="http://schemas.openxmlformats.org/officeDocument/2006/relationships/image" Target="../media/image14.emf"/><Relationship Id="rId4" Type="http://schemas.openxmlformats.org/officeDocument/2006/relationships/customXml" Target="../ink/ink10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14.xml"/><Relationship Id="rId18" Type="http://schemas.openxmlformats.org/officeDocument/2006/relationships/image" Target="../media/image23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0.emf"/><Relationship Id="rId17" Type="http://schemas.openxmlformats.org/officeDocument/2006/relationships/customXml" Target="../ink/ink1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12.xml"/><Relationship Id="rId1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9.emf"/><Relationship Id="rId18" Type="http://schemas.openxmlformats.org/officeDocument/2006/relationships/customXml" Target="../ink/ink24.xml"/><Relationship Id="rId3" Type="http://schemas.openxmlformats.org/officeDocument/2006/relationships/image" Target="../media/image1.wmf"/><Relationship Id="rId7" Type="http://schemas.openxmlformats.org/officeDocument/2006/relationships/image" Target="../media/image26.emf"/><Relationship Id="rId12" Type="http://schemas.openxmlformats.org/officeDocument/2006/relationships/customXml" Target="../ink/ink21.xml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customXml" Target="../ink/ink20.xml"/><Relationship Id="rId19" Type="http://schemas.openxmlformats.org/officeDocument/2006/relationships/image" Target="../media/image32.emf"/><Relationship Id="rId4" Type="http://schemas.openxmlformats.org/officeDocument/2006/relationships/customXml" Target="../ink/ink17.xml"/><Relationship Id="rId9" Type="http://schemas.openxmlformats.org/officeDocument/2006/relationships/image" Target="../media/image27.emf"/><Relationship Id="rId14" Type="http://schemas.openxmlformats.org/officeDocument/2006/relationships/customXml" Target="../ink/ink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8.emf"/><Relationship Id="rId18" Type="http://schemas.openxmlformats.org/officeDocument/2006/relationships/customXml" Target="../ink/ink32.xml"/><Relationship Id="rId3" Type="http://schemas.openxmlformats.org/officeDocument/2006/relationships/image" Target="../media/image2.png"/><Relationship Id="rId7" Type="http://schemas.openxmlformats.org/officeDocument/2006/relationships/image" Target="../media/image35.emf"/><Relationship Id="rId12" Type="http://schemas.openxmlformats.org/officeDocument/2006/relationships/customXml" Target="../ink/ink29.xml"/><Relationship Id="rId17" Type="http://schemas.openxmlformats.org/officeDocument/2006/relationships/image" Target="../media/image40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10" Type="http://schemas.openxmlformats.org/officeDocument/2006/relationships/customXml" Target="../ink/ink28.xml"/><Relationship Id="rId19" Type="http://schemas.openxmlformats.org/officeDocument/2006/relationships/image" Target="../media/image41.emf"/><Relationship Id="rId4" Type="http://schemas.openxmlformats.org/officeDocument/2006/relationships/customXml" Target="../ink/ink25.xml"/><Relationship Id="rId9" Type="http://schemas.openxmlformats.org/officeDocument/2006/relationships/image" Target="../media/image36.emf"/><Relationship Id="rId14" Type="http://schemas.openxmlformats.org/officeDocument/2006/relationships/customXml" Target="../ink/ink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852F65-B4B6-418E-AAE7-D482D560BB95}" type="datetime1">
              <a:rPr lang="en-US" smtClean="0"/>
              <a:t>9/30/2014</a:t>
            </a:fld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12E93-608B-41AA-8C71-64B17F2CD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781800" cy="2057400"/>
          </a:xfrm>
        </p:spPr>
        <p:txBody>
          <a:bodyPr/>
          <a:lstStyle/>
          <a:p>
            <a:pPr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Lecture 8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5" y="5141913"/>
              <a:ext cx="544513" cy="361950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477" y="5129668"/>
                <a:ext cx="564307" cy="38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4EF04F-017F-4ABF-A892-60C20027AFAB}" type="datetime1">
              <a:rPr lang="en-US" smtClean="0"/>
              <a:t>9/30/2014</a:t>
            </a:fld>
            <a:endParaRPr lang="en-US"/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4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ECBA1A-94EB-4B79-8422-5A446B5F9A3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Grammars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smtClean="0"/>
              <a:t>Syntactic structure: </a:t>
            </a:r>
            <a:r>
              <a:rPr lang="en-US" sz="3200" b="0" smtClean="0"/>
              <a:t>binary relations between words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smtClean="0"/>
              <a:t>Links: </a:t>
            </a:r>
            <a:r>
              <a:rPr lang="en-US" sz="3200" b="0" smtClean="0"/>
              <a:t>grammatical function or very general semantic relation</a:t>
            </a:r>
          </a:p>
        </p:txBody>
      </p:sp>
      <p:sp>
        <p:nvSpPr>
          <p:cNvPr id="20490" name="Rectangle 4"/>
          <p:cNvSpPr>
            <a:spLocks noChangeArrowheads="1"/>
          </p:cNvSpPr>
          <p:nvPr/>
        </p:nvSpPr>
        <p:spPr bwMode="auto">
          <a:xfrm>
            <a:off x="304800" y="4648200"/>
            <a:ext cx="88392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>
                <a:latin typeface="Comic Sans MS" pitchFamily="66" charset="0"/>
              </a:rPr>
              <a:t>Abstract away from word-order variations (simpler grammars)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>
                <a:latin typeface="Comic Sans MS" pitchFamily="66" charset="0"/>
              </a:rPr>
              <a:t>Useful features in many NLP applications (for classification, summarization and NLG)</a:t>
            </a:r>
          </a:p>
        </p:txBody>
      </p:sp>
      <p:pic>
        <p:nvPicPr>
          <p:cNvPr id="204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80010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48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3536950"/>
              <a:ext cx="330200" cy="31750"/>
            </p14:xfrm>
          </p:contentPart>
        </mc:Choice>
        <mc:Fallback xmlns="">
          <p:pic>
            <p:nvPicPr>
              <p:cNvPr id="2048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4297" y="3531538"/>
                <a:ext cx="344964" cy="46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48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1100" y="4090988"/>
              <a:ext cx="387350" cy="39687"/>
            </p14:xfrm>
          </p:contentPart>
        </mc:Choice>
        <mc:Fallback xmlns="">
          <p:pic>
            <p:nvPicPr>
              <p:cNvPr id="2048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5700" y="4085576"/>
                <a:ext cx="402470" cy="52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48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4525" y="3611563"/>
              <a:ext cx="428625" cy="20637"/>
            </p14:xfrm>
          </p:contentPart>
        </mc:Choice>
        <mc:Fallback xmlns="">
          <p:pic>
            <p:nvPicPr>
              <p:cNvPr id="2048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9846" y="3606856"/>
                <a:ext cx="443380" cy="325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72E4D96-3084-42B8-907D-F76E90E93620}" type="datetime1">
              <a:rPr lang="en-US" smtClean="0"/>
              <a:t>9/30/2014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21CE4-16A9-45BF-A847-959EA639CBC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Grammars </a:t>
            </a:r>
            <a:br>
              <a:rPr lang="en-US" smtClean="0"/>
            </a:br>
            <a:r>
              <a:rPr lang="en-US" sz="2800" smtClean="0"/>
              <a:t>(more verbose)</a:t>
            </a:r>
            <a:endParaRPr lang="en-US" smtClean="0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CFG-style phrase-structure grammars the main focus is on </a:t>
            </a:r>
            <a:r>
              <a:rPr lang="en-US" i="1" smtClean="0">
                <a:solidFill>
                  <a:schemeClr val="accent2"/>
                </a:solidFill>
              </a:rPr>
              <a:t>constituents.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it turns out you can get a lot done with just binary relations among the words in an utterance.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a </a:t>
            </a:r>
            <a:r>
              <a:rPr lang="en-US" smtClean="0">
                <a:solidFill>
                  <a:schemeClr val="accent2"/>
                </a:solidFill>
              </a:rPr>
              <a:t>dependency grammar </a:t>
            </a:r>
            <a:r>
              <a:rPr lang="en-US" smtClean="0"/>
              <a:t>framework, a parse is a tree where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nodes stand for the words in an utterance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links between the words represent dependency relations between pairs of words.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Relations may be typed (labeled), or not.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053F39-18A4-4B14-B5B8-F01698E7840A}" type="datetime1">
              <a:rPr lang="en-US" smtClean="0"/>
              <a:t>9/30/2014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Relations</a:t>
            </a:r>
          </a:p>
        </p:txBody>
      </p:sp>
      <p:pic>
        <p:nvPicPr>
          <p:cNvPr id="1666052" name="Picture 4" descr="dep-re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50288" cy="45212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5410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Show grammar primer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133BD25-6EDE-49B9-96D2-0E63DA3B0BEB}" type="datetime1">
              <a:rPr lang="en-US" smtClean="0"/>
              <a:t>9/30/2014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B80F2-17DB-4B3D-B068-0DB67941E25B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65785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Dependency Parse (ex 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5867400"/>
            <a:ext cx="5562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7DE267-28BF-425F-8BC5-0E85DBC445D1}" type="datetime1">
              <a:rPr lang="en-US" smtClean="0"/>
              <a:t>9/30/2014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6FEB4-B686-4E45-9ACE-ED574E61BA8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Dependency Parse (ex 2)</a:t>
            </a:r>
          </a:p>
        </p:txBody>
      </p:sp>
      <p:pic>
        <p:nvPicPr>
          <p:cNvPr id="21511" name="Picture 4" descr="dep-parse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447800"/>
            <a:ext cx="5245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1676400" y="4876800"/>
            <a:ext cx="5057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ahoma" pitchFamily="64" charset="0"/>
              </a:rPr>
              <a:t>They hid the letter on the shelf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5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63" y="1308100"/>
              <a:ext cx="1477962" cy="266700"/>
            </p14:xfrm>
          </p:contentPart>
        </mc:Choice>
        <mc:Fallback xmlns="">
          <p:pic>
            <p:nvPicPr>
              <p:cNvPr id="235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8582" y="1301630"/>
                <a:ext cx="1490923" cy="28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3225" y="1779588"/>
              <a:ext cx="1765300" cy="715962"/>
            </p14:xfrm>
          </p:contentPart>
        </mc:Choice>
        <mc:Fallback xmlns="">
          <p:pic>
            <p:nvPicPr>
              <p:cNvPr id="235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2784" y="1772392"/>
                <a:ext cx="1780062" cy="73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25" y="2330450"/>
              <a:ext cx="2127250" cy="1136650"/>
            </p14:xfrm>
          </p:contentPart>
        </mc:Choice>
        <mc:Fallback xmlns="">
          <p:pic>
            <p:nvPicPr>
              <p:cNvPr id="235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3165" y="2322889"/>
                <a:ext cx="2145250" cy="1149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63" y="2905125"/>
              <a:ext cx="1352550" cy="636588"/>
            </p14:xfrm>
          </p:contentPart>
        </mc:Choice>
        <mc:Fallback xmlns="">
          <p:pic>
            <p:nvPicPr>
              <p:cNvPr id="235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5544" y="2900084"/>
                <a:ext cx="1365507" cy="6542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5BC7CE-A684-4B6D-8A0F-5D726EC94B5D}" type="datetime1">
              <a:rPr lang="en-US" smtClean="0"/>
              <a:t>9/30/2014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F71D6-3C5D-4569-A5F8-42F2B79F8C3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Dependency Parsing </a:t>
            </a:r>
            <a:br>
              <a:rPr lang="en-US" dirty="0" smtClean="0"/>
            </a:br>
            <a:r>
              <a:rPr lang="en-US" sz="2800" dirty="0" smtClean="0"/>
              <a:t>(see MINIPAR / Stanford demos and more….)</a:t>
            </a:r>
            <a:endParaRPr lang="en-US" dirty="0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Dependency approach vs. CFG parsing.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Deals well with </a:t>
            </a:r>
            <a:r>
              <a:rPr lang="en-US" sz="2800" dirty="0" smtClean="0">
                <a:solidFill>
                  <a:schemeClr val="accent2"/>
                </a:solidFill>
              </a:rPr>
              <a:t>free word order languages </a:t>
            </a:r>
            <a:r>
              <a:rPr lang="en-US" sz="2800" dirty="0" smtClean="0"/>
              <a:t>where the constituent structure is quite fluid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Parsing is </a:t>
            </a:r>
            <a:r>
              <a:rPr lang="en-US" sz="2800" dirty="0" smtClean="0">
                <a:solidFill>
                  <a:schemeClr val="accent2"/>
                </a:solidFill>
              </a:rPr>
              <a:t>much faster </a:t>
            </a:r>
            <a:r>
              <a:rPr lang="en-US" sz="2800" dirty="0" smtClean="0"/>
              <a:t>than CFG-based parsers (</a:t>
            </a:r>
            <a:r>
              <a:rPr lang="en-US" sz="2800" dirty="0" err="1" smtClean="0"/>
              <a:t>MaltParser</a:t>
            </a:r>
            <a:r>
              <a:rPr lang="en-US" sz="2800" dirty="0" smtClean="0"/>
              <a:t>, 2008. Linear time!)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Dependency structure often captures all the syntactic relations actually needed by later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48B34D-3089-48E7-AFD2-C26297B6FBAF}" type="datetime1">
              <a:rPr lang="en-US" smtClean="0"/>
              <a:t>9/30/2014</a:t>
            </a:fld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8DCA19-D66F-4DBE-8197-5595F5C963D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Parsing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are two modern approaches to dependency parsing (supervised learning from Treebank data)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Graph / Optimization-based</a:t>
            </a:r>
            <a:r>
              <a:rPr lang="en-US" dirty="0" smtClean="0"/>
              <a:t> approach: Find Minimum spanning tree that </a:t>
            </a:r>
            <a:r>
              <a:rPr lang="en-US" i="1" dirty="0" smtClean="0">
                <a:solidFill>
                  <a:schemeClr val="accent6"/>
                </a:solidFill>
              </a:rPr>
              <a:t>best</a:t>
            </a:r>
            <a:r>
              <a:rPr lang="en-US" dirty="0" smtClean="0"/>
              <a:t> matches some criteria [McDonald, 2005]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>
                <a:solidFill>
                  <a:schemeClr val="accent2"/>
                </a:solidFill>
              </a:rPr>
              <a:t>Greedy Transition-based</a:t>
            </a:r>
            <a:r>
              <a:rPr lang="en-US" dirty="0" smtClean="0"/>
              <a:t> approach: define and learn </a:t>
            </a:r>
            <a:r>
              <a:rPr lang="en-US" kern="1200" dirty="0" smtClean="0">
                <a:ea typeface="+mn-ea"/>
                <a:cs typeface="+mn-cs"/>
              </a:rPr>
              <a:t>a transition system for mapping a sentence to its dependency graph </a:t>
            </a:r>
            <a:r>
              <a:rPr lang="en-US" i="1" kern="1200" dirty="0" smtClean="0">
                <a:solidFill>
                  <a:srgbClr val="00B0F0"/>
                </a:solidFill>
                <a:ea typeface="+mn-ea"/>
                <a:cs typeface="+mn-cs"/>
              </a:rPr>
              <a:t>(</a:t>
            </a:r>
            <a:r>
              <a:rPr lang="en-US" i="1" kern="1200" dirty="0" err="1" smtClean="0">
                <a:solidFill>
                  <a:srgbClr val="00B0F0"/>
                </a:solidFill>
                <a:ea typeface="+mn-ea"/>
                <a:cs typeface="+mn-cs"/>
              </a:rPr>
              <a:t>MaltParser</a:t>
            </a:r>
            <a:r>
              <a:rPr lang="en-US" i="1" kern="1200" dirty="0" smtClean="0">
                <a:solidFill>
                  <a:srgbClr val="00B0F0"/>
                </a:solidFill>
                <a:ea typeface="+mn-ea"/>
                <a:cs typeface="+mn-cs"/>
              </a:rPr>
              <a:t> – Java – pointer course webpage)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65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7163" y="7499350"/>
              <a:ext cx="0" cy="0"/>
            </p14:xfrm>
          </p:contentPart>
        </mc:Choice>
        <mc:Fallback xmlns="">
          <p:pic>
            <p:nvPicPr>
              <p:cNvPr id="2365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67163" y="74993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65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476250"/>
              <a:ext cx="1897063" cy="1379538"/>
            </p14:xfrm>
          </p:contentPart>
        </mc:Choice>
        <mc:Fallback xmlns="">
          <p:pic>
            <p:nvPicPr>
              <p:cNvPr id="2365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1151" y="470850"/>
                <a:ext cx="1918661" cy="139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65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4848225"/>
              <a:ext cx="3559175" cy="52388"/>
            </p14:xfrm>
          </p:contentPart>
        </mc:Choice>
        <mc:Fallback xmlns="">
          <p:pic>
            <p:nvPicPr>
              <p:cNvPr id="2365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4798" y="4832437"/>
                <a:ext cx="3580774" cy="7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65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4379913"/>
              <a:ext cx="1398587" cy="711200"/>
            </p14:xfrm>
          </p:contentPart>
        </mc:Choice>
        <mc:Fallback xmlns="">
          <p:pic>
            <p:nvPicPr>
              <p:cNvPr id="2365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5425" y="4369137"/>
                <a:ext cx="1421993" cy="736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65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629275"/>
              <a:ext cx="1749425" cy="69850"/>
            </p14:xfrm>
          </p:contentPart>
        </mc:Choice>
        <mc:Fallback xmlns="">
          <p:pic>
            <p:nvPicPr>
              <p:cNvPr id="2365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9386" y="5623514"/>
                <a:ext cx="1771743" cy="853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0F82F56-E159-488B-8CDD-3F8ECEC65C48}" type="datetime1">
              <a:rPr lang="en-US" smtClean="0"/>
              <a:t>9/30/2014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Sept 30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6482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Partial Parsing: Chunking</a:t>
            </a:r>
          </a:p>
          <a:p>
            <a:pPr eaLnBrk="1" hangingPunct="1"/>
            <a:r>
              <a:rPr lang="en-US" sz="3200" b="0" dirty="0" smtClean="0"/>
              <a:t>Dependency Grammars / Parsing</a:t>
            </a:r>
          </a:p>
          <a:p>
            <a:pPr eaLnBrk="1" hangingPunct="1"/>
            <a:r>
              <a:rPr lang="en-US" sz="3200" b="0" dirty="0" smtClean="0">
                <a:solidFill>
                  <a:schemeClr val="accent6"/>
                </a:solidFill>
              </a:rPr>
              <a:t>Treebank</a:t>
            </a:r>
          </a:p>
          <a:p>
            <a:pPr eaLnBrk="1" hangingPunct="1"/>
            <a:endParaRPr lang="en-US" sz="3200" b="0" dirty="0" smtClean="0"/>
          </a:p>
          <a:p>
            <a:pPr eaLnBrk="1" hangingPunct="1"/>
            <a:r>
              <a:rPr lang="en-US" sz="3200" b="0" dirty="0" smtClean="0"/>
              <a:t>Start PCFG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185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2133600"/>
              <a:ext cx="693738" cy="346075"/>
            </p14:xfrm>
          </p:contentPart>
        </mc:Choice>
        <mc:Fallback xmlns="">
          <p:pic>
            <p:nvPicPr>
              <p:cNvPr id="12185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8080" y="2123877"/>
                <a:ext cx="714259" cy="3662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0D41EF-2DCE-419D-8E36-F154BB11BA7E}" type="datetime1">
              <a:rPr lang="en-US" smtClean="0"/>
              <a:t>9/30/2014</a:t>
            </a:fld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DEF. corpora in which </a:t>
            </a:r>
            <a:r>
              <a:rPr lang="en-US" dirty="0" smtClean="0">
                <a:solidFill>
                  <a:schemeClr val="accent6"/>
                </a:solidFill>
              </a:rPr>
              <a:t>each sentence </a:t>
            </a:r>
            <a:r>
              <a:rPr lang="en-US" dirty="0" smtClean="0"/>
              <a:t>has been paired with a </a:t>
            </a:r>
            <a:r>
              <a:rPr lang="en-US" dirty="0" smtClean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human annotators revise each parse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POS </a:t>
            </a:r>
            <a:r>
              <a:rPr lang="en-US" dirty="0" err="1" smtClean="0"/>
              <a:t>tagset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Grammar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instructions for how to deal with particular grammatical constructions.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ED3906-711A-45C0-ABF7-C11FAE8A9683}" type="datetime1">
              <a:rPr lang="en-US" smtClean="0"/>
              <a:t>9/30/2014</a:t>
            </a:fld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Penn Treebank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1219200"/>
          </a:xfrm>
        </p:spPr>
        <p:txBody>
          <a:bodyPr/>
          <a:lstStyle/>
          <a:p>
            <a:pPr eaLnBrk="1" hangingPunct="1"/>
            <a:r>
              <a:rPr lang="en-US" smtClean="0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6629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800" y="2057400"/>
            <a:ext cx="2971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3" y="1755775"/>
              <a:ext cx="1281112" cy="223838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5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6763" y="1639888"/>
              <a:ext cx="1327150" cy="269875"/>
            </p14:xfrm>
          </p:contentPart>
        </mc:Choice>
        <mc:Fallback xmlns="">
          <p:pic>
            <p:nvPicPr>
              <p:cNvPr id="2375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6682" y="1634123"/>
                <a:ext cx="1340832" cy="28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75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4888" y="1676400"/>
              <a:ext cx="447675" cy="246063"/>
            </p14:xfrm>
          </p:contentPart>
        </mc:Choice>
        <mc:Fallback xmlns="">
          <p:pic>
            <p:nvPicPr>
              <p:cNvPr id="2375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4109" y="1663809"/>
                <a:ext cx="471029" cy="270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5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744663"/>
              <a:ext cx="617537" cy="274637"/>
            </p14:xfrm>
          </p:contentPart>
        </mc:Choice>
        <mc:Fallback xmlns="">
          <p:pic>
            <p:nvPicPr>
              <p:cNvPr id="2375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2571" y="1733145"/>
                <a:ext cx="637341" cy="29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5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609725"/>
              <a:ext cx="1731963" cy="708025"/>
            </p14:xfrm>
          </p:contentPart>
        </mc:Choice>
        <mc:Fallback xmlns="">
          <p:pic>
            <p:nvPicPr>
              <p:cNvPr id="2375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8045" y="1601806"/>
                <a:ext cx="1747443" cy="72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5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00" y="1865313"/>
              <a:ext cx="2138363" cy="350837"/>
            </p14:xfrm>
          </p:contentPart>
        </mc:Choice>
        <mc:Fallback xmlns="">
          <p:pic>
            <p:nvPicPr>
              <p:cNvPr id="2375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2220" y="1854867"/>
                <a:ext cx="2152763" cy="37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75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2562225"/>
              <a:ext cx="1971675" cy="312738"/>
            </p14:xfrm>
          </p:contentPart>
        </mc:Choice>
        <mc:Fallback xmlns="">
          <p:pic>
            <p:nvPicPr>
              <p:cNvPr id="2375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5375" y="2556100"/>
                <a:ext cx="1996154" cy="32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5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9738" y="5449888"/>
              <a:ext cx="1922462" cy="831850"/>
            </p14:xfrm>
          </p:contentPart>
        </mc:Choice>
        <mc:Fallback xmlns="">
          <p:pic>
            <p:nvPicPr>
              <p:cNvPr id="2375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5698" y="5442326"/>
                <a:ext cx="1951623" cy="85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75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7600" y="2886075"/>
              <a:ext cx="895350" cy="549275"/>
            </p14:xfrm>
          </p:contentPart>
        </mc:Choice>
        <mc:Fallback xmlns="">
          <p:pic>
            <p:nvPicPr>
              <p:cNvPr id="2375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45360" y="2877076"/>
                <a:ext cx="919831" cy="57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75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2120900"/>
              <a:ext cx="163513" cy="3368675"/>
            </p14:xfrm>
          </p:contentPart>
        </mc:Choice>
        <mc:Fallback xmlns="">
          <p:pic>
            <p:nvPicPr>
              <p:cNvPr id="2375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9773" y="2118385"/>
                <a:ext cx="189617" cy="33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5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3" y="1625600"/>
              <a:ext cx="141287" cy="4878388"/>
            </p14:xfrm>
          </p:contentPart>
        </mc:Choice>
        <mc:Fallback xmlns="">
          <p:pic>
            <p:nvPicPr>
              <p:cNvPr id="2375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6085" y="1622360"/>
                <a:ext cx="162139" cy="489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75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3" y="2794000"/>
              <a:ext cx="139700" cy="2490788"/>
            </p14:xfrm>
          </p:contentPart>
        </mc:Choice>
        <mc:Fallback xmlns="">
          <p:pic>
            <p:nvPicPr>
              <p:cNvPr id="2375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4022" y="2789680"/>
                <a:ext cx="153742" cy="249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5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2838" y="5257800"/>
              <a:ext cx="796925" cy="47625"/>
            </p14:xfrm>
          </p:contentPart>
        </mc:Choice>
        <mc:Fallback xmlns="">
          <p:pic>
            <p:nvPicPr>
              <p:cNvPr id="2375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0318" y="5255274"/>
                <a:ext cx="803764" cy="595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9FA4233-9FBD-4408-AD64-2D3C774CE613}" type="datetime1">
              <a:rPr lang="en-US" smtClean="0"/>
              <a:t>9/30/2014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67E423-CCCC-43B3-85A7-A5EE12BFF75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endParaRPr lang="en-US" sz="2800" smtClean="0">
              <a:solidFill>
                <a:srgbClr val="FF9933"/>
              </a:solidFill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0088" y="4554538"/>
            <a:ext cx="32766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(First-Order Logics)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956050" y="3406775"/>
            <a:ext cx="5181600" cy="9652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Rule systems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(e.g., 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b="1">
                <a:latin typeface="Comic Sans MS" pitchFamily="66" charset="0"/>
              </a:rPr>
              <a:t> Context-Free Grammars)</a:t>
            </a: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4114800" y="1752600"/>
            <a:ext cx="4876800" cy="1371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State Machines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(Finite State Automata,Finite State Transducers,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  <a:r>
              <a:rPr lang="en-US" sz="2000" b="1">
                <a:latin typeface="Comic Sans MS" pitchFamily="66" charset="0"/>
              </a:rPr>
              <a:t>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25146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53340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6858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53340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53340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2057400" y="3124200"/>
            <a:ext cx="1905000" cy="685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22098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743200" y="48768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2209800" y="22860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743200" y="22860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22098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6670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862513" y="5694363"/>
            <a:ext cx="19812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AI planners 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7432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2057400" y="22860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521A59-FCF7-4678-B23D-0D480D29CE13}" type="datetime1">
              <a:rPr lang="en-US" smtClean="0"/>
              <a:t>9/30/2014</a:t>
            </a:fld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25F3F-E3E1-44BF-94BC-865CB55D3D5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n-US" smtClean="0"/>
              <a:t>Treebanks implicitly define a grammar.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Simply take the local rules that make up the sub-trees in all the trees in the collection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decent size corpus, you’ll have a grammar with decent coverage.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D6530F-AD7A-48FE-9327-E8B27CF02521}" type="datetime1">
              <a:rPr lang="en-US" smtClean="0"/>
              <a:t>9/30/2014</a:t>
            </a:fld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smtClean="0"/>
              <a:t>Such grammars tend to be very flat due to the fact that they tend to avoid recursion.</a:t>
            </a:r>
          </a:p>
          <a:p>
            <a:pPr lvl="1" eaLnBrk="1" hangingPunct="1"/>
            <a:r>
              <a:rPr lang="en-US" smtClean="0"/>
              <a:t>To ease the annotators burden</a:t>
            </a:r>
          </a:p>
          <a:p>
            <a:pPr eaLnBrk="1" hangingPunct="1"/>
            <a:r>
              <a:rPr lang="en-US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223572-0B56-4087-A8C2-6CB1FBDAEE4E}" type="datetime1">
              <a:rPr lang="en-US" smtClean="0"/>
              <a:t>9/30/2014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Heads in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Finding heads in treebank trees is a task that arises frequently in many applications.</a:t>
            </a:r>
          </a:p>
          <a:p>
            <a:pPr lvl="1" eaLnBrk="1" hangingPunct="1"/>
            <a:r>
              <a:rPr lang="en-US" sz="2800" smtClean="0"/>
              <a:t>Particularly important in statistical parsing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We can visualize this task by annotating the nodes of a parse tree with the heads of each corresponding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1DF2D4-90CF-4481-A9B8-4A8BA3A4A1F2}" type="datetime1">
              <a:rPr lang="en-US" smtClean="0"/>
              <a:t>9/30/2014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5852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F54476-27E5-4837-A21E-6D6FBBCC6D64}" type="datetime1">
              <a:rPr lang="en-US" smtClean="0"/>
              <a:t>9/30/2014</a:t>
            </a:fld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Finding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standard way to do head finding is to use a simple set of tree traversal rules specific to each non-terminal in the grammar.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93E11B2-566E-487D-9E8D-D55D88971879}" type="datetime1">
              <a:rPr lang="en-US" smtClean="0"/>
              <a:t>9/30/2014</a:t>
            </a:fld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0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5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DD32B5-7CE7-43C6-88DC-A3C624869F35}" type="datetime1">
              <a:rPr lang="en-US" smtClean="0"/>
              <a:t>9/30/2014</a:t>
            </a:fld>
            <a:endParaRPr lang="en-US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576F5-FCFE-4C03-9002-14912E408CA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Treebank Uses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Searching</a:t>
            </a:r>
            <a:r>
              <a:rPr lang="en-US" dirty="0" smtClean="0"/>
              <a:t> a Treebank. TGrep2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NP &lt; PP   or  NP &lt;&lt; PP    </a:t>
            </a:r>
          </a:p>
          <a:p>
            <a:pPr eaLnBrk="1" hangingPunct="1">
              <a:defRPr/>
            </a:pPr>
            <a:r>
              <a:rPr lang="en-US" dirty="0" err="1" smtClean="0"/>
              <a:t>Treebanks</a:t>
            </a:r>
            <a:r>
              <a:rPr lang="en-US" dirty="0" smtClean="0"/>
              <a:t> (and </a:t>
            </a:r>
            <a:r>
              <a:rPr lang="en-US" dirty="0" err="1" smtClean="0"/>
              <a:t>headfinding</a:t>
            </a:r>
            <a:r>
              <a:rPr lang="en-US" dirty="0" smtClean="0"/>
              <a:t>) are particularly critical to the </a:t>
            </a:r>
            <a:r>
              <a:rPr lang="en-US" dirty="0" smtClean="0">
                <a:solidFill>
                  <a:schemeClr val="accent6"/>
                </a:solidFill>
              </a:rPr>
              <a:t>development of statistical parsers</a:t>
            </a:r>
          </a:p>
          <a:p>
            <a:pPr lvl="1" eaLnBrk="1" hangingPunct="1">
              <a:defRPr/>
            </a:pPr>
            <a:r>
              <a:rPr lang="en-US" dirty="0" smtClean="0"/>
              <a:t>Chapter 14</a:t>
            </a:r>
          </a:p>
          <a:p>
            <a:pPr eaLnBrk="1" hangingPunct="1">
              <a:defRPr/>
            </a:pPr>
            <a:r>
              <a:rPr lang="en-US" dirty="0" smtClean="0"/>
              <a:t>Also valuable to </a:t>
            </a:r>
            <a:r>
              <a:rPr lang="en-US" i="1" dirty="0" smtClean="0">
                <a:solidFill>
                  <a:schemeClr val="accent6"/>
                </a:solidFill>
              </a:rPr>
              <a:t>Corpus Linguistics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Investigating the empirical details of various constructions in a given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8E3580-D80A-42F0-8B3D-244DF98909AA}" type="datetime1">
              <a:rPr lang="en-US" smtClean="0"/>
              <a:t>9/30/2014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Sept 30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6482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Partial Parsing: Chunking</a:t>
            </a:r>
          </a:p>
          <a:p>
            <a:pPr eaLnBrk="1" hangingPunct="1"/>
            <a:r>
              <a:rPr lang="en-US" sz="3200" b="0" dirty="0" smtClean="0"/>
              <a:t>Dependency Grammars / Parsing</a:t>
            </a:r>
          </a:p>
          <a:p>
            <a:pPr eaLnBrk="1" hangingPunct="1"/>
            <a:r>
              <a:rPr lang="en-US" sz="3200" b="0" dirty="0" smtClean="0"/>
              <a:t>Treebank</a:t>
            </a:r>
          </a:p>
          <a:p>
            <a:pPr eaLnBrk="1" hangingPunct="1"/>
            <a:endParaRPr lang="en-US" sz="3200" b="0" dirty="0" smtClean="0"/>
          </a:p>
          <a:p>
            <a:pPr eaLnBrk="1" hangingPunct="1"/>
            <a:r>
              <a:rPr lang="en-US" sz="3200" dirty="0" smtClean="0">
                <a:solidFill>
                  <a:schemeClr val="accent6"/>
                </a:solidFill>
              </a:rPr>
              <a:t>Start PCFG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88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2133600"/>
              <a:ext cx="693738" cy="346075"/>
            </p14:xfrm>
          </p:contentPart>
        </mc:Choice>
        <mc:Fallback xmlns="">
          <p:pic>
            <p:nvPicPr>
              <p:cNvPr id="12288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8080" y="2123877"/>
                <a:ext cx="714259" cy="3662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2EA460-7E26-40B9-87FF-19D27190CFFB}" type="datetime1">
              <a:rPr lang="en-US" smtClean="0"/>
              <a:t>9/30/2014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E0CB8-F580-49C7-9FAE-A491B1E5F84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8153400" cy="2895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Formal Definition</a:t>
            </a:r>
          </a:p>
          <a:p>
            <a:pPr eaLnBrk="1" hangingPunct="1"/>
            <a:r>
              <a:rPr lang="en-US" sz="3200" dirty="0" smtClean="0"/>
              <a:t>Assigning prob. to parse trees and to sentences</a:t>
            </a:r>
          </a:p>
          <a:p>
            <a:pPr eaLnBrk="1" hangingPunct="1"/>
            <a:r>
              <a:rPr lang="en-US" sz="3200" dirty="0" smtClean="0"/>
              <a:t>Acquiring prob.</a:t>
            </a:r>
          </a:p>
          <a:p>
            <a:pPr lvl="1"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Probabilistic CFGs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7B582E-E277-45E6-BA4B-4D30961DF124}" type="datetime1">
              <a:rPr lang="en-US" smtClean="0"/>
              <a:t>9/30/2014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Sept 30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6482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Partial Parsing: Chunking</a:t>
            </a:r>
          </a:p>
          <a:p>
            <a:pPr eaLnBrk="1" hangingPunct="1"/>
            <a:r>
              <a:rPr lang="en-US" sz="3200" b="0" dirty="0" smtClean="0"/>
              <a:t>Dependency Grammars / Parsing</a:t>
            </a:r>
          </a:p>
          <a:p>
            <a:pPr eaLnBrk="1" hangingPunct="1"/>
            <a:r>
              <a:rPr lang="en-US" sz="3200" b="0" dirty="0" smtClean="0"/>
              <a:t>Treebank</a:t>
            </a:r>
          </a:p>
          <a:p>
            <a:pPr eaLnBrk="1" hangingPunct="1"/>
            <a:endParaRPr lang="en-US" sz="3200" b="0" dirty="0" smtClean="0"/>
          </a:p>
          <a:p>
            <a:pPr eaLnBrk="1" hangingPunct="1"/>
            <a:r>
              <a:rPr lang="en-US" sz="3200" b="0" dirty="0" smtClean="0"/>
              <a:t>Start PCFG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6313" y="2681288"/>
              <a:ext cx="693737" cy="346075"/>
            </p14:xfrm>
          </p:contentPart>
        </mc:Choice>
        <mc:Fallback xmlns="">
          <p:pic>
            <p:nvPicPr>
              <p:cNvPr id="205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8393" y="2671565"/>
                <a:ext cx="714258" cy="3662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33F023-8B1D-495B-8624-584024B3E1F0}" type="datetime1">
              <a:rPr lang="en-US" smtClean="0"/>
              <a:t>9/30/2014</a:t>
            </a:fld>
            <a:endParaRPr lang="en-US"/>
          </a:p>
        </p:txBody>
      </p:sp>
      <p:sp>
        <p:nvSpPr>
          <p:cNvPr id="20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975FC9-1322-428D-A984-7A498CEEDE8E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2064" name="Picture 2" descr="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41910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" descr="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46482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“</a:t>
            </a:r>
            <a:r>
              <a:rPr lang="en-IE" sz="2400" i="1"/>
              <a:t>the man saw the girl with the telescope”</a:t>
            </a:r>
          </a:p>
          <a:p>
            <a:endParaRPr lang="en-GB" sz="2400" i="1"/>
          </a:p>
        </p:txBody>
      </p:sp>
      <p:sp>
        <p:nvSpPr>
          <p:cNvPr id="2067" name="Text Box 5"/>
          <p:cNvSpPr txBox="1">
            <a:spLocks noChangeArrowheads="1"/>
          </p:cNvSpPr>
          <p:nvPr/>
        </p:nvSpPr>
        <p:spPr bwMode="auto">
          <a:xfrm>
            <a:off x="914400" y="5562600"/>
            <a:ext cx="277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/>
              <a:t>The girl has the telescope</a:t>
            </a:r>
            <a:endParaRPr lang="en-GB" sz="2000"/>
          </a:p>
        </p:txBody>
      </p:sp>
      <p:sp>
        <p:nvSpPr>
          <p:cNvPr id="2068" name="Text Box 6"/>
          <p:cNvSpPr txBox="1">
            <a:spLocks noChangeArrowheads="1"/>
          </p:cNvSpPr>
          <p:nvPr/>
        </p:nvSpPr>
        <p:spPr bwMode="auto">
          <a:xfrm>
            <a:off x="5486400" y="5410200"/>
            <a:ext cx="286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/>
              <a:t>The man has the telescope</a:t>
            </a:r>
            <a:endParaRPr lang="en-GB" sz="2000"/>
          </a:p>
        </p:txBody>
      </p:sp>
      <p:sp>
        <p:nvSpPr>
          <p:cNvPr id="2069" name="Rectangle 7"/>
          <p:cNvSpPr>
            <a:spLocks noChangeArrowheads="1"/>
          </p:cNvSpPr>
          <p:nvPr/>
        </p:nvSpPr>
        <p:spPr bwMode="auto">
          <a:xfrm>
            <a:off x="5334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Syntactic Ambiguity…..</a:t>
            </a:r>
            <a:endParaRPr lang="en-US" sz="3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70" name="Picture 10" descr="tree2"/>
          <p:cNvPicPr>
            <a:picLocks noChangeAspect="1" noChangeArrowheads="1"/>
          </p:cNvPicPr>
          <p:nvPr/>
        </p:nvPicPr>
        <p:blipFill>
          <a:blip r:embed="rId4" cstate="print"/>
          <a:srcRect l="37704" t="34009" r="42624" b="17409"/>
          <a:stretch>
            <a:fillRect/>
          </a:stretch>
        </p:blipFill>
        <p:spPr bwMode="auto">
          <a:xfrm>
            <a:off x="1905000" y="3352800"/>
            <a:ext cx="777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39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2443163"/>
              <a:ext cx="2146300" cy="2038350"/>
            </p14:xfrm>
          </p:contentPart>
        </mc:Choice>
        <mc:Fallback xmlns="">
          <p:pic>
            <p:nvPicPr>
              <p:cNvPr id="1239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8410" y="2439923"/>
                <a:ext cx="2163220" cy="204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39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3027363"/>
              <a:ext cx="461962" cy="238125"/>
            </p14:xfrm>
          </p:contentPart>
        </mc:Choice>
        <mc:Fallback xmlns="">
          <p:pic>
            <p:nvPicPr>
              <p:cNvPr id="1239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5477" y="3020518"/>
                <a:ext cx="473484" cy="252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9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2936875"/>
              <a:ext cx="1643062" cy="2201863"/>
            </p14:xfrm>
          </p:contentPart>
        </mc:Choice>
        <mc:Fallback xmlns="">
          <p:pic>
            <p:nvPicPr>
              <p:cNvPr id="1239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26973" y="2933275"/>
                <a:ext cx="1657462" cy="221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9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7313" y="3221038"/>
              <a:ext cx="295275" cy="1862137"/>
            </p14:xfrm>
          </p:contentPart>
        </mc:Choice>
        <mc:Fallback xmlns="">
          <p:pic>
            <p:nvPicPr>
              <p:cNvPr id="1239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7962" y="3218518"/>
                <a:ext cx="307144" cy="1867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9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3309938"/>
              <a:ext cx="2019300" cy="2030412"/>
            </p14:xfrm>
          </p:contentPart>
        </mc:Choice>
        <mc:Fallback xmlns="">
          <p:pic>
            <p:nvPicPr>
              <p:cNvPr id="1239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08558" y="3301659"/>
                <a:ext cx="2030820" cy="20437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3)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8580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Coordination  “new student and profs”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35760" y="928800"/>
              <a:ext cx="7112520" cy="52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40" y="925200"/>
                <a:ext cx="7134120" cy="52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8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4)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0772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NP-bracketing  “French language teacher”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6000" y="2054520"/>
              <a:ext cx="2317680" cy="31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0" y="2044440"/>
                <a:ext cx="2336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1486" y="1600200"/>
              <a:ext cx="7018920" cy="412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206" y="1590480"/>
                <a:ext cx="7038000" cy="41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7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4F64E9-FA34-4246-9CBB-DDBC81FECDA0}" type="datetime1">
              <a:rPr lang="en-US" smtClean="0"/>
              <a:t>9/30/2014</a:t>
            </a:fld>
            <a:endParaRPr lang="en-US"/>
          </a:p>
        </p:txBody>
      </p:sp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Each grammar rule is augmented with a conditional probability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990600" y="5029200"/>
            <a:ext cx="71628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3200" b="1">
                <a:latin typeface="Comic Sans MS" pitchFamily="66" charset="0"/>
              </a:rPr>
              <a:t>Formal Def:</a:t>
            </a:r>
            <a:r>
              <a:rPr lang="en-US" sz="3200">
                <a:latin typeface="Comic Sans MS" pitchFamily="66" charset="0"/>
              </a:rPr>
              <a:t> 5-tuple </a:t>
            </a:r>
            <a:r>
              <a:rPr lang="en-US" sz="3200"/>
              <a:t>(N, </a:t>
            </a:r>
            <a:r>
              <a:rPr lang="en-US" sz="3200">
                <a:sym typeface="Symbol" pitchFamily="18" charset="2"/>
              </a:rPr>
              <a:t>, P, S,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)</a:t>
            </a:r>
            <a:endParaRPr lang="en-US" sz="28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762000" y="25146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The expansions for a given non-terminal sum to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	</a:t>
            </a:r>
            <a:r>
              <a:rPr lang="en-US" sz="2400">
                <a:latin typeface="Comic Sans MS" pitchFamily="66" charset="0"/>
              </a:rPr>
              <a:t>VP -&gt; Verb			.55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	VP	-&gt; Verb NP		.40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	VP	-&gt; Verb NP NP 	.05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3230563"/>
              <a:ext cx="3022600" cy="620712"/>
            </p14:xfrm>
          </p:contentPart>
        </mc:Choice>
        <mc:Fallback xmlns="">
          <p:pic>
            <p:nvPicPr>
              <p:cNvPr id="124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6845" y="3223362"/>
                <a:ext cx="3034840" cy="63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2463" y="4775200"/>
              <a:ext cx="268287" cy="327025"/>
            </p14:xfrm>
          </p:contentPart>
        </mc:Choice>
        <mc:Fallback xmlns="">
          <p:pic>
            <p:nvPicPr>
              <p:cNvPr id="124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1674" y="4765116"/>
                <a:ext cx="286988" cy="347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animBg="1" autoUpdateAnimBg="0"/>
      <p:bldP spid="59085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3261E6-DA0F-4365-AB40-5C8A8679C1E1}" type="datetime1">
              <a:rPr lang="en-US" smtClean="0"/>
              <a:t>9/30/2014</a:t>
            </a:fld>
            <a:endParaRPr lang="en-US"/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9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3" y="1670050"/>
              <a:ext cx="665162" cy="4098925"/>
            </p14:xfrm>
          </p:contentPart>
        </mc:Choice>
        <mc:Fallback xmlns="">
          <p:pic>
            <p:nvPicPr>
              <p:cNvPr id="1259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220" y="1665370"/>
                <a:ext cx="688866" cy="41118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BE702D-F4C3-4293-B16F-F5A34A662497}" type="datetime1">
              <a:rPr lang="en-US" smtClean="0"/>
              <a:t>9/30/2014</a:t>
            </a:fld>
            <a:endParaRPr lang="en-US"/>
          </a:p>
        </p:txBody>
      </p:sp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Estimate Prob. of parse tree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0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1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592388"/>
              <a:ext cx="838200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2571750"/>
              <a:ext cx="3821112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3348038"/>
              <a:ext cx="1374775" cy="315912"/>
            </p14:xfrm>
          </p:contentPart>
        </mc:Choice>
        <mc:Fallback xmlns="">
          <p:pic>
            <p:nvPicPr>
              <p:cNvPr id="1269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3145" y="3338312"/>
                <a:ext cx="1385934" cy="335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503738"/>
              <a:ext cx="685800" cy="679450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8" y="5399088"/>
              <a:ext cx="3016250" cy="773112"/>
            </p14:xfrm>
          </p:contentPart>
        </mc:Choice>
        <mc:Fallback xmlns="">
          <p:pic>
            <p:nvPicPr>
              <p:cNvPr id="1269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49" y="5390434"/>
                <a:ext cx="3036049" cy="794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570413"/>
              <a:ext cx="1673225" cy="692150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CA4702C-11A5-4C00-8C1A-6A36A9DF6ABE}" type="datetime1">
              <a:rPr lang="en-US" smtClean="0"/>
              <a:t>9/30/2014</a:t>
            </a:fld>
            <a:endParaRPr lang="en-US"/>
          </a:p>
        </p:txBody>
      </p:sp>
      <p:sp>
        <p:nvSpPr>
          <p:cNvPr id="61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27811-8801-4661-8F87-553A26E87E2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6161" name="Picture 5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00"/>
            <a:ext cx="5391150" cy="5638800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0" y="2057400"/>
            <a:ext cx="2671763" cy="1295400"/>
            <a:chOff x="3840" y="1296"/>
            <a:chExt cx="1683" cy="816"/>
          </a:xfrm>
        </p:grpSpPr>
        <p:graphicFrame>
          <p:nvGraphicFramePr>
            <p:cNvPr id="6148" name="Object 10"/>
            <p:cNvGraphicFramePr>
              <a:graphicFrameLocks noChangeAspect="1"/>
            </p:cNvGraphicFramePr>
            <p:nvPr/>
          </p:nvGraphicFramePr>
          <p:xfrm>
            <a:off x="3840" y="1296"/>
            <a:ext cx="1683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35" name="Equation" r:id="rId5" imgW="1396800" imgH="660240" progId="Equation.3">
                    <p:embed/>
                  </p:oleObj>
                </mc:Choice>
                <mc:Fallback>
                  <p:oleObj name="Equation" r:id="rId5" imgW="1396800" imgH="6602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296"/>
                          <a:ext cx="1683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Rectangle 13"/>
            <p:cNvSpPr>
              <a:spLocks noChangeArrowheads="1"/>
            </p:cNvSpPr>
            <p:nvPr/>
          </p:nvSpPr>
          <p:spPr bwMode="auto">
            <a:xfrm>
              <a:off x="3840" y="1824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762000"/>
            <a:ext cx="3962400" cy="5943600"/>
            <a:chOff x="192" y="480"/>
            <a:chExt cx="2496" cy="3744"/>
          </a:xfrm>
        </p:grpSpPr>
        <p:graphicFrame>
          <p:nvGraphicFramePr>
            <p:cNvPr id="6147" name="Object 7"/>
            <p:cNvGraphicFramePr>
              <a:graphicFrameLocks noChangeAspect="1"/>
            </p:cNvGraphicFramePr>
            <p:nvPr/>
          </p:nvGraphicFramePr>
          <p:xfrm>
            <a:off x="192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36" name="Equation" r:id="rId7" imgW="2031840" imgH="228600" progId="Equation.3">
                    <p:embed/>
                  </p:oleObj>
                </mc:Choice>
                <mc:Fallback>
                  <p:oleObj name="Equation" r:id="rId7" imgW="203184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1968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4"/>
            <p:cNvSpPr>
              <a:spLocks noChangeArrowheads="1"/>
            </p:cNvSpPr>
            <p:nvPr/>
          </p:nvSpPr>
          <p:spPr bwMode="auto">
            <a:xfrm>
              <a:off x="1488" y="2784"/>
              <a:ext cx="240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762000"/>
            <a:ext cx="3962400" cy="6096000"/>
            <a:chOff x="2976" y="480"/>
            <a:chExt cx="2496" cy="3840"/>
          </a:xfrm>
        </p:grpSpPr>
        <p:graphicFrame>
          <p:nvGraphicFramePr>
            <p:cNvPr id="6146" name="Object 9"/>
            <p:cNvGraphicFramePr>
              <a:graphicFrameLocks noChangeAspect="1"/>
            </p:cNvGraphicFramePr>
            <p:nvPr/>
          </p:nvGraphicFramePr>
          <p:xfrm>
            <a:off x="2976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37" name="Equation" r:id="rId9" imgW="2031840" imgH="228600" progId="Equation.3">
                    <p:embed/>
                  </p:oleObj>
                </mc:Choice>
                <mc:Fallback>
                  <p:oleObj name="Equation" r:id="rId9" imgW="203184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4752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16"/>
            <p:cNvSpPr>
              <a:spLocks noChangeArrowheads="1"/>
            </p:cNvSpPr>
            <p:nvPr/>
          </p:nvSpPr>
          <p:spPr bwMode="auto">
            <a:xfrm>
              <a:off x="3120" y="2784"/>
              <a:ext cx="240" cy="15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80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1695450"/>
              <a:ext cx="2506663" cy="776288"/>
            </p14:xfrm>
          </p:contentPart>
        </mc:Choice>
        <mc:Fallback xmlns="">
          <p:pic>
            <p:nvPicPr>
              <p:cNvPr id="1280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730" y="1686813"/>
                <a:ext cx="2517823" cy="79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80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3863" y="1454150"/>
              <a:ext cx="1509712" cy="958850"/>
            </p14:xfrm>
          </p:contentPart>
        </mc:Choice>
        <mc:Fallback xmlns="">
          <p:pic>
            <p:nvPicPr>
              <p:cNvPr id="1280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9182" y="1444428"/>
                <a:ext cx="1524114" cy="976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0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204913"/>
              <a:ext cx="425450" cy="430212"/>
            </p14:xfrm>
          </p:contentPart>
        </mc:Choice>
        <mc:Fallback xmlns="">
          <p:pic>
            <p:nvPicPr>
              <p:cNvPr id="1280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7439" y="1193753"/>
                <a:ext cx="441647" cy="44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0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4416425"/>
              <a:ext cx="331787" cy="214313"/>
            </p14:xfrm>
          </p:contentPart>
        </mc:Choice>
        <mc:Fallback xmlns="">
          <p:pic>
            <p:nvPicPr>
              <p:cNvPr id="1280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97930" y="4413183"/>
                <a:ext cx="344382" cy="222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" y="4618038"/>
              <a:ext cx="587375" cy="357187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7" y="4612277"/>
                <a:ext cx="604291" cy="36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4733925"/>
              <a:ext cx="774700" cy="254000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9275" y="4728888"/>
                <a:ext cx="789827" cy="26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80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3025775"/>
              <a:ext cx="1011237" cy="1076325"/>
            </p14:xfrm>
          </p:contentPart>
        </mc:Choice>
        <mc:Fallback xmlns="">
          <p:pic>
            <p:nvPicPr>
              <p:cNvPr id="1280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2547" y="3020735"/>
                <a:ext cx="1026013" cy="1088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0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3098800"/>
              <a:ext cx="887413" cy="825500"/>
            </p14:xfrm>
          </p:contentPart>
        </mc:Choice>
        <mc:Fallback xmlns="">
          <p:pic>
            <p:nvPicPr>
              <p:cNvPr id="1280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8175" y="3094120"/>
                <a:ext cx="902533" cy="838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80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25" y="1763713"/>
              <a:ext cx="501650" cy="1854200"/>
            </p14:xfrm>
          </p:contentPart>
        </mc:Choice>
        <mc:Fallback xmlns="">
          <p:pic>
            <p:nvPicPr>
              <p:cNvPr id="1280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0719" y="1756152"/>
                <a:ext cx="519579" cy="18711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47E89F-EF3C-4216-8983-ABE6B8FB574C}" type="datetime1">
              <a:rPr lang="en-US" smtClean="0"/>
              <a:t>9/30/2014</a:t>
            </a:fld>
            <a:endParaRPr lang="en-US"/>
          </a:p>
        </p:txBody>
      </p:sp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-76200" y="5029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	</a:t>
            </a:r>
            <a:r>
              <a:rPr lang="en-US" sz="2400" b="1">
                <a:latin typeface="Comic Sans MS" pitchFamily="66" charset="0"/>
              </a:rPr>
              <a:t>Ex: if the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47" name="Equation" r:id="rId4" imgW="939600" imgH="203040" progId="Equation.3">
                    <p:embed/>
                  </p:oleObj>
                </mc:Choice>
                <mc:Fallback>
                  <p:oleObj name="Equation" r:id="rId4" imgW="939600" imgH="2030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141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3124200"/>
              <a:ext cx="1204913" cy="303213"/>
            </p14:xfrm>
          </p:contentPart>
        </mc:Choice>
        <mc:Fallback xmlns="">
          <p:pic>
            <p:nvPicPr>
              <p:cNvPr id="150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2240" y="3120599"/>
                <a:ext cx="1223993" cy="31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3657600"/>
              <a:ext cx="2965450" cy="569913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477" y="3651829"/>
                <a:ext cx="2984175" cy="58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3797300"/>
              <a:ext cx="2222500" cy="60483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8771" y="3792980"/>
                <a:ext cx="2237979" cy="61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4267200"/>
              <a:ext cx="722313" cy="842963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5719" y="4263239"/>
                <a:ext cx="736716" cy="8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572000"/>
              <a:ext cx="2544763" cy="614363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1283" y="4566241"/>
                <a:ext cx="2563117" cy="628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3325" y="4389438"/>
              <a:ext cx="1487488" cy="623887"/>
            </p14:xfrm>
          </p:contentPart>
        </mc:Choice>
        <mc:Fallback xmlns="">
          <p:pic>
            <p:nvPicPr>
              <p:cNvPr id="150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1085" y="4381518"/>
                <a:ext cx="1502968" cy="63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2438" y="5843588"/>
              <a:ext cx="419100" cy="265112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55237" y="5833862"/>
                <a:ext cx="436743" cy="280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4027488"/>
              <a:ext cx="344487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29724" y="4019930"/>
                <a:ext cx="356366" cy="59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267200"/>
              <a:ext cx="3384550" cy="130175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3360" y="4263964"/>
                <a:ext cx="3396069" cy="14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080" y="226800"/>
              <a:ext cx="8830440" cy="60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18160"/>
                <a:ext cx="8845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3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3058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Final Research Project: </a:t>
            </a:r>
            <a:r>
              <a:rPr lang="en-US" dirty="0" smtClean="0"/>
              <a:t>Decision</a:t>
            </a:r>
            <a:br>
              <a:rPr lang="en-US" dirty="0" smtClean="0"/>
            </a:br>
            <a:r>
              <a:rPr lang="en-US" dirty="0" smtClean="0"/>
              <a:t>(Group of 2 people is OK)</a:t>
            </a:r>
          </a:p>
        </p:txBody>
      </p:sp>
      <p:sp>
        <p:nvSpPr>
          <p:cNvPr id="19468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8991600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Select an NLP </a:t>
            </a:r>
            <a:r>
              <a:rPr lang="en-US" dirty="0" smtClean="0">
                <a:solidFill>
                  <a:schemeClr val="accent2"/>
                </a:solidFill>
              </a:rPr>
              <a:t>task / problem </a:t>
            </a:r>
            <a:r>
              <a:rPr lang="en-US" dirty="0" smtClean="0"/>
              <a:t>or a  </a:t>
            </a:r>
            <a:r>
              <a:rPr lang="en-US" dirty="0" smtClean="0">
                <a:solidFill>
                  <a:schemeClr val="accent2"/>
                </a:solidFill>
              </a:rPr>
              <a:t>technique</a:t>
            </a:r>
            <a:r>
              <a:rPr lang="en-US" dirty="0" smtClean="0"/>
              <a:t> used in NLP that truly interests you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solidFill>
                  <a:schemeClr val="accent2"/>
                </a:solidFill>
              </a:rPr>
              <a:t>Tasks:</a:t>
            </a:r>
            <a:r>
              <a:rPr lang="en-US" dirty="0" smtClean="0"/>
              <a:t> summarization of …… , computing similarity between two terms/sentences… topic modeling, opinion mining (</a:t>
            </a:r>
            <a:r>
              <a:rPr lang="en-US" i="1" dirty="0" smtClean="0"/>
              <a:t>skim through the textbook, final chapters</a:t>
            </a:r>
            <a:r>
              <a:rPr lang="en-US" dirty="0" smtClean="0"/>
              <a:t>)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solidFill>
                  <a:schemeClr val="accent2"/>
                </a:solidFill>
              </a:rPr>
              <a:t>Techniques:</a:t>
            </a:r>
            <a:r>
              <a:rPr lang="en-US" dirty="0" smtClean="0"/>
              <a:t> extensions / variations / combinations of what we see in class – Max Entropy Classifiers or MM, </a:t>
            </a:r>
            <a:r>
              <a:rPr lang="en-US" dirty="0" err="1" smtClean="0"/>
              <a:t>Dirichlet</a:t>
            </a:r>
            <a:r>
              <a:rPr lang="en-US" dirty="0" smtClean="0"/>
              <a:t> Multinomial Distributions, Conditional Random Fields, </a:t>
            </a:r>
          </a:p>
        </p:txBody>
      </p:sp>
      <p:sp>
        <p:nvSpPr>
          <p:cNvPr id="1946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BE4FFA-DDB4-43DB-A45A-376C38771A69}" type="datetime1">
              <a:rPr lang="en-US" smtClean="0"/>
              <a:t>9/30/2014</a:t>
            </a:fld>
            <a:endParaRPr lang="en-US"/>
          </a:p>
        </p:txBody>
      </p:sp>
      <p:sp>
        <p:nvSpPr>
          <p:cNvPr id="194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94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5568A-DDC0-45D7-9FA4-504EB0B6E50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5C60A28-AEC6-4A3D-AFFC-700B3690E64A}" type="datetime1">
              <a:rPr lang="en-US" smtClean="0"/>
              <a:t>9/30/2014</a:t>
            </a:fld>
            <a:endParaRPr lang="en-US"/>
          </a:p>
        </p:txBody>
      </p:sp>
      <p:sp>
        <p:nvSpPr>
          <p:cNvPr id="133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3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1BF22-765E-4D76-8C73-B86A6E72399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Chunking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Classify only </a:t>
            </a:r>
            <a:r>
              <a:rPr lang="en-US" sz="3200" smtClean="0">
                <a:solidFill>
                  <a:schemeClr val="accent2"/>
                </a:solidFill>
              </a:rPr>
              <a:t>basic non-recursive phrases</a:t>
            </a:r>
            <a:r>
              <a:rPr lang="en-US" sz="3200" smtClean="0"/>
              <a:t> (NP, VP, AP, PP)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Find non-overlapping chunks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Assign labels to chunks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accent2"/>
                </a:solidFill>
              </a:rPr>
              <a:t>Chunk</a:t>
            </a:r>
            <a:r>
              <a:rPr lang="en-US" sz="3200" smtClean="0"/>
              <a:t>: typically includes headword and pre-head material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[NP</a:t>
            </a:r>
            <a:r>
              <a:rPr lang="en-US" i="1" smtClean="0"/>
              <a:t> The HD box</a:t>
            </a:r>
            <a:r>
              <a:rPr lang="en-US" i="1" smtClean="0">
                <a:solidFill>
                  <a:schemeClr val="accent2"/>
                </a:solidFill>
              </a:rPr>
              <a:t>]</a:t>
            </a:r>
            <a:r>
              <a:rPr lang="en-US" i="1" smtClean="0"/>
              <a:t> that </a:t>
            </a:r>
            <a:r>
              <a:rPr lang="en-US" i="1" smtClean="0">
                <a:solidFill>
                  <a:schemeClr val="accent2"/>
                </a:solidFill>
              </a:rPr>
              <a:t>[NP</a:t>
            </a:r>
            <a:r>
              <a:rPr lang="en-US" i="1" smtClean="0"/>
              <a:t> you</a:t>
            </a:r>
            <a:r>
              <a:rPr lang="en-US" i="1" smtClean="0">
                <a:solidFill>
                  <a:schemeClr val="accent2"/>
                </a:solidFill>
              </a:rPr>
              <a:t>] [VP</a:t>
            </a:r>
            <a:r>
              <a:rPr lang="en-US" i="1" smtClean="0"/>
              <a:t> ordered</a:t>
            </a:r>
            <a:r>
              <a:rPr lang="en-US" i="1" smtClean="0">
                <a:solidFill>
                  <a:schemeClr val="accent2"/>
                </a:solidFill>
              </a:rPr>
              <a:t>] [</a:t>
            </a:r>
            <a:r>
              <a:rPr lang="en-US" i="1" smtClean="0"/>
              <a:t>PP from</a:t>
            </a:r>
            <a:r>
              <a:rPr lang="en-US" i="1" smtClean="0">
                <a:solidFill>
                  <a:schemeClr val="accent2"/>
                </a:solidFill>
              </a:rPr>
              <a:t>]</a:t>
            </a:r>
            <a:r>
              <a:rPr lang="en-US" i="1" smtClean="0"/>
              <a:t> </a:t>
            </a:r>
            <a:r>
              <a:rPr lang="en-US" i="1" smtClean="0">
                <a:solidFill>
                  <a:schemeClr val="accent2"/>
                </a:solidFill>
              </a:rPr>
              <a:t>[NP</a:t>
            </a:r>
            <a:r>
              <a:rPr lang="en-US" i="1" smtClean="0"/>
              <a:t> Shaw</a:t>
            </a:r>
            <a:r>
              <a:rPr lang="en-US" i="1" smtClean="0">
                <a:solidFill>
                  <a:schemeClr val="accent2"/>
                </a:solidFill>
              </a:rPr>
              <a:t>]</a:t>
            </a:r>
            <a:r>
              <a:rPr lang="en-US" i="1" smtClean="0"/>
              <a:t> </a:t>
            </a:r>
            <a:r>
              <a:rPr lang="en-US" i="1" smtClean="0">
                <a:solidFill>
                  <a:schemeClr val="accent2"/>
                </a:solidFill>
              </a:rPr>
              <a:t>[VP</a:t>
            </a:r>
            <a:r>
              <a:rPr lang="en-US" i="1" smtClean="0"/>
              <a:t> never arrived</a:t>
            </a:r>
            <a:r>
              <a:rPr lang="en-US" i="1" smtClean="0">
                <a:solidFill>
                  <a:schemeClr val="accent2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</a:pPr>
            <a:endParaRPr lang="en-US" sz="2400" b="0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8" y="4262438"/>
              <a:ext cx="415925" cy="193675"/>
            </p14:xfrm>
          </p:contentPart>
        </mc:Choice>
        <mc:Fallback xmlns="">
          <p:pic>
            <p:nvPicPr>
              <p:cNvPr id="1331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216" y="4258831"/>
                <a:ext cx="433570" cy="20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3938" y="4319588"/>
              <a:ext cx="387350" cy="187325"/>
            </p14:xfrm>
          </p:contentPart>
        </mc:Choice>
        <mc:Fallback xmlns="">
          <p:pic>
            <p:nvPicPr>
              <p:cNvPr id="1331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092" y="4315625"/>
                <a:ext cx="404646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88" y="4338638"/>
              <a:ext cx="373062" cy="168275"/>
            </p14:xfrm>
          </p:contentPart>
        </mc:Choice>
        <mc:Fallback xmlns="">
          <p:pic>
            <p:nvPicPr>
              <p:cNvPr id="133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6425" y="4327828"/>
                <a:ext cx="392867" cy="19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4324350"/>
              <a:ext cx="452437" cy="193675"/>
            </p14:xfrm>
          </p:contentPart>
        </mc:Choice>
        <mc:Fallback xmlns="">
          <p:pic>
            <p:nvPicPr>
              <p:cNvPr id="1331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8359" y="4321110"/>
                <a:ext cx="460356" cy="20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4276725"/>
              <a:ext cx="407988" cy="196850"/>
            </p14:xfrm>
          </p:contentPart>
        </mc:Choice>
        <mc:Fallback xmlns="">
          <p:pic>
            <p:nvPicPr>
              <p:cNvPr id="1331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5558" y="4273126"/>
                <a:ext cx="425633" cy="209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7438" y="4289425"/>
              <a:ext cx="331787" cy="220663"/>
            </p14:xfrm>
          </p:contentPart>
        </mc:Choice>
        <mc:Fallback xmlns="">
          <p:pic>
            <p:nvPicPr>
              <p:cNvPr id="1331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29881" y="4286545"/>
                <a:ext cx="348700" cy="2329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Final Research Project: </a:t>
            </a:r>
            <a:r>
              <a:rPr lang="en-US" dirty="0" smtClean="0"/>
              <a:t>goals (and hopefully contributions 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Apply a technique which has been used for </a:t>
            </a:r>
            <a:r>
              <a:rPr lang="en-US" dirty="0" err="1" smtClean="0"/>
              <a:t>nlp</a:t>
            </a:r>
            <a:r>
              <a:rPr lang="en-US" dirty="0" smtClean="0"/>
              <a:t> </a:t>
            </a:r>
            <a:r>
              <a:rPr lang="en-US" dirty="0" err="1" smtClean="0"/>
              <a:t>taskA</a:t>
            </a:r>
            <a:r>
              <a:rPr lang="en-US" dirty="0" smtClean="0"/>
              <a:t> to a different </a:t>
            </a:r>
            <a:r>
              <a:rPr lang="en-US" dirty="0" err="1" smtClean="0"/>
              <a:t>nlp</a:t>
            </a:r>
            <a:r>
              <a:rPr lang="en-US" dirty="0" smtClean="0"/>
              <a:t> </a:t>
            </a:r>
            <a:r>
              <a:rPr lang="en-US" dirty="0" err="1" smtClean="0"/>
              <a:t>taskB</a:t>
            </a:r>
            <a:r>
              <a:rPr lang="en-US" dirty="0" smtClean="0"/>
              <a:t>.  </a:t>
            </a:r>
          </a:p>
          <a:p>
            <a:pPr eaLnBrk="1" hangingPunct="1"/>
            <a:r>
              <a:rPr lang="en-US" dirty="0" smtClean="0"/>
              <a:t>Apply a technique to a </a:t>
            </a:r>
            <a:r>
              <a:rPr lang="en-US" dirty="0" smtClean="0">
                <a:solidFill>
                  <a:schemeClr val="accent2"/>
                </a:solidFill>
              </a:rPr>
              <a:t>different dataset </a:t>
            </a:r>
            <a:r>
              <a:rPr lang="en-US" dirty="0" smtClean="0"/>
              <a:t>or to a </a:t>
            </a:r>
            <a:r>
              <a:rPr lang="en-US" dirty="0" smtClean="0">
                <a:solidFill>
                  <a:schemeClr val="accent2"/>
                </a:solidFill>
              </a:rPr>
              <a:t>different language</a:t>
            </a:r>
          </a:p>
          <a:p>
            <a:pPr eaLnBrk="1" hangingPunct="1"/>
            <a:r>
              <a:rPr lang="en-US" dirty="0" smtClean="0"/>
              <a:t>Proposing a different </a:t>
            </a:r>
            <a:r>
              <a:rPr lang="en-US" dirty="0" smtClean="0">
                <a:solidFill>
                  <a:schemeClr val="accent2"/>
                </a:solidFill>
              </a:rPr>
              <a:t>evaluation measure</a:t>
            </a:r>
          </a:p>
          <a:p>
            <a:pPr eaLnBrk="1" hangingPunct="1"/>
            <a:r>
              <a:rPr lang="en-US" dirty="0" smtClean="0"/>
              <a:t>Improve on a proposed solution by using a possibly more effective technique or by </a:t>
            </a:r>
            <a:r>
              <a:rPr lang="en-US" dirty="0" smtClean="0">
                <a:solidFill>
                  <a:schemeClr val="accent2"/>
                </a:solidFill>
              </a:rPr>
              <a:t>combining multiple techniques</a:t>
            </a:r>
          </a:p>
          <a:p>
            <a:pPr eaLnBrk="1" hangingPunct="1"/>
            <a:r>
              <a:rPr lang="en-US" dirty="0" smtClean="0"/>
              <a:t>Proposing a novel (minimally is OK!) different solution.  </a:t>
            </a: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D6E116A-179B-47DB-AFDF-81F43226FE67}" type="datetime1">
              <a:rPr lang="en-US" smtClean="0"/>
              <a:t>9/30/2014</a:t>
            </a:fld>
            <a:endParaRPr lang="en-US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F0FF0-FC4F-4958-93D4-11B0A88579AD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FB3222-65E7-4CFE-B77D-01BBEC49F3AF}" type="datetime1">
              <a:rPr lang="en-US" smtClean="0"/>
              <a:t>9/30/2014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4CA7-3776-42C7-A0DC-9B149BCD095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Final Pedagogical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Make “small” contribution to NLP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Select an </a:t>
            </a:r>
            <a:r>
              <a:rPr lang="en-US" sz="2400" b="1" dirty="0" smtClean="0"/>
              <a:t>advanced topic </a:t>
            </a:r>
            <a:r>
              <a:rPr lang="en-US" sz="2400" dirty="0" smtClean="0"/>
              <a:t>that was not covered in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Examine several educational materials about it (e.g., textbook </a:t>
            </a:r>
            <a:r>
              <a:rPr lang="en-US" sz="2400" dirty="0" err="1" smtClean="0"/>
              <a:t>chp</a:t>
            </a:r>
            <a:r>
              <a:rPr lang="en-US" dirty="0" smtClean="0"/>
              <a:t>., online lectures, </a:t>
            </a:r>
            <a:r>
              <a:rPr lang="en-US" sz="2400" dirty="0" smtClean="0"/>
              <a:t>tutorials, </a:t>
            </a:r>
            <a:r>
              <a:rPr lang="en-US" sz="2400" dirty="0" err="1" smtClean="0"/>
              <a:t>wikipedia</a:t>
            </a:r>
            <a:r>
              <a:rPr lang="en-US" sz="2400" dirty="0" smtClean="0"/>
              <a:t>, … ….)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Select readings for the students possibly including research papers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Summarize those readings and prepare a lecture about your topic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Develop an assignment to test the learning goals and  work out the solution.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These can also be done in groups (max 2)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Final Project: what to do + Examples / Ideas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Look on the course </a:t>
            </a:r>
            <a:r>
              <a:rPr lang="en-US" dirty="0" err="1" smtClean="0"/>
              <a:t>WebPage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3DF10BD-B595-4658-8BB0-EAA91F19CA90}" type="datetime1">
              <a:rPr lang="en-US" smtClean="0"/>
              <a:t>9/30/2014</a:t>
            </a:fld>
            <a:endParaRPr lang="en-US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843C45-7383-423C-9A05-4AB24B65B362}" type="slidenum">
              <a:rPr lang="en-US" smtClean="0"/>
              <a:pPr/>
              <a:t>42</a:t>
            </a:fld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2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7263" y="2852738"/>
              <a:ext cx="627062" cy="665162"/>
            </p14:xfrm>
          </p:contentPart>
        </mc:Choice>
        <mc:Fallback xmlns="">
          <p:pic>
            <p:nvPicPr>
              <p:cNvPr id="152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8264" y="2849859"/>
                <a:ext cx="638941" cy="6777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3987" r="26652" b="12306"/>
          <a:stretch/>
        </p:blipFill>
        <p:spPr bwMode="auto">
          <a:xfrm>
            <a:off x="1219200" y="1905000"/>
            <a:ext cx="6939731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3429000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Proposal due </a:t>
            </a:r>
            <a:r>
              <a:rPr lang="en-US" sz="40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Oct 21 </a:t>
            </a:r>
            <a:endParaRPr lang="en-US" sz="40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453E6B-1A99-4164-B926-FCA1E3865284}" type="datetime1">
              <a:rPr lang="en-US" smtClean="0"/>
              <a:t>9/30/2014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281A2F-ABA8-4168-BD6D-65434D10833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Reminder: Activities and (tentative) Grading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~15 Lectures (participation 10%)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3-4 assignments (15%)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X? Student Presentations on selected readings (10%)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Readings: Critical summary and Questions(10%)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Project		(55%)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Proposal: 1-2 pages write-up &amp;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Update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Final Presentation and 8-10 pages report (45%)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C25AE8-E007-4D58-A628-855B985CC4AC}" type="datetime1">
              <a:rPr lang="en-US" smtClean="0"/>
              <a:t>9/30/2014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E0CB8-F580-49C7-9FAE-A491B1E5F84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2133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Probabilistic Parsing</a:t>
            </a:r>
            <a:endParaRPr lang="en-US" sz="2800" dirty="0" smtClean="0"/>
          </a:p>
          <a:p>
            <a:pPr lvl="1" eaLnBrk="1" hangingPunct="1"/>
            <a:endParaRPr lang="en-US" sz="2800" dirty="0" smtClean="0"/>
          </a:p>
          <a:p>
            <a:pPr eaLnBrk="1" hangingPunct="1"/>
            <a:r>
              <a:rPr lang="en-US" sz="3200" dirty="0" smtClean="0"/>
              <a:t>Probabilistic Lexicalized CFGs</a:t>
            </a:r>
          </a:p>
          <a:p>
            <a:pPr lvl="1"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Next Time</a:t>
            </a:r>
            <a:endParaRPr lang="en-CA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57200" y="388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Assignment-2 due next Tue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ED222F-6D83-42F8-A76F-BBC6B27E3596}" type="datetime1">
              <a:rPr lang="en-US" smtClean="0"/>
              <a:t>9/30/2014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E0CB8-F580-49C7-9FAE-A491B1E5F841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Assigning prob. to parse trees and to sentences</a:t>
            </a:r>
          </a:p>
          <a:p>
            <a:pPr lvl="1" eaLnBrk="1" hangingPunct="1"/>
            <a:r>
              <a:rPr lang="en-US" sz="2800" dirty="0" smtClean="0"/>
              <a:t>parse with prob.</a:t>
            </a:r>
          </a:p>
          <a:p>
            <a:pPr lvl="1" eaLnBrk="1" hangingPunct="1"/>
            <a:r>
              <a:rPr lang="en-US" sz="2800" dirty="0" smtClean="0"/>
              <a:t>acquiring prob.</a:t>
            </a:r>
          </a:p>
          <a:p>
            <a:pPr lvl="1" eaLnBrk="1" hangingPunct="1"/>
            <a:endParaRPr lang="en-US" sz="2800" dirty="0" smtClean="0"/>
          </a:p>
          <a:p>
            <a:pPr eaLnBrk="1" hangingPunct="1"/>
            <a:r>
              <a:rPr lang="en-US" sz="3200" dirty="0" smtClean="0"/>
              <a:t>Probabilistic Lexicalized CFGs</a:t>
            </a:r>
          </a:p>
          <a:p>
            <a:pPr lvl="1" eaLnBrk="1" hangingPunct="1"/>
            <a:r>
              <a:rPr lang="en-US" sz="2800" dirty="0" smtClean="0"/>
              <a:t>Non-terminals more specific/general</a:t>
            </a:r>
          </a:p>
          <a:p>
            <a:pPr lvl="1" eaLnBrk="1" hangingPunct="1"/>
            <a:r>
              <a:rPr lang="en-US" sz="2800" dirty="0" smtClean="0"/>
              <a:t>More sophisticated conditioning factors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CFGs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072E24-169C-466C-87D5-FA1B27A3E7BC}" type="datetime1">
              <a:rPr lang="en-US" smtClean="0"/>
              <a:t>9/30/2014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C9EE9-417E-422D-A7A2-10374C8DDF6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Approaches to Chunking (1): Finite-State Rule-Based </a:t>
            </a:r>
            <a:r>
              <a:rPr lang="en-US" sz="3600" i="1" dirty="0" smtClean="0">
                <a:solidFill>
                  <a:schemeClr val="tx1"/>
                </a:solidFill>
              </a:rPr>
              <a:t>(skip)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smtClean="0"/>
              <a:t>Set of </a:t>
            </a:r>
            <a:r>
              <a:rPr lang="en-US" sz="3200" smtClean="0">
                <a:solidFill>
                  <a:schemeClr val="accent2"/>
                </a:solidFill>
              </a:rPr>
              <a:t>hand-crafted rules</a:t>
            </a:r>
            <a:r>
              <a:rPr lang="en-US" sz="3200" smtClean="0"/>
              <a:t> (no recursion!) e.g., </a:t>
            </a:r>
            <a:r>
              <a:rPr lang="en-US" sz="3200" b="0" smtClean="0"/>
              <a:t>NP -&gt; (Det) Noun* Noun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smtClean="0"/>
              <a:t>Implemented as </a:t>
            </a:r>
            <a:r>
              <a:rPr lang="en-US" sz="3200" smtClean="0">
                <a:solidFill>
                  <a:schemeClr val="accent2"/>
                </a:solidFill>
              </a:rPr>
              <a:t>FSTs </a:t>
            </a:r>
            <a:r>
              <a:rPr lang="en-US" sz="3200" smtClean="0"/>
              <a:t>(unionized/determinized/minimized)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smtClean="0"/>
              <a:t>F-measure 85-92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smtClean="0"/>
              <a:t>To build tree-like structures several FSTs can be combined [Abney ’96]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0" y="3640138"/>
              <a:ext cx="5935663" cy="677862"/>
            </p14:xfrm>
          </p:contentPart>
        </mc:Choice>
        <mc:Fallback xmlns="">
          <p:pic>
            <p:nvPicPr>
              <p:cNvPr id="1433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560" y="3630413"/>
                <a:ext cx="5950063" cy="698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3568700"/>
              <a:ext cx="1052512" cy="314325"/>
            </p14:xfrm>
          </p:contentPart>
        </mc:Choice>
        <mc:Fallback xmlns="">
          <p:pic>
            <p:nvPicPr>
              <p:cNvPr id="1433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6649" y="3560059"/>
                <a:ext cx="1073030" cy="333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5988" y="4160838"/>
              <a:ext cx="222250" cy="311150"/>
            </p14:xfrm>
          </p:contentPart>
        </mc:Choice>
        <mc:Fallback xmlns="">
          <p:pic>
            <p:nvPicPr>
              <p:cNvPr id="1434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0234" y="4152205"/>
                <a:ext cx="236995" cy="32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125913"/>
              <a:ext cx="577850" cy="304800"/>
            </p14:xfrm>
          </p:contentPart>
        </mc:Choice>
        <mc:Fallback xmlns="">
          <p:pic>
            <p:nvPicPr>
              <p:cNvPr id="1434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8934" y="4116197"/>
                <a:ext cx="595492" cy="322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89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228054-4783-42C0-A8BA-4DB7C0C3F915}" type="datetime1">
              <a:rPr lang="en-US" smtClean="0"/>
              <a:t>9/30/2014</a:t>
            </a:fld>
            <a:endParaRPr lang="en-US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B643E-924A-430D-BCA1-3059149256F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Approaches to Chunking (1): Finite-State Rule-Based</a:t>
            </a:r>
            <a:r>
              <a:rPr lang="en-US" sz="3600" i="1" dirty="0" smtClean="0">
                <a:solidFill>
                  <a:schemeClr val="tx1"/>
                </a:solidFill>
              </a:rPr>
              <a:t> (skip)</a:t>
            </a:r>
            <a:endParaRPr lang="en-US" sz="3600" dirty="0" smtClean="0"/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6858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sz="3200" smtClean="0"/>
              <a:t>… several FSTs can be combined</a:t>
            </a:r>
            <a:endParaRPr lang="en-US" smtClean="0"/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638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88" y="3063875"/>
              <a:ext cx="101600" cy="1509713"/>
            </p14:xfrm>
          </p:contentPart>
        </mc:Choice>
        <mc:Fallback xmlns="">
          <p:pic>
            <p:nvPicPr>
              <p:cNvPr id="1536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8759" y="3057396"/>
                <a:ext cx="120269" cy="152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50" y="3030538"/>
              <a:ext cx="76200" cy="1511300"/>
            </p14:xfrm>
          </p:contentPart>
        </mc:Choice>
        <mc:Fallback xmlns="">
          <p:pic>
            <p:nvPicPr>
              <p:cNvPr id="1536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9433" y="3025138"/>
                <a:ext cx="92090" cy="1528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E3FFCF-F6B9-4E74-B93E-137C9180D914}" type="datetime1">
              <a:rPr lang="en-US" smtClean="0"/>
              <a:t>9/30/2014</a:t>
            </a:fld>
            <a:endParaRPr lang="en-US"/>
          </a:p>
        </p:txBody>
      </p:sp>
      <p:sp>
        <p:nvSpPr>
          <p:cNvPr id="16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6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DCB80-F43A-42C0-B8A6-6C1949ADDBA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Machine Learning </a:t>
            </a:r>
            <a:r>
              <a:rPr lang="en-US" sz="3600" dirty="0" err="1" smtClean="0"/>
              <a:t>Approache</a:t>
            </a:r>
            <a:r>
              <a:rPr lang="en-US" sz="3600" dirty="0" smtClean="0"/>
              <a:t> to Chunking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smtClean="0"/>
              <a:t>A case of </a:t>
            </a:r>
            <a:r>
              <a:rPr lang="en-US" sz="3200" smtClean="0">
                <a:solidFill>
                  <a:schemeClr val="accent2"/>
                </a:solidFill>
              </a:rPr>
              <a:t>sequential classification</a:t>
            </a:r>
            <a:endParaRPr lang="en-US" sz="3200" b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smtClean="0"/>
              <a:t>IOB tagging: </a:t>
            </a:r>
            <a:r>
              <a:rPr lang="en-US" sz="3200" smtClean="0">
                <a:solidFill>
                  <a:schemeClr val="accent2"/>
                </a:solidFill>
              </a:rPr>
              <a:t>(I)</a:t>
            </a:r>
            <a:r>
              <a:rPr lang="en-US" sz="3200" smtClean="0"/>
              <a:t> internal, </a:t>
            </a:r>
            <a:r>
              <a:rPr lang="en-US" sz="3200" smtClean="0">
                <a:solidFill>
                  <a:schemeClr val="accent2"/>
                </a:solidFill>
              </a:rPr>
              <a:t>(O)</a:t>
            </a:r>
            <a:r>
              <a:rPr lang="en-US" sz="3200" smtClean="0"/>
              <a:t> outside, </a:t>
            </a:r>
            <a:r>
              <a:rPr lang="en-US" sz="3200" smtClean="0">
                <a:solidFill>
                  <a:schemeClr val="accent2"/>
                </a:solidFill>
              </a:rPr>
              <a:t>(B)</a:t>
            </a:r>
            <a:r>
              <a:rPr lang="en-US" sz="3200" smtClean="0"/>
              <a:t> beginning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smtClean="0"/>
              <a:t>Internal and Beginning for each chunk type =&gt; </a:t>
            </a:r>
            <a:r>
              <a:rPr lang="en-US" sz="3200" smtClean="0">
                <a:solidFill>
                  <a:schemeClr val="accent2"/>
                </a:solidFill>
              </a:rPr>
              <a:t>size of tagset (2n + 1)</a:t>
            </a:r>
            <a:r>
              <a:rPr lang="en-US" sz="3200" smtClean="0"/>
              <a:t> </a:t>
            </a:r>
            <a:r>
              <a:rPr lang="en-US" b="0" smtClean="0"/>
              <a:t>where n is the num of chunk types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/>
          </a:p>
        </p:txBody>
      </p:sp>
      <p:sp>
        <p:nvSpPr>
          <p:cNvPr id="16399" name="Rectangle 4"/>
          <p:cNvSpPr>
            <a:spLocks noChangeArrowheads="1"/>
          </p:cNvSpPr>
          <p:nvPr/>
        </p:nvSpPr>
        <p:spPr bwMode="auto">
          <a:xfrm>
            <a:off x="1600200" y="4419600"/>
            <a:ext cx="6400800" cy="1905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Find an annotated corpus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feature set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and train a classifier</a:t>
            </a:r>
            <a:endParaRPr lang="en-US" sz="280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88" y="2495550"/>
              <a:ext cx="700087" cy="393700"/>
            </p14:xfrm>
          </p:contentPart>
        </mc:Choice>
        <mc:Fallback xmlns="">
          <p:pic>
            <p:nvPicPr>
              <p:cNvPr id="1638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1607" y="2490872"/>
                <a:ext cx="713412" cy="401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2763" y="2492375"/>
              <a:ext cx="511175" cy="381000"/>
            </p14:xfrm>
          </p:contentPart>
        </mc:Choice>
        <mc:Fallback xmlns="">
          <p:pic>
            <p:nvPicPr>
              <p:cNvPr id="163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6639" y="2483372"/>
                <a:ext cx="526665" cy="399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4813" y="2344738"/>
              <a:ext cx="815975" cy="1198562"/>
            </p14:xfrm>
          </p:contentPart>
        </mc:Choice>
        <mc:Fallback xmlns="">
          <p:pic>
            <p:nvPicPr>
              <p:cNvPr id="1638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9776" y="2335371"/>
                <a:ext cx="830366" cy="1212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576513"/>
              <a:ext cx="1366838" cy="228600"/>
            </p14:xfrm>
          </p:contentPart>
        </mc:Choice>
        <mc:Fallback xmlns="">
          <p:pic>
            <p:nvPicPr>
              <p:cNvPr id="163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7775" y="2568593"/>
                <a:ext cx="1381237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2754313"/>
              <a:ext cx="254000" cy="160337"/>
            </p14:xfrm>
          </p:contentPart>
        </mc:Choice>
        <mc:Fallback xmlns="">
          <p:pic>
            <p:nvPicPr>
              <p:cNvPr id="163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7280" y="2744247"/>
                <a:ext cx="267671" cy="17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63" y="4927600"/>
              <a:ext cx="1162050" cy="22225"/>
            </p14:xfrm>
          </p:contentPart>
        </mc:Choice>
        <mc:Fallback xmlns="">
          <p:pic>
            <p:nvPicPr>
              <p:cNvPr id="163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7703" y="4920677"/>
                <a:ext cx="1176090" cy="3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2867025"/>
              <a:ext cx="520700" cy="196850"/>
            </p14:xfrm>
          </p:contentPart>
        </mc:Choice>
        <mc:Fallback xmlns="">
          <p:pic>
            <p:nvPicPr>
              <p:cNvPr id="163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4079" y="2858372"/>
                <a:ext cx="539412" cy="21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7300" y="2901950"/>
              <a:ext cx="463550" cy="176213"/>
            </p14:xfrm>
          </p:contentPart>
        </mc:Choice>
        <mc:Fallback xmlns="">
          <p:pic>
            <p:nvPicPr>
              <p:cNvPr id="163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01182" y="2897986"/>
                <a:ext cx="480105" cy="1837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D2D2363-DF4A-4F29-8CD0-0342F70BE6A7}" type="datetime1">
              <a:rPr lang="en-US" smtClean="0"/>
              <a:t>9/30/2014</a:t>
            </a:fld>
            <a:endParaRPr lang="en-US"/>
          </a:p>
        </p:txBody>
      </p:sp>
      <p:sp>
        <p:nvSpPr>
          <p:cNvPr id="17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5DA5F-99CF-49D9-A780-FC9FE64F2CD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Context window approach</a:t>
            </a:r>
          </a:p>
        </p:txBody>
      </p:sp>
      <p:pic>
        <p:nvPicPr>
          <p:cNvPr id="174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87630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7772400" cy="1600200"/>
          </a:xfrm>
        </p:spPr>
        <p:txBody>
          <a:bodyPr/>
          <a:lstStyle/>
          <a:p>
            <a:pPr eaLnBrk="1" hangingPunct="1"/>
            <a:r>
              <a:rPr lang="en-US" smtClean="0"/>
              <a:t>Typical features: </a:t>
            </a:r>
          </a:p>
          <a:p>
            <a:pPr lvl="1" eaLnBrk="1" hangingPunct="1"/>
            <a:r>
              <a:rPr lang="en-US" smtClean="0"/>
              <a:t>Current / previous / following words</a:t>
            </a:r>
          </a:p>
          <a:p>
            <a:pPr lvl="1" eaLnBrk="1" hangingPunct="1"/>
            <a:r>
              <a:rPr lang="en-US" smtClean="0"/>
              <a:t>Current / previous / following POS</a:t>
            </a:r>
          </a:p>
          <a:p>
            <a:pPr lvl="1" eaLnBrk="1" hangingPunct="1"/>
            <a:r>
              <a:rPr lang="en-US" smtClean="0"/>
              <a:t>Previous chunks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6088" y="3579813"/>
              <a:ext cx="41275" cy="55562"/>
            </p14:xfrm>
          </p:contentPart>
        </mc:Choice>
        <mc:Fallback xmlns="">
          <p:pic>
            <p:nvPicPr>
              <p:cNvPr id="1741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1063" y="3575123"/>
                <a:ext cx="58144" cy="70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7138" y="1625600"/>
              <a:ext cx="5238750" cy="987425"/>
            </p14:xfrm>
          </p:contentPart>
        </mc:Choice>
        <mc:Fallback xmlns="">
          <p:pic>
            <p:nvPicPr>
              <p:cNvPr id="174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4258" y="1622360"/>
                <a:ext cx="5250989" cy="1001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5737225"/>
              <a:ext cx="577850" cy="304800"/>
            </p14:xfrm>
          </p:contentPart>
        </mc:Choice>
        <mc:Fallback xmlns="">
          <p:pic>
            <p:nvPicPr>
              <p:cNvPr id="1741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472" y="5728609"/>
                <a:ext cx="597292" cy="32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88" y="3128963"/>
              <a:ext cx="4700587" cy="1827212"/>
            </p14:xfrm>
          </p:contentPart>
        </mc:Choice>
        <mc:Fallback xmlns="">
          <p:pic>
            <p:nvPicPr>
              <p:cNvPr id="1741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0748" y="3125363"/>
                <a:ext cx="4724707" cy="1843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1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5" y="3117850"/>
              <a:ext cx="4425950" cy="3436938"/>
            </p14:xfrm>
          </p:contentPart>
        </mc:Choice>
        <mc:Fallback xmlns="">
          <p:pic>
            <p:nvPicPr>
              <p:cNvPr id="1741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8933" y="3113530"/>
                <a:ext cx="4443237" cy="3452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1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2675" y="4083050"/>
              <a:ext cx="869950" cy="1587500"/>
            </p14:xfrm>
          </p:contentPart>
        </mc:Choice>
        <mc:Fallback xmlns="">
          <p:pic>
            <p:nvPicPr>
              <p:cNvPr id="1741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3680" y="4076929"/>
                <a:ext cx="890458" cy="1605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1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8713" y="6075363"/>
              <a:ext cx="6369050" cy="454025"/>
            </p14:xfrm>
          </p:contentPart>
        </mc:Choice>
        <mc:Fallback xmlns="">
          <p:pic>
            <p:nvPicPr>
              <p:cNvPr id="1741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9713" y="6068168"/>
                <a:ext cx="6388130" cy="47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1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" y="601663"/>
              <a:ext cx="1717675" cy="773112"/>
            </p14:xfrm>
          </p:contentPart>
        </mc:Choice>
        <mc:Fallback xmlns="">
          <p:pic>
            <p:nvPicPr>
              <p:cNvPr id="1741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879" y="590885"/>
                <a:ext cx="1740717" cy="78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898376B-D2F2-4CEC-846A-2B65B04264A6}" type="datetime1">
              <a:rPr lang="en-US" smtClean="0"/>
              <a:t>9/30/2014</a:t>
            </a:fld>
            <a:endParaRPr lang="en-US"/>
          </a:p>
        </p:txBody>
      </p:sp>
      <p:sp>
        <p:nvSpPr>
          <p:cNvPr id="18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8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5D30F-E415-47D2-8C6B-2F973EF9967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448800" cy="838200"/>
          </a:xfrm>
        </p:spPr>
        <p:txBody>
          <a:bodyPr/>
          <a:lstStyle/>
          <a:p>
            <a:pPr eaLnBrk="1" hangingPunct="1"/>
            <a:r>
              <a:rPr lang="en-US" smtClean="0"/>
              <a:t>Context window approach and others..</a:t>
            </a:r>
          </a:p>
        </p:txBody>
      </p:sp>
      <p:sp>
        <p:nvSpPr>
          <p:cNvPr id="18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315200" cy="5562600"/>
          </a:xfrm>
        </p:spPr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n-US" sz="3200" b="0" dirty="0" smtClean="0"/>
              <a:t>Specific choice of machine learning approach does not seem to matter</a:t>
            </a:r>
          </a:p>
          <a:p>
            <a:pPr eaLnBrk="1" hangingPunct="1">
              <a:spcAft>
                <a:spcPct val="15000"/>
              </a:spcAft>
            </a:pPr>
            <a:r>
              <a:rPr lang="en-US" sz="3200" dirty="0" smtClean="0"/>
              <a:t>F-measure  92-94 range</a:t>
            </a:r>
          </a:p>
          <a:p>
            <a:pPr eaLnBrk="1" hangingPunct="1">
              <a:spcAft>
                <a:spcPct val="15000"/>
              </a:spcAft>
            </a:pPr>
            <a:r>
              <a:rPr lang="en-US" sz="3200" dirty="0" smtClean="0"/>
              <a:t>Common causes of errors</a:t>
            </a:r>
            <a:r>
              <a:rPr lang="en-US" sz="3200" b="0" dirty="0" smtClean="0"/>
              <a:t>: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b="0" dirty="0" smtClean="0"/>
              <a:t>POS tagger inaccuracies 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b="0" dirty="0" smtClean="0"/>
              <a:t>Inconsistencies in training corpus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b="0" dirty="0" smtClean="0"/>
              <a:t>Inaccuracies in identifying heads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b="0" dirty="0" smtClean="0"/>
              <a:t>Ambiguities involving conjunctions (e.g., </a:t>
            </a:r>
            <a:r>
              <a:rPr lang="en-US" b="0" i="1" dirty="0" smtClean="0"/>
              <a:t>“late arrivals and cancellations/departures are common in winter”</a:t>
            </a:r>
            <a:r>
              <a:rPr lang="en-US" b="0" dirty="0" smtClean="0"/>
              <a:t> )</a:t>
            </a:r>
          </a:p>
          <a:p>
            <a:pPr eaLnBrk="1" hangingPunct="1"/>
            <a:endParaRPr lang="en-US" sz="3200" b="0" dirty="0" smtClean="0"/>
          </a:p>
        </p:txBody>
      </p:sp>
      <p:pic>
        <p:nvPicPr>
          <p:cNvPr id="184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75" y="2057400"/>
            <a:ext cx="37798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29400" y="4495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NAACL ‘03</a:t>
            </a:r>
            <a:endParaRPr lang="en-US" sz="2000" b="1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4838" y="2447925"/>
              <a:ext cx="1354137" cy="695325"/>
            </p14:xfrm>
          </p:contentPart>
        </mc:Choice>
        <mc:Fallback xmlns="">
          <p:pic>
            <p:nvPicPr>
              <p:cNvPr id="1843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1958" y="2443964"/>
                <a:ext cx="1368179" cy="705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7525" y="3541713"/>
              <a:ext cx="392113" cy="228600"/>
            </p14:xfrm>
          </p:contentPart>
        </mc:Choice>
        <mc:Fallback xmlns="">
          <p:pic>
            <p:nvPicPr>
              <p:cNvPr id="1843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7812" y="3535944"/>
                <a:ext cx="407582" cy="244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3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3817938"/>
              <a:ext cx="900113" cy="619125"/>
            </p14:xfrm>
          </p:contentPart>
        </mc:Choice>
        <mc:Fallback xmlns="">
          <p:pic>
            <p:nvPicPr>
              <p:cNvPr id="1843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6777" y="3809304"/>
                <a:ext cx="920267" cy="636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3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2387600"/>
              <a:ext cx="295275" cy="1666875"/>
            </p14:xfrm>
          </p:contentPart>
        </mc:Choice>
        <mc:Fallback xmlns="">
          <p:pic>
            <p:nvPicPr>
              <p:cNvPr id="1843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2447" y="2384000"/>
                <a:ext cx="314720" cy="1676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43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0850" y="4498975"/>
              <a:ext cx="311150" cy="263525"/>
            </p14:xfrm>
          </p:contentPart>
        </mc:Choice>
        <mc:Fallback xmlns="">
          <p:pic>
            <p:nvPicPr>
              <p:cNvPr id="1843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21847" y="4492504"/>
                <a:ext cx="327716" cy="28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43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0" y="5545138"/>
              <a:ext cx="1566863" cy="534987"/>
            </p14:xfrm>
          </p:contentPart>
        </mc:Choice>
        <mc:Fallback xmlns="">
          <p:pic>
            <p:nvPicPr>
              <p:cNvPr id="1843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1749" y="5533977"/>
                <a:ext cx="1580544" cy="559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44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2114550"/>
              <a:ext cx="1493837" cy="787400"/>
            </p14:xfrm>
          </p:contentPart>
        </mc:Choice>
        <mc:Fallback xmlns="">
          <p:pic>
            <p:nvPicPr>
              <p:cNvPr id="1844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9934" y="2104829"/>
                <a:ext cx="1513995" cy="80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4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2925" y="3386138"/>
              <a:ext cx="1611313" cy="2449512"/>
            </p14:xfrm>
          </p:contentPart>
        </mc:Choice>
        <mc:Fallback xmlns="">
          <p:pic>
            <p:nvPicPr>
              <p:cNvPr id="1844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16805" y="3382178"/>
                <a:ext cx="1621033" cy="24631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Coupled linear-chain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30" y="5261159"/>
            <a:ext cx="8352928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Performs part-of-speech labeling and noun-phrase segmentation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2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kern="0" dirty="0" smtClean="0">
                <a:solidFill>
                  <a:srgbClr val="000000"/>
                </a:solidFill>
              </a:rPr>
              <a:t>Linear-chain CRFs can be combined to perform multiple tasks simultaneously </a:t>
            </a:r>
            <a:endParaRPr lang="en-CA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0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3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B2B275-D4FB-48CB-BF93-F5E7A67B99D5}" type="datetime1">
              <a:rPr lang="en-US" smtClean="0"/>
              <a:t>9/30/2014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Sept 30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6482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Partial Parsing: Chunking</a:t>
            </a:r>
          </a:p>
          <a:p>
            <a:pPr eaLnBrk="1" hangingPunct="1"/>
            <a:r>
              <a:rPr lang="en-US" sz="3200" b="0" dirty="0" smtClean="0">
                <a:solidFill>
                  <a:schemeClr val="accent2"/>
                </a:solidFill>
              </a:rPr>
              <a:t>Dependency Grammars / Parsing</a:t>
            </a:r>
          </a:p>
          <a:p>
            <a:pPr eaLnBrk="1" hangingPunct="1"/>
            <a:r>
              <a:rPr lang="en-US" sz="3200" b="0" dirty="0" smtClean="0"/>
              <a:t>Treebank</a:t>
            </a:r>
          </a:p>
          <a:p>
            <a:pPr eaLnBrk="1" hangingPunct="1"/>
            <a:endParaRPr lang="en-US" sz="3200" b="0" dirty="0" smtClean="0"/>
          </a:p>
          <a:p>
            <a:pPr eaLnBrk="1" hangingPunct="1"/>
            <a:r>
              <a:rPr lang="en-US" sz="3200" b="0" dirty="0" smtClean="0"/>
              <a:t>Start PCFG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083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2133600"/>
              <a:ext cx="693738" cy="346075"/>
            </p14:xfrm>
          </p:contentPart>
        </mc:Choice>
        <mc:Fallback xmlns="">
          <p:pic>
            <p:nvPicPr>
              <p:cNvPr id="12083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8080" y="2123877"/>
                <a:ext cx="714259" cy="3662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71459</TotalTime>
  <Words>2392</Words>
  <Application>Microsoft Office PowerPoint</Application>
  <PresentationFormat>On-screen Show (4:3)</PresentationFormat>
  <Paragraphs>487</Paragraphs>
  <Slides>47</Slides>
  <Notes>41</Notes>
  <HiddenSlides>3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5832 Template</vt:lpstr>
      <vt:lpstr>1_Default Design</vt:lpstr>
      <vt:lpstr>Equation</vt:lpstr>
      <vt:lpstr>CPSC 503 Computational Linguistics</vt:lpstr>
      <vt:lpstr>Knowledge-Formalisms Map</vt:lpstr>
      <vt:lpstr>Today Sept 30</vt:lpstr>
      <vt:lpstr>Chunking</vt:lpstr>
      <vt:lpstr>Machine Learning Approache to Chunking</vt:lpstr>
      <vt:lpstr>Context window approach</vt:lpstr>
      <vt:lpstr>Context window approach and others..</vt:lpstr>
      <vt:lpstr>Coupled linear-chain CRFs</vt:lpstr>
      <vt:lpstr>Today Sept 30</vt:lpstr>
      <vt:lpstr>Dependency Grammars</vt:lpstr>
      <vt:lpstr>Dependency Grammars  (more verbose)</vt:lpstr>
      <vt:lpstr>Dependency Relations</vt:lpstr>
      <vt:lpstr>Dependency Parse (ex 1)</vt:lpstr>
      <vt:lpstr>Dependency Parse (ex 2)</vt:lpstr>
      <vt:lpstr>Dependency Parsing  (see MINIPAR / Stanford demos and more….)</vt:lpstr>
      <vt:lpstr>Dependency Parsing</vt:lpstr>
      <vt:lpstr>Today Sept 30</vt:lpstr>
      <vt:lpstr>Treebanks</vt:lpstr>
      <vt:lpstr>Penn Treebank</vt:lpstr>
      <vt:lpstr>Treebank Grammars</vt:lpstr>
      <vt:lpstr>Treebank Grammars</vt:lpstr>
      <vt:lpstr>Heads in Trees</vt:lpstr>
      <vt:lpstr>Lexically Decorated Tree</vt:lpstr>
      <vt:lpstr>Head Finding</vt:lpstr>
      <vt:lpstr>Noun Phrases</vt:lpstr>
      <vt:lpstr>Noun Phrases</vt:lpstr>
      <vt:lpstr>Treebank Uses</vt:lpstr>
      <vt:lpstr>Today Sept 30</vt:lpstr>
      <vt:lpstr>Start Probabilistic CFGs</vt:lpstr>
      <vt:lpstr>PowerPoint Presentation</vt:lpstr>
      <vt:lpstr>Structural Ambiguity (Ex. 3)</vt:lpstr>
      <vt:lpstr>Structural Ambiguity (Ex. 4)</vt:lpstr>
      <vt:lpstr>Probabilistic CFGs (PCFGs)</vt:lpstr>
      <vt:lpstr>Sample PCFG</vt:lpstr>
      <vt:lpstr>PCFGs are used to….</vt:lpstr>
      <vt:lpstr>Example</vt:lpstr>
      <vt:lpstr>Acquiring Grammars and Probabilities </vt:lpstr>
      <vt:lpstr>PowerPoint Presentation</vt:lpstr>
      <vt:lpstr>Final Research Project: Decision (Group of 2 people is OK)</vt:lpstr>
      <vt:lpstr>Final Research Project: goals (and hopefully contributions )</vt:lpstr>
      <vt:lpstr>Final Pedagogical Project</vt:lpstr>
      <vt:lpstr>Final Project: what to do + Examples / Ideas</vt:lpstr>
      <vt:lpstr>Reminder: Activities and (tentative) Grading</vt:lpstr>
      <vt:lpstr>Next Time</vt:lpstr>
      <vt:lpstr>Probabilistic CFGs</vt:lpstr>
      <vt:lpstr>Approaches to Chunking (1): Finite-State Rule-Based (skip)</vt:lpstr>
      <vt:lpstr>Approaches to Chunking (1): Finite-State Rule-Based (skip)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636</cp:revision>
  <dcterms:created xsi:type="dcterms:W3CDTF">2003-01-21T20:11:16Z</dcterms:created>
  <dcterms:modified xsi:type="dcterms:W3CDTF">2014-09-30T21:41:23Z</dcterms:modified>
</cp:coreProperties>
</file>