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6.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3.xml" ContentType="application/inkml+xml"/>
  <Override PartName="/ppt/ink/ink5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notesSlides/notesSlide27.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28.xml" ContentType="application/vnd.openxmlformats-officedocument.presentationml.notesSlide+xml"/>
  <Override PartName="/ppt/ink/ink76.xml" ContentType="application/inkml+xml"/>
  <Override PartName="/ppt/ink/ink77.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78.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79.xml" ContentType="application/inkml+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9" r:id="rId2"/>
  </p:sldMasterIdLst>
  <p:notesMasterIdLst>
    <p:notesMasterId r:id="rId40"/>
  </p:notesMasterIdLst>
  <p:handoutMasterIdLst>
    <p:handoutMasterId r:id="rId41"/>
  </p:handoutMasterIdLst>
  <p:sldIdLst>
    <p:sldId id="293" r:id="rId3"/>
    <p:sldId id="458" r:id="rId4"/>
    <p:sldId id="427" r:id="rId5"/>
    <p:sldId id="410" r:id="rId6"/>
    <p:sldId id="459" r:id="rId7"/>
    <p:sldId id="460" r:id="rId8"/>
    <p:sldId id="480" r:id="rId9"/>
    <p:sldId id="461" r:id="rId10"/>
    <p:sldId id="462" r:id="rId11"/>
    <p:sldId id="463" r:id="rId12"/>
    <p:sldId id="464" r:id="rId13"/>
    <p:sldId id="465" r:id="rId14"/>
    <p:sldId id="466" r:id="rId15"/>
    <p:sldId id="467" r:id="rId16"/>
    <p:sldId id="468" r:id="rId17"/>
    <p:sldId id="469" r:id="rId18"/>
    <p:sldId id="470" r:id="rId19"/>
    <p:sldId id="471" r:id="rId20"/>
    <p:sldId id="472" r:id="rId21"/>
    <p:sldId id="481" r:id="rId22"/>
    <p:sldId id="474" r:id="rId23"/>
    <p:sldId id="475" r:id="rId24"/>
    <p:sldId id="476" r:id="rId25"/>
    <p:sldId id="496" r:id="rId26"/>
    <p:sldId id="485" r:id="rId27"/>
    <p:sldId id="486" r:id="rId28"/>
    <p:sldId id="487" r:id="rId29"/>
    <p:sldId id="488" r:id="rId30"/>
    <p:sldId id="489" r:id="rId31"/>
    <p:sldId id="490" r:id="rId32"/>
    <p:sldId id="491" r:id="rId33"/>
    <p:sldId id="492" r:id="rId34"/>
    <p:sldId id="493" r:id="rId35"/>
    <p:sldId id="494" r:id="rId36"/>
    <p:sldId id="495" r:id="rId37"/>
    <p:sldId id="497" r:id="rId38"/>
    <p:sldId id="408" r:id="rId39"/>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33" autoAdjust="0"/>
  </p:normalViewPr>
  <p:slideViewPr>
    <p:cSldViewPr>
      <p:cViewPr>
        <p:scale>
          <a:sx n="66" d="100"/>
          <a:sy n="66" d="100"/>
        </p:scale>
        <p:origin x="-1494" y="16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3168"/>
    </p:cViewPr>
  </p:notesTextViewPr>
  <p:sorterViewPr>
    <p:cViewPr>
      <p:scale>
        <a:sx n="91" d="100"/>
        <a:sy n="91" d="100"/>
      </p:scale>
      <p:origin x="0" y="4824"/>
    </p:cViewPr>
  </p:sorterViewPr>
  <p:notesViewPr>
    <p:cSldViewPr>
      <p:cViewPr>
        <p:scale>
          <a:sx n="75" d="100"/>
          <a:sy n="75" d="100"/>
        </p:scale>
        <p:origin x="-2142" y="-25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69E5315D-E3D7-4496-94F9-637A7B5DAF44}" type="slidenum">
              <a:rPr lang="en-US"/>
              <a:pPr>
                <a:defRPr/>
              </a:pPr>
              <a:t>‹#›</a:t>
            </a:fld>
            <a:endParaRPr lang="en-US"/>
          </a:p>
        </p:txBody>
      </p:sp>
    </p:spTree>
    <p:extLst>
      <p:ext uri="{BB962C8B-B14F-4D97-AF65-F5344CB8AC3E}">
        <p14:creationId xmlns:p14="http://schemas.microsoft.com/office/powerpoint/2010/main" val="12760947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04:50.7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0 649 11,'0'0'19,"0"0"-1,14-15-7,-4 0-6,6-6-2,5-5-1,6-8 0,5-3 0,7-7 1,6-3 1,3-6 1,6 1 0,-1-2 0,3 6 0,-6 0 0,-1 8 0,-9 2 0,-6 11-1,-9 6 0,-5 6-1,-8 5-1,-3 6-1,-9 4-1,0 0 0,5 13 0,-5 1-1,-1 3 1,-1 6-1,-1 7 2,-6 7-1,2 7 1,-4 3 0,-4 6 0,-3 6 0,-1 3 0,-2 1 0,3-5 0,4-5 0,1-7 0,5-5 0,6-8 0,8-12 0,9-10 1,12-9-1,9-11 0,10-6 1,5-9-1,6-4 0,2-3 1,0-3-1,-5 2-1,-8 3 1,-9 6 0,-8 7-1,-9 4 1,-5 4 0,-15 8-1,13-7 0,-13 7 0,0 0 0,2 11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9.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1018 10,'23'72'9,"-1"2"0,-1-5-1,-4-5-2,-3-10-2,-5-12 0,-2-10-1,-4-11 0,-1-12-1,-2-9-4,2-16-2,-3-10-2,-3-9-1,-3-10 0,-2-3 0,-1-9 1,-1-1 0,0 2 3,-3 3 2,4 6 4,4 6 0,4 5 0,2 5-1,3 4 1,3 1 1,5 4-1,7 2 1,0 0 0,3 5-1,3 2 1,4 7 0,2 6-1,0 8 0,0 8-1,-5 5 0,-1 5 1,-8 4 1,-5 0 1,-5 3 1,-11-6 2,-6 0-2,-10-5 2,-3-1-1,-10-8-2,1-1 0,-5-6-2,-1-3-2,-1-2-1,8-5-3,8 2-5,2-7-4,12 1-5,6-3-4,5-4-3,12-3 0</inkml:trace>
  <inkml:trace contextRef="#ctx0" brushRef="#br0" timeOffset="550">457 671 15,'0'0'10,"3"10"0,0 0-1,1 3-1,2 5-3,3 3-1,2 3 0,0 5 0,4 1 0,-1 2-2,2-2 0,-2-1 0,0-2 0,-4-4 0,-1-4 4,-4-8-1,1-1 0,-6-10 0,0 0 0,-11-10 0,4-5 0,-1-9-2,2-6-2,3-3-1,2-6-1,6 2 0,3 0-1,8 6 0,2 5 0,4 9-1,0 8 1,2 7 0,-1 4 0,3 5 0,0 2 1,4 0-1,4-1 2,5-3-1,3-3 0,3-3 1,-2-4 0,-3-3-1,-2-2 1,-8-3 1,-8 1-1,-8-2 2,-8 4 0,-8 1 0,2 9 1,-21-6-1,2 10 0,-8 5 0,-2 6 0,-5 9-1,-2 6-1,-1 3 1,4 3 0,5-1-1,8-1 0,7-5 0,11-7 0,15-11-1,16-10 1,12-7-1,11-5 1,5-3 0,4-3 0,1 2 0,-4 1 0,-7 6 0,-11 7 0,-8 4 0,-8 1 0,-3 3 0,-2-1 0,-1-6 0,1-3 0,0-5 1,0-6 0,-2-6 0,-2 0 0,-4-6 1,-6 1-1,-5 3 1,-7 5-1,-7 4 0,-6 9-1,-5 10 0,-6 7-1,-3 6 0,0 5 0,1 6-2,3-4 0,6 0 0,5-9 0,10-7 0,9-10 0,16-18 0,7-6 0,9-10 1,3-9 1,5-7 1,2-1-1,0 0 1,-5 4 0,-7 5 1,-6 5 1,-9 5 0,-2 13 0,-6 2 0,-4 7 1,-3 10-1,1-9-1,-1 9 0,-1 16 0,2 0 0,2 11-2,0 9 2,4 5 0,1 5 1,2 1-1,4-2 1,9-7-1,7-7-1,10-16 2,9-15-2,7-12-1,4-9 1,3-8 0,-3-5 0,-6 1 0,-10 2 0,-8 8 0,-14 14 1,-8 11 0,-8 11 1,-5 9-1,-2 10-1,-1-1 0,5 5 0,2-6-1,8-8-4,4-10-14,9-10-7,5-12 0,2-14 1</inkml:trace>
  <inkml:trace contextRef="#ctx0" brushRef="#br0" timeOffset="1772">2309-2 21,'-12'2'23,"12"-2"-1,0 0 0,12 14-18,-5-4-10,4 3-11,4 4-3,-1-1-1,5 5-1</inkml:trace>
  <inkml:trace contextRef="#ctx0" brushRef="#br0" timeOffset="1962">2857 345 4,'-10'-18'19,"-2"3"2,-3 2-7,-4 0-5,1 10 1,-7 3 0,1 12 0,-7 4-2,2 9-2,-2 3-3,1 6-1,0 2 1,2 4-1,5-2 1,9-1-1,6-3-1,11-4 1,13-7-2,11-7 1,13-11-2,10-16 0,8-5-2,4-9-2,7-8 0,-4-9-2,-3-3 0,-10-10 0,-9 1 0,-13 3 0,-6 1 2,-12-2 1,-6 7 3,-5 7 1,-3 5 1,-1 12 0,1 6 2,2 15 0,0 0 1,4 24 3,-2 3-2,5 13 0,-3 9 1,4 9-1,-3 6 0,3 4 0,1-2-2,1-2-1,-3-10 0,2-9-1,-3-11 0,-1-8-1,0-15-1,-5-11-1,-4-13 0,-7-13 0,-7-4 0,-6-6 0,-4-3 1,-4 0-1,-3 5 2,0 4 0,2 8 0,4 9-1,7 6 1,8 5-1,14 2 1,0 0 0,8 12-1,20-7 1,11-2 0,11-1 0,11-4 0,8-4 0,7-5 1,4-4-1,-2-1 0,-5-4 1,-9 0-1,-9 3 1,-14 1 1,-10 3 0,-12 2-1,-19 11 0,0 0 0,0 0 0,-25 1-1,4 9 1,-3 2-1,-1 6 0,-3 3 1,1 7-1,-1 5 2,3 5-1,4 0 0,5 1 0,9-1-1,12-5 0,19-9-2,14-11 0,18-12-1,9-14-1,10-6 1,3-8 0,0-2 2,-8-1-1,-11 4 2,-14 8 1,-13 5 1,-9 12-1,-11 5 1,-12-4-1,12 23-1,-7-11 1,0 2 0,3-4 1,4-5 0,1-3 0,3-3 0,0-4 0,-1-7 0,-5-1 0,-6-7 0,-6 0-1,-7 0 0,-6 0 0,-5 0 0,-6 3-1,-5 5 0,-4 6 0,-3 8 0,1 6-1,0 8-1,0 0-1,6 5-1,3-4-1,10-3 0,9-8 0,9-6 0,17-12 0,8-8 1,6-12 0,7-6 3,1-9 1,-1-2 1,-3 1 0,-4 2 2,-8 6 0,-8 4 0,-2 10 0,-6 4 0,-2 10 0,-5 12-1,7-12 0,-7 12-1,13 6 1,-2 5 0,4 10 1,0 9-1,4 8 1,1 11 0,1 8 0,-2 2 0,-3 6-2,1 1-1,-4-3-3,5-4-22,-2-5-2,0-15-2,-2-10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54.2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-1 214 12,'2'16'17,"1"0"-9,3 8-1,5 8 3,0 7-2,3 10 1,5 6-2,0 7 0,2-1-4,2-3-4,0-6-8,0-6-10,-5-17-2,2-11 0</inkml:trace>
  <inkml:trace contextRef="#ctx0" brushRef="#br0" timeOffset="240">243 498 9,'0'0'19,"8"-12"-1,6 3 1,10 2-16,6 2-2,6 0 2,2 4-2,3 2 1,-4 6-2,-2 4 1,-6 5-1,-4 4 1,-8 4 0,-5 2-1,-5 2 2,-8 2 0,-3 1 3,-10-4-1,-3 0 0,-9-7 0,-6-6 1,-6-6-2,-1-4 1,-1-8-2,5-5-2,6-3-2,6-6-3,12 0-2,6-6-6,14-2-7,9-1-3,6-6 0</inkml:trace>
  <inkml:trace contextRef="#ctx0" brushRef="#br0" timeOffset="601">658 147 18,'-3'26'16,"0"9"-1,2 7 1,1 4-5,2 3 0,1-2-5,4-1-2,0-8-1,3-4-1,0-13 0,7-12-1,7-10 0,7-10-2,6-7 1,5-5-1,4 1 1,2 0-1,-1 4 0,-4 9 1,-9 11 0,-10 10 0,-8 12 1,-9 7 0,-6 5 0,-6 1 2,-6 1-1,-3-1 2,-4-6-1,0-4 1,-2-11 0,1-4 0,-2-9-3,3-9-2,2-3-4,1-12-5,4-3-10,3-8-5,4-3-1,5-3 1</inkml:trace>
  <inkml:trace contextRef="#ctx0" brushRef="#br0" timeOffset="991">1179 93 17,'0'0'20,"10"9"2,-10 5 0,0 11-14,2 13-4,-1 5 1,4 13 2,-3 3-2,3 3 0,2-3-2,4-3-1,7-6-6,3-16 0,8-10-8,3-16-7,7-11 1,1-11 0,2-7 2,-3-5 2,-4-3 4</inkml:trace>
  <inkml:trace contextRef="#ctx0" brushRef="#br0" timeOffset="1171">1603 462 5,'10'-7'7,"1"5"0,0 1 0,5 0 1,3-2 1,0-2 2,6-2 0,0-5 0,1-2 1,-7-6-2,1 4 0,-11-2-2,-1 3-2,-10 0-1,-7 3-2,-9 2-1,-4 7-1,-6 3 1,-2 3-1,-4 7 0,-2 7 0,-1 5 1,4 4-1,2 4 1,7 4-1,7 4 1,8 1-1,9-6 1,13-3-1,15-2 0,18-8 0,19-5 0,10-9 0,10-8 0,4-5-1,0-3-3,-7-8-8,-10 2-18,-16 1-1,-23-4 1,-18 2-2</inkml:trace>
  <inkml:trace contextRef="#ctx0" brushRef="#br0" timeOffset="2834">1920 0 11,'0'13'12,"1"1"0,2 12-3,2 14-1,4 16-3,3 13 0,4 15-1,1 13-14,2-2-7,5 1-1,-7-17-1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6.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 26 10,'0'0'13,"2"-14"0,-2 14-1,1-14-1,-1 14-2,0 0-1,0 0-3,0 0 0,0 0-3,0 0 0,6 10-1,-3 9-1,-1 8 0,0 7 0,-1 8 0,-2 5 0,0 3 0,-1-2-1,-3-5-2,2-4-3,-1-10 0,2-7 0,-1-13-3,3-9-1,-12-6 0,2-10 1,-3-3 3,-4-5 3,-3 0 1,0 0 1,0 4 3,0 3 3,0 6 0,4 4 0,2 4 0,3 6 0,0 3-1,3 5 0,4 5 0,5 3 0,3 0-1,6 4 1,4 1-1,2-1 0,7 0 0,1-3 0,2-3-1,1-3 0,2-3-1,-4-6 0,1-6 0,-2-9 1,0-5 0,0-8 0,-1-5 0,-6-4 0,-5 2 0,-1-1-2,-4 4-1,1 5-6,-7 7-14,-2 2-1,1 13 0,-11-11-1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2.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194 304 2,'-10'-1'6,"-4"-2"0,4 3-1,-1 0 0,0 0 1,2 2-1,-1-1 1,10-1-1,-10 2 1,10-2 0,0 0-1,0 0 1,-9 1-2,9-1-1,0 0 0,0 0-1,0 0 2,19-2-2,-4 2 0,5-1 0,6 1 0,7-1 0,11-2 0,4 0-1,6 0 1,-1 0-1,6 0 0,0 0 0,-1 1-1,-4 0 0,-7 2-2,-5 0-2,-5 2-6,-4 1-10,-8-2-1,-1 0-1,-10-7 0</inkml:trace>
  <inkml:trace contextRef="#ctx0" brushRef="#br0" timeOffset="520">692 4 8,'0'0'6,"-5"15"1,5-15 1,11 15-2,-11-15 1,18 16-1,-2-4-1,4 1 0,7 2-2,3 1 0,2-1-1,2 3 0,-2 4-1,-3 2 0,-2-1 0,-7 2-1,-5-1 1,-5 0-1,-2 2 1,-3-5 0,-3-2 0,-3-1 2,-5-2 1,-1 0 1,-6-2 1,0 2 0,-6-3 0,-2 4 0,-8-2 0,2 4-2,-5-1-3,1 3-3,0 5-11,-4 2-12,-3-1 0,2-1 0,-6-4-1</inkml:trace>
  <inkml:trace contextRef="#ctx0" brushRef="#br0" timeOffset="95817">0 310 1,'0'0'4,"0"0"-1,0 0-1,0 0-1,0 0 0,0 0 0,0 0-1,0 0-1,0 0 1,0 0 0,0 0 0,0 0 1,0 0 0,0 0 2,0 0-1,26 7 1,-7-5 0,9 0 0,1-1 1,12 0-2,2 1 1,13 1-2,-4 0 1,0 1-1,0 0 0,4 0 0,3-1 0,-2-1 1,1-2-1,0 0 1,-1-2-1,0-2 1,2 0-1,-6-1 0,-6-1 0,-6 2 0,-8 1 0,-7 0 0,-7 1 0,-8 1 0,-11 1 1,0 0-1,0 0 1,0 0-1,0 0-2,0 0-3,-10 0-7,10 0-6,-13-3 0</inkml:trace>
  <inkml:trace contextRef="#ctx0" brushRef="#br0" timeOffset="96549">465 0 2,'0'0'4,"6"13"0,4-7 0,3 3 0,4 0 0,6 1-1,-3 2 1,7 0-1,6 1 0,2 1-1,2 0 0,2 1 1,3-1-1,-1 4 0,7-4-1,-4 4 1,-3-2-1,-3 1 0,-4-2 0,-4 2-1,-5-2 0,-4-5 1,-8 3-2,-13-13 1,16 15 1,-16-15-1,3 13 1,-3-13 0,-9 13 0,9-13 1,-17 15-1,6-4 0,-5 3 1,-3 3-1,-3 2-1,-1 2 1,-4 3 0,-2 1-1,-1 2 2,-5 1-1,3-1 1,-2-1-1,-4 0 2,-1-2-1,8-4 0,-1-1-1,7-2-3,3-3-14,5 3-2,-4-9-1,7-2-1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6.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733 478 11,'3'-9'10,"-3"9"1,0 0 1,0 0-2,0 0-1,0 0-2,0 0 0,0 0-2,-4-10 0,4 10-1,0 0-2,0 0 0,0 0-1,0 0 0,0 0 0,4 16 1,-3-6-1,2 7 1,-3 6 1,2 6-1,-3 6 2,2 8-1,-4 6 0,1 4 0,-1 4-1,0-1 0,1-3-1,2-2 1,2-8-1,2-6 0,0-9-1,2-5 1,0-9-1,-1-5 0,-5-9-4,9-4-8,-5-9-14,0-5-1,-1-9 1,5-6 0</inkml:trace>
  <inkml:trace contextRef="#ctx0" brushRef="#br0" timeOffset="661">1177 647 8,'-9'26'12,"1"6"2,-5 5-1,4 4-1,1 0-2,5 0-2,5-2 0,4-6-2,8-6-1,7-10-1,9-12-2,7-11 1,8-9-1,-2-10 1,2-5-1,-2-8 1,-3-2-1,-9-4 1,-5 1 0,-13-1 0,-7 3 0,-8 2 0,-6 5 0,-4 4-1,-4 6 1,-4 5-2,-1 11 1,-6 6-1,-2 9 0,-3 9 0,-2 6-1,0 6 0,-3 3-2,3 6-5,-2 1-20,5-1-1,4-4-1,3-9 0</inkml:trace>
  <inkml:trace contextRef="#ctx0" brushRef="#br0" timeOffset="147122">1456 202 1,'-17'-14'6,"-1"-1"0,-5 2 0,-2 2-2,-5 0 0,-5 2-2,-4 2 0,-3 1 0,-3 4-1,-4 3 1,-4 1 0,-4 3 0,1 1 1,-2 3-1,-2 4 0,0 2 1,1 5-2,0 4 1,2 3-1,0 6 0,-1 4 0,3 2 0,1 5-1,0 2 1,6 0 0,2-1-1,5-1 0,4-2 1,8-2-1,4 0 0,3-2 0,11 0 0,4 2 0,5 2 0,5 4 0,6 2 0,2 2 0,6 0 0,6 1 1,2 2-1,3-4 1,5-3 1,5-5-1,6-1 1,6-5 0,3-3 1,6-4-1,4-5 0,5-3 0,4-4-1,5-2 0,3-7 0,2-4 0,4-5 2,2-6-2,0-9 0,0-5 0,0-9 0,-4-7 0,-2-9 0,-5-6 0,-4-6 0,-5-4 1,-9-3-1,-5-2 1,-10-1 0,-5 4 0,-11 1 1,-6 3 0,-9 0-1,-7 4 1,-7 1-1,-3 1 0,-9-1-1,-4 0 0,-6 0-1,-6 3 0,-5 1 1,-5 3-1,-7 4 0,-6 6 0,-9 5 1,-5 6-1,-6 5 0,-4 5 0,-5 6 0,-5 3 0,-2 2 0,-1 4 0,-1 6 0,3 4 0,0 5 0,1 7 0,2 8 0,6 9-1,1 13 1,5 7-2,4 11-9,5 11-13,2 4-1,6-1 0,-2-11-2</inkml:trace>
  <inkml:trace contextRef="#ctx0" brushRef="#br0" timeOffset="226656">1199 49 0,'-24'0'2,"-3"0"3,0 0-2,-4-1 1,-3 2 0,-5-1 0,-3 1-1,-4 1 0,-2 4 0,-6 2-3,-4 5 0,-1 5 0,0 6 0,0 5 1,2 8-1,-2 6 0,3 6 0,2 6 0,2 4 0,4 3 0,1 3 0,3 0 0,5 1-1,5-1 1,2 4 0,6-3 0,4 1 0,6-2 0,8 1 0,8-1 0,8-2 0,8-1 1,14-3-1,8-2 1,15 1-1,7-1 1,9-3-1,10-7 0,6-6 1,7-12-1,8-14 1,6-12-1,3-16 1,0-13-1,5-14 1,-1-15 0,1-8 0,-1-6-1,-7-8 0,-7-6 0,-11-8 1,-6-1-1,-12-3 0,-8 4 1,-15 0 0,-10 4 0,-14 4-1,-7 9 1,-8 8 0,-9 5-1,-9 10-1,-11 6-3,-9 10-2,-12 9-2,-14 8-5</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22.3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82 18,'0'0'15,"0"0"-1,-15-9-2,15 9-3,-20-8-2,5 7-1,-2-1-1,-3 1-2,-3 1-2,-1 1 1,0-1-1,1 2 0,3 1-1,0-2 1,3 1 0,4-1-1,4 0 1,9-1 0,-13 1-1,13-1 1,0 0-1,0 0 0,0 0-1,0 0 1,0 0-1,-8 10 0,5 0 1,-2 1 0,-4 7-1,0 1 1,-2 4 1,-2 2-1,2-1 0,0-3 0,5-3 0,5 1 0,10-8 1,9-1-1,10-2 0,7-1 0,6 1 0,1 1 1,1 1-1,-4 2-1,-4 5 1,-4 1 0,-11 2-1,-3 0 1,-5 3 0,-2 2 0,-2 1 0,-1 2 1,-2-3-1,0 1 1,-4 0 0,-4 1 3,-5-3 0,-2 1 1,-11-5 0,-3 2 2,-10-5-1,0-1 1,-7-4-2,2-3-1,-2-6-1,5-3-3,4-3-3,3-7-15,10-4-10,7-5-2,6-6 1,7-6 0</inkml:trace>
  <inkml:trace contextRef="#ctx0" brushRef="#br0" timeOffset="982">79 71 15,'0'0'11,"0"0"-2,0 0-1,0 0-1,0 0-1,18-4-1,-2 1-2,10-1 0,7 1 0,7-3 1,6 0-1,4-4 1,1 2 0,-2 0-1,-4 3 0,-5-2-1,-7 4 1,-5 0-1,-4 2 0,-8 1-2,-2 1 1,-4 1-1,-10-2 0,12 2 0,-12-2-1,0 0 1,0 0 1,0 0-2,0 0 0,-1 12-15,-1-3-6,-9-5-1,0 1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8.8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44 4,'15'-18'17,"2"5"0,-4 3-10,0 7-1,0 12 2,-7 14-2,-4 14-1,-10 17 0,-8 13 0,-8 13 0,-1 5-1,-5-1-1,3-6-3,5-13-1,11-16 1,13-20-2,15-21 0,16-22 1,10-14-2,6-10 2,4-12 0,0-5 1,-1-3-1,-4 3 2,-4 6 0,-8 7 0,-4 8 1,-4 10-1,-4 13 0,-5 12 1,-1 14-1,-8 14 1,-1 11 0,-6 8 0,-4 14 0,-5 6 0,-3 5 0,-3-4 0,-3-7-2,2-9-1,-2-10-4,5-9-8,-1-15-11,-3-19 1,1-12 0</inkml:trace>
  <inkml:trace contextRef="#ctx0" brushRef="#br0" timeOffset="431">53 520 10,'-28'10'12,"9"4"0,13 2-2,16 3 0,20-2-1,21 1 0,18-4-1,18 2 0,16-2-1,11-2-1,10-5-4,-4-2-3,-12 0-9,-16-1-10,-20-6-4,-20 1 2,-28-7-2</inkml:trace>
  <inkml:trace contextRef="#ctx0" brushRef="#br0" timeOffset="681">174 365 25,'-5'17'23,"24"4"-1,17-5 1,23 5-20,24 6-3,25 9 1,17 5-10,11 0-13,8 7 1,-12-6-1</inkml:trace>
  <inkml:trace contextRef="#ctx0" brushRef="#br0" timeOffset="4807">1310 310 4,'0'0'11,"0"0"-6,0 0-2,9-9 1,-9 9 1,0 0 1,0 0 1,1 13 1,0-4 0,2 9 0,1 3 0,3 10 1,2 1-3,1 7-1,1 1-1,3 4-2,1-4 0,3-3-1,3-6 1,0-6-1,1-6 1,3-7 0,1-11 1,2-5-1,-2-14 1,0-3-1,-4-6 0,-1-3 0,-4-2-1,-1 0 0,-5 4-1,-2 3 0,-3 9 0,-2 4-1,-4 12 0,0 0 0,12 4 0,-4 12 0,2 4 0,1 5 0,5 3 1,0 1 0,2 0 1,1-4 0,-1-6 0,1-4 0,-2-11 1,4-9 1,-1-10 0,3-5 0,-2-12-1,1-7 1,-3-7-1,-2-4-1,-2-1 0,-5 4-2,-1 4-1,-2 2-4,1 11-9,-2 7-7,3 8-6,5 7 0,3 4 0</inkml:trace>
  <inkml:trace contextRef="#ctx0" brushRef="#br0" timeOffset="5368">2473 191 9,'0'0'9,"16"14"-3,-12 0 0,-1 5-1,0 2 2,0 6 1,2 3 0,4 1 1,0 2-1,1 0-1,7 0 0,-2-2-2,3-1-2,-2-4 0,3-3 0,-6-4-1,0-4 1,-13-15 2,15 13 1,-15-13 0,0 0 0,8-26-1,-7 1 1,-2-13-2,2-5-1,2-4-2,4-10-1,7-1-1,4 2-1,13 7-1,6 5-2,13 12-2,1 7-6,9 13-6,-2 8-7,2 7-1,-2 5 1</inkml:trace>
  <inkml:trace contextRef="#ctx0" brushRef="#br0" timeOffset="5768">3282 326 34,'-18'-11'21,"10"-3"-2,4-5-2,3-5-8,6 3-4,5-5-1,5 4-3,5 0 0,3 8-2,2 3 0,0 7 0,0 8 0,-5 7 0,-5 6 0,-6 7 1,-3 7-1,-7 4 1,-6 4 1,-3 0-1,-5-1 1,-3-2 0,-2-4 0,2-4 1,-2-8 0,1-8 0,1-8-1,1-7-1,5-8-5,2-10-8,4-6-11,9-3 0,3-4-1</inkml:trace>
  <inkml:trace contextRef="#ctx0" brushRef="#br0" timeOffset="6139">3637 193 5,'0'0'7,"0"0"-6,0 0 3,0 0 2,7 12 2,-7-12 1,7 13 2,-1-2-1,-3 0 0,4 2-1,-3-2 0,10 4-1,1-5-2,10-2 0,6-3-3,7-5 1,4-5-2,1-1 1,0-1-2,-4 0 0,-9-1 0,-8 1-1,-7 6 1,-15 1-1,10 12 0,-8 2 0,1 3-1,7-2-1,10 3-4,7-6-5,14-3-6,4-7-1,9-9 0,0-7 2,3-4 1,-6-6 2,-6 1 7,-8 1 6,-10 4 5,-7 4 0,-5 9 1,-1 4-3,-5 3-2,1 6-1,-10-8-2,19 16 2,-8-9 1,2-6 2,-1-6 1,-1-7 3,-1-7 2,-4-5 1,-3-2-1,-2 1-2,-5-2-2,-3 7-1,-6 2-2,0 7 0,-3 8 0,-1 6-2,0 6 1,1 6 0,1 7 0,3 7 1,4 7-1,2 9 1,5 6 0,6 8 0,4 13 0,6 7 0,9 12 0,8 9-1,8 4 0,5 4 0,4 0 0,-4-6-1,0-12 1,-8-7-1,-10-17 2,-12-13 0,-16-12 1,-9-12 0,-15-12 0,-8-10 0,-12-11 0,-6-11-1,-8-11 0,-1-13-1,0-9 0,4-8 0,7-9-1,14-8 0,14-6 0,19-6 0,25-5-2,17-5-1,25-2-7,13-10-4,17 4-8,5 7-5,-1 1 1,0 6-1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4.5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 0 8,'0'0'8,"0"19"0,0-4 1,-2 12 0,-3 6 0,-3 17 1,-3 6-1,-6 7-2,-1 2 1,-2 2-3,-3 0-2,3-7-2,1-10 0,5-17-3,9-10-3,5-23-9,15-3-3,8-17-3,6-16 0</inkml:trace>
  <inkml:trace contextRef="#ctx0" brushRef="#br0" timeOffset="220">652 137 19,'0'0'14,"0"0"-1,0 0-2,-7 30-1,-7 2-2,-4 8-3,-3 10 1,-5 7-1,1 5 1,-2-1-2,5 0 0,1-7-1,6-9-2,3-10-3,5-12-7,7-23-14,0 0-1,0-12 1,-2-13 0</inkml:trace>
  <inkml:trace contextRef="#ctx0" brushRef="#br0" timeOffset="450">60 341 14,'-25'15'12,"1"1"0,11 1 0,11-1-1,10-4-1,15 2 1,13-9-1,15 4-1,9-6-1,14 3-2,4-3-2,4 2-2,-1 0-3,-6 0-1,-6 3-5,-10-3-10,-12 1-8,-10 1 0,-18-5 0</inkml:trace>
  <inkml:trace contextRef="#ctx0" brushRef="#br0" timeOffset="731">77 302 22,'-22'-2'23,"22"2"0,-12-3 1,12 3-16,29-9-3,2 7-1,10 0 0,6-1-1,10 5 0,6 0-1,5 4-1,4 7-1,1 2-1,-1 3-4,-5 1-8,2 3-10,-2 0-2,-10-5 0,-5 1 1</inkml:trace>
  <inkml:trace contextRef="#ctx0" brushRef="#br0" timeOffset="1001">978 433 35,'-10'6'20,"10"-6"0,-1 11-6,1-11-14,-6 23 0,3-3 0,-1 5 1,1 9-1,-1 6 1,1 1 1,-2 1 0,1-2 1,2-4-1,-1-5 0,1-5 1,0-10 0,2-16 1,0 0-2,0 0 1,15-28-1,1 0 0,4-7-1,7-5 1,3-1-2,5 1 0,2 3 0,1 7 0,-1 8-2,-6 6-2,0 12-5,-8 4-5,0 7-6,-1 5-1,-2 2 1,-3 4 1</inkml:trace>
  <inkml:trace contextRef="#ctx0" brushRef="#br0" timeOffset="1312">1435 648 25,'6'15'18,"-5"1"-1,-3 2-1,-3 5-3,-4 5-4,-2 11-1,-4 1-2,-2 7-2,0 0-1,2 0 0,3-5-1,3-2-1,7-10-3,6-12-14,6-15-10,12-9 0,1-15 1</inkml:trace>
  <inkml:trace contextRef="#ctx0" brushRef="#br0" timeOffset="1562">1733 989 23,'-1'23'21,"3"1"-1,-4-6-5,7-5-12,5-6-2,9-10-1,5-10-1,5-9 1,2-8 0,3-6 3,-3-1-1,-4-2 1,-6 7 1,-11 4 0,-7 10-1,-12 7 0,-9 10-1,-7 9-1,-3 8 0,-4 7-1,-1 5 0,0 4 2,2 5 0,5 0-1,8 4 1,4 1 0,8 4 0,3 1-1,5 6 0,3 4-1,3 1-1,3 2 0,-3 0 1,0-5-1,-3-5 1,-1-8 1,-5-7 0,-5-9 2,-2-7-1,-5-10 0,-3-7 0,-3-7 0,1-7-2,0-6-1,2-7-2,7-7 1,7-6-2,11-6-1,6-8-2,15-1-2,8-9-2,15-4 0,5-8 2,7-1 0,0-2 0,4 0 3,-7 6 3,-3 3 3,-5 7 3,-13 9 1,-8 13 0,-8 12 1,-7 10 1,-7 9 0,-11 8 0,3 19 0,-11 7 1,-4 10-1,-1 8 1,-6 3 0,3 12 0,-5-1-1,4 0 0,1-5 0,7-3-1,0-9-2,10-8 0,9-11-2,9-10 0,8-12 0,7-4-1,8-8 1,2-4 0,2-2-1,-3 1 1,-6 0 0,-6 5-1,-7 6 1,-7 6 0,-17 0-1,10 25 1,-13-4 0,-3 5 1,-6 6-1,3 7 0,-2 0 1,1 0-3,5 3-4,-1-5-14,8 0-11,3-5-1,5-6 0,-1-5 0</inkml:trace>
  <inkml:trace contextRef="#ctx0" brushRef="#br0" timeOffset="2994">3008 1065 13,'-1'26'12,"-3"9"1,-6 12 1,-8 3 0,-2 9-1,-5-2 0,3 4-3,0-6-3,7-3-4,8-8-4,6-11-2,13-10-5,4-11-1,7-7-4,1-10 0,1-7-3,-2-5-1,-8-8-2</inkml:trace>
  <inkml:trace contextRef="#ctx0" brushRef="#br0" timeOffset="3194">2819 1295 28,'-35'-20'19,"3"4"-2,7 5-5,8 10-1,17 1-3,-2 17-1,22-6-2,15 7-2,12 0 1,14 5 0,11 1-1,11 2 0,6 0-3,-1-1-7,-4 2-17,-4 2-2,-16-6 0,-12 0-1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54.2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130 1255 14,'0'0'16,"0"0"-5,0 0-4,0 0-1,0 0-1,0 10-1,0-10-1,-8 18 1,4-5 0,0 3 0,0 3-1,2 5 2,0 4-1,5 7 0,0 6 0,5 8 0,-1 9-1,4 10 0,-2 3 0,2 4 0,0-1 0,-2 1-1,-2-7-1,-1-5 1,-2-10-1,1-8 0,-2-9-2,-2-10-1,0-7-1,-1-9-2,0-10-7,5-12-6,-2-13-6,3-7 0,-1-14 0</inkml:trace>
  <inkml:trace contextRef="#ctx0" brushRef="#br0" timeOffset="410">2 1420 21,'-1'-13'15,"-1"0"-1,3-1-1,2 2 0,-1-4-3,7 3-2,2-2-2,6 0-1,6-2-1,8 2-1,5-2 0,9 0-1,4 3 0,6 4 0,1 0 0,3 5 0,-2 3-1,-2 6 0,-4 3 0,-5 6-1,-5 1 1,-6 4-1,-7 1 1,-6 1-1,-6 0 1,-6-1 0,-7-1 0,-3 0 1,-11-2 0,-2 1 0,-11-3 1,-6 2-2,-9-5 2,-4 1-2,-5-5 1,-4 0-1,-1-3 1,-1-1-1,1-2 0,6-1 0,4 0-1,6 0 1,7 0-1,6-1-1,9 1-4,-1-4-7,16 4-17,-6-14-1,11-1 1,7-5-1</inkml:trace>
  <inkml:trace contextRef="#ctx0" brushRef="#br0" timeOffset="2363">1274 1495 1,'-9'-9'2,"9"9"0,0 0-2,0 0 0,0 0-1,0 0-1,0 0 0</inkml:trace>
  <inkml:trace contextRef="#ctx0" brushRef="#br0" timeOffset="2834">1154 1496 11,'0'0'10,"0"0"-1,0 0-1,13 4-1,-4-3 0,3 0-2,5-1-2,6-1 0,3 1 0,3-1 0,3 0 0,0 0-1,-2-1 1,-1 0-1,-6 0 0,-4 2 0,-3-1 1,-4 0-2,-12 1-1,13 1 1,-13-1-1,0 0 0,0 0-1,0 0-1,0 0-7,0 0-6,0 0-5,0 0-1</inkml:trace>
  <inkml:trace contextRef="#ctx0" brushRef="#br0" timeOffset="4005">1138 1316 9,'0'0'8,"0"0"-1,0 0 1,0 0-2,0 0 0,0 0-1,0 0 1,0 0-1,13 1-1,-1-1 0,3-1 0,6-2 0,4 1 0,3-1 1,1-1-2,4 0-1,-1 1-1,0 0 0,-2 0 0,-3 2 0,-3 0-1,-4 0 1,-3 1-1,-5 0 0,-2 0 1,-10 0 0,10 2 0,-10-2 0,0 0 0,0 0 0,0 0 0,0 0 0,0 0 0,0 0-3,0 0-2,0 0-6,-4 9-7,4-9-6,0 0 1,-15 4-1</inkml:trace>
  <inkml:trace contextRef="#ctx0" brushRef="#br0" timeOffset="5327">3138 435 0,'0'0'8,"0"0"0,0 0 0,0 0 1,0 0-1,0 0 0,0 0-1,0 0-1,0 0 0,0 0-1,-12 3-2,12-3 0,-16 0-2,3 1 1,-3-1 1,-1 2-1,-4 1-1,-2 0 1,-4 4-1,-2 0 1,-3 3-1,-1 2 0,-4 4 0,-2 3 0,-2 0 1,0 3-1,-1 1 0,3 1 0,3 0 0,4-1 0,3 1 0,7-2 0,4 1 1,8 1-2,5-3 2,6 2-1,5-1 0,10 0 0,6-3 1,8 3-1,8-7-1,2 0 1,2-3 0,2-3-1,-4-3 1,-4-1-1,-6-3 1,-7-2-1,-6 0 1,-6-1-1,-11 1 0,9 0 1,-9 0-1,0 0-1,0 0-2,0 0-5,-9 0-10,9 0-7,-15-1 0,15 1 1</inkml:trace>
  <inkml:trace contextRef="#ctx0" brushRef="#br0" timeOffset="8091">3173 563 11,'7'-9'12,"-7"9"-1,0 0-1,0 0 0,10-4-1,-10 4-2,0 0 0,0 0-1,0 0 0,0 0-2,0 0-1,5 15-2,-3-3 1,0 3-1,1 5 0,-1 1 1,1 5-1,0-1 1,2 3 0,-1-2 0,0-1 0,1-2 0,1-2-1,1-3 1,2-1-1,-2-5 0,0-1-1,-7-11 1,14 14 1,-14-14 1,19-1 0,-5-7 0,4-7 0,4-4 0,4-4-1,1-4 0,4-2-1,-2 0 0,-2 2-1,-3 2 1,-5 8-1,-3 1 1,-4 5-1,-12 11 1,13-12-1,-13 12 0,0 0 0,0 0-1,0 0 0,0 0 1,9 17-1,-5-5 1,0 4 0,1 4 0,2 3 0,-2 1 0,0 1 1,1 0-1,-1-1 0,-1-4 1,1-2-1,-2-5 1,1-3-1,-4-10 1,5 13 0,-5-13 1,0 0 0,13-4 0,-1-5 0,-2-11-1,5 3 1,1-4-1,3-3 0,1-1-1,0 0 1,1 1-2,0 5 1,-1 6 0,0-1 0,-1 2-1,-2 5 1,2 3-1,-4 2 1,0 5-1,-2 4 1,0 6-1,-1 2 1,0 10 0,0 4 0,-2 3 0,1 3 0,-3 2 1,-1-1-1,-1 0 0,-1-1-1,0-5-2,-5-9-10,2-1-16,1-11-1,-3-9 1,0-22-1</inkml:trace>
  <inkml:trace contextRef="#ctx0" brushRef="#br0" timeOffset="11676">4331 1262 3,'0'0'6,"0"0"-2,0 0-1,0 0-1,0 0 1,0 0-1,-11 9 0,11-9 0,-10 8 0,10-8 1,0 0 0,-7 10 0,7-10 1,0 0 0,0 0 1,0 0 0,0 0 0,9-4 0,-9 4 0,16-19-1,-3 5-1,3-2-2,1-2 0,4-2 0,-3 0-1,0 1 0,0 0 1,3 2-1,-5 3 1,-2 3 1,-1 1-2,-3 3 1,1 2 1,-11 5-1,13-8 0,-13 8 1,0 0-1,0 0 1,0 0 0,0 0-1,0 0 1,2 20 0,-4-4 0,0 5-1,0 4 1,2 2-1,-1 2 0,5 0 0,2-2 0,7-3-1,3-6-1,6-5-5,6-9-10,6-3-8,-1-12 1,3-5-1</inkml:trace>
  <inkml:trace contextRef="#ctx0" brushRef="#br0" timeOffset="12247">4600 656 20,'-20'5'21,"10"-1"0,1-3 0,9-1-15,0 0 0,0 0 0,0 0 0,0 0-2,10 4 1,-10-4-1,11 4-3,0 1-5,-1-1-9,0 3-11,7 4-1,-4 0 1,5 6-2</inkml:trace>
  <inkml:trace contextRef="#ctx0" brushRef="#br0" timeOffset="13269">4910 1304 4,'0'0'8,"0"0"0,0 0-1,0 0 0,0 0 0,0 0-1,0 0 1,0 0 0,0 0-1,0 0 0,0 0 0,0 0 0,0 0-2,0 0 1,0 0-1,0 0-1,0 0 1,0 0-1,0 0 0,11-2 0,-11 2-1,15-15 0,-4 5-1,2-4 0,4-1 0,-1-2 0,4-3 0,0 2 1,-1-2-1,-3 0 0,0 3 0,0 1 0,-3 3 0,-2 2-1,-2 3 1,-9 8-1,11-9 0,-11 9 1,0 0-1,0 0 1,0 0 0,0 0 0,0 0-1,0 0 1,0 0-1,0 0 1,0 0-1,0 0 0,0 0 0,0 0-1,0 0 1,0 0 0,0 0 0,0 0-1,0 0 1,0 0 0,0 0 0,0 0 0,0 0 0,0 0 1,0 0-1,0 0 0,0 0 0,0 0 0,0 0 0,0 0 0,0 0 0,0 0 0,0 0 0,0 0 1,0 0-1,0 0 0,0 0 0,0 0 0,0 0 0,0 0 0,0 0 0,0 0 0,0 0 0,0 0 0,0 0 0,0 0-1,0 0 1,0 0 0,0 0 0,0 0-1,0 0 1,0 0 0,0 0 0,0 0-1,0 0 1,0 0 0,0 0 0,0 0 0,0 0 0,0 0 0,0 0-1,0 0 1,0 0 0,0 0 0,0 0 0,0 0 0,0 0 0,2 11 0,-2-11 0,-1 10 0,1-10 0,0 11 0,0-11 0,1 9 0,-1-9 0,0 0 1,-2 10-1,2-10 0,0 0 0,0 0 0,0 0 0,0 0 0,0 0 0,0 0 1,0 0-1,0 0 0,0 0 1,0 0-1,0 0 1,0 0-1,0 0 0,0 0 1,0 0-1,0 0 0,0 0 1,0 0-1,0 0 0,0 0 1,0 0-1,0 0 0,0 0 1,0 0-1,0 0 0,0 0 0,0 0 0,0 0 0,0 0 0,0 0 0,0 0 0,0 0 0,0 0 0,0 0 0,0 0 0,0 0 1,0 0-1,0 0 0,0 0 0,0 0 0,0 0 0,0 0 0,0 0 0,0 0 0,0 0-1,0 0 1,0 0-1,0 0 0,0 0 0,0 0 0,0 0 1,0 0-1,0 0 1,0 0-1,0 0 1,0 0 0,0 0-1,0 0-1,0 0-1,0 0-3,0 0 0,0 0-3,0 0 0,0 0-3,0 0-3,0 0-1,-9 1-2,9-1-2</inkml:trace>
  <inkml:trace contextRef="#ctx0" brushRef="#br0" timeOffset="15822">5131 1154 5,'0'0'5,"0"0"0,0 0-1,0 0-1,0 0-1,0 0-2,0 0 0,0 0 1,0 0-1,0 0 1,0 0 0,0 0 0,0 0 1,0 0-1,0 0 0,0 0 0,0 0-1,0 0 0,0 0 0,0 0-1,0 0-1,0 0-3,0 0-3,0 0-3</inkml:trace>
  <inkml:trace contextRef="#ctx0" brushRef="#br0" timeOffset="19057">499 2016 0,'-12'9'3,"12"-9"-2,-9 9 0,9-9 1,-9 10 0,9-10-1,-10 14 3,10-14-1,-9 16 2,6-7-1,3-9 1,-7 14-1,7-14 1,-3 13 1,3-13 1,0 0-1,16-5 0,-3-5 0,4 1 0,2-9-1,2-1 0,2-3-3,0 3 0,-1-1 0,-5 4-1,-2 2 1,-6 3-1,-9 11 0,14-9 0,-14 9 0,0 0 0,4 18-1,-4-4 1,0 5-2,-1 0 2,2 5-1,1 0 0,0-1 0,3-3-1,3-3-2,2-7-4,1-7-8,6-3-7,-5-11 1,6-2-1</inkml:trace>
  <inkml:trace contextRef="#ctx0" brushRef="#br0" timeOffset="19528">680 1737 14,'-14'-2'21,"14"2"1,-14-2 2,14 2-13,0 0-2,0 0-1,0 0 1,0 0-1,0 0-1,0 0-2,0 0-1,10-4-2,-10 4-2,0 0 0,11 2-2,-11-2-2,0 0-5,14 10-8,-14-10-10,15 9-1,-1-6 0,-3-6 1</inkml:trace>
  <inkml:trace contextRef="#ctx0" brushRef="#br0" timeOffset="21691">5100 1202 1,'0'0'8,"0"0"1,0 0-2,0 0 0,0 0 1,0 0-1,0 0 1,0 0-1,0 0-1,0 0-1,0 0 0,0 0-1,0 0 0,0 0-2,0 0 0,0 0 1,0 0-1,0 0 0,0 0 0,0 0 0,0 0-1,9-5 1,-9 5-1,0 0 0,0 0 0,0 0-1,0 0 1,0 0-1,0 0 1,0 0-1,0 0 0,0 0 1,0 0-1,0 0 0,0 0 1,0 0-1,0 0 0,9 2 1,-9-2-1,0 0 1,0 0 0,0 0 0,0 0 0,0 0 0,0 0-1,0 0 1,0 0-1,0 0 0,0 0 1,0 0-1,0 0 0,0 0 0,0 0 0,0 0 0,0 0 0,10 1 1,-10-1-1,0 0 0,0 0 0,0 0 0,0 0-1,0 0 2,0 0-2,0 0 1,0 0 0,0 0 0,8 10 0,-8-10 0,0 0 0,8 16 0,-4-7 0,0 3 1,2 1-1,-1 1 0,0 2 0,1 1 0,-1-1 0,3 2 1,0-5-1,-1 1 0,2-1 0,2-3 1,2-4 0,3-3 1,4-4 0,7-4-1,4-4 1,8-2 0,2-8-1,6 0-1,1-2 0,2-5-5,0 3-12,-8-1-9,-9-3-1,-5 2 1,-12-6-1</inkml:trace>
  <inkml:trace contextRef="#ctx0" brushRef="#br0" timeOffset="26157">4250 997 10,'1'-9'13,"-1"-2"0,0 2 1,0 9-1,1-13 0,-1 13-1,0 0-4,2-10-2,-2 10-2,0 0-1,0 0-1,0 0-1,4 15-1,-1-2 1,3 7 0,1 6 1,4 7-1,2 8 2,1 5-1,5 1 0,-1 1 0,0 0 0,-2-4 0,0-4-1,-4-9 0,-1-7 0,-3-7 1,-3-4-1,-5-13 0,7 14 0,-7-14 2,0 0 0,0 0 0,0 0 0,-2-11 0,1 0 1,1-5-2,4-7 1,2-8-2,6-7 0,7-9-1,6-4 0,4-1 0,5 1-1,1 2 1,-1 5 0,-2 6 0,-5 10-1,-5 8 0,-9 5-2,-1 8-3,-12 7-3,0 0-6,-13 12-7,-4 6-7,-7 4 0,-7-1 1</inkml:trace>
  <inkml:trace contextRef="#ctx0" brushRef="#br0" timeOffset="26678">4320 1218 18,'0'0'22,"3"11"0,-3-11 3,22 8-16,0 3-2,4-1 0,8 8 1,1-3-1,5 7-1,-4-4-1,0 7-1,-4-3-1,0 1-1,-6-4-1,-5 1 0,-3-2 0,-2-2-1,-2 3-2,-2-8-5,0 4-12,-5-3-8,-7-12-2,13 13 1,-13-13-1</inkml:trace>
  <inkml:trace contextRef="#ctx0" brushRef="#br0" timeOffset="27059">5053 1049 10,'5'-21'18,"-5"21"1,14-19-8,-14 19-3,12-13-1,-12 13-1,11-8 0,-11 8-1,0 0 0,0 0-1,0 0-1,-6 12 0,3 2 0,-3 3-1,2 7 0,-2 6 0,4 7 0,-2 4 0,5 3 0,0 2 0,1 0-1,1-3 0,0-4 0,1-7 0,-1-5-1,0-6 1,-2-7 0,-1-14 0,3 15 0,-3-15 1,0 0 1,0 0 0,0 0 0,0 0 0,0 0 0,0 0-1,0 0 0,0 0-1,0 0 0,-5-11-1,5 11 0,0 0 0,0 0 1,0 0-1,0 0 0,0 0 0,-6-9 0,6 9 1,0 0-1,0 0 0,2-10 1,-2 10-1,15-19 0,1 2 0,11-5 0,12-9 0,14-9 0,12-7 0,10-3 0,4-5 1,5 0 0,-4 2 1,-4 4-1,-12 7 0,-13 10 0,-11 9 0,-14 7-1,-6 7-1,-9 4 0,-11 5-2,0 0-2,-14 17-3,-8-6-4,0 8-8,-12 2-8,-4 3-2,-6 0 2,-2-3 1</inkml:trace>
  <inkml:trace contextRef="#ctx0" brushRef="#br0" timeOffset="27760">5180 1283 28,'-6'16'21,"6"-16"0,14 7 2,0-4-19,1 0-1,4 4 1,3 1 1,5 6 1,3 0 0,10 5 0,6-2 0,13 3-1,9-1-1,11-2-1,6-1-1,5-3-1,-4-2 0,-6-2-1,-11-2 1,-12-2-2,-15 0 0,-12-3-1,-12 2-4,-18-4-7,0 0-14,-12 3-1,-12-8-1,-6-2 1</inkml:trace>
  <inkml:trace contextRef="#ctx0" brushRef="#br0" timeOffset="46186">3826 19 0,'-9'-4'5,"-2"-1"-2,-1 0-1,-5 2-1,0 2 0,-4 0-2,-3 2 1,-2 0 0,0 0 0,-2 1 0,-1 0-1,-1 1 1,-3-2-1,-2 0 0,-1 1 1,0 0-1,-1 0 0,-2 0 0,1 1 0,2 3-1</inkml:trace>
  <inkml:trace contextRef="#ctx0" brushRef="#br0" timeOffset="47718">3198 113 0,'-55'7'2,"-3"1"-2,-6 5 1,-4 1-1,-4 6 1,-1 3 0,-4 5-1,2 3 1,1 3-1,3 4 1,6 2 0,4 3 0,5 3 0,7 1-1,6 1 1,7 0-1,5-1 1,6 0 0,3 0-1,6 0 0,6 0 1,6-1-1,6 1 1,6-3 0,10-1 0,7 1 0,9-1 0,11-2-1,8-4 1,7-3 0,7-1-1,7-3 1,4-1-1,0-4 0,3-1 0,0-3 0,3 0 0,5-3 0,5-1 1,4-4-1,5 0 0,10-5 0,7 1 0,8 0 0,6-1 0,3 2 0,6 3-1,5 1 0,5 5-1,3 0-2,3 8-4</inkml:trace>
  <inkml:trace contextRef="#ctx0" brushRef="#br0" timeOffset="48499">3975 1623 2,'92'10'3,"5"-1"1,5-2 1,6 3-1,4-3 1,4 1-1,3-1 0,6 1-1,5-2-2,1 0 0,3 1 0,2-3 0,0 2 0,-1-1-1,-2 0 0,-3-2 0,-1 0 0,-4-3 0,2-4 0,-9-3-1,-3-6 1,-6-4 0,-9-5 1,-11-4-1,-8-3 1,-16-4 0,-13-1 0,-11-3 0,-41 37 1,45-76-2,-45 76 1,13-84 0,-18 35-1,-9-1 1,-5-3-2,-9-2 1,-10-1 1,-9-2-1,-11-2 1,-9 1-1,-9 2 1,-13 0 0,-7 0 0,-5-1 0,-10-1 1,-5-1-1,-11-1-1,-2 2 0,-12 1 0,-1 2 1,-16 6-2,-12 4 0,-10 8-3,-10 8-2,-10 7-5,-17 9-5,-5 14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19.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38 150 3,'-2'-9'7,"-2"-4"0,-2 4 1,1-2 0,1 1 0,-1 1 0,5 9 0,-8-14 0,8 14 0,0 0-1,-6-11 0,6 11-1,0 0-1,0 0 0,0 0-2,0 0 0,0 0-1,0 0-1,0 0 0,0 0 0,7 17 0,0-4-1,4 6 1,3 8 0,1 4 1,2 5 0,-1 8-1,0 5 0,-4 1 1,-2 3-1,-1-1 1,-3-2 0,-3-6-1,0 0 0,-3-8 1,2-6-1,-1-5 0,0-5 1,-1-7-1,0-4 1,0-9 1,-1 9 0,1-9 0,0 0 1,7-28-1,6 1 0,4-13-1,8-10 0,6-10 0,7-8-1,7-7-1,3-2 1,-1 8-1,-3 7 0,-5 10 0,-6 10 0,-7 9-1,-7 7-2,-9 10-1,-10 5-3,0 11-5,-12 0-8,-2 9-9,-3 4-2,-4 5 3,-2 4 0</inkml:trace>
  <inkml:trace contextRef="#ctx0" brushRef="#br0" timeOffset="601">230 310 5,'-14'12'18,"11"0"2,3-12 1,1 15-8,10-3-5,1 3 0,9 2 0,0 0 0,11 4 0,-1 0-2,8 6-1,-1-1-1,6 5-2,2 0 0,3 1 0,0 0-1,0 1 0,0-2 0,-1-2 0,-2-4-1,-7-7-1,-5 0-2,-9-8-3,0 0-10,-7-7-11,-3-9-2,0-8 2,1-10-1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0:05.1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357 290 20,'-11'-5'11,"11"5"1,0 0 0,0 0-1,0 0-3,0 0-3,22-6-1,2 2 0,11 2-2,15 0-1,11 1 0,12-1 0,10 1-1,7 0 2,1 1 0,-5-2 0,-6 2 0,-14-3 1,-8 2-1,-13-3 1,-11 3 0,-11-1-1,-7 1-1,-5-2 0,-11 3 0,11-6-1,-11 6-3,-1-14-7,-4 4-12,-13-6-1,-2 2-1,-14-6 0</inkml:trace>
  <inkml:trace contextRef="#ctx0" brushRef="#br0" timeOffset="450">617 25 23,'8'-10'19,"2"5"-3,-10 5-2,14-8-5,-14 8 0,9-3-4,-9 3-1,0 0-2,0 0 0,0 0-2,0 0 1,-15 12-1,2-4 1,-4 1-1,-7 5 1,-10 0 0,-6 5 0,-10 4 2,-6 4-1,-6 0 1,-2 2 0,-2 0 0,6 3-1,6-3 1,10 2-1,8-6-1,17-1 0,15 0 0,19 0-1,18-1 1,14-1 0,13 2 0,12 0 1,7-1 0,4 3 1,-4-2-1,-1 0 1,-11-1-1,-7 0 1,-12-3-1,-6-1-1,-11-4 0,-6-1-1,-7-3 1,-6-4-1,-12-7 0,13 8 1,-13-8-1,0 0 1,0 0 0,0 0 0,0 0 0,0 0-2,0 0-11,0 0-17,-16-17-1,4 2-1,-8-9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3.9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863-2 7,'0'0'7,"12"1"2,-12-1-1,0 0 0,0 0-1,0 0 0,-9 2 0,-4-1-1,-3 2-2,-6 0 0,-4 3-1,-8 0-1,-4 5 1,-8 0 1,1 4-1,-5-1 1,0 2-1,1 0-1,0 0 1,4-2-1,8 0 0,7-4-1,6 1 0,10-4 0,7 2-1,7-9 1,17 14-1,6-5 1,6-1-1,6 5 1,6-2-1,5 4 0,4-2 1,-3 4-2,-1-1 1,-6 2 0,-1 0 0,-6 0 0,-5 2 0,-9-1 0,-6 1 0,-10 3 0,-9 2 0,-12 2 1,-11 3 0,-11 2 1,-10 3-1,-10 3 2,-6 1-2,-7-1 1,1 1 0,-1-1 0,7 0-1,6-4 0,8-3-1,10-5 1,9-3 0,10-5 0,10-1 0,9-5 0,13-1 1,12-2 0,15-1 0,15-1 0,16 1 0,13-2-1,10-2-3,12 1-3,-2-5-7,3 1-14,-7-1-3,-11-5 1,-11-4-1</inkml:trace>
  <inkml:trace contextRef="#ctx0" brushRef="#br0" timeOffset="2504">1640 594 15,'-22'2'12,"-4"1"1,0 0 0,-1 1-1,-1 0 0,5 1-1,-4 1-5,3 1-2,-3 2-2,3 4 0,0 0 0,3 5 0,-1 4 0,1 5 1,3 4 0,3 4 0,5 2 0,6 3 0,6-1-1,8-1 1,10-4-1,14-4-1,12-7-2,11-8-4,11-6-10,3-7-12,-1-9 1,3-5-1,-8-8 0</inkml:trace>
  <inkml:trace contextRef="#ctx0" brushRef="#br0" timeOffset="3035">2026 637 10,'0'0'18,"0"0"2,0 0-6,0 0-6,0 0-1,0 0 1,0 0-2,0 0-1,0 0 0,0 0 0,2 10-2,-2-10 0,-1 9-1,-1 1 1,-1 6 0,1 5 0,-1 4 0,-1 3-1,0 4 1,0 0 0,1-1-1,2-3-1,3-3 1,2-8 0,5-3-1,5-8 0,5-6 0,3-7 0,6-6 0,1-5 0,1-6 0,2-4 0,0 0-1,-2-1 0,-3 3 0,-2 3 1,-4 2-1,-3 6 0,-2 4 0,-6 4 0,-1 3 0,-9 4 0,13-1 0,-13 1 0,8 11 0,-5-1 1,2 3-1,-3 4 1,2 1 0,-3 2-1,1 0 1,-1-3 0,2 0 0,3-3 0,2-4 0,7-3 0,2-4 0,4-4 0,4-2 0,1-2 0,0-2 0,-1-4-1,-2 1 1,-4-3 0,-3 3-1,-1 1 1,-3-1-1,-1 1 0,-1 2 0,-1 1 0,-9 6-1,18-10 1,-18 10 0,14-3-1,-14 3 0,12 4 1,-12-4 0,6 21 0,-5-4 0,-1 3 0,1 5 1,-1 3-1,2 3-1,4 5-5,1-6-16,6-2-8,5-7-1,-2-7 0</inkml:trace>
  <inkml:trace contextRef="#ctx0" brushRef="#br0" timeOffset="8693">2784 1416 4,'-2'11'7,"2"-11"-1,11-3 1,-11 3 1,21-15 0,-4 3 1,1-3 0,2-2 0,-1-3 0,2 2 0,-3-4-2,1 4-1,-3-1-1,0 2-2,-4 0-1,5 3 1,-3-1-2,-1 2 1,1 1-1,0 2 0,-2 2 0,-2 3 1,-1-1 0,-9 6-1,12 0 0,-12 0 1,6 19 1,-5-1-1,-1 4 0,1 7-1,-2 3 2,2 6-2,2 0 1,4 2-1,8-3-2,-3-8-3,13-1-9,2-10-13,1-13-1,2-11 0,-6-16 0</inkml:trace>
  <inkml:trace contextRef="#ctx0" brushRef="#br0" timeOffset="9134">3062 937 43,'-13'13'28,"13"-13"1,0 0-1,0 0-21,0 0-3,0 0 0,0 0-3,0 0-2,0 0-2,1 11-7,-1-11-15,10 10-4,-10-10 0,16 5 1</inkml:trace>
  <inkml:trace contextRef="#ctx0" brushRef="#br0" timeOffset="10275">3625 938 2,'7'-9'17,"-7"9"-4,0 0-3,0 0 1,0 0-2,0 0-1,0 0 0,0 0 0,1-10-3,-1 10-2,0 0 0,0 0 0,0 0-1,0 0-1,0 0 1,7 11-1,-7-11 1,0 0 0,0 14 0,1-5 0,-1 5 0,0 5 0,-1 4 0,-2 6-1,-2 11 1,0 6-2,-3 4 2,-1 4-2,-2 0 1,4 0 0,-2-4 0,4-7 0,0-7-1,1-10 1,4-4 0,0-6-1,0-6 1,0-10 0,0 0 0,3 12 1,-3-12-1,0 0 1,0 0 0,0 0 0,1-16 0,-1 5-1,4-7 1,6-5-2,6-6 1,5-7-2,10-5 0,13-7 1,2-2-1,10-1 0,0 1 0,1 5 0,-4 5 0,-4 6 1,-6 7-1,-10 8 0,-8 6-2,-9 4 0,-3 9-4,-13 0-7,0 0-11,-20 16-3,-2-8 1,-2 1 1</inkml:trace>
  <inkml:trace contextRef="#ctx0" brushRef="#br0" timeOffset="10966">3615 1297 2,'0'0'18,"0"0"2,-4 9-7,4-9-3,17 5 1,-2-1 0,-4-3-2,7 4-1,-4-1-1,4 3-1,0 2-2,2 6 0,0 3 0,6 8-1,2 3 0,7 7-1,1 2 0,6 3 0,1 1 0,5-2 0,-6-4 0,-2-6 0,-5-6 0,-8-4 0,-4-5 0,-6-6 0,-17-9-2,9 6 0,-9-6-5,0 0-13,0 0-10,-16-8-3,-3-5 2,-4-4-2</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40.2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0 762 15,'50'16'23,"4"-7"1,12 1 0,4-1-13,6-3-8,6 0-4,1-1-8,-7 1-12,-12-9-1,-8 2-2,-19-11 1</inkml:trace>
  <inkml:trace contextRef="#ctx0" brushRef="#br0" timeOffset="210">333 269 5,'-13'5'20,"1"1"1,12-6 1,-4 17-10,12-8-4,11 8-2,10-3 0,15 3 0,11-3 0,11 0-1,10-2-2,4-3-2,1 0-6,-7-5-10,-10-1-11,-11 1 1,-18-7-1</inkml:trace>
  <inkml:trace contextRef="#ctx0" brushRef="#br0" timeOffset="511">461 0 9,'0'23'16,"-3"-2"-4,-2 11-5,-4 12 0,-7 15 2,-3 20 1,-7 12 0,-5 8 0,-5 2-2,4-2-2,4-8-2,6-8-4,8-13-5,11-20-13,10-24-6,13-18 1,5-22-1</inkml:trace>
  <inkml:trace contextRef="#ctx0" brushRef="#br0" timeOffset="751">840 185 8,'14'-14'20,"-2"12"0,-12 2 1,-9 19-11,-3 10-7,-9 13 1,-4 14-1,-8 13 1,-5 14 0,-9 8 0,1 3 0,2-7-3,7-7-10,8-12-14,15-16 0,4-26-1,19-16 0</inkml:trace>
  <inkml:trace contextRef="#ctx0" brushRef="#br0" timeOffset="1051">1361 344 28,'0'0'22,"8"23"0,-9-12 0,0 9-20,-2 6-3,-1 8 1,0 8 3,-6 4 0,2 2 1,-1-2 0,3-2 1,3-9-1,9-6 1,9-14-2,15-14-2,15-14-1,7-13-2,8-6-1,2-5 1,-2-3 1,-3 2-1,-10 4 0,-13 8 1,-10 12 2,-8 14 0,-9 12 0,-2 9 0,1 12 0,0 3-1,2 4 1,6 4 1,3-3-1,5-1 1,6-9 0,6-7 0,2-12 1,4-7 0,0-12 0,1-9 0,-6-11-1,-2-8 0,-8-6 1,-4-2-2,-8-1 0,-4-2-3,-3 7-2,-7-1-7,1 11-12,-1 8-7,-1 4 1,1 6 1</inkml:trace>
  <inkml:trace contextRef="#ctx0" brushRef="#br0" timeOffset="1562">2431 459 17,'0'0'20,"0"0"0,0 0-3,0 0-2,0 0-5,0 0-4,0 0-1,0 0-3,0 0 0,0 0-1,0 0 0,0 0 0,0 0 1,0 0-1,0 0-1,0 0 1,0 0-1,0 0 0,0 0 1,0 0-1,0 0 0,9-7 0,-9 7 0,0 0 0,0 0 0,12-9 0,-12 9 1,9-2-1,-9 2 0,12 3 1,-1 6-1,0 4 1,8 7-1,-1 6 0,7 6 1,2 3-1,1 3 1,0-1-1,-2-3 0,-3-5 0,-4-4 1,-2-9-1,-8-3 0,-9-13 1,12 13 0,-12-13 1,0 0 1,0 0 1,0-11-1,-5-8 0,2-3 0,0-7 0,3-5-1,3-6-1,3-4-2,9 1-2,2 1-1,10 8-2,-1 0-5,7 9-4,-3 2-7,3 11-4,-1 5 1,1 7 0</inkml:trace>
  <inkml:trace contextRef="#ctx0" brushRef="#br0" timeOffset="2133">3244 627 30,'-3'14'19,"3"-14"-1,0 0-3,-4-20-3,17-4-4,6-9-3,9-1-3,8-4-1,3 1-2,3 3 1,0 10-1,-7 6 1,-4 12 1,-12 8 0,-9 10 1,-12 10 1,-9 5 0,-8 2 2,-3 5 0,-6 0-1,0-1 1,-3-6-2,5-7-2,6-6-5,0-11-14,8-7-10,6-8-1,6-8 0</inkml:trace>
  <inkml:trace contextRef="#ctx0" brushRef="#br0" timeOffset="2423">3629 391 8,'39'-3'20,"2"10"-1,-3 0-3,1 4-7,2 4-5,-2 0-3,0 3 0,-2-2 1,-6 0 1,-6-4 2,1 0 1,-4-6 0,3 2 1,-1-6-1,7 1 1,3-6-1,6 0-2,6-3-2,2-1 0,1-5-1,-2 0 0,-4-5 1,-7 3-1,-8-2 1,-5 4 0,-11-2 0,-7 2 0,-10 1-1,-8 3 0,-8 4 0,-6 2-1,-4 4-1,-3 2 0,-2 5 0,1 4 0,2 5 0,8 6 0,6 5 0,9 6 0,8 9-1,8 8 0,9 8 0,5 6 0,7 9 0,-1 1 0,1 3 0,-3-1 1,-3-1 0,-7-6 1,-5-3-1,-6-5 2,-7-10-1,-1-10 1,-7-7 0,-1-10 1,-7-12 0,-2-11 0,-3-17 1,-1-15-1,1-14-1,3-13-1,7-9-1,6-13-3,15-5-14,9-4-10,16-6-1,16-1 0,12-8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1:26.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-2 433 17,'0'0'18,"-1"11"0,1-11-6,0 0-6,3 13 0,-3-13 3,12 6-1,0-9 1,8-3-1,5-10 0,7-4-1,5-10-3,5-3-1,2-7-1,-1-1-2,-3 1 1,-6 4 0,-6 5 1,-5 8-1,-9 5 0,-4 8-1,-10 10 1,0 0-1,5 11 0,-7 6 0,2 5 0,1 4 0,1 5 0,5 7 1,0-2 0,2 0 0,5-3-1,-2-4 0,3-2-3,-5-8-6,4-5-11,-1-8-8,-4-8 0,0-5 0</inkml:trace>
  <inkml:trace contextRef="#ctx0" brushRef="#br0" timeOffset="500">374 46 18,'0'0'21,"0"0"1,0 0-3,-9 5-10,9-5-2,0 0-1,0 0 1,0 0-1,0 0-1,0 0 0,0 0 0,0 0-2,0 0 0,0 0-1,0 0 1,0 0-1,0 0 0,0 0 0,0 0 0,0 0 0,0 0-1,0 0 1,0 0-1,0 0-1,0 0 1,0 0-1,0 0 0,0 0 1,0 0-1,0 0 0,0 0 0,0 0 1,0 0-1,0 0 1,0 0 1,0 0-1,0 0 0,0 0 0,10-3 1,-10 3-2,0 0 0,0 0-2,0 0-4,0 0-9,0 0-15,-3-10-2,-6-2 1,-8-14-1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7.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5714 75 0,'-60'3'8,"15"0"0,10-1-1,9 0-2,7-2 0,6 2-1,13-2-2,-12 7-1,12-7-1,-1 12-1,3-2 0,3 6 0,4 2 1,3 7-1,3 8 1,7 11 0,1 10 0,3 12 0,2 10 1,1 11-1,-2 13 1,-2 5 0,-4 7 0,-7 5 1,-3 0 1,-8-3 1,-3 0 0,-5-4 1,-1-2 0,-1-2 0,0-5-1,0-6 0,2-4 0,1-5-2,3-5 1,0-8-2,1-7 0,0-10 0,1-8-1,0-8 1,1-6 0,1-8 0,1-4 1,-1-4-1,0-1 0,0-1 1,1-2-1,-1 3 0,-1-1 0,0 1 0,0-1 0,-1 0 0,-1-2 1,0-2-1,1-1 1,-3-2 0,2 1 0,0-10 0,-3 17 0,2-7 0,0 0-1,-1-1-1,0 2 1,1-2-1,0 1 1,1-1-1,0-9 0,1 15 0,-1-15 0,1 12 0,-1-12 1,2 11-1,-2-11 0,0 0 0,2 11 0,-2-11 0,3 14 0,1-3 0,3 2 1,5 9-2,8 3 0,12 10-4,9 4-6,15 10-14,13 8 0,4-5 0,9-6-1</inkml:trace>
  <inkml:trace contextRef="#ctx0" brushRef="#br0" timeOffset="1843">5715 69 8,'40'-11'10,"18"-3"-10,11-1-3,7-1-1,3 3-5</inkml:trace>
  <inkml:trace contextRef="#ctx0" brushRef="#br0" timeOffset="147873">0 1332 19,'0'0'21,"9"4"0,-9-4 0,0 0-14,11 1-6,-11-1 0,13 8 1,-13-8 0,14 17 1,-7-5 0,1 6 0,-3 3 0,2 8 0,0 4 0,2 6-1,-1 3-1,-1 5 0,0 1 0,-1 2-1,2-5 1,-3-2 0,-2-6 1,-2-5 1,-4-8 0,3-3 2,-7-12 1,7-9-1,-18-1 1,8-11-1,-7-11-1,4-5 0,-2-9-1,3-5-1,2-4-2,8-5 2,5 1-2,7 3 0,9 3-2,5 4 1,6 4 0,5 5 0,5 5 0,-3 6 0,4 8 0,0 4 1,-3 4-1,-4 3 1,-4 5 0,-4 0-1,-6 1 1,-2 0 0,-8-1 0,-10-4 0,11 5-1,-11-5 0,0 0-4,0 0-4,0 0-16,0 0-4,-17 9-1,1-8 0</inkml:trace>
  <inkml:trace contextRef="#ctx0" brushRef="#br0" timeOffset="148764">404 1777 36,'0'0'20,"0"0"0,0 0-3,0 0-18,10 10-1,-10-10 0,11 22 2,-7 1 1,3 9 2,-6 7 1,3 10 0,-3 4 0,3 6 0,-3-1-2,2 0 0,0-8 0,1-3-2,1-10 1,-3-7 0,0-9 2,1-5 2,-3-16 0,2 11 1,-3-24 0,2-5 0,0-13-1,6-7 0,1-7-2,7-6-2,2-4-1,6 1-1,4 2 1,3 6-1,0 8 0,-1 6 1,0 8-2,-7 4 0,0 7-4,-7 3-3,0 11-10,-15-1-8,12 11-3,-15 0 1,-6 1 1</inkml:trace>
  <inkml:trace contextRef="#ctx0" brushRef="#br0" timeOffset="149205">495 2159 33,'9'17'23,"2"-6"1,11-3-2,4 6-18,4-1 0,5 4-1,2-4 1,1 5-1,-3-4 0,3 3 1,-10-3 0,-1 2 0,-6-4 0,-1 0 0,-8-4-1,-2-1-1,-10-7 0,11 8 0,-11-8-2,0 0-4,0 0-11,-2-12-13,-2-3-1,0-3 0,-3-11 0</inkml:trace>
  <inkml:trace contextRef="#ctx0" brushRef="#br0" timeOffset="150066">1063 1769 37,'0'0'20,"-10"-1"1,10 1-7,7-12-12,-7 12-1,13-11 0,-13 11 2,20-7 2,-9 4 0,6 4 1,-1-1 0,6 3-1,4-2-1,3 1-1,2-1-1,0-1-2,0 0 0,-4-1-1,-4 0-2,-6-1-2,-4 2-7,-13 0-12,0 0-4,1-12 2,-15 0 0</inkml:trace>
  <inkml:trace contextRef="#ctx0" brushRef="#br0" timeOffset="150377">966 1557 40,'0'0'23,"0"0"1,0 0-7,16-3-13,6-3-2,4-2 0,4 1 1,1-1 0,3 5 0,-2-3 0,-1 5 0,-4 1-1,-6 2-4,2 7-8,-5 0-14,-9 1-3,-2 0 1,-7-10-1</inkml:trace>
  <inkml:trace contextRef="#ctx0" brushRef="#br0" timeOffset="152049">2558 837 35,'0'0'17,"0"0"-1,0 0-3,0 0-4,0 0-5,0 0-3,-13-8-1,13 8-1,-14-3-1,14 3 1,-14-2 1,14 2-1,-18-1 1,18 1 0,-17-1 1,17 1-1,-18-1 0,9 2 0,-1 1 0,-1-1 0,0 1 0,-2 1 0,0 0 1,-2-1-1,0 2 1,-2 2 0,2-2 0,-1 2 0,2-1 0,-2 2 0,3-2 0,-2 5-1,2-1 1,0-2 0,-1 4 0,1-3 1,-1 3-1,0 0 1,-2 4-1,2 0 1,-1 0 0,2 2-1,1 0 0,2 3 0,1 0 0,5-1 0,2 2 0,3-1 0,5-1 1,2-1-1,5-2 0,1 1 1,6-2-1,-1-1 0,6-1 0,-1-3-1,0-1 1,0-2 0,-2-1-1,0-3 1,-3 0 0,-4-2 0,-3-1 0,-12 0 0,16-1 1,-16 1-1,0 0 0,0 0 1,0 0-1,0 0 0,0 0 0,0 0 0,0 0-1,0 0-4,0 0-8,0 0-15,0 0-2,2-15 1,-7 4 0</inkml:trace>
  <inkml:trace contextRef="#ctx0" brushRef="#br0" timeOffset="153361">2667 1050 33,'0'0'18,"0"0"0,0 0-2,0 0-6,0 0-4,0 0-3,0 0-2,7 18-1,-5-3 0,0 7-1,2 3 1,1 6 0,2 3 1,2 1-1,-2 0 1,1-3 0,0-4 1,-1-6 0,-1-2 0,-1-10 1,-5-10 0,20 0-1,-3-15-1,6-10-1,4-7-1,3-6 0,3-5 0,4-2-1,-1 0 1,-4 5 1,-4 6 0,-6 7 1,-3 7 0,-4 6-2,-3 3-2,-12 11-6,14 1-9,-14-1-8,0 18 1,-11-7 0</inkml:trace>
  <inkml:trace contextRef="#ctx0" brushRef="#br0" timeOffset="153792">2740 1306 33,'27'12'23,"-2"-7"-2,9 1 1,-1-2-20,5 1-2,2 3 2,-5-1 0,-1 5 1,-8-1 1,-1 5 0,-6-4 0,-2 4-2,-3-2-7,-3 0-13,-2-6-7,3-3-1,-12-5 1</inkml:trace>
  <inkml:trace contextRef="#ctx0" brushRef="#br0" timeOffset="154072">3210 1053 23,'0'0'21,"0"0"0,0-11 0,0 11-15,0 0-3,0 0 1,0 0 0,0 0 0,0 0 0,0 0 0,8 18 0,-4-4-2,2 5-1,1 2 0,2 5 0,-1 2-1,2 3 1,-2 0 0,1 1 0,1-3 0,0-1 1,-2-4 0,0-2 0,0-8 1,2-1 1,-10-13-1,21 3 1,-9-14-1,6-6-1,0-11 1,5-4-1,1-6-1,1-4-1,-1-2 1,0 3-1,-2 4 0,-5 5 0,-2 7 0,-3 6 0,-1 5-1,-4 3-3,-7 11-2,13-8-2,-13 8-8,12 8-8,-12-8-7,4 16 2,-7-6 1</inkml:trace>
  <inkml:trace contextRef="#ctx0" brushRef="#br0" timeOffset="154573">3415 1239 45,'0'0'28,"11"5"0,-11-5-1,13 0-16,0 3-9,3 3-2,5 4 0,2 4 0,4 3 1,2 4 0,3 3 0,0 0 0,2 2 1,-3-4-1,1 0 1,-3-3-1,-2-4 0,-6-2-1,-2-4 0,-4-2-1,-15-7-6,16 5-19,-16-5-2,-14 0-2,-4-4 1</inkml:trace>
  <inkml:trace contextRef="#ctx0" brushRef="#br0" timeOffset="155384">1800 1677 9,'0'0'14,"0"0"1,12 4-9,-2-5-2,3 2 2,2-1 3,6 3 0,4-1 2,5 4 0,7-2 0,10 2-2,8-1-3,13 2-1,9-1-2,12 1 0,11-2-1,13 1 1,5-1-1,10 3 0,7-2-1,7 1 1,6-1-1,2 1 0,1-1 0,1-1-1,-1-2 0,-5-2 0,-5-1-1,-11-1 1,-9 0 0,-11 2 0,-13 1 0,-14 2 0,-13 2-1,-15 2-1,-11 2-1,-15-2-4,-11 2-17,-16 2-5,-18-8 1,-15-2 0</inkml:trace>
  <inkml:trace contextRef="#ctx0" brushRef="#br0" timeOffset="156285">2308 2166 12,'19'1'18,"-19"-1"1,21-2-4,-7 2-8,0-3-4,-1 3 0,-3 0 2,1 1 2,-11-1 0,10 0 2,-10 0-1,0 0 0,-16-1 0,4 3-1,-7-2-2,-3 2-2,-7 0-1,-4 1 0,-9 4 0,0 1 1,-6-1-1,0 3 1,-3-1-1,1 1 0,2-1 0,4 2-1,5-5 0,6 0-1,4-2 1,6 2-2,5-3 1,0-1 1,8 0-1,10-2 0,-12 2-1,12-2 1,0 0 0,0 0-1,0 0 1,0 0 0,0 0-1,0 0 1,12 10 0,-12-10 0,0 0 0,0 0 0,10 8 0,-10-8 0,0 0 0,0 0 0,0 0 0,0 0 0,0 0 0,0 0 1,0 0-1,0 0 0,0 0 1,0 0-1,0 0 0,0 0 1,0 0-1,0 0 0,0 0 0,0 0 1,0 0-1,0 0 0,0 0 0,0 0 0,0 0 0,0 0 0,0 0 0,0 0 0,0 0 0,0 0 0,0 0 0,0 0 0,0 0 0,0 0 0,0 0 0,0 0 2,0 0-2,0 0 0,0 0 0,0 0 0,0 0 0,0 0 0,0 0 0,0 0 0,0 0 0,0 0 0,0 0 0,0 0 1,0 0-1,0 0 0,0 0 0,0 0 0,0 0 0,0 0 0,0 0 0,0 0 0,0 0 0,0 0 0,0 0 0,0 0 0,0 0 0,0 0 0,0 0 0,0 0 0,0 0 0,0 0 0,0 0 0,0 0 0,0 0 0,0 0-1,0 0 1,0 0 0,0 0-2,0 0 2,0 0-1,0 0 1,11 14 0,-11-14-1,17 14 1,-2-2 0,5 0 0,6 4 0,5 0 0,4 1 0,4 1 0,4 0 0,0 2 0,2-2 0,-3 1-1,-3-1 1,-3 1-1,-4 1 1,-4-1-1,-3 0 1,-5 1-1,-6-1 0,-2 2 0,-6-2 0,-2-1 0,-4-2 1,-4-1-1,-4 0 1,-4-2 0,-5-1 1,-5-1-1,-5 1 0,-5 1 1,-5-1-1,-6 5 0,-2 0 1,-4 2-1,-1 2 0,-3 2 0,-1 3 0,1 2 0,1 3 0,2-1 0,3 1 0,3 1 0,5-2 0,4-1-1,7-2 1,8-3 0,2-2 0,7-4 0,4 0 0,7-5-1,7 1 2,4-3-1,9 0 1,7-2-1,9-2 1,6-1 0,9-1-1,5-2 1,7 0-1,6-2 0,1-1 0,0 1 0,-2-1 0,-1 1-2,-8-3-3,1 7-9,-7-3-15,-10 0-2,-6-1 1,-11-4 0</inkml:trace>
  <inkml:trace contextRef="#ctx0" brushRef="#br0" timeOffset="159490">3279 2713 9,'13'-8'17,"-13"8"-4,13-17-1,-13 17 2,5-15 0,-5 15 1,-8-11-2,8 11-4,-21-8-4,8 6-2,-6 1-2,-1 0-1,-5 3 0,0 1 1,-4 2-1,0 0 0,-1 2 1,1 1-1,0 1 1,1 2-1,1 0 0,1 2 1,1 1 0,4 3 0,2 1 0,0 3 1,2 1 0,2 2 0,3-1 0,1 2-1,3 0 2,4 3-2,2-4 1,5 3-1,3-2 1,6 2-1,6 1 1,7-2-1,6-2 0,7-3 0,4-5 0,8-3-1,5-5 0,4-7 0,1-5-1,1-3 1,-4-2-1,-2-2-1,-3 2-2,-11-4-3,-2 6-16,-10 3-6,-9 0-1,-9 3 1</inkml:trace>
  <inkml:trace contextRef="#ctx0" brushRef="#br0" timeOffset="161563">3546 2737 13,'0'0'21,"0"0"-1,7 13 0,-7-13-11,5 9-7,-5-9-1,7 22 0,-2-5 2,-2 5 0,0 5 0,-2 1 1,2 7 2,-2-1 0,2 3 0,-3-5 0,5 0-1,-4-7 2,5-3-2,-1-9 0,4-4-1,0-11-1,5-7-1,1-8 0,3-6-2,0-5 0,3-4 1,0-3-1,0-2 1,2-2-1,1 2 1,-1 3-1,1 3 1,2 3-1,0 4 0,-1 8 0,-1 4-1,-4 9 1,-1 7 0,-4 8 0,-3 5 1,-5 8 0,-2 6-1,-1 1 1,-1 1 0,-1-3 1,2-1-1,-1-6 0,4-4-1,5-10 2,7-9-2,6-7-2,4-10 0,4-4 0,2-5 0,4-3-1,-2-3 1,-3 2 1,-6 4 1,-6 5 2,-6 7-1,-4 2 2,-3 7-2,-9 5 1,0 0 0,8 14-2,-8 1 1,0 7-2,0 4 1,-2 6 1,0 6-1,-2 3 0,-1 5-1,2 8-7,-3-3-21,0-1-2,-1-6-1,-1-5 1</inkml:trace>
  <inkml:trace contextRef="#ctx0" brushRef="#br0" timeOffset="162404">4570 3124 28,'0'0'14,"5"-11"0,-5 11 0,2-12-15,-2 12 0,0 0 2,0-11 2,0 11 3,0 0 5,1 17 0,-1-3-4,0 8-2,-1 3-3,2 9 0,-3 3 1,2 6 0,-1-2 0,1 4 1,-1-7 0,2 2-1,-1-12 0,2-4 0,-1-7 0,2-4 0,-3-13 0,0 0-2,14-10 2,-3-11 0,3-6-1,6-5 0,4-6-1,5-4-1,1-1 0,2 3 1,-2 4-1,0 4 0,-2 5 1,-2 4-1,-2 7-1,-3 0-2,2 9-6,-9-3-10,0 9-11,-14 1-1,9 8 0,-14 1 1</inkml:trace>
  <inkml:trace contextRef="#ctx0" brushRef="#br0" timeOffset="162875">4625 3359 62,'18'12'28,"1"-9"-2,4-1-8,1-1-15,4 1-3,1 3 1,1 3 0,-3 3 1,-3 4-1,-6 2 2,0 4-2,-5-3 0,-1 0-4,-1 0-4,-3-3-21,-8-15-1,17 12-1,-17-12 2</inkml:trace>
  <inkml:trace contextRef="#ctx0" brushRef="#br0" timeOffset="163456">5126 3507 42,'0'0'24,"0"0"-2,0 0-6,0 0-7,0 0-4,0 0-1,0 0-2,14-15-1,-5 3 1,7-6-1,1-2 0,5-6-1,2-3 1,2-6-1,-2 2 2,-1 2 0,0 6 1,-6 1 1,-1 7 0,-8 2 0,3 5 1,-11 10-2,9-8 0,-9 8-2,0 0 0,4 12-1,-1-1 0,2 5 0,1 5 0,1 7 0,3 4 1,1 1 1,2 2-1,-1-2 0,4 2 0,2-6-1,2-4-5,6-4-13,-5-11-13,1-10-1,-3-11 1,-5-13-1</inkml:trace>
  <inkml:trace contextRef="#ctx0" brushRef="#br0" timeOffset="165749">5250 3171 22,'10'-5'24,"-10"5"1,0 0-2,0 0-10,12 0-2,-12 0-2,0 0-2,0 0-1,12 15-1,-12-15-2,15 23-2,-3-5-1,0 5 0,5 4 0,0 5 0,2 3-1,-1 4 1,2 1-1,-2 0 0,-2 0 0,-2 2 0,-5-2 1,-4 1 0,-6-2 2,-4-3-1,-10-3 2,-3-2 0,-6-6 1,-4-4-1,-4-9 0,0-7 0,-2-9-2,2-8 0,2-6-2,3-6-2,6-2-3,1-7-12,8 1-12,4 0-3,3 2 2,4-3-1</inkml:trace>
  <inkml:trace contextRef="#ctx0" brushRef="#br0" timeOffset="166280">5065 3190 76,'0'0'33,"-3"12"-3,3-12-3,12-8-23,0 6-2,7-2-1,6-2 0,7 1 1,8-6-1,8 1 1,3-1 0,6 0-1,-1 2 0,0 1-1,-7 5 0,-5 0 1,-9 5-1,-9 3 1,-5 2-2,-6 1 0,-3 3-3,-12-11-8,4 20-20,-4-20-1,-10 16-1,-4-17 1</inkml:trace>
  <inkml:trace contextRef="#ctx0" brushRef="#br0" timeOffset="167031">2004 3607 32,'0'0'25,"11"8"-2,-11-8 4,0 0-20,13 10-3,-13-10-3,16 20 3,-7-2-3,2 8 3,-1 5-2,3 7 2,-3 3-3,3 6 1,-6 3-1,0 2 1,-4-3 0,-2-5 1,-1-44 1,-8 78-1,8-78 2,-25 71-1,25-71 1,-35 52 0,35-52-1,-44 36-2,44-36-1,-49 19-1,49-19-4,-45-15-8,27-4-16,1-9-4,5-6-2,2-8 2</inkml:trace>
  <inkml:trace contextRef="#ctx0" brushRef="#br0" timeOffset="167491">1840 3575 56,'0'0'31,"0"0"-3,-8 9 1,8-9-22,0 0-5,0 0-1,0 0 1,12 5 0,1-1 2,6-1-1,8 1 0,9 0 0,10 1-2,11 4-9,3-2-20,16-2-6,3-4 1,6-5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25.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207 2144 16,'0'0'17,"10"-8"-1,-10 8-3,0 13-3,-1 4-2,-1 7-3,-2 7-2,-1 7-1,0 8 0,-2 3 1,1 0 0,1-5-1,6-7-2,8-9-4,8-14-13,6-20-5,12-13 0,1-17-1</inkml:trace>
  <inkml:trace contextRef="#ctx0" brushRef="#br0" timeOffset="190">571 2072 26,'9'-24'25,"-4"14"0,-5 10-2,0 0-11,0 13-6,0 9-4,0 10-2,0 9-1,-1 8 1,0 8 0,-1 5 1,0 1 1,-2-3-1,1-4 0,0-7-2,1-6-3,-3-12-5,3-7-10,-4-9-6,-5-13 0,-1-9-1</inkml:trace>
  <inkml:trace contextRef="#ctx0" brushRef="#br0" timeOffset="431">74 2364 20,'-34'-4'20,"9"5"0,8 4-4,17-5-3,-2 12-4,22-9-2,17 1-3,15-3 0,13 1-1,12-1 0,9-2-1,4-1-2,0-1-1,-6 3-8,-12-1-10,-15 0-8,-10 1 2,-20-4 1</inkml:trace>
  <inkml:trace contextRef="#ctx0" brushRef="#br0" timeOffset="711">85 2258 21,'-29'10'23,"11"-1"-1,6-8 2,12-1-14,0 0-6,27-13 1,3 5 0,8-2 0,12 0 1,8-3-1,10 3-1,5 2-4,3 0-14,-3 6-12,4 4-2,-12 0 0,-6 4 0</inkml:trace>
  <inkml:trace contextRef="#ctx0" brushRef="#br0" timeOffset="1012">1079 2205 0,'4'-20'21,"-4"20"-1,3-16-6,-3 16-4,0 0 1,4 13-1,-1 6-4,1 7-2,1 9-3,1 2 1,1 6 0,0 1-1,1-3 0,0-2-1,-1-5 1,0-8 0,-2-7 0,-3-6 2,0-3 1,-2-10 1,0 0 0,-9-9 0,5-3 1,-5-10-1,6-2 1,-2-10-3,4-2-1,4-4-2,5 1 1,7 2-2,4 2-1,7 5-1,1 2-4,7 11-7,-1 4-12,-1 4-3,-2 5 1,-4 3 1</inkml:trace>
  <inkml:trace contextRef="#ctx0" brushRef="#br0" timeOffset="1392">1617 2283 15,'13'14'21,"-13"-14"3,9 22 1,-10-6-9,-5 2-8,2 7 0,-3-4 0,4 5 0,0-3-2,5 0-2,7-4-8,5-8-16,6-7-8,6-4 0,-1-6-1</inkml:trace>
  <inkml:trace contextRef="#ctx0" brushRef="#br0" timeOffset="1683">1954 2371 27,'4'18'22,"-4"-4"1,5-1 2,1-1-17,3-1-5,7-2 0,3-5 0,6-5-2,4-6-1,0-6 1,-1-6-2,-4-4 0,-8-3 1,-5 0 1,-10 0 1,-5 5 1,-9-1 1,-1 8 1,-2 2-1,1 6-2,0 4 0,4 6-1,3 8-2,3 6 1,5 8 0,5 8-1,2 9 1,3 8 0,1 11 0,3 6 0,-3 4 0,-1 4 0,-6 5 0,-5-1 0,-7-5 0,-4-4 1,-4-12 1,-2-11-1,-3-13 2,1-11-2,-2-19 1,3-12 1,4-15-2,3-13-2,5-11-1,3-13-2,10-7-5,6-15-2,13-1-7,5-5-7,11-2-1,5 5-1,2-1 2</inkml:trace>
  <inkml:trace contextRef="#ctx0" brushRef="#br0" timeOffset="2143">2496 2000 3,'18'-30'20,"1"13"0,-8 1-1,-2 6-6,-9 10-3,11-10-3,-11 10 0,0 0-1,2 20-1,-4-2-1,2 8 0,-2 6 0,1 9 0,-1 7 0,2 10 0,-2 0 0,3 6 0,-1 0 0,3 1-1,-1-4 1,2-4-1,-1-6-1,1-9-1,-1-7-1,0-10 1,-1-7-2,-2-18 1,0 0 0,0 0 0,9-26-1,-5-2 1,3-5-1,3-5-1,7-5 0,-1 0 1,5 4-1,1 3 1,1 5-1,-4 8 1,1 5 0,-4 9 1,-4 9 0,-3 10 0,-3 6 1,-1 9-1,-4 5 1,1 3 1,-1 4 0,2 2-1,-1-5 1,3-3-1,1-6 0,3-9-4,5-3-6,-2-14-13,4-7-7,2-10-1,-2-9 0</inkml:trace>
  <inkml:trace contextRef="#ctx0" brushRef="#br0" timeOffset="2674">3088 2006 46,'0'0'24,"7"-10"1,-7 10-1,4 23-20,-6-1-5,-2 6 0,0 9 1,-1 9 1,-2 9 2,-1 7 0,-2 3 0,3 6 1,1-2-1,4-2 0,3-3-3,4-8-2,6-9-4,1-12-9,4-15-12,5-11-2,-8-16 2,0-10-1</inkml:trace>
  <inkml:trace contextRef="#ctx0" brushRef="#br0" timeOffset="2904">3037 2344 36,'-18'-26'26,"7"8"2,3 4-8,7 5-8,14 9-4,10 1-3,13 3-2,11 2-3,13 1-4,17 0-18,12 5-4,5-2-2,7-1 1</inkml:trace>
  <inkml:trace contextRef="#ctx0" brushRef="#br0" timeOffset="3245">4175 2407 26,'-1'-11'23,"1"11"0,4 11 0,-3 4-11,1 10-10,-1 10-3,0 7 1,0 8 1,-1 5 1,-1-2-1,0-2 0,1-6-7,0-7-15,-4-18-3,3-10 0,1-10-1</inkml:trace>
  <inkml:trace contextRef="#ctx0" brushRef="#br0" timeOffset="3435">3941 2519 41,'-16'-8'27,"7"6"3,9 2-3,0 0-12,15 3-11,9 2-2,9 1-2,10 2 0,6-1-3,9 6-4,0-5-14,1-1-7,-2-1 0,-5-5 0</inkml:trace>
  <inkml:trace contextRef="#ctx0" brushRef="#br0" timeOffset="3655">4558 2466 30,'0'0'25,"0"0"0,0 0 1,0 0-15,0 0-7,3 11 0,-4-2-1,3 6 1,-1 0 0,4 5 0,2 0 1,7 3-1,5-5-1,9-5-2,8-7-1,5-9-1,3-6-1,1-7 0,-1-3 0,-6-2 1,-5 1 1,-10 2 1,-7 5 1,-5 5-1,-11 8 0,0 0 1,10 6-1,-7 7-1,4 7 0,1 4-1,6 5 1,2 2 1,4 3-1,2-2 1,2-4 1,0-4-1,-2-7 1,-1-6 0,-5-10 1,1-7-1,-5-12 0,1-4 1,-4-10-1,1-2-1,0-4 0,-1-1-1,1 3 0,-3 3-3,3 9-5,-7 1-10,5 10-14,0 4 0,3 4 0,0 1 1</inkml:trace>
  <inkml:trace contextRef="#ctx0" brushRef="#br0" timeOffset="4266">5583 2561 16,'-20'-16'21,"20"16"-1,-13-15-4,13 15-9,-5-13-11,5 13-2,0 0-3,-3-14-11,3 14-1,0 0 2</inkml:trace>
  <inkml:trace contextRef="#ctx0" brushRef="#br0" timeOffset="4607">4615 2350 14,'9'-10'21,"-3"-6"-1,6 3 2,0-2-12,0-2-5,2 5 1,-3-2 1,0 8 0,-11 6 0,14-3 1,-14 3-1,6 26-2,-6 1-1,1 12-2,-3 13-1,-1 10 1,-1 8 0,1 1 0,1-1 0,3-8-1,2-8-1,5-15-3,12-15-5,2-25-4,15-12-3,-1-23 0,8-6 2,-2-16 1,3-5 7,-2-3 5,-8 0 7,-2 12 7,-13 4 1,0 18 1,-10 3-2,1 13-3,-9 7-5,-2 9-2,-1 23-3,-1 3-1,-2 11-1,-1 11 0,0 10 1,-1 9 0,0 5 1,2-3-1,0-3 0,1-8 0,0-6-3,-5-13-5,2-8-10,-8-14-10,-5-12-2,-7-9 0,-7-11 1</inkml:trace>
  <inkml:trace contextRef="#ctx0" brushRef="#br0" timeOffset="5077">4639 2666 32,'-30'-29'26,"10"8"-1,6 10-4,4-2-5,10 13-5,0 0-2,27-4-3,3 4 0,12 4-3,10-1-1,9 2-1,8-1-2,4-2-2,2 3-6,-10-7-6,-7 0-11,-12-1-5,-15-6 1,-13 1 1</inkml:trace>
  <inkml:trace contextRef="#ctx0" brushRef="#br0" timeOffset="5328">4608 2495 49,'-18'5'27,"18"-5"2,0 0-3,31-12-19,11 3-4,15 2-1,12-2-1,14-1-1,15 5-2,6-1-6,7 6-17,-3 3-4,-10 2 1,-5 4 1</inkml:trace>
  <inkml:trace contextRef="#ctx0" brushRef="#br0" timeOffset="5628">5600 2410 25,'0'0'17,"0"0"-1,0 0-3,0 0-3,0 0-2,0 0-4,0 0-1,0 0-1,0 0-1,0 0-1,0 0 0,0 0 0,-2 9 0,2-9 1,0 0-1,0 0 0,0 0-1,0 0-1,0 0 0,11-4 0,-11 4 0,0 0-1,0 0 1,0 0-2,0 0 2,0 0-1,0 0 1,0 0-1,0 0 1,0 0-1,0 0 3,0 0 1,0 0 1,0 0 3,0 0 0,0 0 1,0 0-1,7 10 0,-7 7 0,0 5-2,0 8 0,1 7-1,2 8 2,-1 2-1,3 2 2,1-5-1,2-3 0,0-9 0,7-9 0,-1-14-2,6-13-1,2-13 0,4-13-1,1-9 0,1-7 0,-2-6 0,-1 0 1,-5 3 1,-3 10 0,-7 6 1,-2 10-1,-3 8-1,-5 15 0,0 0-1,1 24 0,0 3-1,0 7 0,3 5 0,2 4 2,4 3 0,3-4 0,5-4 0,2-7 1,3-11-1,3-6 1,-1-11 0,2-9 0,-2-13 0,0-8-1,-4-8 1,0-7 0,-5-3-1,-1-2-1,-4 2-1,-3 3-2,0 11-3,-9 2-15,3 11-10,-3 7-1,1 11 1</inkml:trace>
  <inkml:trace contextRef="#ctx0" brushRef="#br0" timeOffset="6489">6383 2384 23,'0'0'27,"-2"-17"-1,2 17 1,0 0-11,0 0-8,8 13-4,-5 4-3,3 7-1,-1 7 0,3 6-1,0 5 2,0 2-1,-1-3 1,0-4 0,-3-4 0,1-8 1,-3-7 1,2-4 1,-4-14 0,0 0 0,5-13 0,3-4 0,-2-11 0,6-4-1,1-8 0,6-4-2,4-1 0,4-2 0,2 6-2,1 3 1,3 6-1,-1 6 0,1 8-5,-6 1-4,5 11-13,-5 6-8,-2 6 0,-2 4 0</inkml:trace>
  <inkml:trace contextRef="#ctx0" brushRef="#br0" timeOffset="6880">6875 2658 23,'-15'5'21,"-3"-17"0,11-6 0,6-12-11,6-7-9,7 0 1,7-4 1,7 2 1,1 5 1,6 8 2,-4 6-1,1 10-1,-7 6-2,-4 10-2,-6 6 0,-6 9-2,-4 5 1,-5 5 0,-3 2 1,-2 1 0,-4-2 0,2-4 1,-1-5 0,2-5 0,-1-7 0,9-11 0,-18 0-2,8-9 0,0-1-4,-5-8-6,2 1-17,1-1-2,2-4 0,6 3 1</inkml:trace>
  <inkml:trace contextRef="#ctx0" brushRef="#br0" timeOffset="7261">7257 2378 49,'14'10'16,"-14"-10"0,16 7-5,-14 3-13,-2 2 1,-1 4 3,-4-1 2,5 5 5,-2-6 4,12 1-1,10-9-4,11-6-5,10-8-3,8-6-3,6-3 1,2-5 2,-2 0-1,-5 2 4,-14 2 0,-4 6 4,-14 4-1,-2 11 1,-16-3-2,12 20 0,-6-4-2,6 4-2,1 4 1,6 2-2,3-1 0,4-3-2,7-1-6,-2-8-18,6-5-6,0-9 0,-1-7-1</inkml:trace>
  <inkml:trace contextRef="#ctx0" brushRef="#br0" timeOffset="7641">8274 2414 42,'5'29'23,"-4"-7"2,6-5-6,3 5-15,0-1-2,6-4 1,-1-5 0,7-5-1,3-8 1,4-6 0,-1-9-1,2-4-1,-2-7-1,-1-4 0,-3-3 0,-4 3 0,-6 2 0,-3 4 1,-6 4-1,-3 4 0,-5 5 0,3 12-1,-18-7 0,6 10 0,-3 6 0,-1 2 1,0 6-1,1 1 1,2 7 0,2 4 0,3 7 1,1 5-2,4 8 2,2 7-2,4 6 0,1 5-1,1 9-4,0 2 1,1 4 0,-4-4 0,0 2 0,-5-6 2,-3-4 1,-6-5 2,-4-13 3,-3-6 1,-6-12 0,0-5 2,-6-17 1,3-6 0,-4-15 0,5-5 1,-3-16-1,10-6 0,6-16 0,12-7-2,12-14-1,15-8-2,18-9-3,16-8-5,24 3-11,13 1-13,10 4-2,6 5 0,-4 7 1</inkml:trace>
  <inkml:trace contextRef="#ctx0" brushRef="#br0" timeOffset="11006">9366 3458 23,'4'-18'21,"-4"18"0,5-23-5,-3 8-8,0-7-6,1-2-3,-1-6 0,1-3-1,0-5 1,-2-5 1,1-2 0,-4-7 0,0-3 0,-2-3-1,-1-5-2,-4-4-1,-1-3-2,1-3 0,-2 2-1,1-1 0,1-1 1,0 4 1,2 3 1,1 1 3,1 5 0,1 1 1,-1 1 1,0 2-1,-1 2 0,1 3 1,0 2-1,-1 2-1,2 2 1,-2 5-3,2 2 0,-2-1 0,4 5 0,-2 0 0,2 2 1,-2 0 1,1 3 2,0-2 3,-1 2 0,1 4-1,-1-3-3,1-2-5,2 2-4,-2-7-3</inkml:trace>
  <inkml:trace contextRef="#ctx0" brushRef="#br0" timeOffset="11457">9164 944 4,'-2'-21'5,"1"0"-1,1 2-1,0 2 0,-5-1 0,3 4-1,-7-3 0,3 2-1,-7-1-3,-5-1-1,-5 1-3,-2-5 1,0 2 0</inkml:trace>
  <inkml:trace contextRef="#ctx0" brushRef="#br0" timeOffset="11817">5469 63 4,'-219'-12'3,"-4"0"1,-3 1-1,-9 1 0,-8 2-2,-15 2 1,-11-1-1,-10 3-1,-11 3 1,-5 2-1,-1 4-2,0 2-2,7 0-1,8 4-2</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2.3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146 505 20,'0'0'12,"4"-11"0,-4 11 0,4-11-1,-4 11-3,0 0-2,8-11-1,-8 11-4,0 0 0,8 11 0,-8 8 0,-1 9 0,-4 6 2,-1 8 0,-2 3 1,0 2 0,1-2-1,6-5 1,7-16-4,10-13-5,13-14-4,7-16-6,8-12 2,4-12-1,3-8 3,-2-7 2,-2 2 5,-7 3 6,-9 5 7,-5 8 4,-5 6 1,-4 11 1,-8 4-3,0 10-3,-9 9-4,0 0-1,5 16-1,-5 6-2,-1 8-1,-2 10 0,0 6 1,-2 7 0,0 1 0,-3 1 0,3-3 0,-1-4-1,2-7 0,1-10-2,3-3-5,-1-8-11,0-8-8,0-2 1,1-10 0</inkml:trace>
  <inkml:trace contextRef="#ctx0" brushRef="#br0" timeOffset="480">110 738 7,'-36'-8'20,"13"5"-5,6 2-2,5 1-1,12 0 0,0 0-1,0 0-3,27-1-2,7 0-3,11-1 0,13 0-2,13 0 0,12-2-1,8 1 0,-1-2-1,-4 0-3,-10-1-3,-11 0-8,-11 2-9,-22-5 1,-12 0-1</inkml:trace>
  <inkml:trace contextRef="#ctx0" brushRef="#br0" timeOffset="781">-6 632 16,'-5'10'19,"5"-10"2,25-6-9,9 2-5,14-4 0,12 1 2,12-2-1,12 2-1,7 0-4,1 2-9,-4 0-17,-1 8 0,-15-5-1,-9 5 0</inkml:trace>
  <inkml:trace contextRef="#ctx0" brushRef="#br0" timeOffset="1402">993 449 16,'0'0'17,"15"14"0,-9-4-4,2 7-12,4 5-2,2 7-1,3 6 2,2 1 0,-1 3 1,-2-3 0,-1-4 2,-4-7 3,0-3 2,-6-10 2,1-2 0,-6-10-1,0 0 0,-5-23-2,6 2-2,2-8-3,2-5-2,4-3-3,3-3 0,4 2 1,4 1-1,5 7 2,0 4-1,1 7 1,1 7 0,0 3 0,-1 6 0,0 4 0,-3 5 0,-5 3 1,-1 5 1,-5 5 0,-2 4 0,-4 3 0,-2 2 0,-1 1 1,1 2-1,1-4 0,3-2 0,1-4-1,4-2 0,5-5 0,1-2-2,3-2-8,1-1-15,-2-8 0,3 1-1,-6-11 1</inkml:trace>
  <inkml:trace contextRef="#ctx0" brushRef="#br0" timeOffset="2213">1867 546 24,'-16'13'18,"-2"0"0,2 0-2,6 2-2,3-4-4,9 1-3,10-6-4,10-4-3,9-5-1,4-6-1,5-4 1,1-6 0,-1-4 1,-4-3 1,-10-1 3,-6 2 0,-11 2 1,-4 3 0,-8 3-1,-2 7-1,-8 6 0,-2 7-2,-3 7-1,-1 8 0,0 10 0,1 8-1,5 9 1,2 7 0,8 6-1,4 4 0,3 4 0,2-1-1,0-1 1,-4-5-1,-1-6 2,-4-7-1,-4-9 0,-5-10 1,-3-10 0,-3-13 0,-2-11 0,0-12 0,1-10-1,3-14 0,8-10-2,6-12 0,12-8-1,10-9 1,14-4 0,8-3 0,8 3 0,5 1 0,2 6 2,0 7 2,-6 8 0,-4 12 2,-8 7 1,-7 11 0,-10 8-1,-3 9 0,-8 7 0,-11 10-1,0 0-1,7 19-1,-10 3 0,0 5-1,-1 8 1,-1 6 0,1 8 0,-1 6 1,-1 2 0,1 3 0,0-5 1,3-2-1,0-6 0,3-6 1,2-11-1,5-11 0,6-13-3,7-15-1,10-9-4,4-14 0,9-6 0,0-7 0,6-1 2,-3-3 1,-4 4 3,-4 8 3,-12 4 3,-3 12 2,-12 4 1,-2 8-2,-10 9-2,0 0-1,0 0 0,-4 11 0,-5 8-1,0 7-1,-3 6-1,2 10 2,0 5-2,2 1 0,5 4-2,2-5-2,9 3-6,5-9-11,7-9-6,5-7 0,3-15 1</inkml:trace>
  <inkml:trace contextRef="#ctx0" brushRef="#br0" timeOffset="3475">2888 72 23,'12'-22'19,"2"6"-2,-4 3-3,-3 2-4,-7 11-1,10-10-5,-10 10-1,0 0-1,2 18 0,-6-2 0,0 8 0,0 10 1,1 11 1,-2 7 1,2 11-1,-4 2 1,5 7 0,-3-1-1,5 1 0,-2-7-1,4-7-1,1-7-1,3-9 0,6-5-1,6-13-3,9-9-6,3-13-13,8-12-6,7-10-2,0-14 2</inkml:trace>
  <inkml:trace contextRef="#ctx0" brushRef="#br0" timeOffset="3815">2818 240 26,'-31'7'23,"18"-1"3,13-6-7,19 5-7,21-5-2,9-4-1,20 2-1,9-4-2,14 3-1,6 0-3,-2 0-2,-3 3-6,-13 1-14,-12 2-8,-16 2-1,-23-3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8.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572-1 15,'0'0'19,"0"0"-5,0 0-2,0 0 2,0 0 0,0 0-3,-9 0-1,9 0-3,-19 1 0,6 3-2,-6-1-1,-3 4-1,-6 2-2,-2 5 0,-6 2-1,-5 5 0,-4 3 0,-4 1 0,0 4 0,1 0 0,5-2 1,4-3-1,6-5-1,8-2 1,9-5 0,8-2-1,8-10 1,13 4-1,7-5 1,6-1 0,11 1 0,4-2 0,5 2 1,2 0-1,2 3 0,-2 2 0,-2 2 0,-4 3 0,-7 2 0,-3 4 0,-7 3-1,-6 3 2,-5 6-1,-8 4 0,-10 5 1,-9 5 0,-7 5-1,-6 0 1,-5 2 0,-5-1 0,-3-2-1,-1-3 1,-2-4 0,5-4-1,3-6 2,5-5-1,6-4 0,4-5 0,7-3 0,12-11-1,-6 9 0,15-11 1,8-1-2,8-2 1,9-3 0,7 1 1,12-2-1,9-2 1,12-1-3,6-4-3,11-4-21,3-4-2,-3-11-2,-5-4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4,'9'14'4,"1"1"0,4 1 0,4 4-1,0-1 2,5 2-1,2 1 1,4-1 1,5 1-1,1 2 1,3 2-1,1 2 0,7 1-1,0 2-1,3 0-1,2 3 0,-3 2 0,3 1 0,1 1 0,0 4 1,1 3-1,3 2 2,1 0-2,6 4 1,4-4-1,5 6 0,4 0-1,3 2 0,2-2 0,2 5 1,-1 3-1,2 5 0,-1 6 1,1-2-1,0 2 1,0 4-1,2-2 0,4 3-1,1-2 1,4 0 0,0 0 0,3 4 0,0-4 0,5 3 1,1 1 1,1 4-1,1 0 0,-1 2 0,4 2 0,1 0 0,4 2 0,3-1-2,-2-1 1,6-3 0,5 1-1,5-1 1,5-3 1,4 0-1,2 1 0,5-2 1,8 0-1,0 3 0,-2-2-1,1 2 1,3 2-1,-1 0 0,1-2 0,0 3 0,1-1 0,1-1-1,4-1 1,4 1 0,1-1 0,5-1 0,3 2 0,4 0 0,0 2 0,1 1 0,2 4 0,1 0 0,-2 1 0,0 2 1,0 1-1,0 0 1,3 0 0,3 1-1,2 0 1,1-1 0,2 1 0,5 0 0,1 1 0,-3 5 0,3 0 0,-1 3 1,-2 0 0,3 2-1,-1 2 0,-1 3 0,-3 1 0,5 0 0,-5-1 0,-2-2-1,-1 1 0,0 0 0,-6 1 1,-4-2-1,-1-3 0,-1-1 1,-1-4-1,1 0 1,-2 1-2,-3-2 2,1-1-2,-4-2 0,-4 2-2,-13-6-3,-10 5-8,-19-12-16,-21-16-1,-21-19 0,-32-27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8.4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4,'0'0'3,"14"-12"-3,-14 12 0,16-9 0,-16 9 1,14-7 1,-14 7-1,0 0 1,9-6 0,-9 6 0,0 0-1,0 0 0,0 0 0,0 0 0,0 0 0,0 0 0,0 0 0,0 0-1,11 2-1,-11-2-4,0 0-3,14 17-2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9.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1,'14'5'3,"-5"2"-3,1 1 2,1 2 0,0 4 3,1-1 0,2 3 3,1 1 0,5 5 0,2 0 1,7 5-1,4 1-1,5 6 0,6 4-3,3 1 0,5 6 0,3-1-2,6 5 1,3 2-1,3 5-1,7 3 0,1 3 0,5 5 0,3 5-1,3 2 0,4 5 1,5 3-1,6-1 1,5 5 0,5 2 0,6 3-1,9 4 1,4 3 1,3 5-1,4 1 0,1 6 0,0 4 0,2 0 1,3 3-1,0 1 1,-2-1-1,6 2 1,2 0-1,2-2 0,6-3 1,3 1 0,2-3 0,4 4 1,2-3-1,3-1 1,1 2-1,1 2 0,-1 0-1,-2 2 0,2-4 0,-2 1-1,-1-3 0,-3-1 0,-1-5 1,-1 2-1,-2-5 1,-1-2-1,-6 3 1,0-2 0,-1 5-1,-4 3 1,0 2 0,-2 1 0,-3 0-1,3 3 0,5-2 0,1-2 0,2-3 0,3-6 0,4-4 1,1-3-2,2-5 2,-2-1-1,0-1 1,-2 1-1,-1-2 1,-2 0-1,2 0 0,1 0 1,0 0-1,3-2 1,2-2-1,4 0 0,2-3 0,-2-1 0,-2 1 1,-2-1-1,-5 0 0,-4 2 0,-5 2 1,-3-1-1,-4 3 1,-2 1-1,-3 0 1,6 1 0,-2-1 0,1-1 0,-2-2 0,2 1 0,-3-1 0,-3-1 0,-6-3 0,-6 1 1,-8-2-1,-5-1 1,-6-3-1,-10 0 1,-7-2-1,-2-1 0,-3-5 0,-3 1-1,-1-2 1,0-1-1,0-3 0,-1 0 0,-4-3 1,-5 1-2,-7-3 1,-4-4 1,-7-3-1,-8-3 1,-9-7 0,-6-5 1,-5-6-1,-4-4 1,-4-4 0,-5-4-1,0-2 0,1-3 0,-5-3 0,1 1-1,-11-10 1,15 11-1,-15-11 1,13 5 0,-13-5 0,0 0 0,0 0 1,0 0 0,0 0-1,0 0 1,0 0-1,0 0-1,0 0-1,-10-4-2,10 4-5,-18-4-26,-3-1 0,-11-11-2,-10-12-1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07:22.3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1704 1043 20,'0'0'13,"0"0"-2,0 0 2,0 0-5,-38-41 0,38 41-1,0 0-4,-53-12 2,53 12-2,0 0-1,-62-2 0,62 2-1,-47 8-2,47-8 1,-47 24-2,47-24 1,-50 37 0,50-37 1,-45 52-1,45-52 3,-45 69-1,45-69 1,-33 74 1,33-74 0,-21 73 0,21-73-1,-6 68 0,6-68 0,17 62 0,-17-62 0,48 46 0,-48-46-1,79 36 0,-28-23 1,7-1-1,2-9 1,0 1-1,-5-7-1,-7 4 0,-48-1 1,70 2 0,-70-2 0,0 0 0,48 2-2,-48-2 0,0 0-10,0 0-15,0 0-3,0 0 0,0 0 0</inkml:trace>
  <inkml:trace contextRef="#ctx0" brushRef="#br0" timeOffset="751">2132 1206 5,'0'0'20,"0"0"0,0 0-10,0 0-8,0 0-1,42 0 2,-42 0 0,0 0 2,0 0 0,0 0 1,1 47 1,-1-47-2,-7 61 1,7-61 1,-9 85-3,4-42 2,1 2-2,4-45 0,-5 76-1,5-76-1,0 46-3,0-46-6,0 0-13,0 0-9,0 0 0,0 0 1</inkml:trace>
  <inkml:trace contextRef="#ctx0" brushRef="#br0" timeOffset="1211">2236 1172 12,'0'0'25,"0"0"-1,0 0 1,0 0-21,0 0-4,14-41-1,-14 41 1,0 0 0,31-48 1,-31 48-1,0 0 1,60-25 0,-60 25-1,46-1 0,-46 1 0,48 14 0,-48-14 0,0 0 1,54 40 1,-54-40-1,0 0 1,0 0 1,45 50 0,-45-50 0,0 0 1,8 46-1,-8-46 1,0 0-1,-22 53 2,22-53-2,-42 38 0,42-38 0,-57 31 1,57-31-3,-72 14 1,72-14 0,-74 4 0,74-4-1,-63-17 0,63 17-1,-53-29-1,53 29 1,0 0-2,-56-33 1,56 33-1,0 0-1,0 0 1,0 0 0,0 0 1,0 0-1,0 0 2,63-6-1,-63 6 1,47 14 0,-47-14 0,0 0 1,54 27 0,-54-27 0,0 0 0,43 40-1,-43-40 2,0 0-1,55 57 1,-55-57-1,50 45 1,-50-45-1,50 47 0,-50-47 3,47 43-4,-47-43 2,0 0-1,38 42 0,-38-42 0,0 0 0,0 0-1,0 0 0,0 0 1,0 0-1,0 0 0,0 0 0,0 0-4,0 0-19,0 0-7,0 0-3,0 0 0</inkml:trace>
  <inkml:trace contextRef="#ctx0" brushRef="#br0" timeOffset="2724">2992 1020 3,'0'0'8,"0"0"2,0 0-9,31-41-4,-31 41 4,0 0-2,0 0 5,0 0 4,0 0-1,0 0 1,0 0-2,-3 44-2,3-44-1,10 64 2,-9-22 0,5 8 1,-6 8 2,2 4 1,-7-3-1,3 0-2,-7-5 0,3-8-2,6-46 0,-16 71-2,16-71-3,0 0-3,-7 42-4,7-42-10,0 0-9,0 0-1,1-49 0</inkml:trace>
  <inkml:trace contextRef="#ctx0" brushRef="#br0" timeOffset="3194">2950 1100 15,'0'0'16,"2"-46"-2,-2 46-2,0 0-5,67-23 2,-67 23-3,83-15 4,-34 5-4,6 5 1,2 1-2,-1 5-1,-6 1-2,-3 2-2,-47-4 1,66 10-3,-66-10 3,0 0-3,49 13 3,-49-13-5,0 0 0,0 0-18,0 0-4,0 0-1,0 0 0</inkml:trace>
  <inkml:trace contextRef="#ctx0" brushRef="#br0" timeOffset="3525">3022 1279 11,'0'0'19,"0"0"-10,0 0-2,48 9 2,-48-9 2,42 0 1,-42 0 0,53 7-1,-53-7-2,62 5-2,-62-5-3,74 10-1,-74-10-1,80 8-1,-80-8-1,68 12 1,-68-12-1,53 11 1,-53-11-1,0 0-1,42 15-3,-42-15-21,0 0-5,0 0 3,0 0-3</inkml:trace>
  <inkml:trace contextRef="#ctx0" brushRef="#br0" timeOffset="4406">3 0 16,'0'0'17,"0"0"0,0 0-8,0 0-6,0 0-1,0 0 0,-1 12 0,0-2 2,3 2 1,-2 7 1,7 1 0,0 3 0,8 7-1,7 3-1,9 6-1,6 6-1,10 9 0,7-4-1,7 9 2,3 0-3,3 0 3,-4 2-2,-3-2 1,-6-5-1,-7 0 0,-9-2 0,-3-4 0,-10-1 0,-3-6-2,-22-41 2,30 62-2,-30-62 2,18 41-2,-18-41 0,0 0-2,0 0-7,0 0-18,0 0 2,0 0 0,0 0 0</inkml:trace>
  <inkml:trace contextRef="#ctx0" brushRef="#br0" timeOffset="5027">851 946 8,'0'0'19,"0"0"0,0 0-5,18-38-6,-16 14-5,0-5-2,0-4 0,-1-2 1,-2-1 0,-1 2 1,-2-3 2,0 5 1,-4 6-1,3 5 1,-2 2-1,2 6 0,-1 1-1,6 12 0,-8-12-2,8 12-2,0 0-1,0 0 0,0 0-1,0 0 0,8 11-1,-2 0 0,3 4-1,0 5 0,3 2 1,-2 4 1,2 3-1,0 0 0,-12-29 1,22 63 0,-22-63 2,14 63-1,-14-63 2,9 53-2,-9-53 1,4 43 0,-4-43-3,0 0 5,-5 41-4,5-41 4,0 0-4,0 0 6,0 0-4,-50 41 2,50-41 2,-45 18-2,45-18 3,-61 23-1,61-23 2,-66 27-2,66-27 2,-69 15-2,69-15 1,-61 10-1,61-10-1,-50 6-1,50-6-1,0 0-1,-50 7 0,50-7 1,0 0-1,0 0-1,0 0 1,0 0-1,0 0 0,0 0-1,0 0-3,0 0-6,0 0-15,0 0-5,0 0 2,0 0-2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7.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5,'21'11'3,"8"4"-3,4 3 0,4 4 0,1 3 0,1 3 1,4 0-1,1 2 0,5 1 0,3 2 0,6 2 0,6 2 0,5 1 0,5 3 0,5 6 0,7 0 0,4 4 0,4 6 0,5 3 0,1 5 0,1 5 0,7 1 1,0 1-1,4 4-1,2 0 2,5 1-1,2-3 0,4 2 1,8-3 0,3 3 1,5-2 1,4 4 0,5 0 0,2 4 1,2 4-1,4 4 0,-2 3 0,2 2-1,-2 3 0,2 0-2,-3 1 1,2-1-1,-1-2 0,4-3 0,-2-1 1,0 0 1,3 0 0,-2-1 0,1 1 1,-1 3 0,1 0 0,0 2 0,-3 0-1,1 0-1,2 2 0,-1-1-1,0 0 0,0-1 0,0-4 0,-3 2 0,-2-1 0,-3-1 1,0 1 0,-3 1 0,-2 1-1,-3 1 1,1 3-1,2-1 0,0 0 0,1 2 0,0-3 0,3-3 0,0-3-1,0-2 1,-4-2 0,1 0 0,-1 0 1,-5 1-1,-1 0 0,-6 1 0,0 0 1,-4 1-1,0 0 0,-6 0 0,-3-3 0,-1-2 0,-1-3-1,1-1 1,-1-1 0,1-4 0,1 0-1,1-5 1,1 0-1,-3-2 1,-3-4 0,-4 0 0,-2-2 0,-7-4 1,0-1 0,-3 0 0,-3-1 1,-1-4-1,-1 1 0,-5-3 0,-2-1 0,-4 0-1,-6-3 0,-6-3 1,-5-2 0,-6 0 0,-3-3 0,-4-2 0,-3-2 0,-4-3 0,-1-2-1,-5-2 1,-1-3-1,-5-2 2,-2-2-1,-4-1 1,0-4-1,-5 1 1,0-2-1,-1 1 1,2-2-1,-2-1 0,-1 0 0,0-2-1,-4-1 0,-1-3 1,-3-1 1,-5-3 0,-10-4 1,11 5 1,-11-5 0,0 0 0,0 0 0,0 0 0,0 0-1,0 0 0,0 0-2,0 0-1,0 0-1,0 0-1,0 0-4,0 0-11,0 0-10,-21 1 1,-6-1 0,-18-9-1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12.6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3,'0'0'8,"0"0"-3,9-6 1,-9 6-2,0 0 0,0 0-1,15-7-1,-15 7 0,15 3-1,-4 0 1,3 1 0,2 0 1,4-1 0,5 3 0,3-3 1,2 1 0,6-1 0,4 0-1,6 0 0,3 2-1,5-2-1,3 0 1,4 1-1,5 1-1,4-1 1,5 1-1,3 1 0,4 1 1,7 1-1,3 1 0,3 0 1,6 2 0,5-2 1,3 3 0,6-1 0,5 1 0,4-1-1,8 0 1,7 1-1,2 0 0,5-2-1,7 1 1,6 0-1,7-3 1,7 0-1,6 0 0,6-2 1,8 0-1,7-1 0,1-1 1,6 0-1,6 4 0,1-2 1,5 4-1,4 0 0,-1 4 0,7 1 0,4 2 0,-3 2 1,0-1-2,-4 2 1,-8-2-1,-6 2-3,-7-1-9,-19-4-9,-6 4 1,-23-10-1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5.7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5,'0'0'11,"0"0"-1,0 0-7,10-3-9,-10 3 1,12-3 0,-12 3 1,12-2 5,-3 3 2,2 2 1,0 1 1,6 4-1,2 0 0,8 1-1,7 1 1,8-2 0,6 2 1,12-5 1,9 1-1,10-4 1,11 2-1,11-4 0,12 0-1,11 0-1,12-1-2,9 0 0,6-3 0,12 2 1,7-1-2,3-1 1,6 0 0,3-1 1,5 1-1,3 1 0,6 3 0,2 2 0,2 0-1,7 3 1,6-1-1,0 1 0,1 0 0,2-3 1,-2 0 0,-2-5 1,3 3 0,-7-3 0,-2 2 0,3-1 0,-1 2 0,-1 0 0,0 0-1,0 2-1,1 0 1,1 0 0,6 1-1,-3 1 0,-1-1 1,2-1-1,-2 2 0,-5-2 0,-3 2 1,-6-2-1,-10 0 0,-6 1 0,-7 1-1,-7 2 0,-12-1-2,-7 4-3,-14 0-6,-14-1-10,-10 3-2,-21-8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3.9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398 47 3,'0'0'4,"-5"-12"1,5 12-1,0 0 1,1-13 1,-1 13-1,0-9 1,0 9 0,0 0-1,-1-9 0,1 9-1,0 0 0,0 0-1,-9-4 0,9 4-1,0 0 0,0 0-1,0 0 1,0 0-2,0 0 1,0 0-1,4 11 0,-4-11 0,12 20 1,-6-3 0,5 3-1,0 7 1,3 3 0,-1 5 1,-2 4-1,1 5 2,-1 1-1,-3 3 0,0 4 0,-3 1 0,0 3 0,-4 0 0,0 3 0,-2 2 0,-1 3 0,-2 2-1,0 5 1,-5 3-1,1 1 1,-3 3-1,1 0 0,-1 1 0,1-2 0,0-2-1,3-3 1,2-1 0,2 1 0,1 1 0,0 1 0,0 0 0,-6 4 0,2 3 1,-5 6-1,-3 5 1,-3 4-1,-1 2 1,1 5-1,-2-3 0,7 3 0,1 1 0,3-1 0,5-2-1,3-4 0,3 0 1,1 0-1,3 3 0,-3 2 1,-1 0-1,-3 0 0,-3 5 1,-2 2 0,-5 3 0,-2 3 0,-2-2 0,0-1 0,-1-1 0,3 0-1,4-4 1,1 0-1,4-4 0,2-1 0,2 3 0,2 1 0,1 0 0,-3 3 1,-1 3-2,-2 0 2,-2 1-1,-2 1-1,-2 0 1,-1 0 0,-1 2 0,1-1 0,1 0 0,-1 2 0,2-2 1,0 4-1,0-4 1,0-2 0,1-3 0,-1 1-1,0-3 2,-1-2-2,2-5 1,-2-6 0,0 3 0,0-5 0,0-7-1,1-4 1,-1-3-1,1-5 1,0-3-1,1-2 0,2-7 0,2-2 1,0-2-1,1-5 0,4-2 0,-2-3 0,0-6 1,2-5-2,-1-3 2,1-4-1,-2-3 0,-1-3 0,0-3 0,1-4 1,-1 0-1,0-3 0,-1 0 0,0-4 0,-1-1 0,2-9 0,-1 14 0,1-14 0,0 0-1,-1 10 1,1-10 0,0 0-1,7 16 1,-3-7 0,0 1-1,2 3 1,-1-1 0,-1 3 0,2-2 0,-1-2 0,-2-1 0,-3-10-1,6 12-1,-6-12-3,3 9-7,-3-9-7,-2-20-9,4-2-2,0-8 1,0-5 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2.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77 8,'0'0'11,"9"-9"0,-9 9-1,16-4-2,-5 1-2,4 2 0,4-2-1,2 1 0,6 0 1,5 1-1,2 0 1,7 1 0,2-2-1,12 2 0,4-1 0,9 3-1,9-3 0,10 1 0,14-2-1,13 2 1,13-3-1,13 1-1,13-1 0,14 0 0,9-1 0,10 0-1,11-1 0,6 2-1,6 0 1,7 0 0,2 0-1,-2 1 1,-1 1-2,-5 2 1,-10 3 0,-10 0 0,-16 2 0,-14 2 0,-19 1-1,-17 1 0,-23 3-2,-15-4-1,-20 4-4,-15-5-4,-17 3-11,-20-2-4,-14-9 0,-20 2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4.8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 2,'17'-2'8,"2"0"0,7-5 0,5 3-2,9-4-1,8 4-1,9-2 0,8 3-2,7-3-1,6 5 0,10 2 0,7-1 0,8 0 0,7-1 0,4 2 0,6-2 1,6 1-1,8-1 1,4 1-1,4 0 1,2 0-1,4 3 1,4 3-1,2 0 0,2 2 0,2-2-1,1 5 1,0 1-1,2 1 0,1-1 0,2-3 1,3 3-1,3-3 1,2 6-1,2-2 1,2-1 0,3 5 0,4 0 0,0 2-1,1 0 1,1 0-1,0-1 1,-1 1-1,3-4-1,-1-1 1,-1-4 0,3-2 0,1-2 1,1-2-1,-1-1 0,4-3 0,4 1 0,-2-1 1,4 2-1,0 0 0,-1 3-1,3 0 1,2 1-1,-3-2-1,-4 1 1,5-1 0,0-3 0,-2 0 0,3-1 1,-1 0-1,1 0 1,0 2 1,6-1-1,-1 5 0,-2-2 0,3 4 0,0-2 0,-2 2 1,1-1-1,-1 0 0,-2 1 0,-1-3 0,4-1 1,-3-2 0,2 0 0,1-2 0,1 1 1,0 1-1,2 1 1,0 1 0,-2 3 1,0-2-2,-2 2-1,-1-2 1,1-2-1,-3-1 0,-2-2 0,-3-3 0,1-1 0,-6 0 0,-6 0 0,-6 1-2,-10-1-3,-9 3-5,-10-1-5,-15 0-5,-10 2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5.9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17295 1754 7,'1'-22'6,"0"-4"-1,-2-7-1,-1-8 0,-2-4-1,-3-9 1,-1-5 0,-4-7-1,3-3-1,0-7 1,2-2-2,2-2 1,1 1-1,4 1 0,2 4 0,2 2 0,2 7 0,1 6 0,0 7 0,-1 4 0,-1 5-1,-2 3 1,0 3-1,-1 4 0,-2 2 0,-1 4 0,0 4 0,0 4 0,0 3 0,-1 4-1,2 12 1,-4-15-1,4 15 1,0 0-1,-12-5 0,12 5 0,-18 2 0,8-1 0,-5 1 1,0 2 0,-6-2-1,-4 0 1,-5-1 0,-6 0 0,-8-1 0,-8 1 0,-10-1 0,-7 0 0,-9-1 0,-8 1-1,-8-3 1,-8 1 0,-7-2 0,-9 1-1,-8-1 1,-11 0 0,-11 0 0,-9 2 0,-11-2-1,-7 3 1,-12-3-1,-7 0 1,-6 0-1,-4 0 0,-6-2 1,-3-2-1,-4 0 1,-4 0-1,-3 1 1,-2-1 1,-4 0-1,-4 1 0,-2 1-1,-6 1 1,-2 1-1,-3 0 0,-4-1-1,-2-1 1,1 2-1,-1 0 1,-1 0 0,2-1 0,1 1 0,2-1 1,4 1-1,4 0 0,3-1 0,5 0 0,6-2-1,0-2 1,5 0-1,4-2 0,-1 0 1,-1 0 0,-1-4 0,-3 6 0,2-2 1,-4 5 0,2-2 0,-3 5 0,4 2 0,-2 3 0,5 4 0,1-2 1,2 2-1,9-4 1,-1 4 0,6-4 0,3 0 0,7 0 0,2 1 0,2 3 0,5 0-1,0 0 1,4 0-1,3 0 0,3-1 0,4-1 1,0-2-1,4-3 1,3 0 0,3-1 1,5 0-1,3 1 0,5 1 0,7 4 0,5-1 0,10 0 0,7 1-1,9 0 0,4 1 1,10-1 0,7 0-1,9 1 1,6-2 0,9 0 0,6 0 0,6 0-1,11 0 1,7 0 0,4 0-1,6 0 0,7 2 1,2 0-1,6-1 0,9-4 0,-9 9-1,9-9 1,0 9 0,0-9 0,8 11 0,-8-11 0,12 13 0,-2-4 0,-1 1 0,1 2-1,-3 4 1,2 3 0,-4 6 0,1 5 0,-5 7 0,-5 6 0,0 5 0,-2 8 0,0 4 0,-1 3 0,2 3 0,-1 2 0,0 0 0,0 0 1,-1 0-1,-1-2 0,-1-4 1,-2-2-1,0-3 1,0-7-1,0-8 1,3-6-1,2-6 1,2-6-1,2-5 0,1-6 1,1-2-1,1-2 0,-1-9 1,1 11 1,-1-11 1,0 0 1,0 0-1,2 10 0,-2-10-3,0 0-11,0 0-4,-9 12-3,-4 1-1</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 45,'0'0'35,"14"5"2,-14-5-2,16-8-31,-6 7 0,-10 1 0,11-5-1,-11 5 1,0 0-3,0 0-6,2-12-6,-2 12-22,0 0-3,0 0-2,13-12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4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-7-23 42,'12'13'36,"-12"-13"1,15 12-1,-15-12-29,0 0-5,0 0-2,0 0-1,0 0-6,0 0-9,0 0-19,0 0-1,15-27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9,'8'12'26,"2"4"-1,-4-3-12,-4-3-10,2 0-4,-4-10-21,0 0-2,0 0-1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 45,'14'14'38,"-14"-14"1,18 15 0,-18-15-29,0 0-4,0 0 0,0 0-1,0 0-2,0 0 0,0 0-2,0 0 0,0 0-1,0 0-1,0 0-4,0 0-7,0 0-28,0 0-1,-21-17 0,-7-4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7.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43,'0'0'35,"9"10"1,-9-10-1,0 0-28,0 0-2,0 0 1,0 0 0,0 0-1,0 0-2,0 0 0,0 0-4,-1 10-7,1-10-19,-7 12-11,4-1-1,0 4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1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22-2 63,'5'15'37,"-5"-15"0,0 0-14,2 11-17,-2-11-1,0 0-3,0 0-5,0 0-9,0 0-16,-15 12-8,15-12-1,-15 15 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5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0 5,'0'11'29,"0"-11"-2,-3 9-1,3-9-5,0 0-2,4 17-3,-4-17-3,0 0-2,0 0-3,0 0-5,0 0-10,7 10-30,-7-10 0,0 0-2,-13-25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0.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5 5,'0'0'15,"10"2"1,3-5-10,2 0-5,2 2 1,3 2 2,1 2 0,0 2 1,-4 1 1,3 2 2,-6 0 1,-3 6 2,-11-3-2,-2 6-1,-10-4 0,-1 3 0,-10-6-1,-1 3-1,-7-7-2,2-2 0,0-6-1,2-2-1,3-4 0,4 0-1,7-2 0,7-3-1,12 3 0,6-1 0,2 4 0,4-1 0,1 3-1,1 1 0,-1 6-1,-4 0-6,1 8-8,-4-2-10,4 2-2,0 1 0,7 0 0</inkml:trace>
  <inkml:trace contextRef="#ctx0" brushRef="#br0" timeOffset="400">564 210 7,'-20'6'17,"-2"0"0,-2-2-3,0-4-3,4 0 0,5-8 0,15 8 0,-7-18-2,16 9 0,8-4-3,7 5-1,3 0-3,6 3 0,-1 2-1,0 2 0,-7 2-1,-4 2 0,-4 3 0,-3 1 0,-14-7 0,11 16 0,-11-16 1,3 15 0,-3-15 0,-5 13 2,5-13-1,-13 5 0,13-5 1,-16-4 0,7-1-1,-3-1 0,3-2-1,-3-2-1,3 2-1,-3-4-5,12 12-14,-10-14-10,10 14 0,11-16-1</inkml:trace>
  <inkml:trace contextRef="#ctx0" brushRef="#br0" timeOffset="851">1011 221 38,'-32'-5'14,"12"-8"1,10 0-1,15-5-2,6 2-5,7 2-3,12 0-2,4 1-2,4 5 1,-2 4 0,-3 3-1,-5 4 1,2 3 0,-9 0 1,-10 5 2,-13-2-1,1 3 1,-7-3 0,-2 1 1,-1-4-1,-5 1 0,6-4-1,-1 0-1,11-3-1,-15-2 0,15 2-4,0 0-8,-14-10-16,14 10-3,0 0 2,17-12-1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2.1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15,'0'0'10,"0"0"-1,0 0 1,57-37 0,-57 37-2,79-17-1,-33 15-1,5 0 0,-2 12 0,-2-6-2,2 8-1,-1-2-1,-48-10-2,79 25 2,-79-25 0,42 19 2,-42-19-1,0 0 1,0 0 0,-50 24-2,50-24-5,-75-4-20,75 4-2,-82-18-2,82 18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59.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458-4 31,'0'0'19,"0"0"-2,0 0-2,-11-6-3,11 6-3,0 0-4,-8 15-1,7-1-3,2 8-1,-1 12 0,0 8 0,-1 14 0,-3 6 1,-2 8-1,-2 1 2,-4-1-2,0-3 1,-4-10-1,-1-7-2,3-11-5,-6-9-5,4-10-9,-1-5-4,-3-11 1,1-2-1</inkml:trace>
  <inkml:trace contextRef="#ctx0" brushRef="#br0" timeOffset="310">-3 538 12,'0'0'20,"-7"-11"0,7 11-8,0 0-6,0 0-2,0 0-2,6 26-1,6 0-1,1 11-3,6 8-1,4 10 0,6 6 1,7 5 0,3-2 1,3-6 0,0-5 3,3-9 0,0-10 2,-1-9 0,-2-11 0,-6-9 0,-5-6 1,-6-10 1,-3-7-2,-7-8 2,-2-4-2,-7-5 0,-3 0-1,-1 1-3,-3 2-3,2 5-8,-3 5-11,-4 2 1,0 9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05.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881 248 4,'-36'-4'6,"-4"-1"-1,1 3 0,-4-1-2,2 3 0,0 1 0,-1 1 0,0 2-1,1 1 1,1 2 0,1 2-1,2 3 1,1 4-1,2 4-1,0 1-1,2 4 1,4 4-1,1 4 0,1-2 0,5 5 0,2 2 0,3 2 0,2 1 0,5 0 1,0 3 0,2-3 0,2 7 1,3-3 0,1 0 0,2-3 1,4 2 0,1-3 0,4-2-1,6 2 1,3-6-1,4 0 1,3-4 0,6 1 0,2-6 1,3-1-1,3-4 1,2-5-1,3-3 1,5-3-1,0-4-1,3-1 0,0-1 0,2-1-1,-1 0 0,1-1-1,-3 0 1,2-1-1,-1-2 1,1-1-1,0-1 2,-3-9-1,-1 3 0,-4-3 1,-3-5-1,-3-2 1,-6-3-1,-2-4 1,-5-3-1,-2 3 1,-1-5-1,-1-2 0,-2 0 0,-1-2-1,-1 0 1,-1-2-1,0 0 1,-1-1-1,-2 0 0,-4 1 0,-1-2 0,-3 0 0,-2 1 0,-3 5 1,-3-1-1,-2 1 0,-2 3 0,-3 0 0,-1 2 0,-3 2 0,-2-1 0,-3-1-1,-3 0 1,-1-1-1,-4 2 1,-1 2 0,-1 2-1,-1 5 1,0 1 0,2 1-1,0 3 2,1 2-1,1-2 0,0 0 0,1-2 0,0 1 0,-3-1 0,-2 2 0,-4 0 0,-2 3 0,-2 2-1,-7 0 1,-2 3 0,-4 2-1,1 3 1,-1 1-1,0 3 1,-1 1 0,-1 3-1,4 0 1,3 2 0,0 1 0,1 1 0,2 1 0,2-1-1,3 1 1,2 2 0,-4 3-1,2 4 1,4 3-1,2 5 1,2 2-1,1 4 1,2 1 0,4 1-1,4-1 2,3 0-1,1-2-1,3-2 1,1-1 0,3-2 0,-1 0-1,3-1 1,1 2 0,1 1 0,0 3 0,2 3 0,1 1 0,1 5 0,1-3 0,3 2 0,3-1 1,4-3-1,3-3 0,5-1 1,4-7-1,5-3 1,5 0 0,3-4 0,6-3 0,3-4 0,3 0-1,4-4 1,2 3-1,1-2 0,3-1 0,1 0 0,2 0 0,1-1 0,-2-3 0,2-4 0,-2-3 1,0-5-1,2-3 0,-3-6 1,-5-4-1,-4-5-1,-2-2 2,-8-2-2,-3-3 1,-1-2-1,-2-6 1,-5-1-2,-1-4 1,-2-6 1,-4-4-1,0-3 0,-4-7 0,-10 1 0,-4 0 0,-6 3 1,-5 2 0,-4 4-1,-5 3 1,-4 4 0,-4 5 0,-3-2-1,0-1 1,-5 0 0,-3 1 0,-3-2 0,-3 4-1,-3 2 1,-2 5-1,-3 7 1,-8 8-1,-5 8 0,-9 8 0,-10 10 0,-9 7 0,-9 8 1,-8 8-2,-4 15-9,-4 10-12,-5 6-1,3 3 0,6-6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4:00.4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976 358 7,'-13'0'17,"-7"0"-2,-2-1-1,-5 2-2,-7 0-1,-4 2-2,-4-2-2,-6 3-3,-7-2-1,-4 1-2,-1 2-2,-1-1 0,3 1 0,-1 0 1,3 1 0,1-2 0,7 0 0,7 1-1,3-1 1,3 0-2,2 0-2,7-2-4,3-1-4,10-2-6,1-7-3,12 8 1</inkml:trace>
  <inkml:trace contextRef="#ctx0" brushRef="#br0" timeOffset="430">968 0 0,'82'23'7,"11"-3"0,4-2 0,1-4 0,-1-4 1,-7-4-1,-11-3 1,-14-3-1,-10 1-1,-14-1-1,-9-1 0,-11 0 1,-10 2 0,-11-1 0,0 0-1,0 0 0,-4 18 1,-14-2-1,-6 11 0,-10 4 0,-9 10-1,-13 9 0,-10 9 0,-12 5-1,-2 4 0,-7 0-1,-3-1 0,-2-2 0,5-4 0,4-9 1,12-7-1,8-11 0,15-7 0,7-9 0,14-5 0,12-7-2,15-6-1,-10 4-1,10-4 0,0 0-2,0 0-2,10-3-6,-10 3-9,10-19-7,0 6-1,-2-5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36.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1,'19'3'7,"6"1"-1,3 1-2,3 2 0,3 2-1,4 3 1,3 2-1,3 3 1,6 3 0,1 6-1,4 1 1,2 5-1,4 0 0,3 3 1,5 1 1,-2 0 0,5 1 0,1-3 1,5 2 1,1-3-2,5 2 0,0 3-1,3 3-2,2 0 0,2 3 0,0 0-1,3 2 0,-1 2-1,5 2 0,-3-2 0,1 0 1,2 0-1,1 1 0,3-2 1,2 2-1,0 0 1,1 0 0,1-3 0,3 0 1,-1 1-1,4-1 1,-2 4-1,-2-2 0,-2 0 0,2 1 0,-2 1-1,0 0 1,-2-4-1,-2-1 1,2 0 0,1 1 0,0-2 0,1 1 1,-1 3-1,0 0 0,-2 7 0,2 3 0,-6-1-1,2 1 1,-1 0-1,-1 2 0,-2-5 1,1 4-1,2-6 1,6 1 0,3-1 0,5 1-1,1 2 1,1 2 0,4 0-1,3 0 1,1 0-1,-2 1 0,-4 1 1,0-1-1,-1 0 1,1-3-1,-2 2 0,-2-1 0,0 2 0,1-2 1,1 2-2,5-2 2,-2 2-1,2 1 0,-1-2 0,3 1 0,2 0 0,0 2 0,1 2 0,-3 0 0,0 1 0,1-2 0,1-1 0,-1-2 0,0 2 0,1-4 0,-3-2 0,5-1 0,0 1-1,1 0 1,-3 2 0,3 2 0,-2-1 0,-2-1 0,0 1 0,-5 2 0,2-2 0,1 0 0,0-1 0,-3 0 0,-1 0 0,3 0 0,1 3 0,4-2 0,-1 0 0,-4-1 1,-1-1-1,-1 1 1,-2-2 0,2 0-1,-4-2 1,-4 0-1,-2 0 1,-1 0-1,2-1 0,0-1 0,0-1 0,-6-2 1,0-3-1,-2 0 0,0-1 0,0 0 1,-2-2-1,-3 2 0,-1-1 0,-3 1 1,-3 0-1,-1 1 0,-2 0 0,-3-2 0,-4 1-1,-2-2 2,-2 1-2,0-3 2,-4-2-1,-4-1 0,-4-5 0,-2-3 0,-5-5 0,-3-4 0,-8 1 1,-5-3-2,-4-3 2,-2-2-2,-4-2 0,-6-2-2,-2 4-1,-8-6-6,3-2-11,-6-2-7,-12-3 0,9-12 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3.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68 54,'0'0'27,"0"0"1,8-12-2,-1 3-23,-7 9-4,18-18 0,-5 10 0,-2 0 1,1 3-1,0 0 1,-12 5 1,16-3 0,-16 3 1,9 4 0,-9-4 0,10 4 1,-10-4 0,0 0 0,-1 12 0,1-12 0,-3 12-1,3-12 1,-6 10-2,6-10 0,0 0 0,-7 11 0,7-11-1,0 0 0,0 0 0,8 11 0,-8-11-2,17 12-2,-7 2-2,-2-3-3,4 11-5,-7-2-1,6 10-1,-8-3-1,3 10 3,-4-5 2,3 5 4,-3-1 3,-1 0 4,4-3 2,1 1-2,-1 1-4,-1-2-4,0 2 0,-4-6 3,-1-2 7,-1-6 6,0 0 2,-7-13 4,9-8 5,0 0 2,-6-12 1,11-5-5,2 2-7,1-2-6,2 3-3,2 3 0,0 9 0,-3 7 0,-2 8 1,-4 2 1,-3 4 2,-1-1-1,3 1 2,-5-4-2,4-3 1,-11-4 0,10-8-1,0 11-1,0-11-2,-1 11 1,-5-1 0,0 1 0,-4 5 0,7 0 0,-8 2 2,-2-1-1,1 0 0,7-5-1,-3 0 1,8-12-1,-8 10 0,8-10-1,0 0 0,0 0 0,0 0-4,0 0-10,14 0-17,-14 0-1,0 0-1,0 0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02T18:48:53.7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1112 53 7,'0'0'8,"0"0"2,0 0 0,0 0 1,0 0 0,0 0-1,0 0-1,0 0 0,0 0-4,0 0-1,0 0-1,0 0-1,0 0 0,0 0 0,0 0-1,0 0 1,0 0 0,0 0 0,-4-14-1,4 14 0,0 0 1,0 0-1,-2-12 0,2 12 0,0 0-1,0 0 1,0 0-1,0 0-1,0 0 0,-2 9 1,2-9-2,-6 9 2,6-9-1,-5 15 0,2-6 2,1 4-2,-2 1 2,2 2-2,1 0 2,3 4-1,-2-3 0,3 1 0,0 0 1,-1 1-1,0 1 1,0-2-1,-1 2 0,-2-3 1,0-2-1,0-1 0,-1-2 0,1-2 1,1-10-1,-1 10 0,1-10 1,0 0 0,0 0 0,0 0 0,0 0-4,0 0-14,0 0-2,-9-14 1,0 0-1</inkml:trace>
  <inkml:trace contextRef="#ctx0" brushRef="#br0" timeOffset="1181">51 83 29,'0'0'14,"0"0"-1,8-10 1,-8 10-3,0 0-1,0 0-3,0 0-1,0 0-1,0 0-1,0 0 0,0 0-2,0 0 0,0 0-1,-13 8-1,9 3 0,-1-1-1,1 7 0,-3 5 0,3 2 1,-2 5-1,4 2 1,-2 2-1,2-2 1,-2-2 0,4-4 0,-3-5 0,2-6 0,1-4 1,0-10 0,-1 11 0,1-11 2,0 0-1,0 0 0,0 0 0,6-17-1,-2 2 0,0-3-2,5-5 0,-2-4-1,4-2-1,0-3 1,1 0 1,-2 4 0,-1 1 1,-3 3 1,1 6 0,-4 3 1,-1 3-1,-3 3 1,1 9-1,2-9 0,-2 9 0,0 0 0,0 0-1,0 0 0,0 0 0,0 0 0,0 0 0,0 0-1,0 0 0,0 0 0,0 0 1,0 0-2,0 0 2,4 15-2,-4-15 1,9 20 1,-6-7 0,5 3 0,0 2 0,5 0 0,2 5 0,3-1 0,0 5 0,2 0 1,3 0-1,-1-1 0,2-3 0,-7-1 0,2-4-1,-3-4 1,-3-5 1,-13-9 1,13 8 2,-13-8 0,-9-7 0,8-4 1,-8-7 0,2 0-1,-1-7 0,6-3-2,-6-3-1,7-2-1,1 1 1,-2 3-2,2 0 1,4 1-1,-1 4-2,-4 2 0,1 7-4,-2-3-11,8 7-4,-6 1-2,9 1 1,-6-2 1</inkml:trace>
  <inkml:trace contextRef="#ctx0" brushRef="#br0" timeOffset="2203">491 63 29,'16'-7'11,"-16"7"0,0 0 0,10 1-7,-10-1-5,0 0 1,3 14 1,0-4 1,-2 3 1,4 4 1,-4 1 0,2 7 2,-3 3-2,2 1-1,2 2 0,-4 1-1,2-1 0,-1-4 0,-1-2 0,-1-3-1,0-6 1,1-4 1,0-12 0,-4 15 3,4-15 1,0 0 0,-12-9 0,9-2-1,-2-11 0,1-1-1,-1-7-1,2-4-3,0-3-1,1 2 0,4 1-1,1 0 0,4 7-1,1 4 1,4 2 0,0 6-1,7 3 0,-2 1 1,6 7-1,-4 4 1,3 1 0,-1 3 0,0 5 0,-2 1 1,-3 3-1,-4 2 1,0-1 0,-4 2-1,-7 0 1,-1-1-1,-3-2 1,-2 1 0,-7-1 1,-2-3 0,-6 0 1,-2 0-1,-5-3 1,-2 1 0,-5-2-1,3-1 0,2-3 0,6 0-3,2-1-1,8-5-5,13 4-8,6-11-6,10 2-1,5-6 1,9 0 0</inkml:trace>
  <inkml:trace contextRef="#ctx0" brushRef="#br0" timeOffset="3214">774 267 13,'0'0'12,"0"0"-1,0 0 1,0 0-1,0 0-1,0 0-2,0 0-2,0 0-1,0 0-1,0 0 0,11 1 0,3 0 1,3-3-1,8 2 1,8-1-1,10 0 0,7-1 0,9 1-1,2-3 0,6 2-1,2-1 0,-1 1 0,-8-2 1,-6 3 0,-10-2 0,-8 2 0,-10-1-1,-7 2 0,-10-1 0,-9 1-1,0 0-1,0 0 0,0 0-2,0 0-2,-10 3-4,10-3-9,-12-6-5,12 6-1,-9-14 1,6-1 1</inkml:trace>
  <inkml:trace contextRef="#ctx0" brushRef="#br0" timeOffset="3675">1323 106 39,'0'0'15,"0"0"1,0 0-3,0 0-2,0 0-5,0 0-3,0 0-1,0 0-1,9 5 0,1-1 0,4 1 0,1 2 0,3 3-1,0 0 1,2 2-1,0 0 1,0 1-1,-1-1 1,-5 0-1,1-1 1,-3-3-1,-3 0 0,-9-8 0,14 12 1,-14-12-1,5 11 0,-5-11 0,1 11 1,-1-11 1,-6 13-1,6-13 2,-20 17 0,4-7 1,-3 3 1,-4-3-1,0 2 0,-2-2 0,3 2-1,-1-4-1,6 0-1,3-1-1,3-4-2,11-3-4,-12 9-12,12-9-3,0 0-2,-9-3 0,1-6 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02T18:48:58.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140 48 8,'0'0'10,"0"0"1,0 0 1,0 0 0,0 0 0,0 0 0,0 0 0,0 0-4,0 0-1,0 0-2,-4 12-3,-1 4-2,1 2 0,-2 8 0,-4 3-1,-4 11 2,0-1-1,-3 0 1,1-3 0,2-1-1,1-6 1,0-4-1,3-9 2,10-16-2,0 0 1,0 0 0,15-16 0,-5-7-1,1-3 1,5-8-1,-5 1 0,2-3 0,-5-1 1,-1 3-1,-5 5 1,0 1-1,0 6 1,-3 3 0,3 3 0,-2 5 0,0 11-1,-1-11 0,1 11 0,0 0 0,0 0 0,7 11-1,-5 0-1,3 5 2,-2 4-1,5 3 2,-1 3-1,3 4 0,-2 0 1,0-3-1,0-2 1,1-1-1,0-3 1,0-5 0,-1-3 0,-8-13 0,16 14 1,-16-14 0,20-2 1,-10-9 0,0-1 1,1-9-1,1-1 1,-2-8-1,0-4 0,-4-1-1,-2 3 0,-1 1-1,-2 3 0,-1 4-1,1 4 0,1 5-4,0 5-2,-2 10-6,10-10-9,-10 10-1,13-3-2,-4 4 2</inkml:trace>
  <inkml:trace contextRef="#ctx0" brushRef="#br0" timeOffset="1012">470 20 9,'0'0'6,"10"0"0,-10 0 1,0 0-1,0 0-1,0 0 0,0 0 0,0 0 1,0 11-1,0-11 2,-7 17-3,8-5-2,-2 6 1,2 2-1,-1 6 1,1 1 1,-2 3 0,2 1-1,-2 1 0,1-2 1,-2-3-1,2-1 0,-2-6-1,2-3 0,-2-7 1,2 1 2,0-11 1,0 0 1,0 0 1,0 0 0,-14-6-1,14-5 0,-6-7-2,6-4-2,-7-2 0,7-6-4,6-3-1,-6 1 1,8 2-1,0-2 0,4 4 0,-13 3 1,19 3-1,-2 3 0,0 4 1,6 3-1,-2 2 1,0 5 0,3 4 0,11 3-1,-9 1 2,-3 4-1,-2 3 0,-4 3 0,-3 2 1,-5 0-1,-4 1 2,-6-1 0,-7 3 0,-7-2 1,-4-3 0,-2 0 1,-9-3-1,-5 1 1,-3-5-1,5-2 0,1-1-2,6-5-3,5 1-5,5-6-5,17 7-10,12-17 0,12 8-2,1-4 2</inkml:trace>
  <inkml:trace contextRef="#ctx0" brushRef="#br0" timeOffset="1863">869 255 5,'0'0'10,"-12"-3"0,12 3 2,-10-2 1,10 2 1,0 0-1,0 0 1,0 0-4,0 0-3,16-2-3,5-1-1,6 0-1,11 1-1,10 0 1,6-1 0,9 0 0,5-1 0,-4 3 0,-2 0 1,-4 1 0,-11-1 0,-9 2 0,-9-2 0,-9 2-1,-10 0 1,-10-1-1,9 0 0,-9 0-2,0 0-2,-12 1-2,12-1-3,0 0-7,0 0-8,-10-5-1,10 5 2,-2-12 0</inkml:trace>
  <inkml:trace contextRef="#ctx0" brushRef="#br0" timeOffset="2284">1367 65 18,'-13'4'13,"13"-4"-1,0 0 2,0 0-3,0 0-2,0 0 1,19 15-3,-6-9-1,7 4 0,2-2 0,7 7 0,1-4-2,2 6-1,-2-5-1,-3 0 0,-2 1-1,-3-1 0,-5-3-1,-5 0 1,-3 1-1,-9-10 1,8 12-1,-8-12 1,2 11-1,-2-11 2,-6 12-1,6-12 1,-14 14-1,5-4 1,-3 0 1,-2 3 0,-3 0 0,-1 2 1,-4-4 0,2 4-1,-1-4 1,5 1-2,-1-3 2,3-1-3,3-3 0,11-5-2,-10 9-1,10-9-5,0 0-10,0 0-7,0 0 0,2-22-2,-2 3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02T19:04:33.2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113 102 7,'0'0'5,"-15"-10"-2,15 10-2,-15-10-1,15 10-2,-12-8 0,12 8-1,0 0 0,-9-12 1,9 12 1,0 0 1,0 0 1,0 0 1,0 0-1,7-9 0,-7 9-1,0 0 0,0 0 0,0 0 0,0 0 0,0 0 0,0 0 1,0 0-1,-9 11 0,9-11 1,-6 12-1,6-12 1,0 13 0,0-13 1,2 18 1,0-7-1,-2 3 1,1 4 1,-3 5 1,-3 3-1,-1 3 1,-3 4 1,1 0-1,-1-2-1,0-3 1,2-6-2,4-4 1,2-8 0,1-10-1,12-4-1,0-9 0,2-8 0,1-4 0,-1-5 1,1-3-1,-3-2-1,-2 1 1,-4 2 1,-3 2-1,-2 3 1,-1 4-1,-2 2 0,2 4 0,-1 0-1,1 7 0,0 10 0,2-13-1,-2 13 1,0 0-1,0 0 0,9 1 0,-9-1 0,7 17 0,-3-2 0,1 4 1,-2 6 0,2 4 0,-1 4 0,2 2 1,-1 3 0,4-2-1,-2-3 2,4-1-1,1-8 0,3-5 1,1-7 0,3-9-1,-1-11 1,3-4 0,-1-9 0,1-5 0,-3-8 0,-2-4-1,-4-3 0,-1 2 1,-2-2-1,-1 7-1,-4 3 1,-2 6-1,0 6-1,-1 5 0,-1 14-3,2-11-2,-2 11-9,8 11-9,-2 2-1,-2-2-1,4 7 2</inkml:trace>
  <inkml:trace contextRef="#ctx0" brushRef="#br0" timeOffset="1262">723 54 2,'0'0'7,"0"0"1,0 0 0,3 11-3,-3-11-2,0 19 3,-2-3 2,1 7 1,-3 5 1,0 10 0,-7 5 1,4 3-3,-3-2 0,0-2-3,1-6-1,2-6-1,0-8 1,5-7 0,2-15 0,0 0 0,8-20-2,0-1 2,-2-8-1,4-3 0,-3-6-1,0-4-1,-3 1-1,-1 5 0,0 5 1,1 2-2,3 4 1,3 3-1,7 3 0,4 1 1,6 3-1,4-1 0,3 4 0,1 3 1,-1 4-1,-5 4 0,-3 8 1,-7 5 0,-9 8 1,-6 6 1,-10 3 0,-4 3 1,-9-2 0,-1 2 1,-7-5-1,3-2 0,1-8 0,4-6-2,2-6-2,3-5 0,4-3-2,2-6-4,8 9-12,0-20-6,7 7 0,2-6 1,8 4 0</inkml:trace>
  <inkml:trace contextRef="#ctx0" brushRef="#br0" timeOffset="1902">1097 264 21,'-15'0'16,"3"-1"2,12 1-1,0 0-2,0 0-5,30-11-1,0 7-3,13 1-2,5-1-2,10 0 0,4 1-1,4-1 0,-1 3 0,-3 0-1,-7 0 0,-6 1 0,-8 1 0,-9-1 0,-9 0 2,-3 1-1,-11-1 0,-9 0-3,0 0-5,-13-5-8,0 1-5,-5-3 1,0-2-1,0-6-1</inkml:trace>
  <inkml:trace contextRef="#ctx0" brushRef="#br0" timeOffset="2223">1635 27 13,'-8'16'8,"8"-16"0,0 12-2,0-12-2,12 10 1,-1-8 2,0 0 1,3-1-1,-2 0 1,3 3-1,-1-1 0,2 4-2,2 1-3,3 4 0,6-1-1,4 2 0,5-2 2,2 2 0,-1-5 1,1 2 0,-7-5 0,-2 2-1,-10-2 1,-4 3 0,-15-8-1,1 17-1,-15-4 1,-7 2-1,-8 1 1,-6 3 0,-5 4-1,-2 0 1,-3-1-3,0-1-3,4 2-11,0-6-8,4 0 0,-1-9-1,0-3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02T19:04:36.12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138 104 26,'0'0'12,"0"0"2,0 0-1,8 12-2,-9 8-1,-6 4-3,-2 8 1,-7 5 0,1 6 1,-7-5 0,4 1-2,-3-8-1,6-4-1,1-10-1,6-7-2,8-10 0,6-20-2,7-5-1,3-6 0,2-5 0,1-6 0,-2-2 1,0 2-1,-5 8 1,-3 7 0,-5 7 0,-2 6 0,-2 14-1,0 0 0,0 0 0,3 13 0,2 6 0,1 5 0,4 6 1,-1 9 0,0 2 0,2 3 1,-1-1 0,-1-4 0,2-4 0,-1-6 0,1-7 0,6-10 0,1-12 1,6-7-1,1-10 0,2-9 1,-2-7-1,1-7 0,-7-4 0,-2-1 0,-5 0-1,-3 2 0,-5 6-1,-1 3-1,3 10-4,-5 3-13,7 11-4,-8 0 0,0 10-1,0 0 1</inkml:trace>
  <inkml:trace contextRef="#ctx0" brushRef="#br0" timeOffset="651">848 104 37,'0'0'18,"11"4"-1,-10 5 3,-2 5-5,-1 10-10,-4 5-2,2 10 0,-3 1 1,2 5-1,-2-4 1,3-1-2,0-7 1,2-7 0,1-11 0,5-4 0,-4-11-1,11-9 0,-1-9-1,-1-6 0,-1-7 0,3-5 0,-2-5 0,0-3-1,-1-2-1,2 1 1,1 6-1,3 2 0,4 4 0,3 6 0,4 6 0,3 5 1,3 9-1,0 6 0,0 9 1,-2 5 0,-4 9 0,-4 4 0,-6 7 1,-7 1 1,-10 1 1,-6 3 0,-9-8 0,-3 0 1,-7-9-1,-2-2 0,-6-7 1,1-4-2,0-5-2,4-6-1,5 0-6,-2-9-11,15 4-6,3-9-1,12 2 0,5-7-1</inkml:trace>
  <inkml:trace contextRef="#ctx0" brushRef="#br0" timeOffset="1302">1353 316 12,'-11'0'12,"1"-1"2,10 1 1,-11 0-2,11 0-1,0 0 2,0 0-3,0 0-1,0 0-1,0 0-3,0 0-1,19 2-2,-1-3-1,8-1-1,7-1 1,8 1-1,8-1 1,6 0-1,3 1 0,2 1 0,-3-1-1,-4 2 1,-7-1 0,-6 2 0,-10-1 0,-7 2 0,-8-2 0,-15 0-1,11 4 0,-11-4-2,0 0-2,-19 6-5,19-6-10,-20 3-4,9-3 0,0-5 1,11 5 1</inkml:trace>
  <inkml:trace contextRef="#ctx0" brushRef="#br0" timeOffset="1732">1899 116 22,'-5'-10'18,"5"10"-1,0 0 2,0 0-4,0 0-2,0 0-3,0 0-1,3 14-3,6-3-1,4 0-2,5 4 1,4 0-1,5 1-1,1 0 0,1-1-1,-1 0-1,-3-1 1,-5-2-1,-5 1 0,-7-2 1,-5 3 0,-5 0 0,-6 3 0,-7-1 0,-2 4 1,-7-2 0,-2 3 1,-4-3-1,1 1 1,0-5 0,4 0 0,5-5-2,3-2 0,6 1-2,11-8-3,-10 7-22,10-7 1,0 0-1,-6-18-1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02T19:04:39.1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205 93 8,'0'0'11,"-17"25"0,5-2 0,-3 9 1,-3 12 0,-4 9-1,-1 5 1,0-1-3,2 0-3,1-7-1,6-5 0,0-15-1,8-10 0,6-20-1,0-11-1,5-14 0,3-10 0,-1-10 0,0-7 0,0-7-1,0 0-1,1 4 2,-6 7 0,-2 5 1,0 13 0,0 6-1,0 9 0,0 15-1,-1-11-1,1 11 0,6 13-1,1 5 0,2 6 0,2 10 0,1 8 0,1 8 1,-2 4 1,-2 0-1,2-2 1,-3-7 0,2-5 0,1-11 0,1-11 0,7-17 0,6-14-1,5-14 1,3-11-2,2-14 1,0-7 0,0-10-1,-1 1 1,-7 5 0,-5 9 0,-6 9 0,-6 8-2,-3 17-2,-5 7-4,-2 13-11,1 19-3,-1 2-2,-1 3 1,1 3 0</inkml:trace>
  <inkml:trace contextRef="#ctx0" brushRef="#br0" timeOffset="601">657 459 34,'-14'5'16,"-1"-9"0,-1-13 0,2-8-9,6-4-2,3-10 1,9 2-1,4-5 0,11 6-1,5 1 0,9 8 1,0 7-1,3 13-1,-5 8-1,-3 8-1,-7 12-1,-7 11 1,-11 8 0,-8 6 2,-9 0 1,-5 3 0,-6-6-1,0-3 1,-2-11 0,2-7-2,0-11-4,1-12-4,11-6-10,0-12-8,10-3 0,3-10-1,11-3 1</inkml:trace>
  <inkml:trace contextRef="#ctx0" brushRef="#br0" timeOffset="952">955 306 25,'6'15'11,"5"-3"-1,-11-12 1,22-7-8,-5-2 1,0-6 3,2 3 2,-3-6 1,4 3-1,-9 1 1,3 7 0,-14 7-2,14 6-2,-11 5-3,0 6-1,1 2 0,2 0-1,4 1 1,6-5 0,9-7-1,11-9 0,9-12 1,7-4-2,3-6 2,0 0-1,-3-2 1,-5 5 0,-12 2 0,-9 10 1,-11 6-1,-15 2 0,11 16 0,-11-1-1,0 0 1,3 1-1,2 0 0,9-1 0,7-8-1,7-2 1,5-5 0,0-2 0,1-2 0,-2 1 1,-3-3 0,-10 4-1,-5 2 1,-14 0-1,6 17 1,-7-2-1,-1 5-1,0 3 0,4 5-2,0-3 0,6 1-3,-1-11-3,12-1-16,-2-19-3,6-2 0,-4-16 0,5-2 1</inkml:trace>
  <inkml:trace contextRef="#ctx0" brushRef="#br0" timeOffset="1492">2079 232 23,'0'0'16,"9"10"2,-9-10 1,3 25-5,-5-8-1,4 13-1,-6 0-2,4 7-2,-5-1-2,2 2-3,2-6-5,0-10-12,8-11-7,4-20-2,4-16 1,3-15 0</inkml:trace>
  <inkml:trace contextRef="#ctx0" brushRef="#br0" timeOffset="1703">2207 117 42,'-4'24'18,"3"-1"1,1-1 0,3-4-4,2 3-11,-2-1 0,4 0 1,-3-4-1,4 2 0,-1-6 1,2 0 0,-9-12 0,14 16-1,-14-16-2,14 13 1,-14-13-1,12 8 0,-12-8-1,12 15 0,-7-5 0,1 3-1,3 1 0,1 0 1,1 2-1,1 0 0,-2-2 1,1-4-2,4 1-2,-4-8-7,4 0-14,-4-7 0,2-3-1,-3-7 0</inkml:trace>
  <inkml:trace contextRef="#ctx0" brushRef="#br0" timeOffset="2063">2512 233 66,'0'0'22,"-3"13"-2,3-13 1,0 0-14,0 0-5,14 13-1,-14-13 2,16 13-1,-7-5 1,4 3 0,-1 0-1,0 3-1,1 2 0,-2 3 0,-2 2-1,-2-1 1,-6 0 0,-2 0 0,-7-2 1,0-1 0,-6-5 1,-1-3-1,-4-5 2,2-2-2,-3-7 0,6 1 0,-1-1-1,2-1-1,13 6 0,-9-15 0,9 15-1,12-16 0,5 7 0,4-3 0,9-4 0,7-5 0,6-3 1,4-5-1,2-4 1,0-3 0,-3-1-1,-4-6-1,-8 4 2,-7 6 0,-6 5 0,-9 5 2,-6 5-2,-4 4 1,-4 5 0,2 9 0,0 0-1,-14-7 0,14 7 0,-15-3 0,15 3 0,-18 3 0,6 4 0,-3 4 0,-3 4 0,-1 7 0,-1 6 1,-1 7-1,-1 7 0,3 2 0,2 3 0,5-1 0,4 1-1,5-6-1,12 3-10,1-13-13,12-7-1,-1-10 0,12-6 0</inkml:trace>
  <inkml:trace contextRef="#ctx0" brushRef="#br0" timeOffset="3004">2988 334 31,'0'0'19,"0"0"1,0 0 0,0 0-3,0 0-3,0 0-4,0 0-3,12 5-2,4-2 0,4-3-2,6 6 0,8-4-1,5 2-1,1-1 0,1 1-1,-3 0 0,-5 1 0,-5 0-1,-7-4-2,-5 5-4,-16-6-9,12 4-7,-12-4 0,0 0-2,-6-18 2</inkml:trace>
  <inkml:trace contextRef="#ctx0" brushRef="#br0" timeOffset="3315">3196 116 18,'0'0'17,"-12"5"0,12-5 2,0 0-1,0 0-6,15 11 0,1-2-1,-1-3-2,10 7-3,-1-3 0,5 5-2,0 0-2,0 1 0,-1 1-1,-3-1-1,-3 1 1,-4-3-1,-5 2 0,-1-1 0,-4-1 1,-1-2-1,-3 0 0,-2 1 1,-2 1-1,-2 2 2,-4-1-1,-3 4 1,-7 0 0,-2 3 1,-6-1 0,0 1-1,-1-2 0,0 1 0,3-3-1,3-1-1,3-1 0,5-4-1,6 2-7,-4-6-18,9-8 0,-13 0 0,4-12-2</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02T19:06:01.00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322 193 41,'-21'12'14,"-5"-5"1,-1-2-2,0 0-11,3 0 2,3 3 2,1-7 2,9 4 0,1-7 0,10 2 0,0 0-1,0 0 0,12-8-3,5 2-4,5 0 0,10-2-1,9 1 1,7 0 0,11-2 0,6 3-1,-2-1 1,-2 3 1,-5 0-1,-9 2 1,-9-1 0,-9 1 1,-14 0 0,-15 2 0,-11 3 0,-17 3 0,-13-4-1,-6 2 0,-9-1-1,-6 2 0,-1-2 0,2-1 1,4-2-1,12-1 0,12 0 0,7 0 0,12-2 0,14 3-1,5-14 0,14 3 0,22-3 0,6-4 0,8-1 0,8-3-1,1 1 2,-6 4 0,-9 2 0,-8 2 1,-23 6-1,-18 7 0,-33 3-1,-17 7 1,-18 3 0,-8 1-1,-7 1 0,-3 0 0,5-1 1,15-5 0,15-5 0,15-6 0,18-5 0,10-4 0,11-2 0,9-1 0,8 0-1,4-1-1,9 3 0,2 2 0,4 4 0,-1 2-1,-1 5 1,-5-1 0,-3 3 0,-7 0 1,-22-3 1,4 19 0,-25-6 0,-9 3 0,-7 4-5,-7-3-5,-1 5-4,-3-3-3,11-3-3,9-8 0,28-8-1,0 0 2</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02T19:06:02.1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140 0 25,'0'0'9,"0"0"0,-12 12-2,-5-4-10,-3 1 0,-2-1-1,1 2 2,0 0 0,4-1 1,6-4 0,11-5-7,0 0 0,28-7-1,-6-10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5.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-2 990 10,'0'0'10,"0"0"1,0 0 0,-2-13-1,18 10-2,12-1-1,14 2-2,15-2-1,18 3-2,14 0 0,14 3 0,6 1 1,7 3-2,-3 0 0,-5 0 0,-7 1-1,-13 0 0,-13-2 0,-12 1-2,-14-1-1,-13-2-4,-11 1-7,-6 0-7,-19-4 1,0 0-1</inkml:trace>
  <inkml:trace contextRef="#ctx0" brushRef="#br0" timeOffset="360">1097 780 9,'33'7'12,"5"4"-2,13 9-1,11 5-1,16 4-1,7 5-2,8-1 0,4 1 0,-5-6 0,-7-1-1,-15-8 0,-12-3 1,-20-7-2,-10-2 0,-18-2 0,-10-5 1,-22 11-2,-5-1 1,-12 5-1,-9 2 0,-9 3 1,-9 4 0,-10 1 0,1 0-1,0 1 1,8-1-2,4-3 1,11-2-1,6-1-3,11-4-1,12-1-4,5-6-11,9-3-9,9-5 1,4-13-1</inkml:trace>
  <inkml:trace contextRef="#ctx0" brushRef="#br0" timeOffset="1222">2079 36 20,'-10'-9'13,"10"9"-1,-13-7-3,-1 2-2,-4 1-2,-1-2-2,-3 3 0,-5 1 0,-4 4-1,-2 2-1,-4 3 0,-1 3 0,1 1 0,2 4 0,5-1 0,1 3-1,3-2 0,6 2 0,3-2 0,5 3 0,3-2 0,4 2 0,2-1 0,1-1 0,3-1 0,0-2 2,2-1-2,1-1 0,1-1 1,0-1-1,2 1 1,3-1-1,3 3 1,4 1-1,4 3 0,1 2 0,0 1 0,-3-2 0,1 4-1,-3 2 1,-6-6-1,-3 5 1,-7-1 0,-1-3 1,-3 1-1,-1-1 2,-3-2 0,-5-5 1,-2 5 0,-7-10 1,-1 0-1,-6-4 1,-4-1-1,-5-4-1,-1-2 0,0-2-3,4-9-2,7 5-7,2-6-9,10 0-6,12-1 2,10 0-1</inkml:trace>
  <inkml:trace contextRef="#ctx0" brushRef="#br0" timeOffset="1873">2250 597 14,'-23'-15'13,"2"-3"1,-2-4-1,1-5-3,1-5-2,10-4-1,9-1-1,10 0-4,11 6 0,7 7-1,11 4 0,4 8 0,7 8 0,-5 11-2,-3 8 0,-8 5 1,-7 6 0,-13-2 0,-6 5-1,-11 1 2,-10 0 1,-9-5 1,-3-1 1,-4-8 0,-2-1 1,-4-6 0,-6-10-1,-1-9 0,-3 1-2,-6-5-7,-6 3-17,-9-3-4,-3 0 0,-2-7-1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38:46.93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67 0 17,'0'0'16,"0"0"-1,0 0-3,0 0-2,0 0-2,0 0 0,0 0-1,0 0-1,0 0-1,0 0 0,0 0 0,0 0-1,0 0-2,0 0-1,0 0 0,0 0-1,0 0-1,0 0 1,0 0-1,0 0 1,0 0 0,0 0 1,-10 50-1,22-30 1,2 7 0,4 9 0,1 5 0,6 7 0,1 3 0,1 2 0,3 3-1,2 1 1,-1-3 0,0-4-1,0-5 1,-1-5 0,-3-3-1,-2-4 1,-4-7-1,-6-6 1,-1-3-1,-5-7 2,-9-10-2,11 11 0,-11-11 0,0 0-1,0 0 0,0 0-4,-2-10-7,2 10-15,-6-12-1,0 3 1,1-3 0</inkml:trace>
  <inkml:trace contextRef="#ctx0" brushRef="#br0" timeOffset="671">0 688 13,'0'0'16,"-2"-11"1,2 11-3,2-18-1,3 0-1,5-4-3,5-8-2,10-5-1,6-14-1,11-4 0,4-6-1,9-5 0,-1 4-1,0 7 0,-8 3 0,-5 8-1,-41 42 0,55-54-1,-55 54 1,0 0-1,0 0 0,0 0 0,0 0-1,0 0 0,0 0 0,23-44-2,-23 44-3,0 0-6,0 0-16,0 0-2,0 0 1,0 0 0</inkml:trace>
  <inkml:trace contextRef="#ctx0" brushRef="#br0" timeOffset="1292">1476 312 6,'-12'-14'13,"-3"10"-1,-3 1-1,-2-2-2,-3 6-1,-4 3-1,-1 2 1,-4 1-2,4 3 2,0-2-3,1 3-1,1 4-1,5-5-1,3 0 0,7 2-2,7-3 1,7 3-1,10 0 0,9 3 1,5 2-1,4 3 0,-1 1 0,0-3 0,-4 4 0,-6 0 0,-5 2 0,-8-3 0,-8-1 0,-5-2 1,-2-2 0,-6-1 1,1-2-1,-4-4 1,-1-4-1,-2-2 1,0-4-1,3-2-1,1-3-2,1-4-2,6 0-6,1-4-6,8 0-8,5-2-1,6-2 1</inkml:trace>
  <inkml:trace contextRef="#ctx0" brushRef="#br0" timeOffset="1723">1520 472 1,'16'18'17,"-16"-18"1,11 17-12,-1-7 2,0-4 1,3-3 1,0-5-1,2 2 0,1-8-2,1-1-1,-4-3-1,4 0-2,-5-4 1,-1 3-2,-3-3 1,-1 4-1,-5-2 0,-3 4 0,-3 0-1,4 10 0,-19-8 0,6 8-1,-4 3-1,-3 1 1,-1 5 0,-2 3 0,-2 4-1,1 3 1,-1 4 0,4 2 1,1 2-2,3 1 1,8 0 0,7-2 0,11-5 1,13-3-1,12-7 0,12-5 0,8-5 1,3-6 0,2-4-1,-4-1 0,-5-3 1,-12 3 0,-10 1-1,-10-1 0,-18 10 1,7-9-1,-7 9 0,0 0 0,-12-3-1,12 3 0,0 0 1,-12 6-1,12-6 1,7 16-1,0-5 1,2 1 0,4 3 0,4-2 1,4 0-1,4-4 1,1-6 0,-1-5 0,1-4 0,-2-4 0,-5-7 1,-5-2-1,-7-2 0,-5-2 0,-6-2 0,-2 2 0,-3-2 0,-5 5-1,3 0 0,0 5 0,2 1 0,1 5-1,8 9 0,-9-8-2,9 8 1,0 0 0,2 17 0,3-3 0,0 8-1,0 4 1,-1 9 1,-4 4 1,-6 7 0,4-3-1,-8 15 1,-7 2 0,-4 4 1,-5-1-1,-2 0 1,2-8-1,4-2 0,-2-6 1,7-16-1,4-13 1,13-18-1,0 0 0,24-28-1,1-4 0,9-10 0,4-10 0,7-7 0,1-4-1,0-1 0,-4 3 1,-2 0 0,-5 7 2,-6 4-1,-2 7 1,-7 6 1,0 7 0,-5 5 0,-2 7 0,-3 2 1,1 8-2,-11 8 1,12-3-1,-10 12 0,-1 5 0,-5 6-1,0 3 1,-2 4-1,0 1 0,1 1 0,4-3 0,4-6 0,5-3 0,7-9 0,7-2 0,4-9 1,4-3-1,2-5 1,1-4 0,-3-1-1,-3-3 1,-5-3-1,-5 1 1,-5-1-1,-4 2 0,-3 3 0,-2 0 0,0 3 0,-2 3-1,1 1 0,-2 10 0,4-10 0,-4 10 1,0 0-1,5-11 0,-5 11 1,0 0 0,0 0 0,0 0 0,0 0 0,0 0 0,12-9 0,-12 9-1,11-2 1,-11 2-1,13 1 0,-13-1 1,13 2-1,-13-2 1,0 0 0,10 3 0,-10-3 0,0 0 0,0 0 0,0 0 0,0 0 0,0 0 0,0 0 0,0 0 0,-6 17 0,1-6 0,-1 8 0,0 2 1,-3 6-1,-1 1 1,0 0-1,3 1 0,-3-4 1,4-4-1,4-5 0,1-4 1,1-12-2,18 8 0,-1-9-3,3-4-1,7-1-3,-2-6-2,6 3-6,-2-4-9,-1 1 0,-2 0 1</inkml:trace>
  <inkml:trace contextRef="#ctx0" brushRef="#br0" timeOffset="3365">2965 568 12,'19'12'16,"-4"-12"-1,5-2-2,5-2-2,-1-7-2,4-1-2,-5-6 0,2 1-3,-7-3 0,-3 0 1,-8-1-2,-4 3 1,-7 0-1,-3 5-1,-3 2-1,-7 2 0,0 5 0,-4 4-1,-1 6 1,-2 4-1,-1 4 0,0 5 1,-1 4 0,6 2-1,0 4 1,7-1 0,3-1-1,7-2 1,6-1-1,6-4 1,7-6 0,4-3 0,6-6 0,3-3 0,2-5 0,1-6 0,0-2-1,-1-4 1,-2-2-1,-1-5 0,-2-2 1,-2 1-1,0 0 0,-4 3 0,1 0 0,-3 4 0,-8 3 0,1 5 0,-11 8 0,10-3 0,-10 3 0,-3 15 0,-3-2-1,2 2 1,3 3 0,-3-1 1,4-1-1,4-2 1,5-4 0,6-6 0,5-4 0,4-5 0,2-1 0,3-3-1,-1 1 1,-4 0-1,-4 1 0,-6 3 0,-3 4 0,-11 0 0,7 9-1,-8 2 1,0 2 0,1 2 0,2 6-1,2-1 0,7 3-2,2-4-2,12 0-9,1-10-12,8-5-1,4-8 0,4-11 0</inkml:trace>
  <inkml:trace contextRef="#ctx0" brushRef="#br0" timeOffset="4126">4056 404 21,'-17'6'15,"-3"6"-2,-3-1 1,1 2 0,-6 0-3,4 3-2,1 1-3,5 1-2,1-2-1,9 2 0,5 1-2,10 0 0,8 0-1,8-3 0,7-1 1,7-3 0,3 0 0,4-3 0,3-6-1,1 0 0,-2-7 1,-3-4-1,-6-5 0,-5-1 0,-4-5 1,-7-1 0,-8-1-1,-7-1 2,-5 4-1,-6 3-1,-5 3 1,-2 4 0,-3 7-1,-3 5 0,-1 6 1,-2 4 0,-2 2 0,3 4 0,4 2 0,0 2 0,5 1 0,6-1 0,8 3 1,12 0-2,13-5-1,10-1-3,14 4-12,6-11-9,10-5-3,4-2 2,4-11-2</inkml:trace>
  <inkml:trace contextRef="#ctx0" brushRef="#br0" timeOffset="4777">4916 640 6,'7'-29'17,"10"0"2,6 5-9,2-2-1,5 9 2,-4 1-2,-1 8-1,-5 4-1,-4 9-1,-9 7-2,-6 5-1,-10 8-1,-4 1-1,-5 4 2,-2 2 0,-4-3 0,1-2 1,-1-8-1,3-2 0,5-9 0,1-4-2,6-8-3,4-9-4,9-6-6,4-12-7,13-6-4,5-8-3,7-8 1</inkml:trace>
  <inkml:trace contextRef="#ctx0" brushRef="#br0" timeOffset="5047">5296 201 9,'14'-16'19,"-14"16"0,0 0-3,30-19-3,-20 28-2,-8 11-4,0 9 0,-6 9-1,-1 10 1,-8 11-3,-3 12 1,-6 4-1,-2-5-2,4 0 0,2-5 0,2-7 0,4-9-1,7-9-1,2-9-1,6-10-1,2-4-1,7-12-3,-1-18-3,6-5-7,-4-8-6,3-5 1,-4-8 2,1-4 3,-3-1 3,-2 3 5</inkml:trace>
  <inkml:trace contextRef="#ctx0" brushRef="#br0" timeOffset="5288">5320 628 3,'-1'-24'12,"-1"3"3,0 11 2,-1 0-3,3 10-2,2-11 0,7 9-3,9-3-1,13 5-1,11 5-3,12-1-2,10 7-2,11 6-8,3 6-13,3 0-4,-17 4 1,-5 2-2</inkml:trace>
  <inkml:trace contextRef="#ctx0" brushRef="#br0" timeOffset="5768">2616 1053 5,'0'0'19,"8"-9"0,-8 9 1,0 0-14,3 12 0,-4 4 1,-8 5 2,1 11-1,-7 6-1,-3 11 0,-5 6-2,-1 7 0,0-3-1,1-1-1,4-8-2,4-9-2,7-7-2,4-16 0,4-18-4,0 0-1,14-19-4,-15-9-3,-2-3-2,-7-5 0,-4 1 3,-9-1 3,-4 6 7,-3 5 5,-2 6 6,6 5 5,1 5 3,8 2 2,3 0 1,14 7-2,13-11-3,16 9-4,9-3-2,14 6-2,5-2 0,6 4-1,3 1-2,-2 4-2,-7 2-2,-9 0-5,-8 4-6,-15-3-9,-7 1-6,-7-2 0,-11-10 1</inkml:trace>
  <inkml:trace contextRef="#ctx0" brushRef="#br0" timeOffset="6249">2789 1410 13,'0'0'20,"22"6"1,-7-5-12,2-4 0,3-1 1,-3-5 0,2 2-2,-4-6 0,0 3-3,-7-3 0,-2 2-2,-4-1 1,-3 2-2,1 10 0,-11-16-1,1 11 0,-5 2 0,-2 4 0,-4 7 0,-5 3 0,-3 5 1,-2 3-1,2 3 0,1-3 0,5 2-2,6 1 2,5-1-1,13-6 1,13-2 0,9-12-1,9 1 1,4-2-1,5-5 2,3-7-2,0-3 0,-2-4-1,-9 0 0,-4 6-1,-7-4 1,-3 2 0,-3 2 0,-3 1 0,-3 2 0,1 4 0,0 1 0,2 4 1,-1 3-1,2 6 0,1 2 1,-2 5-1,1 1 1,-3 1 0,-2 1-1,-1 3 1,-3 0 1,-3-4 0,-2 0 0,-1-5 0,-2 0 0,-1-2 1,4-10 1,-12 6 0,12-6-1,-15-15 0,9 3 0,-2-2-1,3-2 1,2-2-1,3 0-1,5 1 0,6 4 0,4 2-1,5-1 1,0 5-1,2-1 0,1 5-3,-3-5-4,5 8-6,-5-5-9,1 2-5,-1 0 0,2 0 0</inkml:trace>
  <inkml:trace contextRef="#ctx0" brushRef="#br0" timeOffset="6970">3527 1349 26,'0'0'15,"0"0"0,0 0 0,0 0-3,0 0-1,-9 8-4,9-8-2,0 0-1,3 13 0,-3-13 0,8 11-1,-8-11 1,20 9-1,-7-5-1,5-1 1,0-2-2,4 0 1,-3-3-1,0 2 1,-2-2-2,-3 1 1,-4 0 0,-10 1 0,12-1 0,-12 1-1,0 0 1,0 0 0,-2 11 0,2-11 0,-1 13-1,1-13 1,10 17 0,3-9 1,5-3-1,7-3 0,2-1-1,3-1 1,1-3 0,-1 0-1,-4-1 0,-5 2 0,-7-1 1,-3 1-2,-11 2 1,11 0 0,-11 0-1,0 0 1,0 0 0,0 0-1,9 9 1,-9-9-1,0 0 1,13 19-1,-9-8 1,0 1 0,2 0 0,-2-2-4,5 4-2,-9-14-12,18 16-10,-4-21 0,2-2-1,2-4 1</inkml:trace>
  <inkml:trace contextRef="#ctx0" brushRef="#br0" timeOffset="7671">4271 1365 2,'14'7'19,"-14"-7"2,8 10-2,-5 3-7,-6-4 1,3 7-2,-6 6-1,2 6-1,-4-1-3,3 3 0,-2-4-2,4 1-2,-1-2-2,6-5-2,9-8-10,-1-10-14,9-9-1,1-13 1,3-7-1</inkml:trace>
  <inkml:trace contextRef="#ctx0" brushRef="#br0" timeOffset="7921">4361 1087 30,'-13'7'23,"13"-7"-1,-3 14 0,3-14-21,0 0-1,3 12-5,-3-12-12,0 0-4,10 12-1,-10-12 0</inkml:trace>
  <inkml:trace contextRef="#ctx0" brushRef="#br0" timeOffset="8212">4624 1356 4,'0'0'18,"0"0"1,9-2-8,-9 2 1,6 19-1,-4-2-4,-3 3 3,1 7-2,-5-1-1,4 4 0,-3-4-2,3 1 0,-2-5-1,5-2 0,4-7-2,8-4 1,4-5-1,6-5 0,5-4 0,1-2-1,1-4 1,-2 1-1,-5 0 0,-5 0 0,-3 3-1,-7 2 1,-9 5 0,0 0-1,0 0 0,0 0 0,0 0 0,4 9 0,-6 0 0,1 4-1,1 2 1,1 1-1,0 4-2,0-4-3,7 3-12,2-6-10,3-4 0,6-8 0,3-8 0</inkml:trace>
  <inkml:trace contextRef="#ctx0" brushRef="#br0" timeOffset="8663">5169 1467 6,'5'13'19,"-5"-13"-4,16 21 1,-1-7-3,0-4-3,7 7-1,-5-3-2,5 6-2,-1-3 0,-2 3-2,-1 1 0,-3 1-1,-2 0 0,-2 0-1,-3-2 1,0-2 0,-7-2-1,1-3 2,-5-3-1,3-10-1,-20 10 0,4-10 1,-3-3-1,-3-2 0,-3-3 0,0-2-1,3-1 0,3-3 0,6 0 0,5-1 0,10 2-1,8-1-1,11 4 1,7 0-1,8 1-1,4 0-1,3 3-3,1-3-6,-1 1-7,1 0-4,-10-4 0,3-7 0</inkml:trace>
  <inkml:trace contextRef="#ctx0" brushRef="#br0" timeOffset="9083">5852 1304 13,'0'0'19,"-10"3"-5,-3 4 0,0 6 0,-3 2-1,1 9-4,-3 3-1,0 8 0,0 0-3,-2 5 0,6 2-2,-1 1-1,4 1 0,2-1 0,0-5-1,4-3-1,4-4-3,1-9-3,4-4-16,4-8-5,1-12 1,4-9 0</inkml:trace>
  <inkml:trace contextRef="#ctx0" brushRef="#br0" timeOffset="9514">6270 1598 33,'0'0'23,"0"0"-5,-48 44-1,48-44-4,-49 11-3,49-11-3,-53 15-3,53-15-1,0 0 0,-49 25-1,49-25 0,0 0-1,0 0 0,13 44 0,-13-44 0,0 0 0,0 0-1,51 56 0,-51-56 1,0 0-2,37 47 2,-37-47-1,0 0 0,13 51 0,-13-51 2,0 0 0,-19 49 1,19-49 1,-49 29-1,19-17 0,-7 0 0,-4-3-1,-5 0 0,-4-3-3,5-5-5,3-1-19,-1-6-4,0-7-3,3-9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40:47.3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521 92 13,'0'0'16,"0"0"-1,0 0-1,0 0-2,0 0-3,0 0 0,0 0-4,0 0-2,0 0-2,0 0 0,-4 13 0,3-3-1,-3 2 1,0 6 0,-2 4 0,-1 7 0,-4 4 1,-3 4-1,-4 4 1,-2 1 1,-2 0 0,-2 2 0,-6-4 0,-2 2 0,-5-6-1,1-4 1,-1-4-1,-1-5 0,-1-6-1,3-6 0,3-8-1,7-7 1,5-11 0,6-4-1,9-8 0,9-5 0,10-4 0,8-3-1,11 1 1,8 1-1,6 3 0,5 5 1,5 5 1,4 6 0,1 5 0,3 8 1,-2 4 0,3 5 0,-1 8 0,3 3 0,-7 8 0,-3 5 0,-7 3 0,-5 3 0,-7 1-1,-7 0 0,-7-3 0,-4-3 0,-7-6 0,-3-5 0,-2-4 0,-2-5 0,-6-9-1,6 11 0,-6-11 0,0 0-4,0 0-18,1-13-8,-3-2 0,-3-4-1</inkml:trace>
  <inkml:trace contextRef="#ctx0" brushRef="#br0" timeOffset="1192">1390 52 1,'12'-4'16,"-12"4"-1,0 0-7,0 0 0,0 0 0,10 9 0,-9 4-1,2 7 0,-1 9 2,0 16-2,-3 13-1,1 14-1,-4 11 0,-1 13-2,-1 6 0,0 6-1,-1-2-1,1-4 0,1-14-1,3-13-1,1-13-2,3-15-6,4-20-16,7-19 0,-2-26 1,6-17-1</inkml:trace>
  <inkml:trace contextRef="#ctx0" brushRef="#br0" timeOffset="1573">1293 108 13,'17'-10'20,"-6"-6"2,5 1 1,-1 2-14,-1-1-2,5 3 1,-1 2 0,12 1 0,4-1-1,11 7-2,7 1-1,8 7-1,3 1-1,3 4 0,-4 9-1,-6 1-2,-11 2 1,-8 0 0,-14-2 1,-9 0-1,-12 2 2,-8 0-2,-12-7 2,-7 1 0,-8-1-1,-7 0 1,-7 0-1,-3-3 1,-6 0-1,-1 0 0,2-4 0,5 1 0,6-4 0,11-1 1,6-2-2,9-1 1,18-2-1,0 0 0,14 7 0,9-1 0,12 4 1,5 6-1,9 5 0,3 7 0,3 4 0,-4 5 0,-8 1 0,-6-1 0,-12 0 0,-11-1 1,-14-4-1,-15-2-1,-8-1-24,-21-1-4,-18-12-3,-12-6 1</inkml:trace>
  <inkml:trace contextRef="#ctx0" brushRef="#br0" timeOffset="4967">1655 820 0,'0'0'4,"0"0"0,0 0 0,0 0 1,0 0 0,0 0 3,-7 11-1,7-11 1,0 0 0,-16 11-1,4-5-1,-4 0-1,-5 2 1,-5-1-2,-4 1 2,-3-1-2,-3 2 1,0-2-1,2 1 0,-1-1-1,8-2-1,3 0-1,5-3-1,6 1-2,3-2-2,10-1-4,0 0-9,0 0-7,0 0 1,-4-15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39:13.2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30 79 2,'0'0'20,"0"0"0,0 0-3,0 0-6,0 0 0,13-1 1,-13 1-4,0 0-1,9 1-1,-9-1-1,13 8-1,-3 2-1,2 3-1,6 7 0,6 5-1,4 6 0,2 6 0,4 5 0,-1 5-1,0 3 1,-3 2-1,-3 2 1,-8-2-1,-5 0 1,-6-3-1,-6-3 1,-6-1-1,-7-3 0,-4-4 0,-7-4 1,-5-3-1,-2-3 0,-4-6 1,-2-5-1,-1-4 0,1-7 1,2-4 0,3-6-1,3-6 1,5-3 0,5-6 0,6-4-1,9-6 1,9-5 0,13-10-1,11-6 1,15-7-1,10-10 0,13-9 0,7-5 0,3 0 0,-1 2 0,-8 8 1,-7 9-1,-15 10 1,-10 12 0,-13 14-1,-9 11 0,-16 15-1,8-12-2,-8 12-9,0 0-15,0 0-2,0 0 0,0 0 1</inkml:trace>
  <inkml:trace contextRef="#ctx0" brushRef="#br0" timeOffset="1322">1071 244 4,'11'-2'18,"-4"-8"1,7 3-9,4-1 0,3 0 0,4 2 0,0 0-1,2 5-2,-1-1-2,1 9-2,-4-1-1,0 6-1,-2 7 0,-5 4-1,-1 3 1,-4 2 0,-5 1 0,-4 2 1,-4-2 0,-6 1 1,-5-8 0,-5 0 0,-6-7 0,-1-3-1,-4-4 0,2-5 0,1-4-1,5-6 0,3-3-1,8-6 0,7-1-1,10-6 1,9-1-1,6-3 0,7 1 0,4 1 0,5 0 1,1 3-1,1 5 1,1 0-1,-2 7 1,0 2 0,-1 4 0,-2 3 0,-1 5 0,-2 1 0,-3 3 1,-4 1-1,-3 1 1,-3 2 1,-4-1 0,-5 3 0,-5-2 1,1 2 0,-3-2-1,0 3 0,-1-5 1,4 4-1,5-4 0,5-1-1,6-2 1,5-1-1,0-4 0,2 0 1,-2-1-2,-1-3 1,-5 1 0,-4-1-1,-4 0 0,-5 0 0,-9 2 1,17-3-1,-17 3 0,12-2 0,-12 2 0,10-1 0,-10 1 0,0 0 0,0 0 0,0 0 0,0 0 0,4 11 0,-4-11 0,1 19 0,3-6-1,1 2 0,6 2-2,-1-3-2,9 2-5,-4-9-8,7-3-11,3-6-2,-2-7 2,-1-7 1</inkml:trace>
  <inkml:trace contextRef="#ctx0" brushRef="#br0" timeOffset="2153">2313 234 0,'0'0'18,"0"0"1,-1 9 1,0 1-11,3 3-4,-1 4 1,1 5 2,0 2-2,5 2 1,0-3 0,8 0-1,6-8 0,9-5-1,7-9-2,8-8 0,4-9-1,2-6-2,-3-6 0,-2-4 0,-8 1 1,-7 4 1,-11 2 0,-6 8 1,-11 3 0,-3 14 0,-3-9-1,3 9 0,-16 21-1,8 0-1,-1 8 0,2 10 1,2 8 0,0 10 0,2 4 0,3 6 0,1-2-1,2-1 1,3-2-2,-1-10-2,7-2-8,-1-15-16,4-15-3,2-14 1,6-14 0</inkml:trace>
  <inkml:trace contextRef="#ctx0" brushRef="#br0" timeOffset="2644">3624 241 53,'-12'-5'27,"-3"3"1,-9 2-1,-1 0-24,-8 1-2,-4 5 0,-1 0-1,-2 5 1,4 1 0,4 3-1,7 2 1,5 1-1,9 4 1,7 1-1,8 1 0,9 2 1,3-1-1,5 2 0,2-2-1,0-1 2,-5-3-1,-2-1 0,-7-3 1,-6-1 0,-9-4 1,-4-3-1,-8-3 1,0 0 0,0-5-1,1 0 0,4-2-1,13 1 1,-5-10-2,18 3 1,14 0-1,11-3 1,13 0-1,9-4 0,13-4 0,4-2 0,0 0 0,-2-3 0,-7-1 1,-11-2 0,-11-1 0,-13 0 1,-13 2 0,-12 2 0,-9 1 0,-7 6-1,-7 1 0,-2 4 0,-4 7 0,-5 6-1,-3 11 1,-3 4 0,-3 9 0,-1 6 0,1 5 1,6 0-1,2 0 0,8-2 1,9-5 0,17-8-1,14-5-1,17-12-1,15-7-2,7-10 0,11-3-1,5-10 0,6-3 0,-11-3 1,-6 0 2,-13 4 2,-12 6 2,-9 5 0,-13 5 1,-5 7-1,-13 4 0,0 12 0,-5 0 0,-1 4-1,2 1 0,3 3 1,1 1 0,6 0 1,7-2-1,8-4 0,5-3 0,10-5-1,5-5-2,5-7 1,3-8-1,-1-4 0,-2-6 1,-7-3-1,-10-3 2,-9-1-1,-14 3 1,-11 3 0,-15 7 0,-12 7-1,-8 8 1,-5 5-1,3 8-2,-1 6-1,11 5-2,4-3-4,21 2-2,10-6-3,19-3-1,6-10 0,10-1 2,3-8 4,2-1 6,-1-3 6,-9-1 4,-2 3 2,-12 2 3,-2 8-1,-8 3 0,-1 12-1,-7 5-4,-2 13-2,-6 10-1,0 14 0,-7 9 1,-6 15-1,-7 2-1,0 0-1,1-2-1,1-12-7,11-11-15,3-17-5,10-22-2,15-23 0</inkml:trace>
  <inkml:trace contextRef="#ctx0" brushRef="#br0" timeOffset="3815">5330 506 70,'3'16'31,"0"-6"-2,-3-10-4,0 0-34,0 0-14,0 0-6,-24-4-1,1-3-1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42:45.2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699 115 11,'0'0'12,"0"0"-10,0 0 0,0 0 2,0 0 2,0 0 2,0 0-1,0 0 2,0 0-2,0 0 1,0 0-4,0 0-1,-9 6 0,9-6-1,-9 11-1,-3-2 1,0 4 0,-8 1 0,-2 3 0,-7 3 1,-4 4-1,-6 2 1,-4 4-1,-4 0 0,0 1 1,1 0-1,4 0 0,3-4-1,4 0 1,5-6-1,6-1 0,2-7 0,4 1 0,3-3 0,2-2-1,2-1 1,11-8 0,-13 10-1,13-10 0,0 0 1,0 0-2,-8 10 2,8-10-1,0 0 0,2 9 1,-2-9-1,6 16 1,-6-16 0,16 21 0,-3-9 0,3 7 0,2-5 0,4 4 1,4-1-1,6 3 0,7 0 1,4 2-1,5 1 1,7 0-1,2 1 0,5 1 0,0-1 0,-3 1 0,-5-3 0,-6-1-1,-9-4 0,-7-2 0,-7-3 1,-8-2-1,-7-3-1,-10-7 2,10 7-1,-10-7 0,0 0 0,0 0 1,0 0 0,0 0 0,0 0 0,0 0 0,0 0-1,0 0 1,0 0 0,0 0-1,-12 10 0,12-10 0,-16-2 0,1-3 0,-5-2 0,-5-2 0,-7-5 0,-4-1-1,-8-4 1,-4-3 0,-2-3 0,-6 0 0,-1 0 0,1 2-1,2 0 1,0 1 0,6 2 0,1 2 0,2 3 0,8 1 0,5 2 0,5 1 0,5 2 0,5 2 0,5 1 0,2 1 0,10 5 0,0 0 0,-5-13 0,5 13 0,6-16 0,1 2-1,5-3 1,4-6 0,5-4 0,4-4 0,7-7 0,3-5 0,3-3 0,3 2 0,0-3 0,2 1 0,3 3 0,-2 1-1,0 5 1,-2 5 0,-3 4 0,-3 4 0,-5 3 0,-6 6 0,-7 3 0,-6 5 0,-12 7 1,14-9-1,-14 9 0,0 0-1,0 0 1,0 0 0,0 0 0,-12-3-1,12 3 1,0 0-1,0 0-1,-13 0-3,13 0-7,-11 13-15,-4-8-3,-3-1 1,-9-5-1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39:17.5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335 134 39,'8'-11'25,"-8"11"1,0 0-1,9-5-19,-9 5-2,6 14 0,-4 3 0,-6 9-1,-2 11-1,-4 7 1,-2 8 0,-3 4-2,1 0 0,2 0-3,0-8-2,11-6-6,3-16-17,3-15-2,4-13 1,0-13 0</inkml:trace>
  <inkml:trace contextRef="#ctx0" brushRef="#br0" timeOffset="220">79 305 22,'-34'-9'25,"5"-2"0,12 6 1,17 5-14,0 0-4,29-10 0,12 3-3,17 4-3,11-3-2,8 5-1,7 3-4,-1-3-6,0 11-9,-11 0-5,-13 1-2,-10 3 0</inkml:trace>
  <inkml:trace contextRef="#ctx0" brushRef="#br0" timeOffset="441">764 417 30,'23'5'23,"4"-8"-1,8-5-4,2 2-15,1-5 0,0 0 1,-7-4 0,-6 1 1,-9-3 0,-4 0 0,-10-2 1,-2 3-1,-8 0 0,-4 2-2,-8 5-1,-7 4-1,-7 11 0,-6 9-1,-5 8 0,-1 9 0,1 6 1,3 5-1,7 1 0,10 1 1,10-6 0,13-6 1,16-7-1,15-12 0,12-11-2,12-10 1,8-9-2,5-10 0,4-5-1,0-7 1,-6 3 0,-8 0 0,-11 5 2,-9 6 0,-9 5 1,-7 5-1,-8 7 1,-12 7 0,10-5-1,-10 5 0,1 10 0,-2 2 0,1 2 0,1 7 0,1 4 0,2 5 1,2 2-1,0 2 0,5-5 0,-1-4 1,-1-4 1,0-4 1,-2-7 0,-7-10 0,0 0-1,0 0 1,-2-17-1,-9 0 0,-1-5-1,-1-5-1,0-2 0,2-1-1,2 2 1,8 1 0,9 4-1,7 4 0,13 7 1,7 4-2,12 5-2,1 1-7,9 8-16,1 1-2,2 3-2,-2 1 2</inkml:trace>
  <inkml:trace contextRef="#ctx0" brushRef="#br0" timeOffset="1322">1841 367 18,'0'0'25,"13"-12"1,-13 12 1,5-11-14,-5 11-4,0 0 0,0 0-2,0 0-2,0 0 0,4 10-2,-4 3 0,-1 2-1,0 3 0,1 1-1,2 2 1,2 0-1,2 0 0,3-4 0,6-4 1,3-6-1,5-5-1,3-6 1,3-7 0,2-4 0,0-3-1,-1-4 0,-2 0 0,-3 2 0,-5 3 1,-3 3-1,-5 4 0,-3 4 0,-9 6 0,12-1 0,-12 1 0,4 16 0,-2-3 0,0 2 0,1 0 1,2 1-1,2 0 3,2-4-3,6-2 2,4-6-1,4-6-1,4-2 1,6-5 0,-1-3 0,2-2-1,-3-1 0,-3 1 1,-5-1-1,-3 5 0,-4 0 1,-7 4-2,-9 6 1,11-5 0,-11 5-1,4 9 0,-3 4 1,-1 2-1,3 6 1,1 8-1,4 3 0,2 0-4,7 6-3,0-9-8,9 1-14,3-10-2,5-9 0,0-9 1</inkml:trace>
  <inkml:trace contextRef="#ctx0" brushRef="#br0" timeOffset="2003">2975 567 63,'0'11'33,"0"-11"-2,-1 11 1,1-11-23,0 0-5,0 0-2,0 0 0,0 0-2,0 0 1,0 0-2,0 0-2,0 0-8,0 0-20,13 5-1,-2-11-1,6-3 0</inkml:trace>
  <inkml:trace contextRef="#ctx0" brushRef="#br0" timeOffset="2634">3675 278 6,'0'0'19,"0"0"1,0 0-3,10-3-7,-10 3-2,0 0 2,-3 10-3,3 4 0,-5-2 1,4 9-2,-3 3 1,3 7-3,-2-2 0,4 4 0,-2-3-2,3-2 0,1-5-1,4-2 1,0-9-1,4-8 0,3-9 0,2-8 0,4-8 0,2-5 0,0-3-1,-1-6 1,-1 2-1,-4-1 1,-2 2-1,-3 8 1,-3 9-1,-4 0 0,-4 15 0,0 0 0,0 0 0,11 2 0,-8 14 1,2 3-1,-1 0 1,2 8 0,1-1 1,1 1-1,-1 1 0,1-1 0,0-3 0,-1-4-2,4-4-1,-1-7-4,7-1-16,3-5-7,5-5-2,1-3 1</inkml:trace>
  <inkml:trace contextRef="#ctx0" brushRef="#br0" timeOffset="3125">4214 528 39,'-15'-5'25,"5"-2"1,-1-8-1,5-4-20,6 1-2,3-3 0,5 0-1,4-1 1,6 7-1,0-1 0,4 6 1,-2 3-1,1 4 0,-5 5-1,-1 6-1,-5 4 0,-2 5 0,-6 3 0,-1 3 0,-4 0 1,-4 2 1,-3-2 0,0-1 1,-5-5-1,3-4 1,-2-4 0,0-3-1,1-5-2,2-6-2,11 5-3,-13-18-7,14 7-12,1-2-6,2-2-1,4 0 2</inkml:trace>
  <inkml:trace contextRef="#ctx0" brushRef="#br0" timeOffset="3505">4460 371 42,'16'9'26,"-16"-9"0,0 0 0,11 6-20,-11-6-3,-1 12 1,-6-1-1,2 3 0,-5 1 0,4 2 1,-1-3-1,7 2 1,5-4-2,11-5 1,8-6-2,8-5-1,7-4 0,4-4 0,3-2 0,-6 1-1,-5-1 1,-7 4 1,-9 0 0,-5 6 1,-14 4-1,0 0 0,4 17 0,-9-4-1,3 6 0,3 2 0,1 2-1,-1 0 1,5 1-3,-2-7-4,8 1-17,2-8-6,0-8-1,1-7 1</inkml:trace>
  <inkml:trace contextRef="#ctx0" brushRef="#br0" timeOffset="3976">5266-9 50,'0'0'26,"9"-4"1,-9 4-2,0 0-20,-2 14-1,-1 6 0,-1 4-2,3 10 0,-2 8 0,2 11 0,-3 8 0,2 5 0,-2 0-1,2-1 0,-2-6-2,-1-5 1,2-10-1,0-12-1,1-9-4,2-23-10,-13 3-6,1-22-2,-3-9 2,-9-10 0,1-4 5,-10-9 5,1 3 9,-1 3 10,4 8 7,0 5 1,10 11 0,7 8 1,12 13-2,0 0-4,16 4-4,10 11 0,8-3-1,13 6 0,3-2 0,12 2-2,-1-3-1,4-1-1,3-5 0,-4-4-1,-10-3-1,-6-2 2,-10-3 0,-5-1 1,-13-3-1,-4-2 0,-14 0 1,-2 9-2,-12-15 1,-3 8-1,-4 2-1,-10 1 1,3 4-1,-11 4 1,-2 5 0,0 5 1,1 6 0,0 4 0,3 7-1,7 3 1,6 0-1,12 2 0,10-4 0,13-4 0,10-4 0,10-12 0,8-10 0,3-6-1,2-11 1,-2-8-1,-2-5 1,-9-3-1,2-3 0,-5 5 0,-30 29 1,54-48 0,-54 48 0,53-25 0,-53 25 0,55 1 0,-55-1 0,0 0 0,47 46 0,-47-46 1,19 53-1,-19-53 0,3 54 1,-3-54 0,-2 48 1,2-48 0,0 0 0,0 0 1,0 0-1,-27 42 1,27-42 0,0 0-1,0 0 1,-10-41-1,10 41-1,9-47 1,-9 47-1,17-60 1,-17 60-2,33-59-2,-33 59 1,55-46-2,-55 46-1,63-25-4,-63 25-9,59-1-12,-59 1-2,50 10 1,-50-10 1</inkml:trace>
  <inkml:trace contextRef="#ctx0" brushRef="#br0" timeOffset="4987">6158 448 27,'0'0'22,"0"0"-1,0 0 0,0 0-18,0 0 0,20 46-1,-20-46 2,0 0 0,-12 49 0,12-49 1,-9 52 1,9-52-1,-8 60 0,8-60-1,8 51 0,-8-51-1,0 0 0,0 0-1,46 37-1,-46-37 1,57-28-1,-57 28 0,55-40-1,-55 40 0,52-43 1,-52 43 0,0 0-1,44-40 1,-44 40 0,0 0-1,0 0 0,0 0 0,0 0 0,0 0 0,0 0 0,7 51 1,-7-51-1,0 0 1,-20 56 0,20-56 1,0 0-1,0 0-1,0 0 1,0 0-1,51 35 0,-51-35 0,64-7 0,-64 7 0,54-7-1,-54 7 1,0 0-1,54 5 1,-54-5-1,0 0 1,58 37 0,-58-37-1,49 42 1,-49-42-1,57 57 0,-57-57 0,38 61 0,-38-61 0,4 62 0,-4-62 0,-25 61-3,25-61-7,-51 59-17,51-59-2,-43 45 1,43-45-1</inkml:trace>
  <inkml:trace contextRef="#ctx0" brushRef="#br0" timeOffset="5909">6635 1533 26,'0'0'26,"0"0"1,0 0 1,0 0-17,0 0-1,0 0-3,0 0-2,0 0-1,0 0-1,0 0 1,0 0-2,0 0 0,0 0 0,0 0 0,0 0-1,0 0 0,0 0 1,-9 42-1,9-42 1,0 0-1,0 0 2,0 0-2,0 0 0,0 0 0,0 0 1,0 0-2,0 0 1,0 0 0,0 0 0,0 0-1,0 0 1,0 0-1,0 0 0,0 0 0,0 0 0,0 0-1,0 0-1,0 0-4,0 0-23,0 0-3,0 0-2,-43-10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43:23.9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579 69 7,'0'0'11,"0"0"0,4 11-1,-4-11-1,9 26-1,-4-2-1,5 14 1,-1 14 0,3 18 0,0 13-2,0 11-2,-3 11 0,3 2-1,-2 1 0,0-5 0,1-15 0,-2-12-1,0-19-1,0-17-3,2-23-20,-1-19-4,-5-25 1,-2-17 0</inkml:trace>
  <inkml:trace contextRef="#ctx0" brushRef="#br0" timeOffset="341">-5 452 8,'2'14'22,"-2"-14"1,32-7-1,2-9-8,9-8-10,10-5 0,8-7 2,11-1 0,1-4 0,11 2-1,-1 0 2,4 2-1,-3 2 0,4 7-1,-7 1-1,-4 6-1,-10 4-1,-8 4 0,-12 3-1,-11 5-1,-7 1-1,-11 1-2,-5 4-4,-13-1-17,0 0-4,0 0-3,-12 2 2</inkml:trace>
  <inkml:trace contextRef="#ctx0" brushRef="#br0" timeOffset="1032">1144 1099 15,'0'0'18,"0"0"-3,0 0-3,0 0-1,4-11-3,-4 11 0,11-23-2,1 2 0,2-11-1,6-5-1,4-14 0,6-7-1,3-9-1,5-6-1,0-3 1,2 3-1,-4 3-1,-2 8 2,-5 6-1,-6 13 1,-6 8-1,-4 11 1,-5 6 0,-3 8-1,-5 10 1,6-11-1,-6 11 1,0 0-1,0 0 0,0 0 0,0 0 0,0 0-1,0 0 1,0 0-1,0 0 0,0 0 0,0 0 0,9 13 0,-4 3 0,0 9 1,3 11-1,1 11 0,0 12 1,4 11-1,1 6 0,3 7 0,-2-2 1,3-3-1,-2-10 0,0-9 0,-2-13 1,-1-10-1,-5-10-2,-5-17-6,-3-9-17,1-18-4,-12-11 0,-3-7 1</inkml:trace>
  <inkml:trace contextRef="#ctx0" brushRef="#br0" timeOffset="1583">1261 751 15,'-4'13'22,"17"-2"0,6-6-1,13-5-15,12-6-2,7-2 1,13-3-1,6-7-1,5-1-2,8-1-10,0 2-13,-9-4-1,-1 10-1,-13-8 0</inkml:trace>
  <inkml:trace contextRef="#ctx0" brushRef="#br0" timeOffset="3185">2636 129 12,'13'-10'16,"-1"4"-1,-12 6-8,12-8-4,-12 8 1,0 0 0,-8-10 1,-2 8 0,-2-5 0,-6 5 0,-1 1 1,-2 1-2,-3 1-1,-1 0 0,2 7-2,-3-5 0,2 5-1,-3-4 1,5 1-1,2-1 0,3 0 1,2 1-1,4-1 0,1-2 0,10-2 0,-9 9 0,9-9 1,-8 18-1,2-4 1,-3 7-1,-2 6 1,-5 7-1,-2 6 1,-5 7 0,-2 5 1,-3 1 0,0 4 1,1 2-1,6 0 0,5-2 1,8-1-1,9-6 0,11-4-2,13-5 2,12-7-2,16-13 0,10-8 0,12-13 1,7-8-1,7-11 1,1-9 0,-3-8 0,-5-6 1,-11 0-1,-11 1 1,-18 0 0,-9 4 0,-15 3-1,-11 5 1,-12 4-1,-8 6 0,-12 4 0,-8 6-1,-8 5 0,-9 5 0,-7 6 0,-9 6 0,-4 7 0,-2 4 0,-1 7-4,3-1-11,6 4-13,6-2-1,4-8 0,6-7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43:57.90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504-2 8,'0'0'7,"0"0"1,0 0 0,0 0 0,0 0 0,0 0 0,0 0 0,0 0 0,0 0 0,0 0 0,-41-35-2,41 35-2,0 0-1,0 0-2,0 0 0,0 0-2,0 0 1,0 0-1,15 54 0,-15-54 0,-7 54 1,7-54 1,3 80-1,-3-31 1,-2 7 0,7 4 1,-7 10 0,7 8 0,-6 6 1,5 10-1,-6 8 0,0 6 0,-5 9 1,3 9 0,-13 5 0,7 13 1,-9 6 0,3 13 0,-1 5 0,4 10-1,5 3 1,-3 7-1,24 1-1,-10 4 1,5 1-1,0 4 1,7-1-1,-3 4 1,-8 4-2,5 3 2,-6 4-2,-1 4 0,-3 1-1,-1 1 0,-6 1 0,4 1 1,-3-5 0,-8-2 0,-1-10 0,10-7 0,3-10 1,-2-10-1,4-16 0,-1-10-1,6-14-1,10-14 0,-4-8-2,-6-16-6,9-6-11,-7-13-12,-5-8-1,-1-11 1,-2-6 0</inkml:trace>
  <inkml:trace contextRef="#ctx0" brushRef="#br0" timeOffset="942">140 8319 19,'0'0'21,"0"0"1,0 0-9,0 0-7,0 0 1,25 45-4,-25-45-1,0 0 1,0 0 0,46 60 2,-46-60 1,23 42 0,-23-42 0,20 60 0,-20-60 1,21 95-3,-7-29 0,0 15-1,1 12-2,0 8 1,-4 6-1,5 5 1,-4-3-1,8-6 0,-8-15 1,0-11-2,3-16 2,4-12-1,-19-49-1,27 59 0,-27-59 0,0 0 0,0 0-1,0 0 1,0 0 1,0 0-1,0 0 0,39-59 0,-38 7 1,14-13 0,-3-15 0,4-14 0,0-16 0,12-9-1,-7-8 1,4 0 0,4 0 0,-1 7 0,-2 2 1,3 11-2,2 12 0,3 13-2,-3 16 2,-3 12-2,-2 13 1,-6 8-1,1 13-3,-9 4-6,-12 16-19,0 0 0,-12 11-1,12-11 1</inkml:trace>
  <inkml:trace contextRef="#ctx0" brushRef="#br0" timeOffset="1592">283 8121 12,'-24'-59'23,"24"59"1,-24-50-1,24 50-12,-26-49-5,26 49 0,-19-46-2,19 46-1,0 0-1,-43-47-1,43 47 0,0 0 2,-45-15-1,45 15 0,0 0 1,-57 9-1,57-9 0,0 0 1,-35 43-1,35-43 0,-7 50-2,7-50 1,18 77-1,-4-27 0,-4 7 0,1 9 0,7 5 0,-1 10 0,0 7 0,3 8 0,4 8 1,-3 3 0,9 0 0,8-2 1,-4-3-1,1-4 0,1-9 1,-3-11-1,4-11-1,-1-11 1,-7-9-1,-29-47 0,37 65 1,-37-65-1,0 0 1,23 42 0,-23-42 0,0 0 1,0 0-1,18-87 1,-19 24 0,17-22 0,1-22-1,2-24 0,3-16 0,12-5 0,3 0-1,3 5 0,7 8-1,-9 15 0,-1 17 1,-6 22 0,-2 16 0,-11 15-1,-9 11 1,-1 13-2,1 7-2,1 11-10,0 4-16,-10 8 0,13 6-1,-16 10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42:44.0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11,'0'0'8,"0"0"1,15-2 0,-6 2-1,4 0-1,7 1 0,4-1-1,7 2 1,2-3-2,7 3 0,7-1 1,6 2-2,5 0-1,9 1-1,3 0 1,7 3-1,7-1 0,8 2 0,5 2 0,8 0 0,1 1 0,3 2-1,3-2 1,6 4-1,2-1 0,2 1 0,0-1 0,0 3 0,2-1 0,4 1 0,0 2 0,1 1 1,-2 0-2,-1 1 1,0 1 0,3 1 0,-1 0-1,-2 0 1,-3 2 0,3 1-1,-1-1 0,0 1 1,0 0-1,0 0 1,1 0-1,4 1 0,0-1 1,-1 2-1,1 2 1,2 2-1,2 3 2,0 2-2,1 2 1,-2 4 0,2 4 0,2 1 1,-2 4-2,2 4 2,-1 3-2,3 1 2,0 5-1,1 4 0,-3-1-1,-1 4 1,-4 1 0,-1 2 0,-7-1 1,-8 1-1,-10-5 0,-8-4 0,-11-1 1,-9-4-1,-7-8 0,-12-4 0,-8-5 0,-8-4-1,-8-4 1,-2-3-1,-8-6 0,-3-5 0,-8-4 1,-2-4-1,-6-4 1,-6-10-2,10 8-2,-10-8-7,-15-18-15,-10-1-5,-11-10-1,-10-14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1:44.3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36 131 12,'-18'-2'21,"8"4"-1,0-5 0,10 3-14,0 0 0,0 0-1,16 1 0,6-3-1,9 0 1,10-4 0,13 2-1,9-2 1,13 2-1,8 0-2,12 3 1,2 1-2,4 3 1,1 2-1,-3 2 0,-4 0-1,-7 1 1,-13-2-1,-13 1 0,-15-3 1,-11-1-1,-11-2 1,-11 0 0,-15-1-1,0 0 0,0 0 0,0 0-2,-11-1-3,-4-2-7,-2 3-14,-4 1-2,-5-1 1,-1 0 1</inkml:trace>
  <inkml:trace contextRef="#ctx0" brushRef="#br0" timeOffset="771">603 239 22,'14'-10'13,"-6"1"0,-8 9 0,9-14-1,-9 14-3,0 0-3,0 0-2,0 0 0,-3 21-2,2 0 0,0 9-1,0 7 2,-1 13 0,-2 6 1,1 12 0,-4 6 0,1 7-1,-4 0 0,-1 0-1,-3-4-1,1-1 0,1-8 0,-1-7-1,3-11 1,2-9-1,0-9-1,3-9 0,4-6-1,1-17-6,0 0-13,-2-20-6,6-8 0,6-8 0</inkml:trace>
  <inkml:trace contextRef="#ctx0" brushRef="#br0" timeOffset="1232">948 29 12,'4'-10'19,"-5"1"-6,1 9-3,-1-13 1,1 13-1,0 0-4,0 0 0,0 0-1,-3 14-1,7 5-1,0 10-1,1 12 0,-2 11 0,1 13 0,-3 7 0,0 9 0,-4 4 0,-4 3 0,-5-4 0,0-4 0,-3-11 1,3-4-1,2-8 0,2-8-1,8-11 0,9-9-1,8-10-1,9-9 0,9-10 0,4-13 0,6-8 0,3-12 0,-3-5 0,-1-4 0,-6-2 1,-5 3 0,-6 7 1,-4 5-2,-7 8 2,-4 9-1,-3 13 1,-2 11 0,-2 12 0,-1 10 1,-2 8 0,-1 9 0,-2 3 0,1 3 0,0-5 0,3-4-1,2-6 1,6-9-2,7-11-1,8-14-2,12-10-2,2-16-4,9-11-3,-3-13-2,4-7-2,-7-10 1,0 2 3,-12 0 4,-7 10 4,-8 4 5,-8 16 1,-3 11 3,-5 16 3,0 0 3,-8 29 0,6 5 1,-3 5-3,6 14 0,0 2 0,5 7 0,0-4-3,7-1-1,0-8-3,2-8-4,7-11-5,-1-19-13,6-17-9,3-17 1,0-16 1</inkml:trace>
  <inkml:trace contextRef="#ctx0" brushRef="#br0" timeOffset="1953">2100 528 17,'-20'2'12,"9"11"-7,5 1-4,5 1-19</inkml:trace>
  <inkml:trace contextRef="#ctx0" brushRef="#br0" timeOffset="2093">2570 722 1,'30'7'19,"-8"0"1,-10 2-3,-6 4-2,-11-3-1,-5 7-1,-16-6-2,-4 8 0,-13-6-2,-3 6-3,-6-2-2,-1 0 0,3-1-2,6-3-2,10 1 0,10-2 0,18-3 0,6-9 0,30 21-1,5-7 0,12 1 0,4 5 0,3 0 1,1 5-2,-5 4 1,-7 1 0,-8-1 1,-10 0 0,-9 1 1,-12-1 1,-8-3 1,-11 0 0,-9-4 0,-5-2 0,-8-3 0,0-1-1,-2-6 0,4-2-2,3-4 0,5-6-3,9-2-2,1-10-7,14-3-14,8-6-5,11-3 0,10-4 1</inkml:trace>
  <inkml:trace contextRef="#ctx0" brushRef="#br0" timeOffset="2614">3577 1338 19,'-47'-6'22,"3"-2"0,-2-8 1,1-6-18,5-1-3,5-5 2,9-2-1,6-4 1,10-2 0,11-2 0,12 4 0,9 3-1,10 7 0,7 4-2,5 5-1,5 10 0,0 9-1,-4 8 1,-3 4-1,-7 8 1,-8 5 0,-10 5 1,-7 6 1,-15-2 2,-4 1 0,-14-2 1,-2-1-1,-15-8 1,-1-5-1,-8-9 0,2-9-1,0-7-3,1-9-2,11-9-3,2-11-4,15-2-4,3-15-9,15-6-8,9-5 1,12-10 0</inkml:trace>
  <inkml:trace contextRef="#ctx0" brushRef="#br0" timeOffset="3034">3716 377 8,'14'38'21,"-4"6"1,1 11 1,-6 14-14,-6 9 1,-5 12-2,-13 5 0,-5 10-1,-6 0-1,0 0 0,2-9-3,7-7-1,5-13-3,11-16-3,14-13-10,9-18-12,10-19-2,6-13 1,6-12 0</inkml:trace>
  <inkml:trace contextRef="#ctx0" brushRef="#br0" timeOffset="3245">3905 1404 9,'-15'5'24,"4"-2"1,-1 0-7,-3-10-2,9-3-2,3-12-3,14-1-3,4-6-3,11-1-1,5-1-2,6 4-1,5 3 0,2 9 0,-2 7-1,-4 7 1,-3 6-1,-6 6 0,-6 7 0,-6 5 0,-4 6 0,-4 3 0,-7 2 1,-6 1 1,-7-1 1,-5-2 0,-7-5 0,-2-4 0,-7-8 0,0-5 0,-3-7-2,3-8-2,4-6-2,2-8-2,8 0-2,2-10-4,11 5-8,2-5-11,9 1-1,5 0 2</inkml:trace>
  <inkml:trace contextRef="#ctx0" brushRef="#br0" timeOffset="3635">4542 1317 32,'24'35'25,"1"1"-2,0-8 2,6-4-22,4-4-2,3-12 2,3-10-1,-6-12 1,-2-7 1,-7-9 0,-5-2 0,-14-5 0,-5 0-1,-13 2 0,-15 6-1,-6 4 0,-7 8-2,-5 5 1,-2 9-1,0 8 0,-2 9 1,5 5-1,7 10 0,6 7 0,7 5 1,8 6-1,8 3 1,6 5-1,10 3 1,8 1 0,2 1-1,6 3 0,1 0-1,0-1 1,-2-1-1,-1-5 1,-10-5 0,-5-3 0,-6-7 1,-8-7 0,-9-6 1,-9-8 0,-6-6-1,-8-8 1,0-5 0,-2-7 0,2-7 0,2-7-1,10-9 0,8-8 0,10-6 0,12-5-1,12-5-1,16-2-2,12-8-2,17 3-2,7-3-4,18 8-7,3 1-6,8 7-4,3 2 2,-2 9-1</inkml:trace>
  <inkml:trace contextRef="#ctx0" brushRef="#br0" timeOffset="4186">5720 1369 19,'18'3'26,"-9"-2"0,-9-1-2,0 0-8,-24-3-5,0 2-2,-11-5-3,-2 2-1,-10-1-1,-1 3 0,-2 0-1,2 2 0,4 2-1,9 2 0,7 2-1,5 2-1,12 3 0,12 4 0,12 1 0,11 4 0,13 4-1,7 2 1,5 3 0,5 1-1,1 1 1,-6-1-1,-7-1 1,-6-2-1,-13 0 2,-8-2-2,-13 2 2,-13-1-1,-10-2 1,-13 1 0,-13-2 1,-12 0 0,-8-1-1,-7-2 0,-6-3 0,1-3-1,-3-3-3,-3-10-4,8-1-20,-4-6-4,1-6-2,-5-7 2</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2:02.0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 6,'31'5'9,"4"-3"1,15 1 0,5 0-1,9-1-2,9 2 0,9-1-2,8 3 0,10 0-2,7-1 1,5 1-1,4-2 0,7-2 1,6-1-1,3-3 1,4 1-1,-2-4 0,7 2 0,3-2-1,3 2 1,1-2-2,2 4 1,-1-1-1,1 1 0,-5-1-1,-7 1 1,-10-2 0,-4 2 0,-11-1 0,-10 1-1,-11-1 1,-7 3 0,-11 0-1,-6 0 1,-10 1 0,-10-1-1,-9 1 0,-9-1 1,-10-1-1,-4 0 0,-7-1 0,-9 1 0,0 0-3,0 0-3,0 0-9,11 2-10,-11-2 0,20-4 0</inkml:trace>
  <inkml:trace contextRef="#ctx0" brushRef="#br0" timeOffset="801">7288 73 9,'47'-7'6,"7"-1"0,6 6 0,5 1 1,12 3 1,7 4-1,12 3 1,8 1 1,3 0 0,6 1 1,-1-5-1,3 1 0,-6-5-2,-4-1-1,-15-3-1,-12 0-1,-13-4-1,-13 3-1,-11-2 0,-13 3 0,-13-4 0,-5 4-1,-10 2 1,5-9-1,-5 9-1,-15-11 0,-3 2-2,-14 0-2,-6 2-4,-15-5-11,-13 1-9,-15 3 1,-23-7-1</inkml:trace>
  <inkml:trace contextRef="#ctx0" brushRef="#br0" timeOffset="1833">554 1643 3,'0'0'20,"0"0"-1,11-3 1,10-1-11,13-1-4,16 0-2,17-1-1,15 0 0,19-1 0,12-2 1,10 2 1,7-2 0,4 2 1,-4-4 0,-2 5 1,-8-3 0,-3 4 0,-14-3-1,-7 3 0,-18 0-1,-10 2-1,-17-1 1,-12 3-1,-12-2 0,-9 1 0,-18 2-1,10 0 1,-10 0-2,0 0 1,0 0-1,0 0-1,0 0 0,0 0 0,0 0-3,0 0-1,0 0-4,0 0-3,0 0-10,22-1-9,9-6-1,17-7 2</inkml:trace>
  <inkml:trace contextRef="#ctx0" brushRef="#br0" timeOffset="2684">6256 1422 12,'26'6'15,"5"-4"-1,9 0 1,7-1-2,9-1 0,12 2-1,7-3-3,13 4-2,7-3-1,9 3-1,3-3 0,7 4-2,-1-3 0,1 0 0,-1 0-1,-4 0 0,-5-1-1,-4 1 0,-8-2 0,-6 1 1,-10-3 0,-6 2 0,-11-4 0,-5 2 0,-8-3 0,-4 0 0,-9 0 0,-4 1 0,-9 1-1,-3 0 0,-6 2 0,-11 2 0,13-3 0,-13 3 0,0 0 0,0 0-1,0 0 0,0 0 0,0 0 1,0 0-1,0 0 0,0 0 0,0 0-1,0 0 1,0 0-3,0 0-1,0 0-3,-13 11-9,1 5-15,-10-3-1,-9-11 1,-6-11-1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8.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1770-4 6,'-19'2'17,"19"-2"-1,0 0-9,-12 5-4,12-5 0,1 19 0,3-2-1,0 11 1,1 12 0,2 16 0,-1 16 1,0 15 1,1 12-1,-4 10 2,-1 4-2,-4 1 0,-2-2-1,-4-13 0,-3-12 0,0-17-2,-2-16-4,4-19-17,0-10-2,-4-22-1,13-3 0</inkml:trace>
  <inkml:trace contextRef="#ctx0" brushRef="#br0" timeOffset="341">1460 717 31,'16'19'22,"-12"-2"1,6 11 0,0 6-21,3 12-2,2 10 0,6 8 0,0 6 1,1 0-1,2-2 2,-1-2 0,2-7 1,-1-12 1,0-8 0,0-16 0,1-7 1,-1-14-1,3-6 0,2-15-1,-6-4 0,2-8-1,-1-1 0,-6-5 0,-7 0 0,-9-2-1,1-1 0,4 0-3,3-4-13,-3-2-13,2 0-2,-4-1 1,7 3-2</inkml:trace>
  <inkml:trace contextRef="#ctx0" brushRef="#br0" timeOffset="1162">492 1176 8,'0'0'12,"0"0"1,0 0 0,0 0-4,-52 24-1,52-24-2,-67 33 1,67-33 0,-70 41 1,26-21-3,3 2-2,-2-3-1,43-19 0,-71 39-1,71-39 2,-56 29-2,56-29 0,0 0 0,-49 28-2,49-28 1,0 0-1,0 0-1,3 41 0,-3-41 1,0 0-1,34 42 1,-34-42 1,0 0-1,42 42 1,-42-42 0,0 0 0,48 38 0,-48-38 0,0 0 0,55 33 1,-55-33-1,0 0 0,48 34 0,-48-34 1,0 0-1,50 40 0,-50-40 1,0 0-1,34 57 0,-34-57 1,12 41 0,-12-41 0,0 0 1,1 57 1,-1-57 0,0 0 1,-24 45 0,24-45 0,0 0 0,-50 38-1,50-38 0,0 0-2,-60 19-3,60-19-7,0 0-14,0 0-5,-38-55 1,38 55 0</inkml:trace>
  <inkml:trace contextRef="#ctx0" brushRef="#br0" timeOffset="1813">874 1598 56,'-19'-13'25,"2"-10"-2,0-11-3,2-4-29,6-7 0,4 4 0,3-3 0,7 9 1,-1 4 3,3 10 2,3 4 2,4 8 3,2 6 1,4 4-1,4 7 1,6 2-1,2 5 2,5 3-2,0 4 0,1 5 0,-5 5 0,-4 1 0,-6 4 0,-10 3 2,-6 2 0,-11-3 2,-4 3 0,-10-9 2,-3-1-1,-10-9 0,1-1 0,-8-10-4,2-8-3,-1-10-20,0-7-8,0-11-3,3-8 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1:49.6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6,'16'0'9,"6"1"0,11 1 0,9 2-1,11 0 0,14 6 2,13 2-2,12 5-2,13 4 0,15 7 0,16 2-2,13 5 0,20 4 0,19 4-1,17-2 1,24 4-1,18-1 0,22 2 0,14 0-1,18-2 0,7-2-1,7 0 0,3 2 0,1 0 0,-10-1-1,-11 1 1,-11-1-1,-15 1 0,-20-1 0,-22 0 0,-24-6 0,-27-5-1,-24-5 1,-23-5-1,-35-4-1,-18-9 0,-29-3-10,-20-6-14,-32-9 2,-24-5-1,-28-11-1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3:01.8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124 152 6,'0'0'9,"0"0"-1,0 0-1,0 0-1,0 0-1,0 0 1,-3 14-2,3-3 1,-5 6-2,6 5 1,-3 11-1,-1 8 2,0 8-1,1 2 0,-2 14 0,-4 3 1,-1 7 0,-3-2 0,-2-2-2,2-2 1,-1-7-1,-1-3 0,4-16-2,3-9 1,3-9-1,5-9 0,-1-16 0,9 2-1,-1-16 1,2-9-2,-3-6-2,0-8-1,0-6-3,1-6-2,-2-1-2,-4-4 1,1 1 1,-2 2 0,0 3 3,-2 4 1,3 2 3,-4 2 1,1 0 1,1 5-1,-3 3 1,0 4 0,2 1-1,-1 3 1,0 0 0,2 2 1,-3-1 0,4 4 1,3-2 0,0-1 1,1-1 0,0 1 1,-1 5 1,1 5 1,-2 1-2,-3 11 1,0 0-1,0 0 0,9 18 1,-2 9-1,2 11-1,4 9-1,4 11 2,3 7-1,-2 7 1,4 1-1,6-4 0,-1-1-1,0-9 0,1-6 1,-1-7-2,-3-7 1,6-9-1,-4-6 0,-8-6 1,-4-6 0,0-8 1,-5-10 0,-2-15-1,1-7 0,-7-16 1,0-9-2,1-14 0,-2-9-1,-1-5 0,0 1-1,-4 3-1,2 3 0,6 6-4,-3 7-3,6 12-6,0 10-7,6 8-6,3 10 1,3 4 1</inkml:trace>
  <inkml:trace contextRef="#ctx0" brushRef="#br0" timeOffset="882">826 142 5,'1'11'16,"2"8"2,-1 10-13,-1 11 1,3 11 1,-4 10 1,2 7 0,-1 5-1,2 2 1,-1 3-1,2-4-1,0-5-1,-1-5-1,0-10-1,1-9 0,-4-9-1,3-6 1,-3-10 0,1-4 1,-1-16-1,-4-13 0,0-14 0,1-10 0,1-15-1,0-9-1,2-14-1,0-8-1,4-6 0,5 6 0,-2 3 0,2 8 0,11 6-1,3 10-1,3 9 2,3 8 0,6 7 0,3 9-1,12 3 1,0 7 0,-3 6 0,-2 6 1,0 9 0,-6 8 0,-7 7 0,-7 4 0,-12 8 1,-7 2 0,-13 2 1,-8-2 0,-10-3-1,-8-1 2,-8-4-1,-4-4 0,-2-7 0,0-4-1,4-5 0,-2-5 0,14 1-3,1-7-2,15 2-8,-4-7-10,19 7-7,0 0 1,3-11 0</inkml:trace>
  <inkml:trace contextRef="#ctx0" brushRef="#br0" timeOffset="1983">1460 785 6,'0'0'11,"0"0"-1,0 0 0,0 0-2,0 0-2,0 0 0,0 0 0,0 0-1,0 0-1,0 0 0,0 0-1,11-6 0,-11 6 2,10-2-2,0-1 1,11 3-2,7-3 1,11 2 0,10-1 0,12 1 0,8 0 0,8 2-1,1 0 0,-1 1 0,-4 1 0,-6 3-1,-13-2 0,-6 0 0,-15 0 0,-8-1-1,-9-1-1,-16-2-3,0 0-5,0 0-6,-14-14-8,-3 2-1,-3-4-1</inkml:trace>
  <inkml:trace contextRef="#ctx0" brushRef="#br0" timeOffset="2384">2048 459 1,'15'5'20,"7"-1"-1,5 2-1,10-1-10,13 3 0,7 2 0,11 3-1,4-2-2,5 5-2,-2 1 1,-2-5-1,-9 5-1,-7 3 0,-12-3 0,-11 5 1,-15 5-1,-11 1 1,-15 1 0,-9 10-1,-16-2 1,-10 3 0,-14 2-1,-7 1 1,-8-1 0,-3-2-1,0-4 0,4-3 0,10-5-1,11-6-1,13-4-3,8-8-1,14-2-2,14-8-10,8-12-11,16-6-2,9-11 1,8-9 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3:04.7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49 303 14,'0'0'18,"5"18"-4,7 3-7,0 8 1,4 10 1,-4 12 1,1 4 0,-6 14 0,0 8-2,-7 5-2,-1 1 0,-6-5-2,2-9-1,-2-8-4,0-7-2,6-17-3,0-20-13,1-17-8,20-23 1,-7-15 0</inkml:trace>
  <inkml:trace contextRef="#ctx0" brushRef="#br0" timeOffset="280">-3 218 13,'0'13'20,"8"-2"1,8 2 0,11 5-18,6 4 0,9 4 3,3-3-3,5 2 1,3 4-1,4 5-1,2 5-1,-4 2 1,-3 6-1,-6 3 1,-8 11-1,-5 3 0,-13 5 1,-10-1 0,-15 2 0,-10-3 0,-13-7 1,-7-5 1,-12-8-1,-2-9 1,-9-15 0,1-10-1,-2-15-1,6-13-2,6-9-3,5-9-2,16-3-2,7-7-2,18 4-3,7-4-4,15 8-6,7 7-1,8 2 0</inkml:trace>
  <inkml:trace contextRef="#ctx0" brushRef="#br0" timeOffset="661">760 937 20,'44'12'16,"0"-3"0,1-3-2,-1-3-2,-2-8-1,1-3-3,-6-9-1,1-1-2,-7-9 0,-3-1-1,-7-5 1,-4 3-1,-7-1-1,-5 4 0,-9 1 0,-3 6-1,-7 4 0,-2 7-1,-6 9 0,-3 7 0,-2 14 0,1 11-1,-2 9 1,3 11-1,1 8 2,4 4-1,7 0-1,5 1 1,5-11 0,5-7-1,6-6 0,5-13 0,9-11 0,7-14-1,10-13-1,6-17-1,6-11 0,3-16 0,6-10-1,0-15-3,1-5-3,-6-8-2,-1 0 0,-12 1-1,1 5 3,-11 2 1,-5 10 2,-10 9 4,-6 10 5,-3 12 3,-7 8 2,-1 11-1,-3 9 0,3 15 0,0 0 0,-10 23-1,6 6-1,0 15 0,-1 15 0,2 11 1,-4 13 0,0 9 0,-2 7-1,0-2-1,-2 2 0,1-7-1,-2-9 0,-1-11-1,2-15-1,2-12 0,2-14-3,1-9 0,5-13-2,1-9-5,2-22-3,-3-10-4,2-6-3,-8-15 1,-1-6 3,-7-10 2,-3-4 5,-7 6 7,-4 3 5,-1 15 6,2 6 2,6 13 1,3 8 0,8 13 0,11 9-2,12-2 1,11 3-4,18 3 0,9-3-1,15 1 0,12-4-2,8-2-6,5-4-17,2-2-6,-4-8 0,-6-3-1</inkml:trace>
  <inkml:trace contextRef="#ctx0" brushRef="#br0" timeOffset="2363">2718 282 14,'0'0'9,"5"12"1,-5-12 0,5 17 1,-1 2-1,-2 8-2,1 13 0,-6 14-1,-1 10-2,-7 12 1,-4 7-2,-5 3 0,-4-3-1,-3-5 0,0-8 0,1-12-2,1-13 2,7-11-3,3-11 1,6-11-3,9-12-1,-3-18-1,9-11 0,6-10 0,2-15-2,4-9 0,0-11-2,2-8 1,0-1 2,-5 0-2,-3 2 2,0 4-1,-4 5 2,-2 5 2,-1 11 2,-1 7 3,-4 49 2,8-72 0,-4 50 0,-1 3 0,-3 19 0,0 0 1,15 9-1,-9 17-2,2 14 0,2 13-1,3 12 0,2 13 2,6 10-1,0 4 0,3 1 0,2 1 0,3-6 0,1-4 0,3-9-1,-1-8-1,-2-14 1,-1-9-1,-3-10 1,-2-13 0,-1-9 1,-5-19 0,0-11 0,-6-15 0,0-12-1,-4-14 0,-1-14 0,1-13-2,-2-8 0,-2-3 0,-1 1-1,-1-1 0,3 9 0,2 3 0,3 9-3,1 10-1,0 7-7,6 8-14,4 9-2,-21 42 1,53-67 0</inkml:trace>
  <inkml:trace contextRef="#ctx0" brushRef="#br0" timeOffset="3865">3630 1143 16,'-14'-1'15,"0"-3"-2,-2-6 1,3-8-5,4-5-4,6-8-1,6-2-1,7-6-1,7 3 0,4 0 0,4 5-1,1 6 1,0 9-1,-1 8 1,-3 7-1,-2 7-1,-1 5 0,-5 6 0,1 4 0,-5 5 0,0 1 1,-2 3 0,-3-2 2,-5 2-1,-2 0 2,-7-3 0,-1-1 1,-6-5-1,-2-3 0,-8-5 0,2-2-1,-1-9-2,2-6-2,4-5-2,2-11-4,11-2-4,4-8-9,11-4-6,7 0 1,5-5 0</inkml:trace>
  <inkml:trace contextRef="#ctx0" brushRef="#br0" timeOffset="4266">4063 772 2,'1'21'18,"-2"7"1,-4 2 1,-4 5-14,2 6 1,-4 0 0,4-1 2,0-2-1,5-4-1,6-9-1,8-9-1,8-13-1,8-7-1,3-12-1,2-8 0,-2-8 0,0-4 0,-6-2 0,-6 3 0,-10 3 1,-3 5-1,-8 3 0,-5 8-1,-1 5 0,-2 4-1,-2 4 0,1 2-1,11 1-4,-19 3-5,19-3-6,-2 9-7,2-9-5,18 3 2,-2-6-1</inkml:trace>
  <inkml:trace contextRef="#ctx0" brushRef="#br0" timeOffset="4626">4444 757 15,'0'0'13,"6"14"0,-2-4 2,-4-10 0,7 21 0,-8-10-4,3 9-3,-3-3-2,2 8-2,-2-6 0,3 2 0,-2-1-2,5-1 1,2-2 0,5-4-1,5-5 0,6-6 0,6-6-1,5-7 0,0-5 0,2-4 0,3-6 0,0 0 0,-5-7-1,-3 4 0,-6 3 1,-3 5-2,-3 4 2,-2 3-2,-8 3 0,-9 11 0,15-7 0,-15 7 0,11 20 1,-7-1 1,1 7 0,0 5 1,-2 12-1,-1 7 1,1 9-1,-2-5 0,2 4-6,-3-6-15,3-7-8,-2-14-2,-4-18 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3:16.3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245 198 8,'0'0'14,"0"0"-2,0 0-3,2-9-2,-2 9-3,0 0-2,0 0 0,0 0-1,0 14 1,-2 2 0,2 8 0,-9 9 2,10 9-1,-2 12 1,2 9 0,-1 7-1,1 3 1,1-3-2,-1-4-1,9-7-4,-10-10-6,2-15-8,5-7-4,-7-27 1</inkml:trace>
  <inkml:trace contextRef="#ctx0" brushRef="#br0" timeOffset="391">116 47 4,'-15'-22'12,"15"22"-6,-15-16-1,15 16 0,0 0 1,-13-10 0,13 10 1,0 0 0,0 0-1,0 0-1,0 0-1,0 0-1,0 0 0,0 0 0,17 6 0,-2-2-1,4 3 0,8 3-1,6 3 0,5 5 0,7 6 0,3 5 0,1 8-1,1 5 1,-6 6-1,-2 7 1,-9 6 0,-7 3 0,-8 4-1,-10 1 1,-7 3-1,-10-4 1,-6-3 0,-13-5 0,-2-5 1,-10-9 2,-4-8 0,-8-9 1,0-6 0,-6-11 0,6-6-1,-2-10-1,6-8-2,6-7-6,9-9-4,12-1-9,13-5-4,12-2-2,13 0-1</inkml:trace>
  <inkml:trace contextRef="#ctx0" brushRef="#br0" timeOffset="871">796 716 20,'28'19'18,"3"0"1,2-7-7,3-6-5,9-3 0,0-10 0,5-6-1,-7-10 0,3-3 1,-8-7-1,-3 0-1,-10-4-1,-8 3-1,-14-1-2,-9 5 0,-9 4 0,-12 6-1,-5 6 1,-6 10-1,-5 8 0,1 12 1,0 12 0,-1 14 1,4 6 0,6 9 0,3 4 0,7 3 1,9-4 0,9-4-1,14-8 0,15-9-2,15-13 1,14-16-2,17-11-1,8-15 0,12-11-2,0-14 0,-1-13 1,-4-11-2,-4-5 0,-13-5-1,-10-5 1,-11-2 0,-9 5 1,-9 5 1,-6 9 0,-8 8 2,-7 9 2,-3 10 1,-6 13 1,-1 6 0,-2 8 0,4 9 0,-19 5-1,9 10 1,-4 7-2,-2 12 1,0 9 0,0 12 0,-2 10 0,4 10 0,1 4-1,4 3 1,4-3-1,6-5 0,2-4 0,6-9-2,3-11 1,3-12-2,4-11-1,-1-13 0,1-11-3,-6-13-1,-3-10-3,-10-17 0,-8-10-4,-12-13 2,-7-7 0,-12-2 2,-10-1 4,-8-1 3,-4 8 3,-1 10 5,3 11 5,8 12 0,6 10 2,16 7 0,11 6-1,18 7-1,20 8-1,17-1-3,22-4-2,19 4-1,17-5 1,13 3-3,10-4-4,4-5-8,1 2-15,6-4-2,-12-3 2,-8 0 0</inkml:trace>
  <inkml:trace contextRef="#ctx0" brushRef="#br0" timeOffset="1993">2474 768 14,'0'0'10,"-9"0"3,9 0 1,12 3-1,3-2-1,8 4 0,3-2-2,12 6-1,6-1-2,7 3-3,5 1-3,3 0-2,-1-1-3,-4-2-2,1-3-4,-8-5-10,-6-8-4,-4-5-1,-10-8 2</inkml:trace>
  <inkml:trace contextRef="#ctx0" brushRef="#br0" timeOffset="2243">3036 595 7,'-17'8'20,"10"3"1,7-11 1,1 18-13,13-5-1,8 0-2,10 1 0,8-1-2,10 0 0,4-2 0,3 2-2,-1-4-1,-5 1 0,-3 0-1,-12 1 0,-7-1 0,-11 4 1,-10 1-1,-8 3 1,-14 0 0,-6 4 2,-13 4 0,-5 4 1,-13 0 0,-4 4 0,-8-1 1,-2 4-2,2-3 1,5 0-2,6-5-1,7-3 1,7-5-2,10-5-1,13-5-2,3-12-6,12 1-20,11-22 0,4 0-1,9-8 1</inkml:trace>
  <inkml:trace contextRef="#ctx0" brushRef="#br0" timeOffset="2814">4245 218 10,'7'16'20,"-2"2"1,-3 0 0,1 8-13,2 11-2,0 9 0,3 11 0,-4 6 0,2 7-1,-2-1 0,2 2 0,-3-4-2,1-5 0,-1-12-2,-3-9-3,1-10-3,-6-17-7,5-14-8,-11-2-6,-3-18 0,-5-11 1</inkml:trace>
  <inkml:trace contextRef="#ctx0" brushRef="#br0" timeOffset="3055">3770 350 7,'-25'-10'14,"25"10"0,0 0-1,17-4-1,18 7-1,11-2 0,12 4 1,10-6-2,11 2-3,4-3-3,7-6-1,0 6-2,-3-4-2,-3 4-3,-9-4-3,-9 3-9,-11-3-7,-13-3-1,-11 7 0</inkml:trace>
  <inkml:trace contextRef="#ctx0" brushRef="#br0" timeOffset="3335">4576 182 17,'8'29'20,"-6"5"-3,1 9-6,0 12 1,-5 8-1,0 8-1,-6-1-2,4 2 0,-1-8-2,4-3 1,1-12-1,9-8-2,10-14-1,11-12-1,11-10-2,10-14-1,5-7 0,4-11 0,1-4 1,-3-4-1,-8 0 2,-8 4 0,-13 4 1,-8 6-1,-8 8 0,-13 13-1,9-5 1,-9 5-1,-5 22 1,2-2 0,0 6 1,1 5 0,2 4 0,3 4 1,3 0 0,5 1-1,6-5 0,6-4-1,5-7-1,3-8-2,5-8-1,-2-13-5,5-6-3,-7-16-2,6-3-6,-11-13-4,2-1-2,-6-4 1,-1 4 3</inkml:trace>
  <inkml:trace contextRef="#ctx0" brushRef="#br0" timeOffset="3746">5560 616 21,'0'0'18,"0"20"1,-1-1-2,-1 4-2,4 8-1,-3-1-2,5 7-2,-2-4-2,3 2-2,0-1-3,0-2-3,4-4-1,-2-9-4,8-5-6,0-14-13,8-9-4,2-10-1,5-14 1</inkml:trace>
  <inkml:trace contextRef="#ctx0" brushRef="#br0" timeOffset="4026">6134 527 18,'24'12'23,"-1"-1"1,-8-7 1,-6-2-12,-9-2-7,-2 10-2,-15-3 1,-12-3-1,-7 6 1,-6 2-1,-5 3-1,0 1-1,3 3 0,6 1-1,9 1 0,10 1-2,12 0 1,11-1 0,11-2-1,9-1 1,7-1 0,4 1-1,3-3 1,0 1 0,-3-1 0,-3-2-1,-4 1 1,-7 3 1,-5 0 0,-9-1 1,-5 0 1,-9 0 0,-4 1 0,-8-1 1,-2-1-1,-8-3 0,-1-2-1,3-1-4,-2-6-11,10-4-16,8-5-1,12-9-1,10-5 0</inkml:trace>
  <inkml:trace contextRef="#ctx0" brushRef="#br0" timeOffset="4567">7327 375 10,'-13'2'-3,"-1"4"7,-1 5 10,2 10 5,1 9 1,0 9-2,6 14-3,-2 8-5,5 9-3,1 6-1,0 6-3,1-4 0,0-3 0,-1-11-1,0-12 0,-3-11-1,2-12-1,-3-12-3,-4-17-5,4-12-2,-4-18 0,2-11 1,-7-14-2,2-11 2,-9-14 1,-2-5 4,-4 3 5,-8 5 2,-3 11-1,-8 11 2,2 13 0,-1 12 1,8 15 1,4 8 0,11 9 1,13 2-1,17 6 0,15 1 0,18 3-1,12-3-1,14 3 0,12-4-2,6-2 0,7-5-2,0-5 0,-2-4 0,-3-5 0,-8-4 0,-8-2 0,-12-3 1,-6 1-1,-13 0 0,-9 2 1,-8 3 0,-7 3-1,-15 11 0,12-14 0,-12 14 1,0 0-1,0 0 0,-15 16 0,5 1 1,-5 10 0,0 8-1,-4 10 2,-3 8-1,1 8 0,0 2 0,1 0 1,3 0-1,2-4 0,3-9 0,6-8 0,4-10 0,7-8 0,8-11-1,9-8-1,5-14 0,8-9 1,6-6-1,3-6 1,-1-2-1,-2-1 1,-5 3 0,-7 3 0,-8 9 0,-4 7 0,-7 6 0,-10 5 0,13 11 0,-9 4 0,-2 3 1,0 11 0,0 2 1,-1 4-1,0 1 0,2-1-2,3-1-4,4-11-8,12-3-16,9-14-1,10-8 0,6-7 1</inkml:trace>
  <inkml:trace contextRef="#ctx0" brushRef="#br0" timeOffset="5418">8493 983 9,'-25'13'21,"-8"-4"-1,-3-1-4,8 0-3,-5-8-1,12-4-1,5-10-2,16 3-2,7-6-1,14 3-1,2-2-2,10 2-1,3 3-2,3 8 1,-1 3-1,-6 4 1,-5 7-1,-7 6 0,-6 3 1,-7 3 0,-11 0 2,-6 3-1,-6-1 1,-4 2 0,-7-9 1,1-2-1,-5-5 0,3-3 0,1-7-2,5-6-2,6-5-2,4-8-4,16 1-7,2-10-11,17 0-6,9-4 0,11 0 2</inkml:trace>
  <inkml:trace contextRef="#ctx0" brushRef="#br0" timeOffset="5799">9100 831 24,'-9'7'25,"-10"-1"0,-8 2-2,-11-4-12,-1 4-2,-12-1-1,2 3-3,-2-2-1,5 2-2,7-3 0,8 4-1,11 5-1,10 3 1,11 0-1,9 4 0,11 1 1,5 2-1,4 3 1,0-2-1,-2-5 0,-1-4 1,-9-2-1,-4-2 2,-10-3-1,-8 0 1,-9-3 0,-2-1-1,-3-2 0,0-1 0,0-1-2,1-2-1,5-2-1,12 1-1,2-11-1,8 0 0,10 2-1,3-2 2,8 0-1,4-1 2,9 4 0,4 2 0,6 4 0,5 1 0,6 4-1,6 0 1,3 2 1,1-2 1,0-3 3,-3-1 0,-5-7 4,-5 0 1,-14-8 0,-7 0 1,-14-6-1,-7-2-2,-15-2-1,-8 3-1,-11 1-2,-3 3 1,-9 5-1,-5 3 0,-5 4 1,-7 13-1,-2 6 2,-2 6-2,-3 5 2,-3 5-2,0 3 1,1 2-1,7 3 0,8-5 0,5-3-1,7-3 1,8-4 0,9 0 0,11 0 1,13-1-1,9 2-1,13 2 0,12 3-5,8-4-10,16 7-16,7-6 0,6-6-2,-2-11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3:24.7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326 157 8,'-14'48'12,"-3"16"0,-7 11 0,-6 13-3,-6 6 0,-2 10-1,-2-11-2,2-7-2,4-18-1,6-15-1,9-18-1,11-22-2,10-22-2,8-19 1,3-16-2,3-14 0,-1-16 0,0-14-1,-2-7 0,-6-3 3,-4 7 0,-3 7 2,-1 12 3,-3 10 1,1 17 0,-1 12 0,2 16 1,0 5-1,2 12 0,0 0 1,10 21-2,0 7-2,4 10 1,2 14 1,4 9-1,0 12 1,2 3-1,3 4 0,2-3-1,-1-7 0,2-8 1,0-7-2,2-10 2,1-9-1,2-11 0,-1-9 0,1-10 1,-1-15 0,0-13 0,-3-18 0,-3-12 0,-4-19-1,-5-8 1,-7-13-1,-5-2 0,-6 2 0,-3 9 0,-4 6-1,0 15 1,0 14-1,1 13 0,6 12-2,5 11-4,12 12-5,3 5-9,5 11-7,4 5 1,2 7 1</inkml:trace>
  <inkml:trace contextRef="#ctx0" brushRef="#br0" timeOffset="661">903 852 6,'0'0'19,"-18"-1"0,9-9-7,3-8-2,6-7-3,7-1-2,7-4-1,11 3 0,4 2-1,6 7-1,2 3 0,1 14 1,-6 9-1,-3 7 1,-10 8-2,-8 4 0,-8 4-1,-5 3 1,-7 1-1,-4 1 2,-7-3 0,-1-1 0,-4-5 1,3-3 0,-4-7 1,3-2 0,-2-8 0,4-5-1,-3-8 0,2-8-1,4-6-2,1-7-2,8-2-1,0-6-3,11 3-1,0-3-4,11 5-6,3 2-9,5 2 1,7 6 1</inkml:trace>
  <inkml:trace contextRef="#ctx0" brushRef="#br0" timeOffset="1082">1327 710 8,'2'27'18,"-6"-1"-8,-2 4 0,0 1 0,-4 0 0,4 2-1,1-4-1,5 1 0,4-6-2,6 1 0,5-7-2,7-2-1,2-6 0,4-6 0,0-8-1,2-6 1,-5-7 0,-2-7-1,-8-6 1,-6-5-1,-6-4 0,-5 2 0,-4 1 0,-2 3-2,-1 5 1,-1 6-1,3 6 0,1 6-1,6 10-1,-4-11-1,4 11-2,0 0-2,14 5-5,-14-5-7,19 3-6,-5 0-1,7-1 2</inkml:trace>
  <inkml:trace contextRef="#ctx0" brushRef="#br0" timeOffset="1472">1765 740 27,'0'0'13,"11"7"0,-11-7-1,0 0-4,0 0-1,8 10-1,-8-10-2,3 16-1,-2-4 0,0 3 0,0 5 0,2 3 0,0 2 0,4 3 0,2-2 0,4 1 0,5-4-1,5-1 0,5-8-1,4-2 1,0-8 0,2-5 0,-1-5 0,-2-5 0,-5-6 0,-2-4 0,-4-3-1,-1-2 0,-1-1 0,-3 3 0,2-1-1,-1 3 0,0 4 0,-4 6 0,2 3-1,-2 4 1,-1 3-1,-11 2 1,16 9-1,-8 1 1,-1 2-1,2 3 1,-3 3 0,2 2 0,0 3 0,-2-1 0,1 0 1,-1-1-1,0-1 0,0 0 0,1-5 1,0 1-1,2-6 1,2-1-1,2-2 1,2-5 0,1-2 0,5-5 0,2-3 0,1-3 0,-2-3 0,4 0-1,-2-1 0,-1 1 0,-1 1 0,-3 1 0,-3 4 0,-2 3 0,0 2-1,-4 3 1,0 4-1,-10-4 0,16 17 0,-8-4-5,2 6-13,0 2-9,3 1 0,3 0 0</inkml:trace>
  <inkml:trace contextRef="#ctx0" brushRef="#br0" timeOffset="2844">2934 1001 1,'0'0'8,"9"-5"0,-9 5-2,0 0 1,0 0-1,0 0 1,0 0 0,0 0-1,0 0-1,0 0-1,0 0-1,0 0 0,0 0 0,19 1 0,-3-1 0,15 2-1,15 0 1,17 2-1,15 1-1,16 1 1,11 1-2,4-1 1,3-1-1,-9-2 0,-12-1 0,-18-5-3,-15-2-10,-15-3-8,-22-12 1,-9-2-1</inkml:trace>
  <inkml:trace contextRef="#ctx0" brushRef="#br0" timeOffset="3205">3605 680 3,'-9'12'11,"12"2"1,14 1-2,13 1 0,13 1-1,13-1 0,8 1-1,4-3-4,3 2-1,-2-3-2,-7 1-1,-8 0 1,-8 2-1,-10 5 0,-8 2 0,-9 5 0,-7 4 0,-7 7 1,-6 5 2,-12 1 0,-9 5 1,-13-3 1,-10 5 1,-11-6-1,-5 1 1,-7-8-1,5-2-1,5-7-3,7-8-2,14-3-2,13-13-8,24-6-13,13-9-2,16-12 1,14-7-1</inkml:trace>
  <inkml:trace contextRef="#ctx0" brushRef="#br0" timeOffset="3866">5190 802 4,'-20'8'17,"-3"8"-8,-4 6 0,-7 5 2,-3 6 0,-8 1 0,2 5-2,-1-4 0,4 2-3,4-4-2,9-4-1,13-4-1,14-9-1,20-5 0,12-9-1,13-7 1,7-9-1,3-8 1,4-8-1,-5-9 0,-8 0 0,-14-4 0,-13 6 0,-13 3 0,-11 7 0,-12 9-1,-10 8 1,-7 9-1,-4 6-1,-3 6-2,2-2-3,6 2-7,8-6-4,11-6-2,14 1-2</inkml:trace>
  <inkml:trace contextRef="#ctx0" brushRef="#br0" timeOffset="4236">5320 483 10,'0'0'15,"0"0"-1,3 20-1,-10 4-4,0 7-1,-3 9 0,0 9 1,-5 8-2,3 5 0,-1-2-2,5-1-2,4-1-1,7-4-4,9-4-12,7-4-8,6-11-1,9-12 0</inkml:trace>
  <inkml:trace contextRef="#ctx0" brushRef="#br0" timeOffset="4507">5407 1050 2,'6'-18'14,"1"-6"-4,6 1-6,4-2 0,8 3-1,3 2 2,3 7 0,4 6 1,1 6-1,0 7 0,-2 5 0,-3 9 0,-6 3-2,-7 5 0,-6 1-1,-6 2 2,-8-5-1,-4 2 2,-9-5 0,-2-3 1,-8-5-1,-1-5 0,-5-9 1,2-1-2,1-2-3,3-10-5,9-3-5,5-4-12,11-5-5,11 0 1,10-2 0</inkml:trace>
  <inkml:trace contextRef="#ctx0" brushRef="#br0" timeOffset="4897">6070 1030 16,'-2'11'20,"2"-11"-8,0 0-2,0 0 1,0 0 0,1-14 1,-1 14-2,1-14-3,-1 14-4,1-14 0,-1 14-2,0 0 0,1-9 0,-1 9-1,0 0 0,0 0 0,0 0 0,0 0 0,0 0 0,0 0 0,0 0 0,0 0 0,0 0 0,0 0 0,0 0 0,-9-2 0,9 2-1,0 0 1,-13 8 0,13-8 0,-18 17 1,4-3 0,-3 3 0,-2 4 0,-1 5 0,-1 3 1,1 0-1,5 1 0,4-3 0,6-1 1,11-5-2,9-4 1,9-8 0,7-7 1,5-6-1,2-9 1,-3-5-1,-3-7 0,-9-5 0,-10-3 0,-10-1 0,-7 1-1,-9 3 0,-7 6-1,-5 4 1,-2 4 0,0 8-1,-1 5 1,3 5-1,2 6 1,4 6 0,5 3-1,6 5 1,6 8-1,3 7 0,5 6 1,1 4 0,1 6 1,0 7-2,-5 2 2,-4 7-2,-5-2 3,-6-2-3,-3-3 2,-5-2-1,-2-6-1,1-9 2,0-7-1,-1-8 0,3-9 1,-3-8 1,2-5-2,1-12 2,2-8-1,1-11 0,3-8 0,5-13-1,7-13 0,11-11-2,11-7 0,11 0-2,6-4-5,17 9-9,5 3-11,10 8 3,5 10 0,0 6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3:30.64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193 276 20,'-10'0'14,"10"0"0,-10 8-2,-2-1-4,-3 7-1,-8 2 0,1 7 0,-3 3-1,2 5 0,0 0-2,6 1 0,5-1-2,11-1 0,11-6 1,11-3-1,7-9 1,8-6 0,2-9 0,5-10-1,-2-8 1,-3-6 0,-11-8-2,-9-3 1,-9-2-2,-10 4 1,-4 3-1,-9 9-1,-7 6 1,-6 9-1,-1 8 0,-1 6-3,1 8-3,0-4-3,5 4-3,6-4-6,17-9-2,0 0-4,12-5 1</inkml:trace>
  <inkml:trace contextRef="#ctx0" brushRef="#br0" timeOffset="410">554 10 21,'0'0'20,"12"-12"-1,-12 12-7,0 0-7,0 0-2,0 0 0,-3 16 0,-5 4 0,-1 14 0,-4 8 1,-3 10-1,-2 9 1,0 8 0,-2 1 0,3-2-2,0-6 0,3-5-2,7-7 0,4-9-7,10-8-9,8-11-8,7-14 0,6-9 0</inkml:trace>
  <inkml:trace contextRef="#ctx0" brushRef="#br0" timeOffset="5097">635 627 11,'2'-15'14,"3"2"-1,3-1-1,1 0-2,3 1-1,4 1-1,2-3-2,7 5 1,4 1-3,-1 1-1,1 1-1,-1 4 0,-4-1-1,-5 5 0,-1 9 0,-18-10 0,15 24-1,-12-8 0,1 4 0,-4 0 0,2 5 0,-4-2 1,-1-2-1,-1 0 0,-5-2 0,-2-4 1,-9-2 0,0-4 0,-8-3 0,-3-7 1,-3-3-1,-1-6 1,-1-3-1,1-2 0,6 0-1,4 1-3,7-2-1,13 6-4,6-3-4,10 5-8,10 1-3,5-2-1,11 2 2</inkml:trace>
  <inkml:trace contextRef="#ctx0" brushRef="#br0" timeOffset="5548">1070 686 3,'-5'13'17,"3"3"1,-1-3-10,-1-1 1,8 0 0,-4-12-2,18 11-1,2-11-1,7-1 1,2-7-2,-1 0 1,3-6-1,-6 0 0,-4-5-1,-10 0 1,-11-2-1,-6 2 0,-5 0-1,-2 2 0,-6 2-1,0 2-1,1 2 1,0 4 0,4 3 0,0 3 0,2 2 0,1 4 0,2 3 0,2 4-1,2 3 0,3 6 1,0 4-1,-1 5 0,3 6 0,-1 6 0,1 4 0,-1 6 0,-6 2 0,-4 4 0,-4 1 1,-2-1-2,-4-3 1,-4-5 0,1-4 1,-3-5-2,2-6 2,2-10-1,7-5 0,1-5 0,3-5 1,12-10 0,-14 3 0,10-13 0,4-8-1,3-7 1,4-9 0,5-8-1,9-8-1,9-9-1,12-1-2,13-3-2,13 7-5,8 0-3,4 11-12,4 8 0,-5 6 1</inkml:trace>
  <inkml:trace contextRef="#ctx0" brushRef="#br0" timeOffset="6379">1864 621 9,'0'0'19,"0"0"2,0 0-12,0 0 2,0 0-1,0 0 1,0 0-2,0 0-3,-41-17-1,41 17-1,0 0-1,-61 1-1,61-1 0,-50 11-1,50-11-1,-41 18 1,41-18-1,0 0 1,0 0-1,-40 54 0,40-54 0,10 41 0,-10-41 0,28 48 0,-28-48 0,38 51 0,-38-51-1,36 45 1,-36-45-1,0 0 1,20 55 0,-20-55-1,0 0 0,-1 44 0,1-44 1,0 0-1,0 0 1,-19 49 0,19-49 0,0 0 1,-60 27 0,60-27 0,-61 19 0,20-11-1,-1 0-5,-5-1-19,-3 0-2,2-8 1,10-5-2</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4:19.1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118 151 9,'0'0'8,"0"0"1,11 9-1,2-8-1,1 1-1,5 0 0,5 0 1,5 1-1,5-2 0,6 0 0,4-1 1,8 1-1,6 0-1,7 1 0,5 2-1,9 2-1,5 0 0,8 3 0,7 0-1,12 3 0,5-1-1,13 0 1,13 1-1,10-1 0,9-1 0,6 3 0,5 0 0,0 0 0,1 3 0,-4-1 0,-10-1 0,-9 1 0,-14-1 1,-10-3-1,-17-3 1,-15 0 0,-15-4 0,-12 2 0,-16-2 0,-7-1-1,-12-1 0,-6 1 0,-7 0-1,-1 0 0,-8-1 0,0 0 1,-10-2-2,10 0 0,-10 0-3,0 0-7,0 0-15,-4-9-3,4 9 0,-14-21 1</inkml:trace>
  <inkml:trace contextRef="#ctx0" brushRef="#br0" timeOffset="650">3683 33 2,'-26'-9'6,"1"3"1,0 1 2,4 0 0,4 1 2,3 1-1,4 1 1,10 2-1,0 0-2,0 0-2,6 17-3,11-5-1,8 1 2,7 8-1,10 4-1,11 3 1,2 1-2,6 3 0,2 2-1,-3-1 0,-6 2 0,-4-3 0,-10-1 1,-8 0-1,-4 0 0,-10-1 1,-8-1 0,-8-3 0,-7 0 1,-11-4 0,-9-1 2,-12-6-1,-9-1 1,-12-6 1,-1 2-1,-6-4 0,3 2-1,3 0-1,8 2-1,8 2-4,7-3-10,13 5-15,9-2-1,5-5 1,9-7-1</inkml:trace>
  <inkml:trace contextRef="#ctx0" brushRef="#br0" timeOffset="1632">0 499 13,'26'11'12,"3"1"-1,7 2-2,8 2-2,5 3-1,10 2 0,6 2 0,13 3 0,10 1 0,12 5 1,17-1-1,16 8-1,14 0-1,13 3 0,11 2-1,13 5 0,6 0 0,4 2 0,-2-1-1,-2 0 1,-11-1 0,-6-4-1,-17-5 1,-13-2-1,-14-4-1,-18-2 0,-21-6 0,-13-3-1,-17-6 1,-14-2-2,-12-3 2,-12-4-2,-10-5-3,-12-3-4,0-12-9,-12 3-10,-6-6 0,0-1 0</inkml:trace>
  <inkml:trace contextRef="#ctx0" brushRef="#br0" timeOffset="2093">3495 1068 2,'-25'-19'17,"11"14"0,-4-8-1,3 6-14,2 5-2,3 3 1,10-1 2,-9 12 2,16 2 1,6 2 1,8 8 0,3 3 1,9 4-1,6 0-2,6 6-1,3-2-2,5 0 0,3-1-1,-1-6 0,1 1 0,-2-1 0,-5-4 0,-4-3 0,-6-2 0,-7-1 0,-7-3 0,-4 2-1,-4-4 1,-6-2 0,-3-2-1,-5 1 1,-3-1 0,0-9-1,-16 16 2,2-7-1,-9-2 1,-4 1 1,-7-1-1,-6 2 1,-7 0-1,0-1 2,-5 0-2,2 3 1,1-1-1,5 3-1,4-3 0,8 1 0,5-2-2,4 0-4,11 1-17,12-10-7,-12 6-1,12-15 1</inkml:trace>
  <inkml:trace contextRef="#ctx0" brushRef="#br0" timeOffset="3895">1669 2190 12,'0'0'8,"10"1"1,-10-1-1,14 7-1,-1-1 0,7 4 1,11 3 1,14 6 1,14 4 0,14 10-1,15 3 0,15 8-2,14 2-1,12 4-1,7 1-1,4 3 0,2-2-2,3 1 1,-2-3-2,-2-2 1,-11-2-1,-5-3-1,-10-4 0,-10-7 0,-15-3 0,-16-6 0,-12-6-1,-14-6-1,-10-3-4,-14-7-9,-12-5-11,-12 4-2,-5-27 1,-8 4 0</inkml:trace>
  <inkml:trace contextRef="#ctx0" brushRef="#br0" timeOffset="4356">3595 2516 6,'17'17'12,"8"7"-6,4 6-1,4 8 0,3 4 1,5 0 1,2 2-1,3 1 1,-1-2-2,2-2-1,-3-1-1,-4-4-1,-3-4-1,-9-2 0,-4-5-1,-9-3 1,-5-2 1,-11-7 1,-6 0 2,-11-6-1,-6 2 0,-8-3 1,-5 3 0,-4-3-1,-4 0-1,-2 1-1,0-2-2,1 2-9,-1-2-15,-6-9 1,2-5-1,-6-12 0</inkml:trace>
  <inkml:trace contextRef="#ctx0" brushRef="#br0" timeOffset="5437">1083 2507 4,'0'0'14,"1"15"-1,-1-15-9,5 17-4,-2-5 0,1 0 3,0 1 2,0-1 1,3 4 2,3 0 1,2 5 0,4 5 2,8 5-2,5 3-1,12 8-1,6 4-1,13 11-1,10 6 0,13 9-1,11 4-1,11 7 0,14 7-1,6 5 0,6 3-2,5 1 1,1-3 0,1-3 0,-5-4-1,-4-6 0,-10-6 0,1-4 0,-9-7 0,-9-5 0,-11-6 0,-9-6-1,-10-6 2,-8-5-1,-10-5-1,-13-9-1,-10-4-4,-11-12-6,-6-7-15,-14-1-1,8-19 0,-16-2 0</inkml:trace>
  <inkml:trace contextRef="#ctx0" brushRef="#br0" timeOffset="5938">3406 3702 31,'-16'-1'22,"16"1"1,0 0-1,5 18-18,8 1-4,4 6 0,4 7 2,9 7 0,5 5 1,3 5-1,6 6 0,0-2 0,3 2-1,-2 1 0,1-3-1,-8-2 0,-4-2 0,-6-5 1,-6-5-1,-11-3 1,-7-3 1,-14-6 0,-9-1 0,-12-6 0,-7-2 2,-11-4 1,-4-1-1,-8-7 1,-5 1 0,-4-2-1,3 0 0,0-2 0,7 0-2,5 0 0,8-1-1,5 0 0,14 0-1,6-2 2,8 1-1,14-1-1,-12-1 1,12 1-1,0 0-2,0 0-4,0 0-13,0 0-12,-1-15-1,3 0 0,-2-7-1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4:28.53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22 19,'21'3'11,"4"-3"0,3 0 0,6 0 0,6 0-2,7 0-2,3 0 0,9 0-2,5 0-1,2 4 0,1-4 0,7 4 0,0-4 0,4 5 0,0-5 0,4 7-1,-4-7 0,3 2 0,-2 0-1,0 2-1,-4 0 0,2 0-1,-2 1 1,1 1-1,-1-1 0,-2 0 1,-1-1-1,-5 1 1,-7-3 0,-7 0 0,-9-1 1,-8-1 0,-8-1 1,-7 1-1,-9-1 1,-1 1-1,-11 0 0,0 0-1,9-2 1,-9 2-1,0 0 0,0 0-1,0 0 1,0 0 0,0 0-1,0 0-1,0 0-2,0 0-6,0 0-17,10-4-4,2-1-1,4-7 0</inkml:trace>
  <inkml:trace contextRef="#ctx0" brushRef="#br0" timeOffset="1402">2850 0 14,'11'3'13,"3"4"-1,3-4 0,2 2-2,4 2-2,3-1-1,6 4-1,0-2 0,6 3-1,2-3-1,5 5 0,-1-6 0,3 3-1,0-1 1,4 0-1,3-2 1,4 1-1,2-2 0,5-1 0,2-3 0,5 1 0,1-3 0,3 1-1,-1-2 0,4 1 0,-1 0-1,0 0 0,1 0-1,-3 0 1,0-1-1,-1 1 1,-3-1-1,-6 0 1,-5 1-1,-4 1 1,-3 0 0,-4 0-1,-7 0 1,-1 1 0,-7 0-1,-3-2 1,-4 1-1,-3-1 0,-7 0 0,-2 0 0,-4 0 0,-12 0 1,15 0-1,-15 0 1,0 0-1,0 0 0,0 0 0,0 0 0,0 0-1,0 0 0,0 0 0,0 0 0,0 0-2,0 0-1,0 0-2,0 0-3,0 0-12,5 11-8,-5-11 1,0 0-1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8:57:23.8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752 789 17,'7'-23'11,"0"3"-1,-6-2-2,-4-1-5,-4 0-4,-6 0-2,-6 0 0,-7 1 0,-6 0 1,-9 2 1,-5 5 2,-8 4 2,-9 8 3,-6 7 2,1 11 0,-1 9-1,1 12-2,4 9 0,12 9-1,9 4 0,19 2-3,18 2-1,20-3-1,24-7 0,21-9 0,19-10-1,13-14 1,11-11 1,8-10 0,2-16 3,-3-9 0,-13-11 0,-12-5 3,-19-9-1,-12-2 2,-22-5-2,-14 1-1,-21 2-1,-14 4-1,-15 6-1,-11 3-2,-7 11-2,-9 4-3,-1 13-6,-4 2-9,4 5-4,9 4 0,4-5 1</inkml:trace>
  <inkml:trace contextRef="#ctx0" brushRef="#br0" timeOffset="451">949 71 6,'32'-24'19,"-5"7"-1,-14 4-2,-2 2-11,-1 5-3,-10 6 0,0 0 0,0 0 1,0 22 0,-16 12 1,-12 17 1,-14 18 1,-9 23 1,-18 20 1,-7 18-1,-17 13-2,-2 7 1,-6 7-8,5-3-20,1-12-4,10-13-1,5-20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05T19:05:53.4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0 634 12,'0'0'16,"0"0"-1,0 0 0,0 0-2,0 0-1,0 0 0,0 0-3,0 0-2,0 0 0,0 0-1,0 0 0,0 0 0,6-18-2,-2 0 0,4-8-1,2-10-1,0-8-1,2-9 0,2-1-1,-3-2 0,1 2 0,-1 4 1,-2 3-1,-2 8 1,0 6-1,-3 6 0,-1 3 0,0 7 0,-1 2 0,0 5 0,-2 10 0,2-13 0,-2 13-1,0 0 1,0 0 0,3 10 0,-1 1 0,0 4 0,-1 5 0,2 2 0,3 3 1,0-1-1,1 0 0,4-3 1,4-6-1,4-2 0,4-8 0,3-5 0,3-2 1,-1-5-1,2-4 0,-4 0 1,-2-3-1,-1 0 0,-2 1 0,-4 0 0,-5 3 0,-2 2 0,-10 8 0,16-11-1,-16 11 1,0 0-1,0 0 1,9 22-1,-8-4 1,-1 10-1,0 9 1,-1 5 0,-4 8 1,-3 2 0,3 1 0,-4 0-1,4-6 1,2-7-1,-2-5 0,-1-11-1,6-9-3,10-5-8,-10-10-15,18-16-3,-7-6 1,0-8 1</inkml:trace>
  <inkml:trace contextRef="#ctx0" brushRef="#br0" timeOffset="761">830 112 6,'8'9'18,"-8"-9"0,9 16-7,-8-7-3,3 6 2,-7 4 1,1 9-1,-4 3-1,0 7 1,-6 4-3,1 3 1,-3-1-3,0 2-1,2-5-3,2-5-2,3 0-7,1-13-12,5-7-7,5-7 0,-4-9 1</inkml:trace>
  <inkml:trace contextRef="#ctx0" brushRef="#br0" timeOffset="1041">1104 198 0,'3'14'17,"4"7"2,-3-2-3,2 7-6,0 5 2,-5-1 1,1 6-1,-6-2-2,2 6-1,-9-5-1,5 1-1,-5-6-2,4-4-2,-1-5-3,3-6 0,2-4-2,3-11 1,0 0-2,0-13 0,5-8-1,-2-9 0,4-6 0,1-9 0,4-4 1,0 0 0,1 1 2,0 7 1,0 9 1,-2 6 0,-3 10 1,-8 16 1,12 3-1,-8 14 0,-3 8 0,1 8-1,0 3 1,3 7 0,2 1-1,4-2 2,1-5-1,5-3 0,1-9 1,7-8-1,4-10 0,1-8 0,0-10 0,0-7 0,-2-9 0,-1-5-1,-6-5 1,-6-3-1,-6-2 0,-2 2 0,-5 3 0,-3 3-2,-1 5 0,-3 3-2,6 7-4,-5 2-7,8 3-11,2 4-4,1 0 0,5 2 1</inkml:trace>
  <inkml:trace contextRef="#ctx0" brushRef="#br0" timeOffset="1632">1783 152 11,'5'9'21,"1"9"0,-1-5 0,0 8-13,2 6 1,-3 3-1,1 7-1,-4 5-1,1 2 0,-3-2-1,2-1-1,-1-6-4,-1-4-12,3-11-12,7-6-3,-9-14 1,19-9-1</inkml:trace>
  <inkml:trace contextRef="#ctx0" brushRef="#br0" timeOffset="1903">2185 203 27,'1'29'22,"4"8"0,-6-3 0,2 8-18,2 5 0,-4-2 1,2 3 0,-6-9 1,4 2 0,-3-9-1,2-6 2,-1-5-2,2-2-1,1-19-1,-3 9-1,3-9-1,-6-24-1,1-4 1,-2-6-1,1-12-1,0-10 0,1-4 0,4 2 0,5 3 0,4 5 0,7 5 0,4 8 0,5 10 0,3 9 0,2 6 1,0 7-1,-3 4 0,0 6 1,-5 5 1,-3 8-1,-5 4 1,-4 4 0,-7 4 1,-2 3 1,-8-1 0,-1 1 0,-7-4 0,-3-2 0,-4-7-1,2-2 0,-2-8 0,1-6-3,4-4-2,4-9-4,12 0-8,3-7-12,9-1-4,7-3 1,6 0 1</inkml:trace>
  <inkml:trace contextRef="#ctx0" brushRef="#br0" timeOffset="2413">2518 583 29,'0'26'24,"5"-2"0,2-15 1,2-9-18,6-5-5,4-11-1,4-11 0,2-11-1,2-5 1,2-8 1,-1 2 1,-2 0 1,-2 8 0,-4 2 0,-4 11-1,-3 7 0,-2 7 0,-11 14-2,17-7-1,-17 7 0,15 9 0,-6 4 1,1 4-1,-2 7 1,0 10 0,-2 7 0,4 6 1,-2 7-1,1 5 0,-1-2 0,1-1-1,-1-6 1,-1-7-1,0-9 1,-2-9-1,-5-11 0,0-14-1,-11-2 0,-4-16-1,-4-5-1,-5-4 0,-2-2 0,-6-4 0,1 3 1,1 2 1,7 5 1,5 7 0,6 5 1,12 11 0,-5-14 0,14 9 0,6 0-1,6 2 1,5-1-1,6 2 0,4 1 0,2 0-1,3 4-7,-4 0-18,1-1-1,-1 0 0,-5-4 0</inkml:trace>
  <inkml:trace contextRef="#ctx0" brushRef="#br0" timeOffset="4306">3344 288 13,'4'9'17,"-4"-9"0,0 0-11,0 0-1,0 0 2,-2 16 0,-1 1 0,1 9 0,-4 3-1,2 10 1,-4 6-1,0 5-1,-1-2-2,1 0 0,1-8-1,0-3 0,1-12-1,2-4 0,1-8 0,3-13-2,0 0 0,4-12 0,0-9-1,0-7 0,1-7 0,1-9 0,0-7-1,0-4 2,1-1-1,0 1 1,3 4 1,1 4-1,3 7 0,2 6 1,4 7 0,4 7 0,1 5 0,3 9 0,2 6 0,0 5 1,-1 6-1,-2 3 0,-3 7 0,-4 4 1,-8 2-1,-4 0 2,-8 1 0,-4 1 1,-8-3 0,-6-1 0,-7-4 1,-4-5-1,-4-3 0,-3-4-1,0-6 0,0-3-2,5-3 0,3-1-1,7 0 0,5-2 0,4 2-1,12 4 0,0 0 0,0 0 0,16-7 1,-1 7-1,4 4 1,5 3 0,6 5 1,3 4 0,4 5 1,3 3 0,2 2 0,0 4 0,1 0 0,-1 1-1,-5-5 1,-4-3-4,-2-1-14,-4 1-9,-8-5 2,-4-1-1</inkml:trace>
  <inkml:trace contextRef="#ctx0" brushRef="#br0" timeOffset="5508">40 899 2,'0'0'9,"0"0"0,0 0-2,9-2 1,-9 2 1,0 0 0,11 1 0,-2 2 0,2-2-1,8 4 1,4-3-1,10 4-2,5-3 0,11 4-2,7-1 0,8 3-1,10-3 0,7 3-1,6-3 0,9 3 1,5-2-1,7 2 0,3-4 1,8 4-1,2-2 1,5 1-1,1-1 0,6 2 0,0-2-1,2 1 0,0 0 0,-2 3 0,0-2 0,0 1 0,-4 0 0,-6 0 0,-4-1 0,-3 1 0,-7-4 0,-4-1-1,-8-2 1,-8 0 0,-8-2 0,-10 0 0,-13-1-1,-9 0 1,-11-1 0,-9 1 0,-11 0 0,-6 0 0,-12 0 0,9 1-1,-9-1 0,0 0 0,0 0-1,0 0 1,0 0-2,0 0-1,-10 1-7,-2 0-16,-1 1-4,-5-3-1,-8-3 0</inkml:trace>
  <inkml:trace contextRef="#ctx0" brushRef="#br0" timeOffset="127353">4271 2166 10,'0'22'12,"2"-8"-2,3 7-1,2 2-1,3 9-2,5 5 0,-1 8 0,8 5-1,2 4-1,2 4-1,-2-2 1,0 1 0,-3-3-1,-2-4-1,-4-5-1,-6-4-3,-4-8-6,-3-4-10,-3-12-3,0-4-1,1-13 0</inkml:trace>
  <inkml:trace contextRef="#ctx0" brushRef="#br0" timeOffset="127693">4112 2279 10,'-2'-21'20,"11"1"2,2-6-8,4-4-4,5 1-1,3-2-3,5 2-1,0 5-2,3 3 0,-3 8-2,0 7 1,4 6-2,-1 5 1,1 5-1,1 7 0,1-2-1,-2 7 1,-1-4 1,-4 0 0,-7 0 1,-5 1 0,-8 2 1,-5 1 0,-9 0 1,-5-1 0,-6 2-1,-3-1 1,-9-2-1,3-1-1,-3-6 0,2-3 0,0-2-2,4-3-1,6-2-5,1-7-5,17 4-6,-8-13-9,12-3-2,5-1 1</inkml:trace>
  <inkml:trace contextRef="#ctx0" brushRef="#br0" timeOffset="128134">4716 1911 17,'-13'-1'19,"13"1"-2,0 0-8,0 0-2,3 12-3,6-1-3,5 0-2,4 6 1,4 2 1,3 3 1,6 2 1,-2-2 0,4 2 1,-4-4-1,0 1 1,-8-6 0,-1-3 1,-5-2 0,-5-2 1,-10-8-1,0 0 0,-10 5 0,-6-8 0,-6-6-1,-5-1-1,-1-5-1,-3-3 0,3-6-1,5 0 1,6-2-1,8 2 1,8-2-2,9 3 1,6 1 0,6 0-2,5 8-1,2-5-3,7 8-4,-2-3-3,10 8-3,-2-1-4,5 5-4,0 0 0,0 3 1</inkml:trace>
  <inkml:trace contextRef="#ctx0" brushRef="#br0" timeOffset="128585">5382 1982 8,'0'0'19,"-20"4"0,10-8-3,0-1-3,-3-7 0,5-4-4,-1-4-3,6-5-2,0-4-1,5-1-1,4-1-1,3 2 0,5 3 0,1 4 0,3 5 1,-1 5-2,3 8 1,2 6-1,0 7 0,0 4 0,1 5-1,-1 3 2,-4 3 0,-2 2 0,-5-1 2,-5-1 0,-7-4 0,-5 2 1,-7-7 0,-5-1 0,-6-5-2,-4-4-1,-1-4-2,-1-6-3,6-2-6,0-9-6,6-1-8,8-4-5,6-5 2,12 0 0</inkml:trace>
  <inkml:trace contextRef="#ctx0" brushRef="#br0" timeOffset="128985">5869 1498 4,'12'7'18,"-12"-7"0,2 20-6,-4-5-3,6 6-2,1 4-1,3 4-1,3 5 1,7 3-2,5 3 0,3 0-1,1 3 0,1-2 0,-1-3 1,-6-3 0,-3 1 0,-12-9 0,-5 0 0,-13-6-1,-6-5-3,-8-8-6,-5-9-9,-3-15-9,2-9-2,-1-12 0,5-7 0</inkml:trace>
  <inkml:trace contextRef="#ctx0" brushRef="#br0" timeOffset="129276">5761 1600 26,'0'0'24,"-14"2"1,14-2-4,0 0-6,-1-15-3,13 6-3,5-6-2,7 0-1,4-5-1,4-2-3,9 0-1,3-4-5,6 4-2,1-4-5,6 6-7,-1 0-9,2 0-3,-1 4 3,-7 2 0</inkml:trace>
  <inkml:trace contextRef="#ctx0" brushRef="#br0" timeOffset="129556">6393 1465 4,'13'-3'18,"14"-6"1,9-9-10,10-8 0,9-6 0,2-5-3,2-3 0,-4 0 1,-7 6-1,-8 0 0,-13 9-1,-15 5-1,-11 9 0,-18 8 0,-10 9 0,-13 6-1,-4 10 1,-10 8-1,-1 9 1,-4 3 2,3 5-1,9-1 0,9-1-1,9-2-1,10-4-1,14-9-1,15-4 1,13-11-2,10-4 0,10-9-1,11-9-1,8-5-2,3-9-3,6 1-7,-7-9-6,1 2-7,-8 0-3,-5 0 2,-5 2 1</inkml:trace>
  <inkml:trace contextRef="#ctx0" brushRef="#br0" timeOffset="129917">7131 1232 33,'0'0'21,"-12"-10"-1,12 10-2,-18-1-5,6 2-2,3 7-2,-6-1-2,4 11 0,-5-1-2,4 9-1,1 1-2,6 4 0,7-1-1,3-1 0,8-4 0,8-7-1,9-5 0,6-8 0,8-6 0,4-8-1,3-7-2,-1-8-3,9-1-7,-5-12-8,-1-2-8,-5-4 0,-7-6 0</inkml:trace>
  <inkml:trace contextRef="#ctx0" brushRef="#br0" timeOffset="130277">7479 625 17,'-12'-3'13,"12"3"-1,-12-1 0,12 1-1,0 0-1,0 0-2,0 0 0,-6 17-1,10 3-2,-7 4 1,10 15-1,-4 7 1,3 15 0,-1 7-1,-1 6 0,0-4-3,1-1 1,7-7-1,0-7-1,2-13-1,10-13-1,9-14-2,-2-14-4,17-8-2,1-12-7,0-8-9,3-7-3,-8-7 1,-8-2 1</inkml:trace>
  <inkml:trace contextRef="#ctx0" brushRef="#br0" timeOffset="130588">7518 882 24,'-24'6'24,"17"3"3,7-9-5,29 10-8,13-9-2,12-11-3,19 2 0,8-9-2,14 0-3,12-6-3,-12-1-4,-6 1-4,2-4-10,-18 7-12,-10 1-2,-20 1 2,-43 18 0</inkml:trace>
  <inkml:trace contextRef="#ctx0" brushRef="#br0" timeOffset="131539">4217 3055 13,'0'0'12,"0"0"-1,0 0-2,13-3 0,-13 3-2,19-5 1,-7-1-1,4 1-1,1-2 1,6 1-1,4-5-1,7 2 0,5-4-1,10 1 0,6-6 0,10 0 0,8-4 0,10-3-1,7-2 1,9-3-1,14-5 0,10-2 0,11-6-1,13-1 0,11-6-2,12-3 1,12-3 0,9-2-1,4-2 0,1 2 0,-4 1 1,4 3-2,-8 5 1,-4 2 0,-19 5 0,-7 6 0,-19 6 1,-11 3-1,-17 4 0,-24 4 0,-21 3 0,-15 5 0,-12 2 1,-14 2-1,-4 0-1,-10 2 1,-11 5 0,13-7-1,-13 7 0,11-5 1,-11 5-2,0 0 0,0 0-2,0 0-4,0 0-5,-8 10-12,-3-4-4,-8 0 2,-3-2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2.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171 958 16,'0'0'14,"0"0"0,0 0-1,0 0-3,0 0-1,0 0-2,0 0-1,0 0-2,0 0-2,0 0 0,-47-15-1,47 15-1,0 0 0,-42 41 1,42-41-1,-39 46 0,39-46 0,-27 63 1,27-63 0,-16 66 0,16-66 0,0 62 1,0-62-1,21 49 1,-21-49-1,0 0 2,58 43-2,-58-43 1,61 5-2,-61-5-7,63-18-13,-63 18-4,73-38 2,-73 38-3</inkml:trace>
  <inkml:trace contextRef="#ctx0" brushRef="#br0" timeOffset="370">404 1137 26,'-49'35'22,"49"-35"-5,0 0-1,-52-15-2,52 15-6,0 0-3,-48-40-1,48 40-2,0 0-1,-7-59 0,7 59-1,0 0 0,29-42-1,-29 42 1,0 0-1,57-10 1,-57 10 0,0 0 0,53 23 0,-53-23 0,0 0 0,0 0 1,37 54 1,-37-54 1,0 0 1,-7 43-1,7-43 1,0 0 0,-41 46-1,41-46 0,-42 23-2,42-23-4,-42 9-7,42-9-13,0 0-5,0 0 2,0 0-2</inkml:trace>
  <inkml:trace contextRef="#ctx0" brushRef="#br0" timeOffset="751">459 875 2,'0'0'16,"0"0"0,0 0 0,0 0-12,0 0-1,0 0 2,16 43 0,-16-43-1,0 0 0,27 46 0,-27-46-1,0 0 1,38 51-2,-38-51 0,0 0-1,0 0 2,46 49 2,-46-49 2,0 0 1,0 0-1,0 0 1,0 0-1,0 0 0,0 0-2,-17-55-2,17 55-2,-24-47 0,24 47-1,-11-44 0,11 44-1,0 0 0,-3-52-1,3 52-1,0 0-2,0 0-2,42-29 0,-42 29-1,0 0 0,44-5 0,-44 5 2,0 0 1,44-12 2,-44 12 2,0 0 1,0 0 1,0 0 0,0 0 0,45-5 1,-45 5 0,0 0-1,27 49 1,-27-49 0,31 48 0,-31-48-1,28 49 1,-12-29-1,-3-5 1,7-2 2,-11-9 1,0-2 0,4-9 1,-7-5 0,1-11-2,-8 0 2,-4-10-2,5 33 0,-17-70-2,17 70-1,-22-65 0,22 65 0,-13-42-3,13 42-1,-2-21-2,2 21-2,19-5 0,-8 3-1,6 5 0,0-3 0,3 4 3,1-4 1,1 1 2,-4-5 1,5-4 1,2-3 1,0-6-1,0-1 0,4-5 1,1 0 0,-3-1 1,-2 6 1,-7-1 2,-4 8 0,-7 0 0,-7 11 0,0 0 0,-16 2-2,-4 5 0,3 2-2,-3 2-1,-3 4-1,4 4 1,-4-2 0,5 4 0,6 0 0,3-2 0,3 4-1,4 0 2,4-1-1,2-3 0,12 0-1,0-2-2,5-5-3,9-3-15,6-6-5,4-6 0,0-3 1</inkml:trace>
  <inkml:trace contextRef="#ctx0" brushRef="#br0" timeOffset="3915">1410 516 12,'0'0'11,"-10"-2"-2,10 2 1,-13 4-2,13-4 0,-18 11-1,11 0-2,-5 0 1,-1 5-1,0 2 0,1 6 0,0 2-1,4 2-1,3 0 0,-1 2-1,11-2 0,3-3-1,4-10 0,9-10 0,5-11-4,1-16-2,12-11-4,1-13-1,1-7 1,-4-9 0,-3 0 0,-5-6 0,-3 4 3,-5 5 3,-13 5 3,-5 5 1,-3 3 0,-1 4 2,-5 6 1,3 7 3,-7 8 1,6 4 0,-3 1 1,7 16 0,-9-9 0,9 9-3,-3 20 0,3-1-3,7 4-1,-3 11-1,4 7 1,2 5 0,4 4 0,1 3 0,1-2 0,-1-1 0,0-5-1,0-6 0,1-6-1,-3-7-1,2-7-1,-4-9-2,3-4-6,-14-6-9,13-13-6,-12 1 0,-9-8 2</inkml:trace>
  <inkml:trace contextRef="#ctx0" brushRef="#br0" timeOffset="4446">1568 299 14,'-25'-15'17,"11"9"-3,1 2 0,13 4-3,10-7-5,4 2 0,9-1-1,8-4 1,8-1-2,9-1 1,4-2-8,1-1-16,1 7-1,-5-3-3,-3 8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7.5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0 470 7,'32'55'13,"-32"-55"-1,30 60-1,-30-60-1,38 86 0,-19-38-2,0 4-2,0 0-2,4 1 0,-4-1-4,3-4-8,-22-48-9,39 68-2,-39-68-1,0 0 1</inkml:trace>
  <inkml:trace contextRef="#ctx0" brushRef="#br0" timeOffset="220">331 643 22,'0'0'20,"0"0"0,0 0-1,0 0-14,0 0-2,0 0-1,0 0-1,42-25-1,-42 25 1,45 11 0,-45-11 0,56 20 0,-25-4 0,-4 4-1,-5 3 0,-2 1 1,3 0 0,-10 1 0,-5 3 1,-8-28 1,-1 50 2,1-50 0,0 0 0,-46 52 0,46-52 0,-49 22-2,49-22 0,0 0-3,-49-12-1,49 12-2,-2-50-1,2 50-4,20-79-2,-3 32-2,0-9-3,4 1 2,1-3 1,0 4 0,-5 0 3,0 4 2,-3 3 3,-2 4 3,-7 8 3,-1 5 1,-4 6 3,-6 4 2,5 7 0,1 13 2,0-10-1,0 10-1,0 0 1,-2 9-3,7 6-2,5 4-1,-4 6-2,5 7 0,2 5 1,6 5-1,0 4 0,-4-2 0,5-5 1,-5-6-1,2-6-1,-2-10 1,2-14 0,0-14-1,6-13 0,4-6 1,0-2-1,1 0 1,-1-1 0,-3 6 0,0 12 0,-3 9 1,-9 17 0,-3 5 0,-2 7 0,-4 5-1,-5 4 1,1 2-1,-4-1 1,-3-1 0,0-5 0,-4-5 0,-2-2 0,0-7-2,-3-9-2,-1-6-6,-2-11-12,-1-10-7,6-10 1,-2-7-1</inkml:trace>
  <inkml:trace contextRef="#ctx0" brushRef="#br0" timeOffset="1022">936-5 18,'9'-7'20,"-9"7"0,18 10-4,-7 13 0,-3 8-5,4 16-2,-4 6-1,6 11-2,0 1-3,3-3-4,0-8-6,2-15-5,5-13-5,-3-20-2,4-11 1,-2-18 3,2-5 4,-7-4 7,0 0 5,-7 6 7,4 4 3,-11 9 2,8 4-1,0 6-3,-1 3-1,10-2-5,2-4-1,8-4-1,2-5 0,10-7 0,-10-6 3,-1 1 2,-8-5 0,-5 5 1,-10 1 0,-8 5 0,-12 3 0,-6 12-2,-5 3-1,-5 5-3,1 6 0,-4 4-1,-1 4 0,-2 3 1,9 3-1,0 1 1,8 2-1,9 2 1,4 1 0,9 3 0,10 3 0,11-1 0,3-1 0,15-2-1,5-3 1,10-9-2,9-7-4,4-14-15,5-14-9,2-9 0,-1-15-1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EFBE7872-9D15-4904-B070-4152571859B2}" type="slidenum">
              <a:rPr lang="en-US"/>
              <a:pPr>
                <a:defRPr/>
              </a:pPr>
              <a:t>‹#›</a:t>
            </a:fld>
            <a:endParaRPr lang="en-US"/>
          </a:p>
        </p:txBody>
      </p:sp>
    </p:spTree>
    <p:extLst>
      <p:ext uri="{BB962C8B-B14F-4D97-AF65-F5344CB8AC3E}">
        <p14:creationId xmlns:p14="http://schemas.microsoft.com/office/powerpoint/2010/main" val="1809582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ciencedirect.com/science/journal/10675027"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ncbi.nlm.nih.gov/pmc/articles/PMC1090458/" TargetMode="External"/><Relationship Id="rId5" Type="http://schemas.openxmlformats.org/officeDocument/2006/relationships/hyperlink" Target="http://www.sciencedirect.com/science/article/pii/S106750270500023X" TargetMode="External"/><Relationship Id="rId4" Type="http://schemas.openxmlformats.org/officeDocument/2006/relationships/hyperlink" Target="http://www.sciencedirect.com/science/journal/10675027/12/3"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8688"/>
            <a:fld id="{E6B5EF8F-9207-4396-8574-5C3D926A11CF}" type="slidenum">
              <a:rPr lang="en-US" smtClean="0"/>
              <a:pPr defTabSz="928688"/>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C5BE9F5-8E78-47EE-952D-EE373EACF572}" type="slidenum">
              <a:rPr lang="en-US">
                <a:solidFill>
                  <a:prstClr val="black"/>
                </a:solidFill>
              </a:rPr>
              <a:pPr/>
              <a:t>10</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Sentence formation how symbols of the language can be grouped and ordered together</a:t>
            </a:r>
          </a:p>
          <a:p>
            <a:pPr eaLnBrk="1" hangingPunct="1"/>
            <a:r>
              <a:rPr lang="en-US" dirty="0" smtClean="0"/>
              <a:t>Part of speech: whether a word is a noun, verb or an adjective</a:t>
            </a:r>
          </a:p>
          <a:p>
            <a:pPr eaLnBrk="1" hangingPunct="1"/>
            <a:r>
              <a:rPr lang="en-US" dirty="0" smtClean="0"/>
              <a:t>Based on Meaning/Inflection/Distribution</a:t>
            </a:r>
          </a:p>
          <a:p>
            <a:pPr eaLnBrk="1" hangingPunct="1"/>
            <a:r>
              <a:rPr lang="en-US" dirty="0" smtClean="0"/>
              <a:t>An Adjective is a word that can fill the blank in:</a:t>
            </a:r>
          </a:p>
          <a:p>
            <a:pPr eaLnBrk="1" hangingPunct="1"/>
            <a:r>
              <a:rPr lang="en-US" dirty="0" smtClean="0"/>
              <a:t>		</a:t>
            </a:r>
            <a:r>
              <a:rPr lang="en-US" i="1" dirty="0" smtClean="0"/>
              <a:t>It’s so</a:t>
            </a:r>
            <a:r>
              <a:rPr lang="en-US" dirty="0" smtClean="0"/>
              <a:t> __________.</a:t>
            </a:r>
          </a:p>
          <a:p>
            <a:pPr eaLnBrk="1" hangingPunct="1"/>
            <a:r>
              <a:rPr lang="en-US" dirty="0" smtClean="0"/>
              <a:t>A Noun is a word that can be marked as plural.</a:t>
            </a:r>
          </a:p>
          <a:p>
            <a:pPr eaLnBrk="1" hangingPunct="1"/>
            <a:r>
              <a:rPr lang="en-US" dirty="0" smtClean="0"/>
              <a:t>A Noun is a word that can fill the blank in:</a:t>
            </a:r>
          </a:p>
          <a:p>
            <a:pPr eaLnBrk="1" hangingPunct="1"/>
            <a:r>
              <a:rPr lang="en-US" dirty="0" smtClean="0"/>
              <a:t>		</a:t>
            </a:r>
            <a:r>
              <a:rPr lang="en-US" i="1" dirty="0" smtClean="0"/>
              <a:t>the</a:t>
            </a:r>
            <a:r>
              <a:rPr lang="en-US" dirty="0" smtClean="0"/>
              <a:t> __________ </a:t>
            </a:r>
            <a:r>
              <a:rPr lang="en-US" i="1" dirty="0" smtClean="0"/>
              <a:t>is</a:t>
            </a:r>
          </a:p>
          <a:p>
            <a:pPr eaLnBrk="1" hangingPunct="1"/>
            <a:r>
              <a:rPr lang="en-US" dirty="0" smtClean="0"/>
              <a:t>What is </a:t>
            </a:r>
            <a:r>
              <a:rPr lang="en-US" i="1" dirty="0" smtClean="0"/>
              <a:t>green</a:t>
            </a:r>
            <a:r>
              <a:rPr lang="en-US" dirty="0" smtClean="0"/>
              <a:t>?</a:t>
            </a:r>
          </a:p>
          <a:p>
            <a:pPr eaLnBrk="1" hangingPunct="1"/>
            <a:r>
              <a:rPr lang="en-US" dirty="0" smtClean="0"/>
              <a:t>		</a:t>
            </a:r>
            <a:r>
              <a:rPr lang="en-US" i="1" dirty="0" smtClean="0"/>
              <a:t>It’s so green.</a:t>
            </a:r>
          </a:p>
          <a:p>
            <a:pPr eaLnBrk="1" hangingPunct="1"/>
            <a:r>
              <a:rPr lang="en-US" dirty="0" smtClean="0"/>
              <a:t>		</a:t>
            </a:r>
            <a:r>
              <a:rPr lang="en-US" i="1" dirty="0" smtClean="0"/>
              <a:t>Both greens could work for the walls.</a:t>
            </a:r>
            <a:r>
              <a:rPr lang="en-US" dirty="0" smtClean="0"/>
              <a:t>	</a:t>
            </a:r>
          </a:p>
          <a:p>
            <a:pPr eaLnBrk="1" hangingPunct="1"/>
            <a:r>
              <a:rPr lang="en-US" dirty="0" smtClean="0"/>
              <a:t>		</a:t>
            </a:r>
            <a:r>
              <a:rPr lang="en-US" i="1" dirty="0" smtClean="0"/>
              <a:t>The green is a little much given the red rug.</a:t>
            </a:r>
            <a:endParaRPr lang="en-US" dirty="0" smtClean="0"/>
          </a:p>
          <a:p>
            <a:pPr eaLnBrk="1" hangingPunct="1"/>
            <a:endParaRPr lang="en-US" dirty="0" smtClean="0"/>
          </a:p>
          <a:p>
            <a:pPr eaLnBrk="1" hangingPunct="1"/>
            <a:r>
              <a:rPr lang="en-US" dirty="0" smtClean="0"/>
              <a:t>Constituency: groups of words behave as a single unit or </a:t>
            </a:r>
          </a:p>
          <a:p>
            <a:pPr eaLnBrk="1" hangingPunct="1"/>
            <a:r>
              <a:rPr lang="en-US" dirty="0" smtClean="0"/>
              <a:t>Based on:</a:t>
            </a:r>
          </a:p>
          <a:p>
            <a:pPr eaLnBrk="1" hangingPunct="1"/>
            <a:r>
              <a:rPr lang="en-US" dirty="0" smtClean="0"/>
              <a:t>&lt;Substitution Test (they, it, do so)&gt; </a:t>
            </a:r>
          </a:p>
          <a:p>
            <a:pPr eaLnBrk="1" hangingPunct="1"/>
            <a:r>
              <a:rPr lang="en-US" dirty="0" smtClean="0"/>
              <a:t>&lt;Movement Test&gt;</a:t>
            </a:r>
          </a:p>
          <a:p>
            <a:pPr eaLnBrk="1" hangingPunct="1"/>
            <a:r>
              <a:rPr lang="en-US" dirty="0" smtClean="0"/>
              <a:t>&lt;Coordination Test&gt;</a:t>
            </a:r>
          </a:p>
          <a:p>
            <a:pPr eaLnBrk="1" hangingPunct="1"/>
            <a:endParaRPr lang="en-US" dirty="0" smtClean="0"/>
          </a:p>
          <a:p>
            <a:pPr eaLnBrk="1" hangingPunct="1"/>
            <a:r>
              <a:rPr lang="en-US" dirty="0" smtClean="0"/>
              <a:t>Words/phrases order (English SVO)</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85BB7BC-859B-48F3-97CE-71B44589282C}" type="slidenum">
              <a:rPr lang="en-US">
                <a:solidFill>
                  <a:prstClr val="black"/>
                </a:solidFill>
              </a:rPr>
              <a:pPr/>
              <a:t>11</a:t>
            </a:fld>
            <a:endParaRPr lang="en-US">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369DDF3-262A-474F-9794-554521D9D23A}" type="slidenum">
              <a:rPr lang="en-US">
                <a:solidFill>
                  <a:prstClr val="black"/>
                </a:solidFill>
              </a:rPr>
              <a:pPr/>
              <a:t>12</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All group/phrases share the same structure!</a:t>
            </a:r>
          </a:p>
          <a:p>
            <a:pPr eaLnBrk="1" hangingPunct="1"/>
            <a:r>
              <a:rPr lang="en-US" dirty="0" smtClean="0"/>
              <a:t>Sequence of words surrounding at least one noun</a:t>
            </a:r>
          </a:p>
          <a:p>
            <a:pPr eaLnBrk="1" hangingPunct="1"/>
            <a:r>
              <a:rPr lang="en-US" dirty="0" smtClean="0"/>
              <a:t>They appear in similar “environments” Before a verb</a:t>
            </a:r>
          </a:p>
          <a:p>
            <a:pPr eaLnBrk="1" hangingPunct="1"/>
            <a:r>
              <a:rPr lang="en-US" dirty="0" smtClean="0"/>
              <a:t>Substitution for PP location :“there”</a:t>
            </a:r>
          </a:p>
          <a:p>
            <a:pPr eaLnBrk="1" hangingPunct="1"/>
            <a:r>
              <a:rPr lang="en-US" dirty="0" err="1" smtClean="0"/>
              <a:t>Specifiers</a:t>
            </a:r>
            <a:r>
              <a:rPr lang="en-US" dirty="0" smtClean="0"/>
              <a:t> much more complex in general </a:t>
            </a:r>
          </a:p>
          <a:p>
            <a:pPr eaLnBrk="1" hangingPunct="1"/>
            <a:r>
              <a:rPr lang="en-US" dirty="0" smtClean="0"/>
              <a:t>There are also </a:t>
            </a:r>
            <a:r>
              <a:rPr lang="en-US" b="1" dirty="0" smtClean="0"/>
              <a:t>Adjuncts:</a:t>
            </a:r>
            <a:r>
              <a:rPr lang="en-US" dirty="0" smtClean="0"/>
              <a:t> Adjuncts are head modifiers which may be added infinitely. For example, there is no limit on the number of adjectives which may be added to a noun: </a:t>
            </a:r>
            <a:r>
              <a:rPr lang="en-US" i="1" dirty="0" smtClean="0"/>
              <a:t>the big long red gruesome . . . </a:t>
            </a:r>
            <a:r>
              <a:rPr lang="en-US" i="1" dirty="0" err="1" smtClean="0"/>
              <a:t>limosine</a:t>
            </a:r>
            <a:r>
              <a:rPr lang="en-US" dirty="0" smtClean="0"/>
              <a:t>. The same is true of adverbs: </a:t>
            </a:r>
            <a:r>
              <a:rPr lang="en-US" i="1" dirty="0" err="1" smtClean="0"/>
              <a:t>Tweeky</a:t>
            </a:r>
            <a:r>
              <a:rPr lang="en-US" i="1" dirty="0" smtClean="0"/>
              <a:t> ran quickly, surreptitiously, . . . and unsuspectingly into Lance's arms.</a:t>
            </a:r>
          </a:p>
          <a:p>
            <a:pPr eaLnBrk="1" hangingPunct="1"/>
            <a:r>
              <a:rPr lang="en-US" dirty="0" smtClean="0"/>
              <a:t>The adjunct phrase is an X' node which contains an X' node. This allows for infinite </a:t>
            </a:r>
            <a:r>
              <a:rPr lang="en-US" b="1" dirty="0" err="1" smtClean="0"/>
              <a:t>recursivity</a:t>
            </a:r>
            <a:r>
              <a:rPr lang="en-US" dirty="0" smtClean="0"/>
              <a:t>, which distinguishes adjuncts from </a:t>
            </a:r>
            <a:r>
              <a:rPr lang="en-US" dirty="0" err="1" smtClean="0"/>
              <a:t>specifiers</a:t>
            </a:r>
            <a:r>
              <a:rPr lang="en-US" dirty="0" smtClean="0"/>
              <a:t> and complements.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45A68DE-6439-4C52-BCDE-FA71355EE8F3}" type="slidenum">
              <a:rPr lang="en-US">
                <a:solidFill>
                  <a:prstClr val="black"/>
                </a:solidFill>
              </a:rPr>
              <a:pPr/>
              <a:t>13</a:t>
            </a:fld>
            <a:endParaRPr lang="en-US">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Sequence of words surrounding at least one noun</a:t>
            </a:r>
          </a:p>
          <a:p>
            <a:pPr eaLnBrk="1" hangingPunct="1"/>
            <a:r>
              <a:rPr lang="en-US" smtClean="0"/>
              <a:t>They appear in similar “environments” Before a verb</a:t>
            </a:r>
          </a:p>
          <a:p>
            <a:pPr eaLnBrk="1" hangingPunct="1"/>
            <a:endParaRPr lang="en-US" smtClean="0"/>
          </a:p>
          <a:p>
            <a:pPr eaLnBrk="1" hangingPunct="1"/>
            <a:r>
              <a:rPr lang="en-US" smtClean="0"/>
              <a:t>Substitution for PP location :“there”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1941B2B-2432-46A3-AE76-A031B35C3228}" type="slidenum">
              <a:rPr lang="en-US">
                <a:solidFill>
                  <a:prstClr val="black"/>
                </a:solidFill>
              </a:rPr>
              <a:pPr/>
              <a:t>14</a:t>
            </a:fld>
            <a:endParaRPr lang="en-US">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CFG are the backbone of many models of syntax</a:t>
            </a:r>
          </a:p>
          <a:p>
            <a:pPr eaLnBrk="1" hangingPunct="1">
              <a:buFontTx/>
              <a:buChar char="-"/>
            </a:pPr>
            <a:r>
              <a:rPr lang="en-US" dirty="0" smtClean="0"/>
              <a:t>Powerful enough to express sophisticated relations among the words in a sentence</a:t>
            </a:r>
          </a:p>
          <a:p>
            <a:pPr eaLnBrk="1" hangingPunct="1">
              <a:buFontTx/>
              <a:buChar char="-"/>
            </a:pPr>
            <a:r>
              <a:rPr lang="en-US" dirty="0" smtClean="0"/>
              <a:t>Parsing is computationally tractable</a:t>
            </a:r>
          </a:p>
          <a:p>
            <a:pPr eaLnBrk="1" hangingPunct="1"/>
            <a:r>
              <a:rPr lang="en-US" dirty="0" smtClean="0"/>
              <a:t>A CFG consist of a set of productions or rules</a:t>
            </a:r>
          </a:p>
          <a:p>
            <a:pPr eaLnBrk="1" hangingPunct="1"/>
            <a:r>
              <a:rPr lang="en-US" dirty="0" smtClean="0"/>
              <a:t>Each rule how symbol in the language can be grouped and ordered together</a:t>
            </a:r>
          </a:p>
          <a:p>
            <a:pPr eaLnBrk="1" hangingPunct="1"/>
            <a:r>
              <a:rPr lang="en-US" dirty="0" smtClean="0"/>
              <a:t>Terminal correspond to “words” in the language</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CFB3519-147F-40DC-8802-EFA513081F2A}" type="slidenum">
              <a:rPr lang="en-US">
                <a:solidFill>
                  <a:prstClr val="black"/>
                </a:solidFill>
              </a:rPr>
              <a:pPr/>
              <a:t>15</a:t>
            </a:fld>
            <a:endParaRPr lang="en-US">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A CFG consist of a set of productions or rules</a:t>
            </a:r>
          </a:p>
          <a:p>
            <a:pPr eaLnBrk="1" hangingPunct="1"/>
            <a:r>
              <a:rPr lang="en-US" smtClean="0"/>
              <a:t>Each rule how symbol in the language can be grouped and ordered together</a:t>
            </a:r>
          </a:p>
          <a:p>
            <a:pPr eaLnBrk="1" hangingPunct="1"/>
            <a:r>
              <a:rPr lang="en-US" smtClean="0"/>
              <a:t>Terminal correspond to “words” in the language</a:t>
            </a:r>
          </a:p>
          <a:p>
            <a:pPr eaLnBrk="1" hangingPunct="1">
              <a:lnSpc>
                <a:spcPct val="90000"/>
              </a:lnSpc>
            </a:pPr>
            <a:endParaRPr lang="en-US" sz="1400" smtClean="0">
              <a:solidFill>
                <a:schemeClr val="accent2"/>
              </a:solidFill>
            </a:endParaRPr>
          </a:p>
          <a:p>
            <a:pPr eaLnBrk="1" hangingPunct="1"/>
            <a:r>
              <a:rPr lang="en-US" sz="1400" smtClean="0"/>
              <a:t>S -&gt; NP VP </a:t>
            </a:r>
          </a:p>
          <a:p>
            <a:pPr eaLnBrk="1" hangingPunct="1"/>
            <a:r>
              <a:rPr lang="en-US" sz="1400" smtClean="0">
                <a:solidFill>
                  <a:schemeClr val="accent2"/>
                </a:solidFill>
              </a:rPr>
              <a:t>says</a:t>
            </a:r>
          </a:p>
          <a:p>
            <a:pPr lvl="1" eaLnBrk="1" hangingPunct="1"/>
            <a:r>
              <a:rPr lang="en-US" sz="1400" smtClean="0"/>
              <a:t>that there are units called S, NP, and VP in this language</a:t>
            </a:r>
          </a:p>
          <a:p>
            <a:pPr lvl="1" eaLnBrk="1" hangingPunct="1"/>
            <a:r>
              <a:rPr lang="en-US" sz="1400" smtClean="0"/>
              <a:t>that an S consists of an NP followed immediately by a VP</a:t>
            </a:r>
            <a:endParaRPr lang="en-US" sz="1400" smtClean="0">
              <a:solidFill>
                <a:schemeClr val="accent2"/>
              </a:solidFill>
            </a:endParaRPr>
          </a:p>
          <a:p>
            <a:pPr eaLnBrk="1" hangingPunct="1">
              <a:lnSpc>
                <a:spcPct val="90000"/>
              </a:lnSpc>
            </a:pPr>
            <a:r>
              <a:rPr lang="en-US" sz="1400" smtClean="0">
                <a:solidFill>
                  <a:schemeClr val="accent2"/>
                </a:solidFill>
              </a:rPr>
              <a:t>but does not say</a:t>
            </a:r>
          </a:p>
          <a:p>
            <a:pPr lvl="1" eaLnBrk="1" hangingPunct="1">
              <a:lnSpc>
                <a:spcPct val="90000"/>
              </a:lnSpc>
            </a:pPr>
            <a:r>
              <a:rPr lang="en-US" sz="1400" smtClean="0"/>
              <a:t>that that’s the only kind of S</a:t>
            </a:r>
          </a:p>
          <a:p>
            <a:pPr lvl="1" eaLnBrk="1" hangingPunct="1">
              <a:lnSpc>
                <a:spcPct val="90000"/>
              </a:lnSpc>
            </a:pPr>
            <a:r>
              <a:rPr lang="en-US" sz="1400" smtClean="0"/>
              <a:t>that this is the only place that NPs and VPs occur</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C681AF9-6A5C-4E03-8DA0-FEE003D15D99}" type="slidenum">
              <a:rPr lang="en-US">
                <a:solidFill>
                  <a:prstClr val="black"/>
                </a:solidFill>
              </a:rPr>
              <a:pPr/>
              <a:t>16</a:t>
            </a:fld>
            <a:endParaRPr lang="en-US">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As with FSAs and FSTs you can view these rules as either analysis or synthesis machines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EAC5760-F629-40AB-B245-CECBCA6E8EAC}" type="slidenum">
              <a:rPr lang="en-US">
                <a:solidFill>
                  <a:prstClr val="black"/>
                </a:solidFill>
              </a:rPr>
              <a:pPr/>
              <a:t>17</a:t>
            </a:fld>
            <a:endParaRPr lang="en-US">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B1F320E-C1A0-4DFE-9C96-2E46A7931A6F}" type="slidenum">
              <a:rPr lang="en-US">
                <a:solidFill>
                  <a:prstClr val="black"/>
                </a:solidFill>
              </a:rPr>
              <a:pPr/>
              <a:t>18</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smtClean="0"/>
              <a:t>Slight mismatch between grammar and derivation tree </a:t>
            </a:r>
            <a:r>
              <a:rPr lang="en-US" dirty="0" smtClean="0">
                <a:sym typeface="Wingdings" pitchFamily="2" charset="2"/>
              </a:rPr>
              <a:t></a:t>
            </a:r>
          </a:p>
          <a:p>
            <a:pPr eaLnBrk="1" hangingPunct="1"/>
            <a:endParaRPr lang="en-US" dirty="0" smtClean="0">
              <a:sym typeface="Wingdings" pitchFamily="2" charset="2"/>
            </a:endParaRPr>
          </a:p>
          <a:p>
            <a:pPr eaLnBrk="1" hangingPunct="1"/>
            <a:r>
              <a:rPr lang="en-US" dirty="0" smtClean="0"/>
              <a:t>The notion of context in CFGs has nothing to do with the ordinary meaning of the word context in language.</a:t>
            </a:r>
          </a:p>
          <a:p>
            <a:pPr eaLnBrk="1" hangingPunct="1"/>
            <a:r>
              <a:rPr lang="en-US" dirty="0" smtClean="0"/>
              <a:t>All it really means is that the non-terminal on the left-hand side of a rule is out there all by itself</a:t>
            </a:r>
          </a:p>
          <a:p>
            <a:pPr lvl="1" eaLnBrk="1" hangingPunct="1"/>
            <a:r>
              <a:rPr lang="en-US" dirty="0" smtClean="0"/>
              <a:t>A -&gt; B C</a:t>
            </a:r>
          </a:p>
          <a:p>
            <a:pPr lvl="1" eaLnBrk="1" hangingPunct="1"/>
            <a:r>
              <a:rPr lang="en-US" dirty="0" smtClean="0"/>
              <a:t>Means that I can rewrite an A as a B followed by a C regardless of the context in which A is found</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E97964A-F817-42B8-90B2-37AB0E48BE86}" type="slidenum">
              <a:rPr lang="en-US">
                <a:solidFill>
                  <a:prstClr val="black"/>
                </a:solidFill>
              </a:rPr>
              <a:pPr/>
              <a:t>19</a:t>
            </a:fld>
            <a:endParaRPr lang="en-US">
              <a:solidFill>
                <a:prstClr val="black"/>
              </a:solidFill>
            </a:endParaRPr>
          </a:p>
        </p:txBody>
      </p:sp>
      <p:sp>
        <p:nvSpPr>
          <p:cNvPr id="72707" name="Rectangle 2"/>
          <p:cNvSpPr>
            <a:spLocks noGrp="1" noRot="1" noChangeAspect="1" noChangeArrowheads="1" noTextEdit="1"/>
          </p:cNvSpPr>
          <p:nvPr>
            <p:ph type="sldImg"/>
          </p:nvPr>
        </p:nvSpPr>
        <p:spPr>
          <a:xfrm>
            <a:off x="1146175" y="687388"/>
            <a:ext cx="4641850" cy="3481387"/>
          </a:xfrm>
          <a:ln/>
        </p:spPr>
      </p:sp>
      <p:sp>
        <p:nvSpPr>
          <p:cNvPr id="72708" name="Rectangle 3"/>
          <p:cNvSpPr>
            <a:spLocks noGrp="1" noChangeArrowheads="1"/>
          </p:cNvSpPr>
          <p:nvPr>
            <p:ph type="body" idx="1"/>
          </p:nvPr>
        </p:nvSpPr>
        <p:spPr>
          <a:noFill/>
          <a:ln/>
        </p:spPr>
        <p:txBody>
          <a:bodyPr/>
          <a:lstStyle/>
          <a:p>
            <a:pPr eaLnBrk="1" hangingPunct="1"/>
            <a:r>
              <a:rPr lang="en-US" sz="1400" smtClean="0"/>
              <a:t>Parsing is the process of taking a sentence and a CFG and returning a (many?) parse tree(s) for that sentence</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8688"/>
            <a:fld id="{E6828CF2-4648-4265-B786-CC09FDCF81CF}" type="slidenum">
              <a:rPr lang="en-US" smtClean="0"/>
              <a:pPr defTabSz="928688"/>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E734B90-424A-489D-AD7D-A549799171C2}" type="slidenum">
              <a:rPr lang="en-US" smtClean="0"/>
              <a:pPr/>
              <a:t>20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0 no restriction (but left side cannot be the empty string)</a:t>
            </a:r>
          </a:p>
          <a:p>
            <a:pPr eaLnBrk="1" hangingPunct="1"/>
            <a:r>
              <a:rPr lang="en-US" dirty="0" smtClean="0"/>
              <a:t>TAGs are context sensitive</a:t>
            </a:r>
          </a:p>
          <a:p>
            <a:pPr eaLnBrk="1" hangingPunct="1"/>
            <a:r>
              <a:rPr lang="en-US" b="1" dirty="0" smtClean="0"/>
              <a:t>A</a:t>
            </a:r>
            <a:r>
              <a:rPr lang="en-US" dirty="0" smtClean="0"/>
              <a:t> single non-terminal</a:t>
            </a:r>
          </a:p>
          <a:p>
            <a:pPr eaLnBrk="1" hangingPunct="1">
              <a:buFont typeface="Symbol" pitchFamily="18" charset="2"/>
              <a:buNone/>
            </a:pPr>
            <a:r>
              <a:rPr lang="en-US" sz="1400" b="1" dirty="0" smtClean="0">
                <a:sym typeface="Symbol" pitchFamily="18" charset="2"/>
              </a:rPr>
              <a:t>  </a:t>
            </a:r>
            <a:r>
              <a:rPr lang="en-US" sz="1400" dirty="0" smtClean="0">
                <a:sym typeface="Symbol" pitchFamily="18" charset="2"/>
              </a:rPr>
              <a:t>  any sequence of terminal and non-terminal</a:t>
            </a:r>
          </a:p>
          <a:p>
            <a:pPr eaLnBrk="1" hangingPunct="1">
              <a:buFont typeface="Symbol" pitchFamily="18" charset="2"/>
              <a:buNone/>
            </a:pPr>
            <a:r>
              <a:rPr lang="en-US" sz="1400" b="1" dirty="0" smtClean="0">
                <a:sym typeface="Symbol" pitchFamily="18" charset="2"/>
              </a:rPr>
              <a:t>x</a:t>
            </a:r>
            <a:r>
              <a:rPr lang="en-US" sz="1400" dirty="0" smtClean="0">
                <a:sym typeface="Symbol" pitchFamily="18" charset="2"/>
              </a:rPr>
              <a:t> any sequence of terminal</a:t>
            </a:r>
          </a:p>
          <a:p>
            <a:pPr eaLnBrk="1" hangingPunct="1">
              <a:buFont typeface="Symbol" pitchFamily="18" charset="2"/>
              <a:buNone/>
            </a:pPr>
            <a:r>
              <a:rPr lang="en-US" sz="1400" dirty="0" smtClean="0">
                <a:sym typeface="Symbol" pitchFamily="18" charset="2"/>
              </a:rPr>
              <a:t>For many practical purposes a finite state </a:t>
            </a:r>
            <a:r>
              <a:rPr lang="en-US" sz="1400" dirty="0" err="1" smtClean="0">
                <a:sym typeface="Symbol" pitchFamily="18" charset="2"/>
              </a:rPr>
              <a:t>approx</a:t>
            </a:r>
            <a:r>
              <a:rPr lang="en-US" sz="1400" dirty="0" smtClean="0">
                <a:sym typeface="Symbol" pitchFamily="18" charset="2"/>
              </a:rPr>
              <a:t> of the underlying CFG is adequate.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E2B8A42-8BDD-4BB3-B8A0-F50835EA16CB}" type="slidenum">
              <a:rPr lang="en-US">
                <a:solidFill>
                  <a:prstClr val="black"/>
                </a:solidFill>
              </a:rPr>
              <a:pPr/>
              <a:t>21</a:t>
            </a:fld>
            <a:endParaRPr lang="en-US">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498E959-E09D-4246-9A1A-6A9B96560B30}" type="slidenum">
              <a:rPr lang="en-US">
                <a:solidFill>
                  <a:prstClr val="black"/>
                </a:solidFill>
              </a:rPr>
              <a:pPr/>
              <a:t>22</a:t>
            </a:fld>
            <a:endParaRPr 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Quant : many, few, several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2D1351E-D061-4CD7-BE54-7CDA0368C381}" type="slidenum">
              <a:rPr lang="en-US">
                <a:solidFill>
                  <a:prstClr val="black"/>
                </a:solidFill>
              </a:rPr>
              <a:pPr/>
              <a:t>23</a:t>
            </a:fld>
            <a:endParaRPr lang="en-US">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hlinkClick r:id="rId3" tooltip="Go to Journal of the American Medical Informatics Association on SciVerse ScienceDirect"/>
              </a:rPr>
              <a:t>Journal of the American Medical Informatics Association</a:t>
            </a:r>
            <a:endParaRPr lang="en-CA" dirty="0" smtClean="0"/>
          </a:p>
          <a:p>
            <a:r>
              <a:rPr lang="en-CA" dirty="0" smtClean="0">
                <a:hlinkClick r:id="rId4" tooltip="Go to table of contents for this volume/issue"/>
              </a:rPr>
              <a:t>Volume 12, Issue 3</a:t>
            </a:r>
            <a:r>
              <a:rPr lang="en-CA" dirty="0" smtClean="0"/>
              <a:t>, May–June 2005, Pages 275–285</a:t>
            </a:r>
          </a:p>
          <a:p>
            <a:r>
              <a:rPr lang="en-CA" dirty="0" smtClean="0"/>
              <a:t>The Practice of Informatics</a:t>
            </a:r>
          </a:p>
          <a:p>
            <a:r>
              <a:rPr lang="en-CA" b="1" dirty="0" smtClean="0"/>
              <a:t>Improved Identification of Noun Phrases in Clinical Radiology Reports Using a High-Performance Statistical Natural Language Parser Augmented with the UMLS Specialist Lexicon </a:t>
            </a:r>
          </a:p>
          <a:p>
            <a:r>
              <a:rPr lang="en-CA" dirty="0" smtClean="0">
                <a:hlinkClick r:id="rId5"/>
              </a:rPr>
              <a:t>Yang Huang</a:t>
            </a:r>
            <a:r>
              <a:rPr lang="en-CA" dirty="0" smtClean="0"/>
              <a:t>, MS</a:t>
            </a:r>
            <a:r>
              <a:rPr lang="en-CA" baseline="30000" dirty="0" smtClean="0"/>
              <a:t>, </a:t>
            </a:r>
            <a:r>
              <a:rPr lang="en-CA" dirty="0" smtClean="0"/>
              <a:t>, </a:t>
            </a:r>
          </a:p>
          <a:p>
            <a:r>
              <a:rPr lang="en-CA" dirty="0" smtClean="0">
                <a:hlinkClick r:id="rId5"/>
              </a:rPr>
              <a:t>Henry J. Lowe</a:t>
            </a:r>
            <a:r>
              <a:rPr lang="en-CA" dirty="0" smtClean="0"/>
              <a:t>, MD, </a:t>
            </a:r>
          </a:p>
          <a:p>
            <a:r>
              <a:rPr lang="en-CA" dirty="0" smtClean="0">
                <a:hlinkClick r:id="rId5"/>
              </a:rPr>
              <a:t>Dan Klein</a:t>
            </a:r>
            <a:r>
              <a:rPr lang="en-CA" dirty="0" smtClean="0"/>
              <a:t>, PhD, </a:t>
            </a:r>
          </a:p>
          <a:p>
            <a:r>
              <a:rPr lang="en-CA" dirty="0" smtClean="0">
                <a:hlinkClick r:id="rId5"/>
              </a:rPr>
              <a:t>Russell J. </a:t>
            </a:r>
            <a:r>
              <a:rPr lang="en-CA" dirty="0" err="1" smtClean="0">
                <a:hlinkClick r:id="rId5"/>
              </a:rPr>
              <a:t>Cucina</a:t>
            </a:r>
            <a:r>
              <a:rPr lang="en-CA" dirty="0" smtClean="0"/>
              <a:t>, MD, MS</a:t>
            </a:r>
          </a:p>
          <a:p>
            <a:r>
              <a:rPr lang="en-CA" dirty="0" smtClean="0"/>
              <a:t>Affiliations of the authors: Stanford Medical Informatics and Stanford Center for Clinical Informatics, Stanford University School of Medicine, Stanford, CA (YH, HJL); Computer Science Division, University of California at Berkeley, Berkeley, CA (DK); Department of Medicine, University of California, San Francisco, San Francisco, CA (RJC)</a:t>
            </a:r>
          </a:p>
          <a:p>
            <a:r>
              <a:rPr lang="en-CA" sz="1200" b="1" i="0" kern="1200" dirty="0" smtClean="0">
                <a:solidFill>
                  <a:schemeClr val="tx1"/>
                </a:solidFill>
                <a:effectLst/>
                <a:latin typeface="Times New Roman" pitchFamily="18" charset="0"/>
                <a:ea typeface="+mn-ea"/>
                <a:cs typeface="+mn-cs"/>
              </a:rPr>
              <a:t>Abstract</a:t>
            </a:r>
          </a:p>
          <a:p>
            <a:r>
              <a:rPr lang="en-CA" sz="1200" b="1" i="0" kern="1200" cap="all" dirty="0" smtClean="0">
                <a:solidFill>
                  <a:schemeClr val="tx1"/>
                </a:solidFill>
                <a:effectLst/>
                <a:latin typeface="Times New Roman" pitchFamily="18" charset="0"/>
                <a:ea typeface="+mn-ea"/>
                <a:cs typeface="+mn-cs"/>
              </a:rPr>
              <a:t>OBJECTIVE:</a:t>
            </a:r>
          </a:p>
          <a:p>
            <a:r>
              <a:rPr lang="en-CA" sz="1200" b="0" i="0" kern="1200" dirty="0" smtClean="0">
                <a:solidFill>
                  <a:schemeClr val="tx1"/>
                </a:solidFill>
                <a:effectLst/>
                <a:latin typeface="Times New Roman" pitchFamily="18" charset="0"/>
                <a:ea typeface="+mn-ea"/>
                <a:cs typeface="+mn-cs"/>
              </a:rPr>
              <a:t>The aim of this study was to develop and evaluate a method of extracting noun phrases with full phrase structures from a set of clinical radiology reports using natural language processing (NLP) and to investigate the effects of using the UMLS(R) Specialist Lexicon to improve noun phrase identification within clinical radiology documents.</a:t>
            </a:r>
          </a:p>
          <a:p>
            <a:r>
              <a:rPr lang="en-CA" sz="1200" b="1" i="0" kern="1200" cap="all" dirty="0" smtClean="0">
                <a:solidFill>
                  <a:schemeClr val="tx1"/>
                </a:solidFill>
                <a:effectLst/>
                <a:latin typeface="Times New Roman" pitchFamily="18" charset="0"/>
                <a:ea typeface="+mn-ea"/>
                <a:cs typeface="+mn-cs"/>
              </a:rPr>
              <a:t>DESIGN:</a:t>
            </a:r>
          </a:p>
          <a:p>
            <a:r>
              <a:rPr lang="en-CA" sz="1200" b="0" i="0" kern="1200" dirty="0" smtClean="0">
                <a:solidFill>
                  <a:schemeClr val="tx1"/>
                </a:solidFill>
                <a:effectLst/>
                <a:latin typeface="Times New Roman" pitchFamily="18" charset="0"/>
                <a:ea typeface="+mn-ea"/>
                <a:cs typeface="+mn-cs"/>
              </a:rPr>
              <a:t>The noun phrase identification (NPI) module is composed of a sentence boundary detector, a statistical natural language parser trained on a nonmedical domain, and a noun phrase (NP) tagger. The NPI module processed a set of 100 XML-represented clinical radiology reports in Health Level 7 (HL7)(R) Clinical Document Architecture (CDA)-compatible format. Computed output was compared with manual markups made by four physicians and one author for maximal (longest) NP and those made by one author for base (simple) NP, respectively. An extended lexicon of biomedical terms was created from the UMLS Specialist Lexicon and used to improve NPI performance.</a:t>
            </a:r>
          </a:p>
          <a:p>
            <a:r>
              <a:rPr lang="en-CA" sz="1200" b="1" i="0" kern="1200" cap="all" dirty="0" smtClean="0">
                <a:solidFill>
                  <a:schemeClr val="tx1"/>
                </a:solidFill>
                <a:effectLst/>
                <a:latin typeface="Times New Roman" pitchFamily="18" charset="0"/>
                <a:ea typeface="+mn-ea"/>
                <a:cs typeface="+mn-cs"/>
              </a:rPr>
              <a:t>RESULTS:</a:t>
            </a:r>
          </a:p>
          <a:p>
            <a:r>
              <a:rPr lang="en-CA" sz="1200" b="0" i="0" kern="1200" dirty="0" smtClean="0">
                <a:solidFill>
                  <a:schemeClr val="tx1"/>
                </a:solidFill>
                <a:effectLst/>
                <a:latin typeface="Times New Roman" pitchFamily="18" charset="0"/>
                <a:ea typeface="+mn-ea"/>
                <a:cs typeface="+mn-cs"/>
              </a:rPr>
              <a:t>The test set was 50 randomly selected reports. The sentence boundary detector achieved 99.0% precision and 98.6% recall. The overall maximal NPI precision and recall were 78.9% and 81.5% before using the UMLS Specialist Lexicon and 82.1% and 84.6% after. The overall base NPI precision and recall were 88.2% and 86.8% before using the UMLS Specialist Lexicon and 93.1% and 92.6% after, reducing false-positives by 31.1% and false-negatives by 34.3%.</a:t>
            </a:r>
          </a:p>
          <a:p>
            <a:r>
              <a:rPr lang="en-CA" sz="1200" b="1" i="0" kern="1200" cap="all" dirty="0" smtClean="0">
                <a:solidFill>
                  <a:schemeClr val="tx1"/>
                </a:solidFill>
                <a:effectLst/>
                <a:latin typeface="Times New Roman" pitchFamily="18" charset="0"/>
                <a:ea typeface="+mn-ea"/>
                <a:cs typeface="+mn-cs"/>
              </a:rPr>
              <a:t>CONCLUSION:</a:t>
            </a:r>
          </a:p>
          <a:p>
            <a:r>
              <a:rPr lang="en-CA" sz="1200" b="0" i="0" kern="1200" dirty="0" smtClean="0">
                <a:solidFill>
                  <a:schemeClr val="tx1"/>
                </a:solidFill>
                <a:effectLst/>
                <a:latin typeface="Times New Roman" pitchFamily="18" charset="0"/>
                <a:ea typeface="+mn-ea"/>
                <a:cs typeface="+mn-cs"/>
              </a:rPr>
              <a:t>The sentence boundary detector performs excellently. After the adaptation using the UMLS Specialist Lexicon, the statistical parser's NPI performance on radiology reports increased to levels comparable to the parser's native performance in its newswire training domain and to that reported by other researchers in the general nonmedical domain.</a:t>
            </a:r>
          </a:p>
          <a:p>
            <a:r>
              <a:rPr lang="en-CA" sz="1200" b="0" i="0" kern="1200" smtClean="0">
                <a:solidFill>
                  <a:schemeClr val="tx1"/>
                </a:solidFill>
                <a:effectLst/>
                <a:latin typeface="Times New Roman" pitchFamily="18" charset="0"/>
                <a:ea typeface="+mn-ea"/>
                <a:cs typeface="+mn-cs"/>
              </a:rPr>
              <a:t>PMID: 15684131 [PubMed - indexed for MEDLINE] PMCID: PMC1090458 </a:t>
            </a:r>
            <a:r>
              <a:rPr lang="en-CA" sz="1200" b="1" i="0" u="none" strike="noStrike" kern="1200" smtClean="0">
                <a:solidFill>
                  <a:schemeClr val="tx1"/>
                </a:solidFill>
                <a:effectLst/>
                <a:latin typeface="Times New Roman" pitchFamily="18" charset="0"/>
                <a:ea typeface="+mn-ea"/>
                <a:cs typeface="+mn-cs"/>
                <a:hlinkClick r:id="rId6"/>
              </a:rPr>
              <a:t>Fr</a:t>
            </a:r>
            <a:endParaRPr lang="en-CA" sz="1200" b="0" i="0" kern="120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DD31957-818A-4657-A4AF-165B79289CDA}" type="slidenum">
              <a:rPr lang="en-US" smtClean="0"/>
              <a:pPr/>
              <a:t>25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000409E-3D56-4086-9415-C88AEA9CE72A}" type="slidenum">
              <a:rPr lang="en-US" smtClean="0"/>
              <a:pPr/>
              <a:t>26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2CD9B7B-538C-4F48-94C6-6D033F8EE74A}" type="slidenum">
              <a:rPr lang="en-US" smtClean="0"/>
              <a:pPr/>
              <a:t>27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Number</a:t>
            </a:r>
          </a:p>
          <a:p>
            <a:pPr eaLnBrk="1" hangingPunct="1"/>
            <a:r>
              <a:rPr lang="en-US" smtClean="0"/>
              <a:t>person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E283A8-6C79-4DD5-A417-1C3A69409CA9}" type="slidenum">
              <a:rPr lang="en-US" smtClean="0"/>
              <a:pPr/>
              <a:t>28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0F96188-1EE6-4AA1-AA4F-6178A731D302}" type="slidenum">
              <a:rPr lang="en-US" smtClean="0"/>
              <a:pPr/>
              <a:t>29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28688"/>
            <a:fld id="{E0012395-E577-4781-80FD-566075390F19}" type="slidenum">
              <a:rPr lang="en-US" smtClean="0"/>
              <a:pPr defTabSz="928688"/>
              <a:t>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7F59DB1-D533-4F37-B18B-C2799226E3D8}" type="slidenum">
              <a:rPr lang="en-US" smtClean="0"/>
              <a:pPr/>
              <a:t>30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It turns out that verb subcategorization facts will provide a key element for semantic analysis </a:t>
            </a:r>
          </a:p>
          <a:p>
            <a:pPr eaLnBrk="1" hangingPunct="1"/>
            <a:r>
              <a:rPr lang="en-US" smtClean="0"/>
              <a:t>(determining who did what to who in an event).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0FFDCDB-22CC-4BDB-98A7-61914419FC35}" type="slidenum">
              <a:rPr lang="en-US" smtClean="0"/>
              <a:pPr/>
              <a:t>31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C1208BB-EDB7-4E07-9386-615748DB5E92}" type="slidenum">
              <a:rPr lang="en-US" smtClean="0"/>
              <a:pPr/>
              <a:t>32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C7DAF8B-511B-4FB6-89C2-DA2FBA3AA1F5}" type="slidenum">
              <a:rPr lang="en-US" smtClean="0"/>
              <a:pPr/>
              <a:t>33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C7933C9-0057-4135-9635-FD1ADC3A1E14}" type="slidenum">
              <a:rPr lang="en-US" smtClean="0"/>
              <a:pPr/>
              <a:t>34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lnSpc>
                <a:spcPct val="90000"/>
              </a:lnSpc>
            </a:pPr>
            <a:r>
              <a:rPr lang="en-US" smtClean="0"/>
              <a:t>CFGs appear to be just about what we need to account for a lot of basic syntactic structure in English.</a:t>
            </a:r>
          </a:p>
          <a:p>
            <a:pPr eaLnBrk="1" hangingPunct="1">
              <a:lnSpc>
                <a:spcPct val="90000"/>
              </a:lnSpc>
            </a:pPr>
            <a:r>
              <a:rPr lang="en-US" smtClean="0"/>
              <a:t>But there are problems</a:t>
            </a:r>
          </a:p>
          <a:p>
            <a:pPr lvl="1" eaLnBrk="1" hangingPunct="1">
              <a:lnSpc>
                <a:spcPct val="90000"/>
              </a:lnSpc>
            </a:pPr>
            <a:r>
              <a:rPr lang="en-US" smtClean="0"/>
              <a:t>That can be dealt with adequately, although not elegantly, by staying within the CFG framework.</a:t>
            </a:r>
          </a:p>
          <a:p>
            <a:pPr eaLnBrk="1" hangingPunct="1">
              <a:lnSpc>
                <a:spcPct val="90000"/>
              </a:lnSpc>
            </a:pPr>
            <a:r>
              <a:rPr lang="en-US" smtClean="0"/>
              <a:t>There are simpler, more elegant, solutions that take us out of the CFG framework (beyond its formal power)</a:t>
            </a:r>
            <a:endParaRPr lang="en-US" sz="2800" smtClean="0"/>
          </a:p>
          <a:p>
            <a:pPr lvl="1">
              <a:lnSpc>
                <a:spcPct val="90000"/>
              </a:lnSpc>
            </a:pPr>
            <a:r>
              <a:rPr lang="en-US" sz="2400" smtClean="0"/>
              <a:t>LFG, HPSG, Construction grammar, XTAG, etc.</a:t>
            </a:r>
          </a:p>
          <a:p>
            <a:pPr lvl="1">
              <a:lnSpc>
                <a:spcPct val="90000"/>
              </a:lnSpc>
            </a:pPr>
            <a:r>
              <a:rPr lang="en-US" sz="2400" smtClean="0"/>
              <a:t>Chapter 15 explores the unification approach in more detail </a:t>
            </a:r>
          </a:p>
          <a:p>
            <a:pPr eaLnBrk="1" hangingPunct="1">
              <a:lnSpc>
                <a:spcPct val="90000"/>
              </a:lnSpc>
            </a:pPr>
            <a:endParaRPr lang="en-US" smtClean="0"/>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0945ECB-1845-4CE1-812B-B8B84C3D044A}" type="slidenum">
              <a:rPr lang="en-US" smtClean="0"/>
              <a:pPr/>
              <a:t>35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37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8688"/>
            <a:fld id="{8715E69D-93C7-4251-8E83-A56EB78494D0}" type="slidenum">
              <a:rPr lang="en-US" smtClean="0"/>
              <a:pPr defTabSz="928688"/>
              <a:t>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Penn Treebank part-of-speech tags (including punctuation)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1377A9-0DC1-4B48-A0D0-B8C389C4878B}" type="slidenum">
              <a:rPr lang="en-US">
                <a:solidFill>
                  <a:prstClr val="black"/>
                </a:solidFill>
              </a:rPr>
              <a:pPr/>
              <a:t>5</a:t>
            </a:fld>
            <a:endParaRPr lang="en-US">
              <a:solidFill>
                <a:prstClr val="black"/>
              </a:solidFill>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A82ED2-D8D0-43DC-BDC1-5358DC9078F2}" type="slidenum">
              <a:rPr lang="en-US">
                <a:solidFill>
                  <a:prstClr val="black"/>
                </a:solidFill>
              </a:rPr>
              <a:pPr/>
              <a:t>6</a:t>
            </a:fld>
            <a:endParaRPr lang="en-US">
              <a:solidFill>
                <a:prstClr val="black"/>
              </a:solidFill>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smtClean="0"/>
              <a:t>We present a new part-of-speech tagger that</a:t>
            </a:r>
          </a:p>
          <a:p>
            <a:r>
              <a:rPr lang="en-CA" dirty="0" smtClean="0"/>
              <a:t>demonstrates the following ideas: (</a:t>
            </a:r>
            <a:r>
              <a:rPr lang="en-CA" dirty="0" err="1" smtClean="0"/>
              <a:t>i</a:t>
            </a:r>
            <a:r>
              <a:rPr lang="en-CA" dirty="0" smtClean="0"/>
              <a:t>) explicit use of both preceding and following tag contexts</a:t>
            </a:r>
          </a:p>
          <a:p>
            <a:r>
              <a:rPr lang="en-CA" dirty="0" smtClean="0"/>
              <a:t>via a dependency network representation, (ii) broad use of lexical features, including</a:t>
            </a:r>
          </a:p>
          <a:p>
            <a:r>
              <a:rPr lang="en-CA" dirty="0" smtClean="0"/>
              <a:t>jointly conditioning on multiple consecutive words, (iii) effective use of priors in conditional</a:t>
            </a:r>
          </a:p>
          <a:p>
            <a:r>
              <a:rPr lang="en-CA" dirty="0" err="1" smtClean="0"/>
              <a:t>loglinear</a:t>
            </a:r>
            <a:r>
              <a:rPr lang="en-CA" dirty="0" smtClean="0"/>
              <a:t> models, and (iv) fine-grained modeling of unknown word features. Using these ideas together, the resulting tagger gives a 97.24%accuracy on the Penn </a:t>
            </a:r>
            <a:r>
              <a:rPr lang="en-CA" dirty="0" err="1" smtClean="0"/>
              <a:t>TreebankWSJ</a:t>
            </a:r>
            <a:r>
              <a:rPr lang="en-CA" dirty="0" smtClean="0"/>
              <a:t>, an error reduction of 4.4% on the best previous single automatically learned tagging result.</a:t>
            </a:r>
          </a:p>
          <a:p>
            <a:endParaRPr lang="en-CA" dirty="0" smtClean="0"/>
          </a:p>
          <a:p>
            <a:r>
              <a:rPr lang="en-CA" dirty="0" smtClean="0"/>
              <a:t>The </a:t>
            </a:r>
            <a:r>
              <a:rPr lang="en-CA" dirty="0" err="1" smtClean="0"/>
              <a:t>labeled</a:t>
            </a:r>
            <a:r>
              <a:rPr lang="en-CA" dirty="0" smtClean="0"/>
              <a:t> data points are the model. Consequently,</a:t>
            </a:r>
          </a:p>
          <a:p>
            <a:r>
              <a:rPr lang="en-CA" dirty="0" smtClean="0"/>
              <a:t>classification time is proportional to the</a:t>
            </a:r>
          </a:p>
          <a:p>
            <a:r>
              <a:rPr lang="en-CA" dirty="0" smtClean="0"/>
              <a:t>number of </a:t>
            </a:r>
            <a:r>
              <a:rPr lang="en-CA" dirty="0" err="1" smtClean="0"/>
              <a:t>labeled</a:t>
            </a:r>
            <a:r>
              <a:rPr lang="en-CA" dirty="0" smtClean="0"/>
              <a:t> data points. This is of course impractical.</a:t>
            </a:r>
          </a:p>
          <a:p>
            <a:r>
              <a:rPr lang="en-CA" dirty="0" smtClean="0"/>
              <a:t>Many algorithms have been proposed to</a:t>
            </a:r>
          </a:p>
          <a:p>
            <a:r>
              <a:rPr lang="en-CA" dirty="0" smtClean="0"/>
              <a:t>make memory-based learning more efficient. The</a:t>
            </a:r>
          </a:p>
          <a:p>
            <a:r>
              <a:rPr lang="en-CA" dirty="0" smtClean="0"/>
              <a:t>intuition behind many of them is that the set of </a:t>
            </a:r>
            <a:r>
              <a:rPr lang="en-CA" dirty="0" err="1" smtClean="0"/>
              <a:t>labeled</a:t>
            </a:r>
            <a:endParaRPr lang="en-CA" dirty="0" smtClean="0"/>
          </a:p>
          <a:p>
            <a:r>
              <a:rPr lang="en-CA" dirty="0" smtClean="0"/>
              <a:t>data points can be reduced or condensed, since</a:t>
            </a:r>
          </a:p>
          <a:p>
            <a:r>
              <a:rPr lang="en-CA" dirty="0" smtClean="0"/>
              <a:t>many </a:t>
            </a:r>
            <a:r>
              <a:rPr lang="en-CA" dirty="0" err="1" smtClean="0"/>
              <a:t>labeled</a:t>
            </a:r>
            <a:r>
              <a:rPr lang="en-CA" dirty="0" smtClean="0"/>
              <a:t> data points are more or less redundant.</a:t>
            </a:r>
          </a:p>
          <a:p>
            <a:r>
              <a:rPr lang="en-CA" dirty="0" smtClean="0"/>
              <a:t>The algorithms try to extract a subset of the overall</a:t>
            </a:r>
          </a:p>
          <a:p>
            <a:r>
              <a:rPr lang="en-CA" dirty="0" smtClean="0"/>
              <a:t>training set that correctly classifies all the discarded</a:t>
            </a:r>
          </a:p>
          <a:p>
            <a:r>
              <a:rPr lang="en-CA" dirty="0" smtClean="0"/>
              <a:t>data points through the nearest </a:t>
            </a:r>
            <a:r>
              <a:rPr lang="en-CA" dirty="0" err="1" smtClean="0"/>
              <a:t>neighbor</a:t>
            </a:r>
            <a:r>
              <a:rPr lang="en-CA" dirty="0" smtClean="0"/>
              <a:t> rule. Intuitively,</a:t>
            </a:r>
          </a:p>
          <a:p>
            <a:r>
              <a:rPr lang="en-CA" dirty="0" smtClean="0"/>
              <a:t>the model finds good representatives of clusters</a:t>
            </a:r>
          </a:p>
          <a:p>
            <a:r>
              <a:rPr lang="en-CA" dirty="0" smtClean="0"/>
              <a:t>in the data or discards the data points that are far</a:t>
            </a:r>
          </a:p>
          <a:p>
            <a:r>
              <a:rPr lang="en-CA" dirty="0" smtClean="0"/>
              <a:t>from the decision boundaries. Such algorithms are</a:t>
            </a:r>
          </a:p>
          <a:p>
            <a:r>
              <a:rPr lang="en-CA" dirty="0" smtClean="0"/>
              <a:t>called training set condensation algorithms.</a:t>
            </a:r>
          </a:p>
          <a:p>
            <a:r>
              <a:rPr lang="en-CA" dirty="0" smtClean="0"/>
              <a:t>The need for training set condensation is particularly</a:t>
            </a:r>
          </a:p>
          <a:p>
            <a:r>
              <a:rPr lang="en-CA" dirty="0" smtClean="0"/>
              <a:t>important in semi-supervised learning where</a:t>
            </a:r>
          </a:p>
          <a:p>
            <a:r>
              <a:rPr lang="en-CA" dirty="0" smtClean="0"/>
              <a:t>we rely on a mixture of </a:t>
            </a:r>
            <a:r>
              <a:rPr lang="en-CA" dirty="0" err="1" smtClean="0"/>
              <a:t>labeled</a:t>
            </a:r>
            <a:r>
              <a:rPr lang="en-CA" dirty="0" smtClean="0"/>
              <a:t> and unlabeled data</a:t>
            </a:r>
          </a:p>
          <a:p>
            <a:r>
              <a:rPr lang="en-CA" dirty="0" smtClean="0"/>
              <a:t>points. While the number of </a:t>
            </a:r>
            <a:r>
              <a:rPr lang="en-CA" dirty="0" err="1" smtClean="0"/>
              <a:t>labeled</a:t>
            </a:r>
            <a:r>
              <a:rPr lang="en-CA" dirty="0" smtClean="0"/>
              <a:t> data points</a:t>
            </a:r>
          </a:p>
          <a:p>
            <a:r>
              <a:rPr lang="en-CA" dirty="0" smtClean="0"/>
              <a:t>is typically limited, the number of unlabeled data</a:t>
            </a:r>
          </a:p>
          <a:p>
            <a:r>
              <a:rPr lang="en-CA" dirty="0" smtClean="0"/>
              <a:t>points is typically high. In this paper, we introduce</a:t>
            </a:r>
          </a:p>
          <a:p>
            <a:r>
              <a:rPr lang="en-CA" dirty="0" smtClean="0"/>
              <a:t>a new semi-supervised learning algorithm that</a:t>
            </a:r>
          </a:p>
          <a:p>
            <a:r>
              <a:rPr lang="en-CA" dirty="0" smtClean="0"/>
              <a:t>combines self-training and condensation to produce</a:t>
            </a:r>
          </a:p>
          <a:p>
            <a:r>
              <a:rPr lang="en-CA" dirty="0" smtClean="0"/>
              <a:t>small subsets of </a:t>
            </a:r>
            <a:r>
              <a:rPr lang="en-CA" dirty="0" err="1" smtClean="0"/>
              <a:t>labeled</a:t>
            </a:r>
            <a:r>
              <a:rPr lang="en-CA" dirty="0" smtClean="0"/>
              <a:t> and unlabeled data points</a:t>
            </a:r>
          </a:p>
          <a:p>
            <a:r>
              <a:rPr lang="en-CA" dirty="0" smtClean="0"/>
              <a:t>that are highly relevant for determining good decision boundaries</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8688"/>
            <a:fld id="{3E4DB9AE-1B3B-474C-A57A-6907E79361FF}" type="slidenum">
              <a:rPr lang="en-US">
                <a:solidFill>
                  <a:prstClr val="black"/>
                </a:solidFill>
              </a:rPr>
              <a:pPr defTabSz="928688"/>
              <a:t>8</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8590C55-7A80-4F88-8F00-C0D9348287D9}" type="slidenum">
              <a:rPr lang="en-US">
                <a:solidFill>
                  <a:prstClr val="black"/>
                </a:solidFill>
              </a:rPr>
              <a:pPr/>
              <a:t>9</a:t>
            </a:fld>
            <a:endParaRPr 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1F1F6011-7A4C-4BDA-8C3A-24AD5A0BD079}" type="datetime1">
              <a:rPr lang="en-US" smtClean="0"/>
              <a:t>9/23/2014</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E732FF1-EE10-446E-98A2-E43B5B0F08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5B84A1-4D3E-4A90-A7B8-744A615327DC}" type="datetime1">
              <a:rPr lang="en-US" smtClean="0"/>
              <a:t>9/23/2014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3F805-7E49-454F-B0A2-DE988B405F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FFDBA9-C50F-415B-B201-87D8C54916BB}" type="datetime1">
              <a:rPr lang="en-US" smtClean="0"/>
              <a:t>9/23/2014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B08D3-CD65-42A0-8D75-28573AE215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29D18-8774-499B-8406-7AD58358DAD5}" type="datetime1">
              <a:rPr lang="en-US" smtClean="0"/>
              <a:t>9/23/2014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8175FFA-E439-4989-8A56-8D5B19BB431D}" type="datetime1">
              <a:rPr lang="en-US" smtClean="0"/>
              <a:t>9/23/2014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C4EFF2-C497-4DEE-A078-30AA624085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AF85DB4-AEFB-4816-993C-53DD03BA362F}" type="datetime1">
              <a:rPr lang="en-US" smtClean="0"/>
              <a:t>9/23/2014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CF7904-1EAB-4B57-833E-778E32221DB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56ADFA-1031-4AAD-A447-53901944A08D}" type="datetime1">
              <a:rPr lang="en-US" smtClean="0">
                <a:solidFill>
                  <a:srgbClr val="000000"/>
                </a:solidFill>
              </a:rPr>
              <a:t>9/23/2014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89289-D626-44FC-8357-2520FB79042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8F7342-E7D7-446A-9510-2378C789D2E7}" type="datetime1">
              <a:rPr lang="en-US" smtClean="0">
                <a:solidFill>
                  <a:srgbClr val="000000"/>
                </a:solidFill>
              </a:rPr>
              <a:t>9/23/2014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5C6B33-7CBB-465C-954F-98570A9A3F1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FC3662-A37E-480D-A961-269EB677FA1C}" type="datetime1">
              <a:rPr lang="en-US" smtClean="0">
                <a:solidFill>
                  <a:srgbClr val="000000"/>
                </a:solidFill>
              </a:rPr>
              <a:t>9/23/2014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929A54-A984-4CC9-A136-8BADD5EEADB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C52BB20-8653-440B-A933-66FDF9FD1824}" type="datetime1">
              <a:rPr lang="en-US" smtClean="0">
                <a:solidFill>
                  <a:srgbClr val="000000"/>
                </a:solidFill>
              </a:rPr>
              <a:t>9/23/2014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64B5BA-FC18-4D89-88BA-6E41796C05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9622FD7-9EF9-4EA1-8AD8-508D11686AB0}" type="datetime1">
              <a:rPr lang="en-US" smtClean="0">
                <a:solidFill>
                  <a:srgbClr val="000000"/>
                </a:solidFill>
              </a:rPr>
              <a:t>9/23/2014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BF0EEE-7E0D-4D05-97C2-082265AC8DC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4C658FE-B69D-48B6-8642-BCC54BED6776}" type="datetime1">
              <a:rPr lang="en-US" smtClean="0"/>
              <a:t>9/23/2014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AE9A6C-176D-4888-B9D9-1709010ACED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64941D7-BE09-45FE-9EC4-C22EF6ADEC4E}" type="datetime1">
              <a:rPr lang="en-US" smtClean="0">
                <a:solidFill>
                  <a:srgbClr val="000000"/>
                </a:solidFill>
              </a:rPr>
              <a:t>9/23/2014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B71C91-856B-4301-BC4F-CE36A2247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73DA27-F567-4324-ADA3-EF5636C636F5}" type="datetime1">
              <a:rPr lang="en-US" smtClean="0">
                <a:solidFill>
                  <a:srgbClr val="000000"/>
                </a:solidFill>
              </a:rPr>
              <a:t>9/23/2014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F14B7B-DDB4-491E-955C-DEDD3C8092B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939C47-98ED-475E-961A-CF123CA3654C}" type="datetime1">
              <a:rPr lang="en-US" smtClean="0">
                <a:solidFill>
                  <a:srgbClr val="000000"/>
                </a:solidFill>
              </a:rPr>
              <a:t>9/23/2014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AC2790-DA73-4744-978A-3033F060B0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8C7D1B2-BEF4-4B4C-952E-8408F2DF49B3}" type="datetime1">
              <a:rPr lang="en-US" smtClean="0">
                <a:solidFill>
                  <a:srgbClr val="000000"/>
                </a:solidFill>
              </a:rPr>
              <a:t>9/23/2014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7EEB22-13AF-44B0-AF44-B723C4B803D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E0A12C5-C96B-4615-AAFE-D98C82F34F1F}" type="datetime1">
              <a:rPr lang="en-US" smtClean="0">
                <a:solidFill>
                  <a:srgbClr val="000000"/>
                </a:solidFill>
              </a:rPr>
              <a:t>9/23/2014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54B5B5-7545-47F0-A4BE-51A32A9E9EE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F075AF-3B83-4E1F-B496-CCAB3151F34A}" type="datetime1">
              <a:rPr lang="en-US" smtClean="0">
                <a:solidFill>
                  <a:srgbClr val="000000"/>
                </a:solidFill>
              </a:rPr>
              <a:t>9/23/2014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7E00E8-A35F-4D1D-A078-6158FD1F30A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378F8C9-56F0-4E8E-BEE3-BED861D6A75A}" type="datetime1">
              <a:rPr lang="en-US" smtClean="0">
                <a:solidFill>
                  <a:srgbClr val="000000"/>
                </a:solidFill>
              </a:rPr>
              <a:t>9/23/2014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79EB28-A926-4DCE-A2AC-8FC3FAD6BB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1286AFB-6C7C-4A8E-91F1-D97393414DA9}" type="datetime1">
              <a:rPr lang="en-US" smtClean="0">
                <a:solidFill>
                  <a:srgbClr val="000000"/>
                </a:solidFill>
              </a:rPr>
              <a:t>9/23/2014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09A9C9-F792-4DBB-98AD-EDF7E3BC535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71253382-255B-4F0B-9D8B-A9E3B4A2A8EF}" type="datetime1">
              <a:rPr lang="en-US" smtClean="0">
                <a:solidFill>
                  <a:srgbClr val="000000"/>
                </a:solidFill>
              </a:rPr>
              <a:t>9/23/2014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711D0-BB7B-4A30-93C3-9180CEC607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5EDB84-BD5B-496A-B89D-89A0B4CE1D0D}" type="datetime1">
              <a:rPr lang="en-US" smtClean="0"/>
              <a:t>9/23/2014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74CE78-2AB4-4D03-B690-687A93C824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94D43FD-37E8-40EB-BFB6-E05884C6B700}" type="datetime1">
              <a:rPr lang="en-US" smtClean="0"/>
              <a:t>9/23/2014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620BF7-5A75-46BA-8DEB-F9ABA5D5B6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D884210-4981-4899-966B-D66ADBA91829}" type="datetime1">
              <a:rPr lang="en-US" smtClean="0"/>
              <a:t>9/23/2014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0669FF-815E-4994-ACA8-4C9A512DFF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9730AE4-E516-4914-ADA0-CEFA2966B022}" type="datetime1">
              <a:rPr lang="en-US" smtClean="0"/>
              <a:t>9/23/2014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E6D380-45D7-4734-A4D6-90965BE9C3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D29389E-F1CE-4791-A451-268766EA2E7C}" type="datetime1">
              <a:rPr lang="en-US" smtClean="0"/>
              <a:t>9/23/2014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E97F1D-8201-4798-93F7-DC2B74891E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442C786-A7C2-4D06-A93D-2C84E7F328A4}" type="datetime1">
              <a:rPr lang="en-US" smtClean="0"/>
              <a:t>9/23/2014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951A26-96C8-4EE9-9C8B-2562CFBFC8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4076246-64B6-4CCC-AE7C-5EA551271189}" type="datetime1">
              <a:rPr lang="en-US" smtClean="0"/>
              <a:t>9/23/2014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FE1B36-8F63-4CA9-BD65-EDCE9C3273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2C7B2F2E-57D2-49D4-9190-61A32C4E8B0A}" type="datetime1">
              <a:rPr lang="en-US" smtClean="0"/>
              <a:t>9/23/2014</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2014</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5E0A47-B9FC-439C-BF41-E0B845AE60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34"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68316674-46E3-49A9-8726-1B07723E1573}" type="datetime1">
              <a:rPr lang="en-US" smtClean="0">
                <a:solidFill>
                  <a:srgbClr val="000000"/>
                </a:solidFill>
              </a:rPr>
              <a:t>9/23/2014</a:t>
            </a:fld>
            <a:endParaRPr lang="en-US">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solidFill>
                  <a:srgbClr val="000000"/>
                </a:solidFill>
              </a:rPr>
              <a:t>CPSC503 Winter 2014</a:t>
            </a:r>
            <a:endParaRPr lang="en-US">
              <a:solidFill>
                <a:srgbClr val="000000"/>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B793826-9B2A-45C1-AC94-28A41A3E89B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2.png"/><Relationship Id="rId7" Type="http://schemas.openxmlformats.org/officeDocument/2006/relationships/customXml" Target="../ink/ink54.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4.emf"/><Relationship Id="rId5" Type="http://schemas.openxmlformats.org/officeDocument/2006/relationships/customXml" Target="../ink/ink5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customXml" Target="../ink/ink57.xml"/><Relationship Id="rId13" Type="http://schemas.openxmlformats.org/officeDocument/2006/relationships/image" Target="../media/image61.emf"/><Relationship Id="rId3" Type="http://schemas.openxmlformats.org/officeDocument/2006/relationships/image" Target="../media/image4.png"/><Relationship Id="rId7" Type="http://schemas.openxmlformats.org/officeDocument/2006/relationships/image" Target="../media/image58.emf"/><Relationship Id="rId12" Type="http://schemas.openxmlformats.org/officeDocument/2006/relationships/customXml" Target="../ink/ink59.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customXml" Target="../ink/ink56.xml"/><Relationship Id="rId11" Type="http://schemas.openxmlformats.org/officeDocument/2006/relationships/image" Target="../media/image60.emf"/><Relationship Id="rId5" Type="http://schemas.openxmlformats.org/officeDocument/2006/relationships/image" Target="../media/image57.emf"/><Relationship Id="rId10" Type="http://schemas.openxmlformats.org/officeDocument/2006/relationships/customXml" Target="../ink/ink58.xml"/><Relationship Id="rId4" Type="http://schemas.openxmlformats.org/officeDocument/2006/relationships/customXml" Target="../ink/ink55.xml"/><Relationship Id="rId9" Type="http://schemas.openxmlformats.org/officeDocument/2006/relationships/image" Target="../media/image5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customXml" Target="../ink/ink65.xml"/><Relationship Id="rId18" Type="http://schemas.openxmlformats.org/officeDocument/2006/relationships/image" Target="../media/image69.emf"/><Relationship Id="rId3" Type="http://schemas.openxmlformats.org/officeDocument/2006/relationships/customXml" Target="../ink/ink60.xml"/><Relationship Id="rId7" Type="http://schemas.openxmlformats.org/officeDocument/2006/relationships/customXml" Target="../ink/ink62.xml"/><Relationship Id="rId12" Type="http://schemas.openxmlformats.org/officeDocument/2006/relationships/image" Target="../media/image66.emf"/><Relationship Id="rId17" Type="http://schemas.openxmlformats.org/officeDocument/2006/relationships/customXml" Target="../ink/ink67.xml"/><Relationship Id="rId2" Type="http://schemas.openxmlformats.org/officeDocument/2006/relationships/notesSlide" Target="../notesSlides/notesSlide20.xml"/><Relationship Id="rId16"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image" Target="../media/image63.emf"/><Relationship Id="rId11" Type="http://schemas.openxmlformats.org/officeDocument/2006/relationships/customXml" Target="../ink/ink64.xml"/><Relationship Id="rId5" Type="http://schemas.openxmlformats.org/officeDocument/2006/relationships/customXml" Target="../ink/ink61.xml"/><Relationship Id="rId15" Type="http://schemas.openxmlformats.org/officeDocument/2006/relationships/customXml" Target="../ink/ink66.xml"/><Relationship Id="rId10" Type="http://schemas.openxmlformats.org/officeDocument/2006/relationships/image" Target="../media/image65.emf"/><Relationship Id="rId4" Type="http://schemas.openxmlformats.org/officeDocument/2006/relationships/image" Target="../media/image62.emf"/><Relationship Id="rId9" Type="http://schemas.openxmlformats.org/officeDocument/2006/relationships/customXml" Target="../ink/ink63.xml"/><Relationship Id="rId14" Type="http://schemas.openxmlformats.org/officeDocument/2006/relationships/image" Target="../media/image6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customXml" Target="../ink/ink68.xml"/><Relationship Id="rId7" Type="http://schemas.openxmlformats.org/officeDocument/2006/relationships/customXml" Target="../ink/ink7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2.emf"/><Relationship Id="rId5" Type="http://schemas.openxmlformats.org/officeDocument/2006/relationships/customXml" Target="../ink/ink69.xml"/><Relationship Id="rId4" Type="http://schemas.openxmlformats.org/officeDocument/2006/relationships/image" Target="../media/image71.emf"/></Relationships>
</file>

<file path=ppt/slides/_rels/slide27.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customXml" Target="../ink/ink71.xml"/><Relationship Id="rId7" Type="http://schemas.openxmlformats.org/officeDocument/2006/relationships/customXml" Target="../ink/ink73.xml"/><Relationship Id="rId12" Type="http://schemas.openxmlformats.org/officeDocument/2006/relationships/image" Target="../media/image78.emf"/><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5.emf"/><Relationship Id="rId11" Type="http://schemas.openxmlformats.org/officeDocument/2006/relationships/customXml" Target="../ink/ink75.xml"/><Relationship Id="rId5" Type="http://schemas.openxmlformats.org/officeDocument/2006/relationships/customXml" Target="../ink/ink72.xml"/><Relationship Id="rId10" Type="http://schemas.openxmlformats.org/officeDocument/2006/relationships/image" Target="../media/image77.emf"/><Relationship Id="rId4" Type="http://schemas.openxmlformats.org/officeDocument/2006/relationships/image" Target="../media/image74.emf"/><Relationship Id="rId9" Type="http://schemas.openxmlformats.org/officeDocument/2006/relationships/customXml" Target="../ink/ink74.xml"/></Relationships>
</file>

<file path=ppt/slides/_rels/slide28.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80.emf"/><Relationship Id="rId5" Type="http://schemas.openxmlformats.org/officeDocument/2006/relationships/customXml" Target="../ink/ink77.xml"/><Relationship Id="rId4" Type="http://schemas.openxmlformats.org/officeDocument/2006/relationships/image" Target="../media/image7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78.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3.emf"/><Relationship Id="rId4" Type="http://schemas.openxmlformats.org/officeDocument/2006/relationships/customXml" Target="../ink/ink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13.emf"/><Relationship Id="rId42" Type="http://schemas.openxmlformats.org/officeDocument/2006/relationships/customXml" Target="../ink/ink23.xml"/><Relationship Id="rId47" Type="http://schemas.openxmlformats.org/officeDocument/2006/relationships/image" Target="../media/image26.emf"/><Relationship Id="rId63" Type="http://schemas.openxmlformats.org/officeDocument/2006/relationships/image" Target="../media/image34.emf"/><Relationship Id="rId68" Type="http://schemas.openxmlformats.org/officeDocument/2006/relationships/customXml" Target="../ink/ink36.xml"/><Relationship Id="rId7" Type="http://schemas.openxmlformats.org/officeDocument/2006/relationships/image" Target="../media/image6.emf"/><Relationship Id="rId2" Type="http://schemas.openxmlformats.org/officeDocument/2006/relationships/notesSlide" Target="../notesSlides/notesSlide5.xml"/><Relationship Id="rId16" Type="http://schemas.openxmlformats.org/officeDocument/2006/relationships/customXml" Target="../ink/ink10.xml"/><Relationship Id="rId29" Type="http://schemas.openxmlformats.org/officeDocument/2006/relationships/image" Target="../media/image17.emf"/><Relationship Id="rId11" Type="http://schemas.openxmlformats.org/officeDocument/2006/relationships/image" Target="../media/image8.emf"/><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1.emf"/><Relationship Id="rId40" Type="http://schemas.openxmlformats.org/officeDocument/2006/relationships/customXml" Target="../ink/ink22.xml"/><Relationship Id="rId45" Type="http://schemas.openxmlformats.org/officeDocument/2006/relationships/image" Target="../media/image25.emf"/><Relationship Id="rId53" Type="http://schemas.openxmlformats.org/officeDocument/2006/relationships/image" Target="../media/image29.emf"/><Relationship Id="rId58" Type="http://schemas.openxmlformats.org/officeDocument/2006/relationships/customXml" Target="../ink/ink31.xml"/><Relationship Id="rId66" Type="http://schemas.openxmlformats.org/officeDocument/2006/relationships/customXml" Target="../ink/ink35.xml"/><Relationship Id="rId5" Type="http://schemas.openxmlformats.org/officeDocument/2006/relationships/image" Target="../media/image5.emf"/><Relationship Id="rId61" Type="http://schemas.openxmlformats.org/officeDocument/2006/relationships/image" Target="../media/image33.emf"/><Relationship Id="rId19" Type="http://schemas.openxmlformats.org/officeDocument/2006/relationships/image" Target="../media/image12.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6.emf"/><Relationship Id="rId30" Type="http://schemas.openxmlformats.org/officeDocument/2006/relationships/customXml" Target="../ink/ink17.xml"/><Relationship Id="rId35" Type="http://schemas.openxmlformats.org/officeDocument/2006/relationships/image" Target="../media/image20.emf"/><Relationship Id="rId43" Type="http://schemas.openxmlformats.org/officeDocument/2006/relationships/image" Target="../media/image24.emf"/><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37.emf"/><Relationship Id="rId8" Type="http://schemas.openxmlformats.org/officeDocument/2006/relationships/customXml" Target="../ink/ink6.xml"/><Relationship Id="rId51" Type="http://schemas.openxmlformats.org/officeDocument/2006/relationships/image" Target="../media/image28.emf"/><Relationship Id="rId3" Type="http://schemas.openxmlformats.org/officeDocument/2006/relationships/image" Target="../media/image1.png"/><Relationship Id="rId12" Type="http://schemas.openxmlformats.org/officeDocument/2006/relationships/customXml" Target="../ink/ink8.xml"/><Relationship Id="rId17" Type="http://schemas.openxmlformats.org/officeDocument/2006/relationships/image" Target="../media/image11.emf"/><Relationship Id="rId25" Type="http://schemas.openxmlformats.org/officeDocument/2006/relationships/image" Target="../media/image15.emf"/><Relationship Id="rId33" Type="http://schemas.openxmlformats.org/officeDocument/2006/relationships/image" Target="../media/image19.emf"/><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2.emf"/><Relationship Id="rId67" Type="http://schemas.openxmlformats.org/officeDocument/2006/relationships/image" Target="../media/image36.emf"/><Relationship Id="rId20" Type="http://schemas.openxmlformats.org/officeDocument/2006/relationships/customXml" Target="../ink/ink12.xml"/><Relationship Id="rId41" Type="http://schemas.openxmlformats.org/officeDocument/2006/relationships/image" Target="../media/image23.emf"/><Relationship Id="rId54" Type="http://schemas.openxmlformats.org/officeDocument/2006/relationships/customXml" Target="../ink/ink29.xml"/><Relationship Id="rId62" Type="http://schemas.openxmlformats.org/officeDocument/2006/relationships/customXml" Target="../ink/ink33.xml"/><Relationship Id="rId1" Type="http://schemas.openxmlformats.org/officeDocument/2006/relationships/slideLayout" Target="../slideLayouts/slideLayout16.xml"/><Relationship Id="rId6" Type="http://schemas.openxmlformats.org/officeDocument/2006/relationships/customXml" Target="../ink/ink5.xml"/><Relationship Id="rId15" Type="http://schemas.openxmlformats.org/officeDocument/2006/relationships/image" Target="../media/image10.emf"/><Relationship Id="rId23" Type="http://schemas.openxmlformats.org/officeDocument/2006/relationships/image" Target="../media/image14.emf"/><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7.emf"/><Relationship Id="rId57" Type="http://schemas.openxmlformats.org/officeDocument/2006/relationships/image" Target="../media/image31.emf"/><Relationship Id="rId10" Type="http://schemas.openxmlformats.org/officeDocument/2006/relationships/customXml" Target="../ink/ink7.xml"/><Relationship Id="rId31" Type="http://schemas.openxmlformats.org/officeDocument/2006/relationships/image" Target="../media/image18.emf"/><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5.emf"/><Relationship Id="rId4" Type="http://schemas.openxmlformats.org/officeDocument/2006/relationships/customXml" Target="../ink/ink4.xml"/><Relationship Id="rId9" Type="http://schemas.openxmlformats.org/officeDocument/2006/relationships/image" Target="../media/image7.emf"/><Relationship Id="rId13" Type="http://schemas.openxmlformats.org/officeDocument/2006/relationships/image" Target="../media/image9.emf"/><Relationship Id="rId18" Type="http://schemas.openxmlformats.org/officeDocument/2006/relationships/customXml" Target="../ink/ink11.xml"/><Relationship Id="rId39" Type="http://schemas.openxmlformats.org/officeDocument/2006/relationships/image" Target="../media/image22.emf"/><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30.emf"/></Relationships>
</file>

<file path=ppt/slides/_rels/slide6.xml.rels><?xml version="1.0" encoding="UTF-8" standalone="yes"?>
<Relationships xmlns="http://schemas.openxmlformats.org/package/2006/relationships"><Relationship Id="rId13" Type="http://schemas.openxmlformats.org/officeDocument/2006/relationships/image" Target="../media/image40.emf"/><Relationship Id="rId18" Type="http://schemas.openxmlformats.org/officeDocument/2006/relationships/customXml" Target="../ink/ink44.xml"/><Relationship Id="rId26" Type="http://schemas.openxmlformats.org/officeDocument/2006/relationships/customXml" Target="../ink/ink48.xml"/><Relationship Id="rId3" Type="http://schemas.openxmlformats.org/officeDocument/2006/relationships/image" Target="../media/image1.png"/><Relationship Id="rId21" Type="http://schemas.openxmlformats.org/officeDocument/2006/relationships/image" Target="../media/image44.emf"/><Relationship Id="rId34" Type="http://schemas.openxmlformats.org/officeDocument/2006/relationships/customXml" Target="../ink/ink52.xml"/><Relationship Id="rId7" Type="http://schemas.openxmlformats.org/officeDocument/2006/relationships/image" Target="../media/image6.emf"/><Relationship Id="rId12" Type="http://schemas.openxmlformats.org/officeDocument/2006/relationships/customXml" Target="../ink/ink41.xml"/><Relationship Id="rId17" Type="http://schemas.openxmlformats.org/officeDocument/2006/relationships/image" Target="../media/image42.emf"/><Relationship Id="rId25" Type="http://schemas.openxmlformats.org/officeDocument/2006/relationships/image" Target="../media/image46.emf"/><Relationship Id="rId33" Type="http://schemas.openxmlformats.org/officeDocument/2006/relationships/image" Target="../media/image50.emf"/><Relationship Id="rId2" Type="http://schemas.openxmlformats.org/officeDocument/2006/relationships/notesSlide" Target="../notesSlides/notesSlide6.xml"/><Relationship Id="rId16" Type="http://schemas.openxmlformats.org/officeDocument/2006/relationships/customXml" Target="../ink/ink43.xml"/><Relationship Id="rId20" Type="http://schemas.openxmlformats.org/officeDocument/2006/relationships/customXml" Target="../ink/ink45.xml"/><Relationship Id="rId29" Type="http://schemas.openxmlformats.org/officeDocument/2006/relationships/image" Target="../media/image48.emf"/><Relationship Id="rId1" Type="http://schemas.openxmlformats.org/officeDocument/2006/relationships/slideLayout" Target="../slideLayouts/slideLayout16.xml"/><Relationship Id="rId6" Type="http://schemas.openxmlformats.org/officeDocument/2006/relationships/customXml" Target="../ink/ink38.xml"/><Relationship Id="rId11" Type="http://schemas.openxmlformats.org/officeDocument/2006/relationships/image" Target="../media/image39.emf"/><Relationship Id="rId24" Type="http://schemas.openxmlformats.org/officeDocument/2006/relationships/customXml" Target="../ink/ink47.xml"/><Relationship Id="rId32" Type="http://schemas.openxmlformats.org/officeDocument/2006/relationships/customXml" Target="../ink/ink51.xml"/><Relationship Id="rId5" Type="http://schemas.openxmlformats.org/officeDocument/2006/relationships/image" Target="../media/image5.emf"/><Relationship Id="rId15" Type="http://schemas.openxmlformats.org/officeDocument/2006/relationships/image" Target="../media/image41.emf"/><Relationship Id="rId23" Type="http://schemas.openxmlformats.org/officeDocument/2006/relationships/image" Target="../media/image45.emf"/><Relationship Id="rId28" Type="http://schemas.openxmlformats.org/officeDocument/2006/relationships/customXml" Target="../ink/ink49.xml"/><Relationship Id="rId10" Type="http://schemas.openxmlformats.org/officeDocument/2006/relationships/customXml" Target="../ink/ink40.xml"/><Relationship Id="rId19" Type="http://schemas.openxmlformats.org/officeDocument/2006/relationships/image" Target="../media/image43.emf"/><Relationship Id="rId31" Type="http://schemas.openxmlformats.org/officeDocument/2006/relationships/image" Target="../media/image49.emf"/><Relationship Id="rId4" Type="http://schemas.openxmlformats.org/officeDocument/2006/relationships/customXml" Target="../ink/ink37.xml"/><Relationship Id="rId9" Type="http://schemas.openxmlformats.org/officeDocument/2006/relationships/image" Target="../media/image38.emf"/><Relationship Id="rId14" Type="http://schemas.openxmlformats.org/officeDocument/2006/relationships/customXml" Target="../ink/ink42.xml"/><Relationship Id="rId22" Type="http://schemas.openxmlformats.org/officeDocument/2006/relationships/customXml" Target="../ink/ink46.xml"/><Relationship Id="rId27" Type="http://schemas.openxmlformats.org/officeDocument/2006/relationships/image" Target="../media/image47.emf"/><Relationship Id="rId30" Type="http://schemas.openxmlformats.org/officeDocument/2006/relationships/customXml" Target="../ink/ink50.xml"/><Relationship Id="rId35" Type="http://schemas.openxmlformats.org/officeDocument/2006/relationships/image" Target="../media/image51.emf"/><Relationship Id="rId8" Type="http://schemas.openxmlformats.org/officeDocument/2006/relationships/customXml" Target="../ink/ink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5436CD57-6387-4F22-BB4F-57C735F17521}" type="datetime1">
              <a:rPr lang="en-US" smtClean="0"/>
              <a:t>9/23/2014</a:t>
            </a:fld>
            <a:endParaRPr lang="en-US"/>
          </a:p>
        </p:txBody>
      </p:sp>
      <p:sp>
        <p:nvSpPr>
          <p:cNvPr id="1028" name="Rectangle 5"/>
          <p:cNvSpPr>
            <a:spLocks noGrp="1" noChangeArrowheads="1"/>
          </p:cNvSpPr>
          <p:nvPr>
            <p:ph type="ftr" sz="quarter" idx="11"/>
          </p:nvPr>
        </p:nvSpPr>
        <p:spPr>
          <a:noFill/>
        </p:spPr>
        <p:txBody>
          <a:bodyPr/>
          <a:lstStyle/>
          <a:p>
            <a:r>
              <a:rPr lang="en-US" smtClean="0"/>
              <a:t>CPSC503 Winter 2014</a:t>
            </a:r>
            <a:endParaRPr lang="en-US"/>
          </a:p>
        </p:txBody>
      </p:sp>
      <p:sp>
        <p:nvSpPr>
          <p:cNvPr id="1029" name="Rectangle 6"/>
          <p:cNvSpPr>
            <a:spLocks noGrp="1" noChangeArrowheads="1"/>
          </p:cNvSpPr>
          <p:nvPr>
            <p:ph type="sldNum" sz="quarter" idx="12"/>
          </p:nvPr>
        </p:nvSpPr>
        <p:spPr>
          <a:noFill/>
        </p:spPr>
        <p:txBody>
          <a:bodyPr/>
          <a:lstStyle/>
          <a:p>
            <a:fld id="{0A4DD5EE-DEDE-47A1-BAA1-AF3CE2F1B2BB}" type="slidenum">
              <a:rPr lang="en-US" smtClean="0"/>
              <a:pPr/>
              <a:t>1</a:t>
            </a:fld>
            <a:endParaRPr lang="en-US" smtClean="0"/>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1" name="Rectangle 3"/>
          <p:cNvSpPr>
            <a:spLocks noGrp="1" noChangeArrowheads="1"/>
          </p:cNvSpPr>
          <p:nvPr>
            <p:ph type="subTitle" idx="1"/>
          </p:nvPr>
        </p:nvSpPr>
        <p:spPr>
          <a:xfrm>
            <a:off x="1371600" y="3048000"/>
            <a:ext cx="6781800" cy="2057400"/>
          </a:xfrm>
        </p:spPr>
        <p:txBody>
          <a:bodyPr/>
          <a:lstStyle/>
          <a:p>
            <a:pPr eaLnBrk="1" hangingPunct="1"/>
            <a:r>
              <a:rPr lang="en-US" dirty="0" smtClean="0"/>
              <a:t>Lecture 6</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609725" y="5170488"/>
              <a:ext cx="385763" cy="261937"/>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604682" y="5160760"/>
                <a:ext cx="401972" cy="282114"/>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Date Placeholder 4"/>
          <p:cNvSpPr>
            <a:spLocks noGrp="1"/>
          </p:cNvSpPr>
          <p:nvPr>
            <p:ph type="dt" sz="quarter" idx="10"/>
          </p:nvPr>
        </p:nvSpPr>
        <p:spPr>
          <a:noFill/>
        </p:spPr>
        <p:txBody>
          <a:bodyPr/>
          <a:lstStyle/>
          <a:p>
            <a:fld id="{9157680A-440B-43E5-A494-A4F78C82EE24}" type="datetime1">
              <a:rPr lang="en-US" smtClean="0">
                <a:solidFill>
                  <a:srgbClr val="000000"/>
                </a:solidFill>
              </a:rPr>
              <a:t>9/23/2014</a:t>
            </a:fld>
            <a:endParaRPr lang="en-US">
              <a:solidFill>
                <a:srgbClr val="000000"/>
              </a:solidFill>
            </a:endParaRPr>
          </a:p>
        </p:txBody>
      </p:sp>
      <p:sp>
        <p:nvSpPr>
          <p:cNvPr id="6149" name="Footer Placeholder 5"/>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6150" name="Slide Number Placeholder 6"/>
          <p:cNvSpPr>
            <a:spLocks noGrp="1"/>
          </p:cNvSpPr>
          <p:nvPr>
            <p:ph type="sldNum" sz="quarter" idx="12"/>
          </p:nvPr>
        </p:nvSpPr>
        <p:spPr>
          <a:noFill/>
        </p:spPr>
        <p:txBody>
          <a:bodyPr/>
          <a:lstStyle/>
          <a:p>
            <a:fld id="{FBAC6E2E-B92B-4849-AB5F-2CC333BCBA65}" type="slidenum">
              <a:rPr lang="en-US" smtClean="0">
                <a:solidFill>
                  <a:srgbClr val="000000"/>
                </a:solidFill>
              </a:rPr>
              <a:pPr/>
              <a:t>10</a:t>
            </a:fld>
            <a:endParaRPr lang="en-US" smtClean="0">
              <a:solidFill>
                <a:srgbClr val="000000"/>
              </a:solidFill>
            </a:endParaRPr>
          </a:p>
        </p:txBody>
      </p:sp>
      <p:sp>
        <p:nvSpPr>
          <p:cNvPr id="6151" name="Rectangle 2"/>
          <p:cNvSpPr>
            <a:spLocks noGrp="1" noChangeArrowheads="1"/>
          </p:cNvSpPr>
          <p:nvPr>
            <p:ph type="title"/>
          </p:nvPr>
        </p:nvSpPr>
        <p:spPr>
          <a:xfrm>
            <a:off x="609600" y="228600"/>
            <a:ext cx="7772400" cy="1143000"/>
          </a:xfrm>
        </p:spPr>
        <p:txBody>
          <a:bodyPr/>
          <a:lstStyle/>
          <a:p>
            <a:pPr eaLnBrk="1" hangingPunct="1"/>
            <a:r>
              <a:rPr lang="en-US" smtClean="0"/>
              <a:t>Syntax</a:t>
            </a:r>
          </a:p>
        </p:txBody>
      </p:sp>
      <p:sp>
        <p:nvSpPr>
          <p:cNvPr id="6152" name="Rectangle 3"/>
          <p:cNvSpPr>
            <a:spLocks noGrp="1" noChangeArrowheads="1"/>
          </p:cNvSpPr>
          <p:nvPr>
            <p:ph type="body" sz="half" idx="1"/>
          </p:nvPr>
        </p:nvSpPr>
        <p:spPr>
          <a:xfrm>
            <a:off x="381000" y="1143000"/>
            <a:ext cx="8534400" cy="1066800"/>
          </a:xfrm>
        </p:spPr>
        <p:txBody>
          <a:bodyPr/>
          <a:lstStyle/>
          <a:p>
            <a:pPr eaLnBrk="1" hangingPunct="1">
              <a:buFontTx/>
              <a:buNone/>
            </a:pPr>
            <a:r>
              <a:rPr lang="en-US" b="0" smtClean="0"/>
              <a:t>Def.</a:t>
            </a:r>
            <a:r>
              <a:rPr lang="en-US" smtClean="0"/>
              <a:t> The study of how sentences are formed by </a:t>
            </a:r>
            <a:r>
              <a:rPr lang="en-US" smtClean="0">
                <a:solidFill>
                  <a:schemeClr val="accent2"/>
                </a:solidFill>
              </a:rPr>
              <a:t>grouping</a:t>
            </a:r>
            <a:r>
              <a:rPr lang="en-US" smtClean="0"/>
              <a:t> and </a:t>
            </a:r>
            <a:r>
              <a:rPr lang="en-US" smtClean="0">
                <a:solidFill>
                  <a:schemeClr val="accent2"/>
                </a:solidFill>
              </a:rPr>
              <a:t>ordering</a:t>
            </a:r>
            <a:r>
              <a:rPr lang="en-US" smtClean="0"/>
              <a:t> words</a:t>
            </a:r>
          </a:p>
        </p:txBody>
      </p:sp>
      <p:sp>
        <p:nvSpPr>
          <p:cNvPr id="635908" name="Rectangle 4"/>
          <p:cNvSpPr>
            <a:spLocks noChangeArrowheads="1"/>
          </p:cNvSpPr>
          <p:nvPr/>
        </p:nvSpPr>
        <p:spPr bwMode="auto">
          <a:xfrm>
            <a:off x="914400" y="2514600"/>
            <a:ext cx="7696200" cy="685800"/>
          </a:xfrm>
          <a:prstGeom prst="rect">
            <a:avLst/>
          </a:prstGeom>
          <a:noFill/>
          <a:ln w="9525">
            <a:noFill/>
            <a:miter lim="800000"/>
            <a:headEnd/>
            <a:tailEnd/>
          </a:ln>
        </p:spPr>
        <p:txBody>
          <a:bodyPr/>
          <a:lstStyle/>
          <a:p>
            <a:pPr marL="342900" indent="-342900">
              <a:spcBef>
                <a:spcPct val="20000"/>
              </a:spcBef>
            </a:pPr>
            <a:r>
              <a:rPr lang="en-US" sz="2800">
                <a:solidFill>
                  <a:srgbClr val="000000"/>
                </a:solidFill>
                <a:latin typeface="Comic Sans MS" pitchFamily="66" charset="0"/>
              </a:rPr>
              <a:t>Example: </a:t>
            </a:r>
          </a:p>
          <a:p>
            <a:pPr marL="342900" indent="-342900">
              <a:spcBef>
                <a:spcPct val="20000"/>
              </a:spcBef>
            </a:pPr>
            <a:r>
              <a:rPr lang="en-US" sz="2800" b="1">
                <a:solidFill>
                  <a:srgbClr val="000000"/>
                </a:solidFill>
                <a:latin typeface="Comic Sans MS" pitchFamily="66" charset="0"/>
              </a:rPr>
              <a:t>Ming and Sue prefer morning flights</a:t>
            </a:r>
          </a:p>
          <a:p>
            <a:pPr marL="342900" indent="-342900">
              <a:spcBef>
                <a:spcPct val="20000"/>
              </a:spcBef>
            </a:pPr>
            <a:endParaRPr lang="en-US" sz="2800">
              <a:solidFill>
                <a:srgbClr val="000000"/>
              </a:solidFill>
              <a:latin typeface="Comic Sans MS" pitchFamily="66" charset="0"/>
            </a:endParaRPr>
          </a:p>
          <a:p>
            <a:pPr marL="342900" indent="-342900">
              <a:spcBef>
                <a:spcPct val="20000"/>
              </a:spcBef>
            </a:pPr>
            <a:endParaRPr lang="en-US" sz="2800" b="1">
              <a:solidFill>
                <a:srgbClr val="000000"/>
              </a:solidFill>
              <a:latin typeface="Comic Sans MS" pitchFamily="66" charset="0"/>
            </a:endParaRPr>
          </a:p>
        </p:txBody>
      </p:sp>
      <p:sp>
        <p:nvSpPr>
          <p:cNvPr id="635909" name="Rectangle 5"/>
          <p:cNvSpPr>
            <a:spLocks noChangeArrowheads="1"/>
          </p:cNvSpPr>
          <p:nvPr/>
        </p:nvSpPr>
        <p:spPr bwMode="auto">
          <a:xfrm>
            <a:off x="685800" y="3124200"/>
            <a:ext cx="2743200" cy="609600"/>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sp>
        <p:nvSpPr>
          <p:cNvPr id="635910" name="Rectangle 6"/>
          <p:cNvSpPr>
            <a:spLocks noChangeArrowheads="1"/>
          </p:cNvSpPr>
          <p:nvPr/>
        </p:nvSpPr>
        <p:spPr bwMode="auto">
          <a:xfrm>
            <a:off x="4724400" y="3124200"/>
            <a:ext cx="3048000" cy="609600"/>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sp>
        <p:nvSpPr>
          <p:cNvPr id="635911" name="Rectangle 7"/>
          <p:cNvSpPr>
            <a:spLocks noChangeArrowheads="1"/>
          </p:cNvSpPr>
          <p:nvPr/>
        </p:nvSpPr>
        <p:spPr bwMode="auto">
          <a:xfrm>
            <a:off x="609600" y="2971800"/>
            <a:ext cx="7772400" cy="914400"/>
          </a:xfrm>
          <a:prstGeom prst="rect">
            <a:avLst/>
          </a:prstGeom>
          <a:noFill/>
          <a:ln w="28575">
            <a:solidFill>
              <a:srgbClr val="33CC33"/>
            </a:solidFill>
            <a:miter lim="800000"/>
            <a:headEnd/>
            <a:tailEnd/>
          </a:ln>
        </p:spPr>
        <p:txBody>
          <a:bodyPr wrap="none" anchor="ctr"/>
          <a:lstStyle/>
          <a:p>
            <a:pPr algn="ctr"/>
            <a:endParaRPr lang="en-CA">
              <a:solidFill>
                <a:srgbClr val="000000"/>
              </a:solidFill>
            </a:endParaRPr>
          </a:p>
        </p:txBody>
      </p:sp>
      <p:sp>
        <p:nvSpPr>
          <p:cNvPr id="635912" name="Rectangle 8"/>
          <p:cNvSpPr>
            <a:spLocks noChangeArrowheads="1"/>
          </p:cNvSpPr>
          <p:nvPr/>
        </p:nvSpPr>
        <p:spPr bwMode="auto">
          <a:xfrm>
            <a:off x="457200" y="4191000"/>
            <a:ext cx="8153400" cy="685800"/>
          </a:xfrm>
          <a:prstGeom prst="rect">
            <a:avLst/>
          </a:prstGeom>
          <a:noFill/>
          <a:ln w="9525">
            <a:noFill/>
            <a:miter lim="800000"/>
            <a:headEnd/>
            <a:tailEnd/>
          </a:ln>
        </p:spPr>
        <p:txBody>
          <a:bodyPr/>
          <a:lstStyle/>
          <a:p>
            <a:pPr marL="342900" indent="-342900">
              <a:spcBef>
                <a:spcPct val="20000"/>
              </a:spcBef>
            </a:pPr>
            <a:r>
              <a:rPr lang="en-US" sz="2800" b="1">
                <a:solidFill>
                  <a:srgbClr val="000000"/>
                </a:solidFill>
                <a:latin typeface="Comic Sans MS" pitchFamily="66" charset="0"/>
              </a:rPr>
              <a:t>* Ming Sue flights morning and prefer </a:t>
            </a:r>
          </a:p>
          <a:p>
            <a:pPr marL="342900" indent="-342900">
              <a:spcBef>
                <a:spcPct val="20000"/>
              </a:spcBef>
            </a:pPr>
            <a:endParaRPr lang="en-US" sz="2800">
              <a:solidFill>
                <a:srgbClr val="000000"/>
              </a:solidFill>
              <a:latin typeface="Comic Sans MS" pitchFamily="66" charset="0"/>
            </a:endParaRPr>
          </a:p>
          <a:p>
            <a:pPr marL="342900" indent="-342900">
              <a:spcBef>
                <a:spcPct val="20000"/>
              </a:spcBef>
            </a:pPr>
            <a:endParaRPr lang="en-US" sz="2800" b="1">
              <a:solidFill>
                <a:srgbClr val="000000"/>
              </a:solidFill>
              <a:latin typeface="Comic Sans MS" pitchFamily="66" charset="0"/>
            </a:endParaRPr>
          </a:p>
        </p:txBody>
      </p:sp>
      <p:sp>
        <p:nvSpPr>
          <p:cNvPr id="635913" name="Rectangle 9"/>
          <p:cNvSpPr>
            <a:spLocks noChangeArrowheads="1"/>
          </p:cNvSpPr>
          <p:nvPr/>
        </p:nvSpPr>
        <p:spPr bwMode="auto">
          <a:xfrm>
            <a:off x="3505200" y="3048000"/>
            <a:ext cx="4495800" cy="762000"/>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sp>
        <p:nvSpPr>
          <p:cNvPr id="635915" name="Rectangle 11"/>
          <p:cNvSpPr>
            <a:spLocks noChangeArrowheads="1"/>
          </p:cNvSpPr>
          <p:nvPr/>
        </p:nvSpPr>
        <p:spPr bwMode="auto">
          <a:xfrm>
            <a:off x="381000" y="4876800"/>
            <a:ext cx="8153400" cy="685800"/>
          </a:xfrm>
          <a:prstGeom prst="rect">
            <a:avLst/>
          </a:prstGeom>
          <a:noFill/>
          <a:ln w="9525">
            <a:noFill/>
            <a:miter lim="800000"/>
            <a:headEnd/>
            <a:tailEnd/>
          </a:ln>
        </p:spPr>
        <p:txBody>
          <a:bodyPr/>
          <a:lstStyle/>
          <a:p>
            <a:pPr marL="342900" indent="-342900">
              <a:spcBef>
                <a:spcPct val="20000"/>
              </a:spcBef>
            </a:pPr>
            <a:r>
              <a:rPr lang="en-US" sz="2800" b="1">
                <a:solidFill>
                  <a:srgbClr val="000000"/>
                </a:solidFill>
                <a:latin typeface="Comic Sans MS" pitchFamily="66" charset="0"/>
              </a:rPr>
              <a:t>Groups behave as </a:t>
            </a:r>
            <a:r>
              <a:rPr lang="en-US" sz="2800" b="1">
                <a:solidFill>
                  <a:srgbClr val="3333CC"/>
                </a:solidFill>
                <a:latin typeface="Comic Sans MS" pitchFamily="66" charset="0"/>
              </a:rPr>
              <a:t>single unit</a:t>
            </a:r>
            <a:r>
              <a:rPr lang="en-US" sz="2800" b="1">
                <a:solidFill>
                  <a:srgbClr val="000000"/>
                </a:solidFill>
                <a:latin typeface="Comic Sans MS" pitchFamily="66" charset="0"/>
              </a:rPr>
              <a:t> wrt Substitution, Movement, Coordination</a:t>
            </a:r>
          </a:p>
          <a:p>
            <a:pPr marL="342900" indent="-342900">
              <a:spcBef>
                <a:spcPct val="20000"/>
              </a:spcBef>
            </a:pPr>
            <a:endParaRPr lang="en-US" sz="2800">
              <a:solidFill>
                <a:srgbClr val="000000"/>
              </a:solidFill>
              <a:latin typeface="Comic Sans MS" pitchFamily="66" charset="0"/>
            </a:endParaRPr>
          </a:p>
          <a:p>
            <a:pPr marL="342900" indent="-342900">
              <a:spcBef>
                <a:spcPct val="20000"/>
              </a:spcBef>
            </a:pPr>
            <a:endParaRPr lang="en-US" sz="2800" b="1">
              <a:solidFill>
                <a:srgbClr val="0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9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59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59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9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59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59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35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8" grpId="0" autoUpdateAnimBg="0"/>
      <p:bldP spid="635909" grpId="0" animBg="1"/>
      <p:bldP spid="635910" grpId="0" animBg="1"/>
      <p:bldP spid="635911" grpId="0" animBg="1" autoUpdateAnimBg="0"/>
      <p:bldP spid="635912" grpId="0" autoUpdateAnimBg="0"/>
      <p:bldP spid="635913" grpId="0" animBg="1"/>
      <p:bldP spid="6359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Date Placeholder 3"/>
          <p:cNvSpPr>
            <a:spLocks noGrp="1"/>
          </p:cNvSpPr>
          <p:nvPr>
            <p:ph type="dt" sz="quarter" idx="10"/>
          </p:nvPr>
        </p:nvSpPr>
        <p:spPr>
          <a:noFill/>
        </p:spPr>
        <p:txBody>
          <a:bodyPr/>
          <a:lstStyle/>
          <a:p>
            <a:fld id="{8E470A26-DA49-4FF6-9938-04E491256446}" type="datetime1">
              <a:rPr lang="en-US" smtClean="0">
                <a:solidFill>
                  <a:srgbClr val="000000"/>
                </a:solidFill>
              </a:rPr>
              <a:t>9/23/2014</a:t>
            </a:fld>
            <a:endParaRPr lang="en-US">
              <a:solidFill>
                <a:srgbClr val="000000"/>
              </a:solidFill>
            </a:endParaRPr>
          </a:p>
        </p:txBody>
      </p:sp>
      <p:sp>
        <p:nvSpPr>
          <p:cNvPr id="7173"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7174" name="Slide Number Placeholder 5"/>
          <p:cNvSpPr>
            <a:spLocks noGrp="1"/>
          </p:cNvSpPr>
          <p:nvPr>
            <p:ph type="sldNum" sz="quarter" idx="12"/>
          </p:nvPr>
        </p:nvSpPr>
        <p:spPr>
          <a:noFill/>
        </p:spPr>
        <p:txBody>
          <a:bodyPr/>
          <a:lstStyle/>
          <a:p>
            <a:fld id="{321C7458-0540-48F8-A568-C22C13D39644}" type="slidenum">
              <a:rPr lang="en-US" smtClean="0">
                <a:solidFill>
                  <a:srgbClr val="000000"/>
                </a:solidFill>
              </a:rPr>
              <a:pPr/>
              <a:t>11</a:t>
            </a:fld>
            <a:endParaRPr lang="en-US" smtClean="0">
              <a:solidFill>
                <a:srgbClr val="000000"/>
              </a:solidFill>
            </a:endParaRPr>
          </a:p>
        </p:txBody>
      </p:sp>
      <p:sp>
        <p:nvSpPr>
          <p:cNvPr id="7175" name="Rectangle 2"/>
          <p:cNvSpPr>
            <a:spLocks noGrp="1" noChangeArrowheads="1"/>
          </p:cNvSpPr>
          <p:nvPr>
            <p:ph type="title"/>
          </p:nvPr>
        </p:nvSpPr>
        <p:spPr>
          <a:xfrm>
            <a:off x="685800" y="0"/>
            <a:ext cx="7772400" cy="1143000"/>
          </a:xfrm>
        </p:spPr>
        <p:txBody>
          <a:bodyPr/>
          <a:lstStyle/>
          <a:p>
            <a:pPr eaLnBrk="1" hangingPunct="1"/>
            <a:r>
              <a:rPr lang="en-US" dirty="0" smtClean="0"/>
              <a:t>Syntax: Useful tasks</a:t>
            </a:r>
          </a:p>
        </p:txBody>
      </p:sp>
      <p:sp>
        <p:nvSpPr>
          <p:cNvPr id="7176" name="Rectangle 3"/>
          <p:cNvSpPr>
            <a:spLocks noGrp="1" noChangeArrowheads="1"/>
          </p:cNvSpPr>
          <p:nvPr>
            <p:ph type="body" idx="1"/>
          </p:nvPr>
        </p:nvSpPr>
        <p:spPr>
          <a:xfrm>
            <a:off x="762000" y="1219200"/>
            <a:ext cx="8001000" cy="4572000"/>
          </a:xfrm>
        </p:spPr>
        <p:txBody>
          <a:bodyPr/>
          <a:lstStyle/>
          <a:p>
            <a:pPr eaLnBrk="1" hangingPunct="1"/>
            <a:r>
              <a:rPr lang="en-US" sz="3200" b="0" dirty="0" smtClean="0"/>
              <a:t>Why should you care?</a:t>
            </a:r>
          </a:p>
          <a:p>
            <a:pPr lvl="1" eaLnBrk="1" hangingPunct="1"/>
            <a:r>
              <a:rPr lang="en-US" sz="3200" b="0" dirty="0" smtClean="0"/>
              <a:t>Grammar checkers</a:t>
            </a:r>
          </a:p>
          <a:p>
            <a:pPr lvl="1" eaLnBrk="1" hangingPunct="1"/>
            <a:r>
              <a:rPr lang="en-US" sz="3200" b="0" dirty="0" smtClean="0"/>
              <a:t>Basis for semantic interpretation</a:t>
            </a:r>
          </a:p>
          <a:p>
            <a:pPr lvl="2" eaLnBrk="1" hangingPunct="1"/>
            <a:r>
              <a:rPr lang="en-US" sz="2800" b="0" dirty="0" smtClean="0"/>
              <a:t>Question answering </a:t>
            </a:r>
          </a:p>
          <a:p>
            <a:pPr lvl="2" eaLnBrk="1" hangingPunct="1"/>
            <a:r>
              <a:rPr lang="en-US" sz="2800" b="0" dirty="0" smtClean="0"/>
              <a:t>Information extraction</a:t>
            </a:r>
          </a:p>
          <a:p>
            <a:pPr lvl="2" eaLnBrk="1" hangingPunct="1"/>
            <a:r>
              <a:rPr lang="en-US" sz="2800" b="0" dirty="0" smtClean="0"/>
              <a:t>Summarization</a:t>
            </a:r>
          </a:p>
          <a:p>
            <a:pPr lvl="1" eaLnBrk="1" hangingPunct="1"/>
            <a:r>
              <a:rPr lang="en-US" sz="3200" b="0" dirty="0" smtClean="0"/>
              <a:t>Machine translation</a:t>
            </a:r>
          </a:p>
          <a:p>
            <a:pPr lvl="1" eaLnBrk="1" hangingPunct="1"/>
            <a:r>
              <a:rPr lang="en-US" sz="3200" b="0" dirty="0" smtClean="0"/>
              <a:t>Features for ML solutions to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3"/>
          <p:cNvSpPr>
            <a:spLocks noGrp="1"/>
          </p:cNvSpPr>
          <p:nvPr>
            <p:ph type="dt" sz="quarter" idx="10"/>
          </p:nvPr>
        </p:nvSpPr>
        <p:spPr>
          <a:noFill/>
        </p:spPr>
        <p:txBody>
          <a:bodyPr/>
          <a:lstStyle/>
          <a:p>
            <a:fld id="{9B86E1D8-C10A-41A1-A74C-20F31C1269DB}" type="datetime1">
              <a:rPr lang="en-US" smtClean="0">
                <a:solidFill>
                  <a:srgbClr val="000000"/>
                </a:solidFill>
              </a:rPr>
              <a:t>9/23/2014</a:t>
            </a:fld>
            <a:endParaRPr lang="en-US">
              <a:solidFill>
                <a:srgbClr val="000000"/>
              </a:solidFill>
            </a:endParaRPr>
          </a:p>
        </p:txBody>
      </p:sp>
      <p:sp>
        <p:nvSpPr>
          <p:cNvPr id="8196"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8197" name="Slide Number Placeholder 5"/>
          <p:cNvSpPr>
            <a:spLocks noGrp="1"/>
          </p:cNvSpPr>
          <p:nvPr>
            <p:ph type="sldNum" sz="quarter" idx="12"/>
          </p:nvPr>
        </p:nvSpPr>
        <p:spPr>
          <a:noFill/>
        </p:spPr>
        <p:txBody>
          <a:bodyPr/>
          <a:lstStyle/>
          <a:p>
            <a:fld id="{05AB89F9-38CC-4738-A60E-C426316B3795}" type="slidenum">
              <a:rPr lang="en-US" smtClean="0">
                <a:solidFill>
                  <a:srgbClr val="000000"/>
                </a:solidFill>
              </a:rPr>
              <a:pPr/>
              <a:t>12</a:t>
            </a:fld>
            <a:endParaRPr lang="en-US" smtClean="0">
              <a:solidFill>
                <a:srgbClr val="000000"/>
              </a:solidFill>
            </a:endParaRPr>
          </a:p>
        </p:txBody>
      </p:sp>
      <p:sp>
        <p:nvSpPr>
          <p:cNvPr id="8198" name="Rectangle 2"/>
          <p:cNvSpPr>
            <a:spLocks noGrp="1" noChangeArrowheads="1"/>
          </p:cNvSpPr>
          <p:nvPr>
            <p:ph type="title"/>
          </p:nvPr>
        </p:nvSpPr>
        <p:spPr>
          <a:xfrm>
            <a:off x="22225" y="-138113"/>
            <a:ext cx="7772400" cy="1676401"/>
          </a:xfrm>
        </p:spPr>
        <p:txBody>
          <a:bodyPr/>
          <a:lstStyle/>
          <a:p>
            <a:pPr algn="l" eaLnBrk="1" hangingPunct="1"/>
            <a:r>
              <a:rPr lang="en-US" dirty="0" smtClean="0"/>
              <a:t>Key Constituents – with </a:t>
            </a:r>
            <a:r>
              <a:rPr lang="en-US" u="sng" dirty="0" smtClean="0"/>
              <a:t>heads</a:t>
            </a:r>
            <a:r>
              <a:rPr lang="en-US" dirty="0" smtClean="0"/>
              <a:t> </a:t>
            </a:r>
            <a:br>
              <a:rPr lang="en-US" dirty="0" smtClean="0"/>
            </a:br>
            <a:r>
              <a:rPr lang="en-US" dirty="0" smtClean="0"/>
              <a:t>(English)</a:t>
            </a:r>
          </a:p>
        </p:txBody>
      </p:sp>
      <p:sp>
        <p:nvSpPr>
          <p:cNvPr id="8199" name="Rectangle 3"/>
          <p:cNvSpPr>
            <a:spLocks noGrp="1" noChangeArrowheads="1"/>
          </p:cNvSpPr>
          <p:nvPr>
            <p:ph type="body" idx="1"/>
          </p:nvPr>
        </p:nvSpPr>
        <p:spPr>
          <a:xfrm>
            <a:off x="0" y="1295400"/>
            <a:ext cx="4191000" cy="2667000"/>
          </a:xfrm>
        </p:spPr>
        <p:txBody>
          <a:bodyPr/>
          <a:lstStyle/>
          <a:p>
            <a:pPr eaLnBrk="1" hangingPunct="1"/>
            <a:r>
              <a:rPr lang="en-US" smtClean="0"/>
              <a:t>Noun phrases</a:t>
            </a:r>
          </a:p>
          <a:p>
            <a:pPr eaLnBrk="1" hangingPunct="1"/>
            <a:r>
              <a:rPr lang="en-US" smtClean="0"/>
              <a:t>Verb phrases</a:t>
            </a:r>
          </a:p>
          <a:p>
            <a:pPr eaLnBrk="1" hangingPunct="1"/>
            <a:r>
              <a:rPr lang="en-US" smtClean="0"/>
              <a:t>Prepositional phrases </a:t>
            </a:r>
          </a:p>
          <a:p>
            <a:pPr eaLnBrk="1" hangingPunct="1"/>
            <a:r>
              <a:rPr lang="en-US" smtClean="0"/>
              <a:t>Adjective phrases</a:t>
            </a:r>
          </a:p>
          <a:p>
            <a:pPr eaLnBrk="1" hangingPunct="1"/>
            <a:r>
              <a:rPr lang="en-US" smtClean="0"/>
              <a:t>Sentences</a:t>
            </a:r>
          </a:p>
          <a:p>
            <a:pPr eaLnBrk="1" hangingPunct="1"/>
            <a:endParaRPr lang="en-US" smtClean="0"/>
          </a:p>
        </p:txBody>
      </p:sp>
      <p:sp>
        <p:nvSpPr>
          <p:cNvPr id="601092" name="Rectangle 4"/>
          <p:cNvSpPr>
            <a:spLocks noChangeArrowheads="1"/>
          </p:cNvSpPr>
          <p:nvPr/>
        </p:nvSpPr>
        <p:spPr bwMode="auto">
          <a:xfrm>
            <a:off x="4191000" y="1295400"/>
            <a:ext cx="4953000" cy="2667000"/>
          </a:xfrm>
          <a:prstGeom prst="rect">
            <a:avLst/>
          </a:prstGeom>
          <a:noFill/>
          <a:ln w="9525">
            <a:noFill/>
            <a:miter lim="800000"/>
            <a:headEnd/>
            <a:tailEnd/>
          </a:ln>
        </p:spPr>
        <p:txBody>
          <a:bodyPr/>
          <a:lstStyle/>
          <a:p>
            <a:pPr marL="342900" indent="-342900">
              <a:spcBef>
                <a:spcPct val="20000"/>
              </a:spcBef>
              <a:buFontTx/>
              <a:buChar char="•"/>
            </a:pPr>
            <a:r>
              <a:rPr lang="en-US" sz="2800" b="1">
                <a:solidFill>
                  <a:srgbClr val="000000"/>
                </a:solidFill>
                <a:latin typeface="Comic Sans MS" pitchFamily="66" charset="0"/>
              </a:rPr>
              <a:t>(Det) 	 </a:t>
            </a:r>
            <a:r>
              <a:rPr lang="en-US" sz="2800" b="1">
                <a:solidFill>
                  <a:srgbClr val="3333CC"/>
                </a:solidFill>
                <a:latin typeface="Comic Sans MS" pitchFamily="66" charset="0"/>
              </a:rPr>
              <a:t>N</a:t>
            </a:r>
            <a:r>
              <a:rPr lang="en-US" sz="2800" b="1">
                <a:solidFill>
                  <a:srgbClr val="000000"/>
                </a:solidFill>
                <a:latin typeface="Comic Sans MS" pitchFamily="66" charset="0"/>
              </a:rPr>
              <a:t> 	(PP)</a:t>
            </a:r>
          </a:p>
          <a:p>
            <a:pPr marL="342900" indent="-342900">
              <a:spcBef>
                <a:spcPct val="20000"/>
              </a:spcBef>
              <a:buFontTx/>
              <a:buChar char="•"/>
            </a:pPr>
            <a:r>
              <a:rPr lang="en-US" sz="2800" b="1">
                <a:solidFill>
                  <a:srgbClr val="000000"/>
                </a:solidFill>
                <a:latin typeface="Comic Sans MS" pitchFamily="66" charset="0"/>
              </a:rPr>
              <a:t>(Qual)	 </a:t>
            </a:r>
            <a:r>
              <a:rPr lang="en-US" sz="2800" b="1">
                <a:solidFill>
                  <a:srgbClr val="3333CC"/>
                </a:solidFill>
                <a:latin typeface="Comic Sans MS" pitchFamily="66" charset="0"/>
              </a:rPr>
              <a:t>V</a:t>
            </a:r>
            <a:r>
              <a:rPr lang="en-US" sz="2800" b="1">
                <a:solidFill>
                  <a:srgbClr val="000000"/>
                </a:solidFill>
                <a:latin typeface="Comic Sans MS" pitchFamily="66" charset="0"/>
              </a:rPr>
              <a:t> 	(NP)</a:t>
            </a:r>
          </a:p>
          <a:p>
            <a:pPr marL="342900" indent="-342900">
              <a:spcBef>
                <a:spcPct val="20000"/>
              </a:spcBef>
              <a:buFontTx/>
              <a:buChar char="•"/>
            </a:pPr>
            <a:r>
              <a:rPr lang="en-US" sz="2800" b="1">
                <a:solidFill>
                  <a:srgbClr val="000000"/>
                </a:solidFill>
                <a:latin typeface="Comic Sans MS" pitchFamily="66" charset="0"/>
              </a:rPr>
              <a:t>(Deg) 	 </a:t>
            </a:r>
            <a:r>
              <a:rPr lang="en-US" sz="2800" b="1">
                <a:solidFill>
                  <a:srgbClr val="3333CC"/>
                </a:solidFill>
                <a:latin typeface="Comic Sans MS" pitchFamily="66" charset="0"/>
              </a:rPr>
              <a:t>P</a:t>
            </a:r>
            <a:r>
              <a:rPr lang="en-US" sz="2800" b="1">
                <a:solidFill>
                  <a:srgbClr val="000000"/>
                </a:solidFill>
                <a:latin typeface="Comic Sans MS" pitchFamily="66" charset="0"/>
              </a:rPr>
              <a:t> 	(NP)</a:t>
            </a:r>
          </a:p>
          <a:p>
            <a:pPr marL="342900" indent="-342900">
              <a:spcBef>
                <a:spcPct val="20000"/>
              </a:spcBef>
              <a:buFontTx/>
              <a:buChar char="•"/>
            </a:pPr>
            <a:r>
              <a:rPr lang="en-US" sz="2800" b="1">
                <a:solidFill>
                  <a:srgbClr val="000000"/>
                </a:solidFill>
                <a:latin typeface="Comic Sans MS" pitchFamily="66" charset="0"/>
              </a:rPr>
              <a:t>(Deg) 	 </a:t>
            </a:r>
            <a:r>
              <a:rPr lang="en-US" sz="2800" b="1">
                <a:solidFill>
                  <a:srgbClr val="3333CC"/>
                </a:solidFill>
                <a:latin typeface="Comic Sans MS" pitchFamily="66" charset="0"/>
              </a:rPr>
              <a:t>A</a:t>
            </a:r>
            <a:r>
              <a:rPr lang="en-US" sz="2800" b="1">
                <a:solidFill>
                  <a:srgbClr val="000000"/>
                </a:solidFill>
                <a:latin typeface="Comic Sans MS" pitchFamily="66" charset="0"/>
              </a:rPr>
              <a:t> 	(PP)</a:t>
            </a:r>
          </a:p>
          <a:p>
            <a:pPr marL="342900" indent="-342900">
              <a:spcBef>
                <a:spcPct val="20000"/>
              </a:spcBef>
              <a:buFontTx/>
              <a:buChar char="•"/>
            </a:pPr>
            <a:r>
              <a:rPr lang="en-US" sz="2800" b="1">
                <a:solidFill>
                  <a:srgbClr val="000000"/>
                </a:solidFill>
                <a:latin typeface="Comic Sans MS" pitchFamily="66" charset="0"/>
              </a:rPr>
              <a:t>(NP)	 (</a:t>
            </a:r>
            <a:r>
              <a:rPr lang="en-US" sz="2800" b="1">
                <a:solidFill>
                  <a:srgbClr val="3333CC"/>
                </a:solidFill>
                <a:latin typeface="Comic Sans MS" pitchFamily="66" charset="0"/>
              </a:rPr>
              <a:t>I</a:t>
            </a:r>
            <a:r>
              <a:rPr lang="en-US" sz="2800" b="1">
                <a:solidFill>
                  <a:srgbClr val="000000"/>
                </a:solidFill>
                <a:latin typeface="Comic Sans MS" pitchFamily="66" charset="0"/>
              </a:rPr>
              <a:t>)	(VP)</a:t>
            </a:r>
          </a:p>
        </p:txBody>
      </p:sp>
      <p:sp>
        <p:nvSpPr>
          <p:cNvPr id="601093" name="Rectangle 5"/>
          <p:cNvSpPr>
            <a:spLocks noChangeArrowheads="1"/>
          </p:cNvSpPr>
          <p:nvPr/>
        </p:nvSpPr>
        <p:spPr bwMode="auto">
          <a:xfrm>
            <a:off x="609600" y="3886200"/>
            <a:ext cx="8229600" cy="2209800"/>
          </a:xfrm>
          <a:prstGeom prst="rect">
            <a:avLst/>
          </a:prstGeom>
          <a:noFill/>
          <a:ln w="19050">
            <a:solidFill>
              <a:schemeClr val="accent2"/>
            </a:solidFill>
            <a:miter lim="800000"/>
            <a:headEnd/>
            <a:tailEnd/>
          </a:ln>
        </p:spPr>
        <p:txBody>
          <a:bodyPr/>
          <a:lstStyle/>
          <a:p>
            <a:pPr marL="342900" indent="-342900">
              <a:spcBef>
                <a:spcPct val="20000"/>
              </a:spcBef>
            </a:pPr>
            <a:r>
              <a:rPr lang="en-US" sz="2400" b="1" i="1">
                <a:solidFill>
                  <a:srgbClr val="000000"/>
                </a:solidFill>
                <a:latin typeface="Comic Sans MS" pitchFamily="66" charset="0"/>
              </a:rPr>
              <a:t>			</a:t>
            </a:r>
            <a:r>
              <a:rPr lang="en-US" sz="2400" b="1" i="1">
                <a:solidFill>
                  <a:srgbClr val="3333CC"/>
                </a:solidFill>
                <a:latin typeface="Comic Sans MS" pitchFamily="66" charset="0"/>
              </a:rPr>
              <a:t>Some simple</a:t>
            </a:r>
            <a:r>
              <a:rPr lang="en-US" sz="2400" b="1" i="1">
                <a:solidFill>
                  <a:srgbClr val="000000"/>
                </a:solidFill>
                <a:latin typeface="Comic Sans MS" pitchFamily="66" charset="0"/>
              </a:rPr>
              <a:t> </a:t>
            </a:r>
            <a:r>
              <a:rPr lang="en-US" sz="2400" b="1" i="1">
                <a:solidFill>
                  <a:srgbClr val="3333CC"/>
                </a:solidFill>
                <a:latin typeface="Comic Sans MS" pitchFamily="66" charset="0"/>
              </a:rPr>
              <a:t>specifiers</a:t>
            </a:r>
          </a:p>
          <a:p>
            <a:pPr marL="342900" indent="-342900">
              <a:spcBef>
                <a:spcPct val="20000"/>
              </a:spcBef>
            </a:pPr>
            <a:r>
              <a:rPr lang="en-US" sz="2400" b="1" i="1">
                <a:solidFill>
                  <a:srgbClr val="000000"/>
                </a:solidFill>
                <a:latin typeface="Comic Sans MS" pitchFamily="66" charset="0"/>
              </a:rPr>
              <a:t>Category 	    Typical function		Examples</a:t>
            </a:r>
          </a:p>
          <a:p>
            <a:pPr marL="342900" indent="-342900">
              <a:spcBef>
                <a:spcPct val="20000"/>
              </a:spcBef>
            </a:pPr>
            <a:r>
              <a:rPr lang="en-US" sz="2400" b="1">
                <a:solidFill>
                  <a:srgbClr val="3333CC"/>
                </a:solidFill>
                <a:latin typeface="Comic Sans MS" pitchFamily="66" charset="0"/>
              </a:rPr>
              <a:t>Det</a:t>
            </a:r>
            <a:r>
              <a:rPr lang="en-US" sz="2400" b="1">
                <a:solidFill>
                  <a:srgbClr val="000000"/>
                </a:solidFill>
                <a:latin typeface="Comic Sans MS" pitchFamily="66" charset="0"/>
              </a:rPr>
              <a:t>erminer     specifier of N	       </a:t>
            </a:r>
            <a:r>
              <a:rPr lang="en-US" sz="2400" b="1">
                <a:solidFill>
                  <a:srgbClr val="000000"/>
                </a:solidFill>
                <a:latin typeface="Arial Unicode MS" pitchFamily="34" charset="-128"/>
              </a:rPr>
              <a:t>the, a, this, no..</a:t>
            </a:r>
          </a:p>
          <a:p>
            <a:pPr marL="342900" indent="-342900">
              <a:spcBef>
                <a:spcPct val="20000"/>
              </a:spcBef>
            </a:pPr>
            <a:r>
              <a:rPr lang="en-US" sz="2400" b="1">
                <a:solidFill>
                  <a:srgbClr val="3333CC"/>
                </a:solidFill>
                <a:latin typeface="Comic Sans MS" pitchFamily="66" charset="0"/>
              </a:rPr>
              <a:t>Qual</a:t>
            </a:r>
            <a:r>
              <a:rPr lang="en-US" sz="2400" b="1">
                <a:solidFill>
                  <a:srgbClr val="000000"/>
                </a:solidFill>
                <a:latin typeface="Comic Sans MS" pitchFamily="66" charset="0"/>
              </a:rPr>
              <a:t>ifier	    specifier of V	        </a:t>
            </a:r>
            <a:r>
              <a:rPr lang="en-US" sz="2400" b="1">
                <a:solidFill>
                  <a:srgbClr val="000000"/>
                </a:solidFill>
                <a:latin typeface="Arial Unicode MS" pitchFamily="34" charset="-128"/>
              </a:rPr>
              <a:t>never, often..</a:t>
            </a:r>
          </a:p>
          <a:p>
            <a:pPr marL="342900" indent="-342900">
              <a:spcBef>
                <a:spcPct val="20000"/>
              </a:spcBef>
            </a:pPr>
            <a:r>
              <a:rPr lang="en-US" sz="2400" b="1">
                <a:solidFill>
                  <a:srgbClr val="3333CC"/>
                </a:solidFill>
                <a:latin typeface="Comic Sans MS" pitchFamily="66" charset="0"/>
              </a:rPr>
              <a:t>Deg</a:t>
            </a:r>
            <a:r>
              <a:rPr lang="en-US" sz="2400" b="1">
                <a:solidFill>
                  <a:srgbClr val="000000"/>
                </a:solidFill>
                <a:latin typeface="Comic Sans MS" pitchFamily="66" charset="0"/>
              </a:rPr>
              <a:t>ree word    specifier of A or P   </a:t>
            </a:r>
            <a:r>
              <a:rPr lang="en-US" sz="2400" b="1">
                <a:solidFill>
                  <a:srgbClr val="000000"/>
                </a:solidFill>
                <a:latin typeface="Arial Unicode MS" pitchFamily="34" charset="-128"/>
              </a:rPr>
              <a:t>very, almost..</a:t>
            </a:r>
          </a:p>
        </p:txBody>
      </p:sp>
      <p:sp>
        <p:nvSpPr>
          <p:cNvPr id="601095" name="Rectangle 7"/>
          <p:cNvSpPr>
            <a:spLocks noChangeArrowheads="1"/>
          </p:cNvSpPr>
          <p:nvPr/>
        </p:nvSpPr>
        <p:spPr bwMode="auto">
          <a:xfrm>
            <a:off x="5562600" y="6096000"/>
            <a:ext cx="2362200" cy="533400"/>
          </a:xfrm>
          <a:prstGeom prst="rect">
            <a:avLst/>
          </a:prstGeom>
          <a:noFill/>
          <a:ln w="19050">
            <a:solidFill>
              <a:schemeClr val="accent2"/>
            </a:solidFill>
            <a:miter lim="800000"/>
            <a:headEnd/>
            <a:tailEnd/>
          </a:ln>
        </p:spPr>
        <p:txBody>
          <a:bodyPr/>
          <a:lstStyle/>
          <a:p>
            <a:pPr marL="342900" indent="-342900">
              <a:spcBef>
                <a:spcPct val="20000"/>
              </a:spcBef>
            </a:pPr>
            <a:r>
              <a:rPr lang="en-US" sz="2400" b="1" i="1">
                <a:solidFill>
                  <a:srgbClr val="3333CC"/>
                </a:solidFill>
                <a:latin typeface="Comic Sans MS" pitchFamily="66" charset="0"/>
              </a:rPr>
              <a:t>Complements?</a:t>
            </a:r>
          </a:p>
        </p:txBody>
      </p:sp>
      <p:sp>
        <p:nvSpPr>
          <p:cNvPr id="601096" name="Rectangle 8"/>
          <p:cNvSpPr>
            <a:spLocks noChangeArrowheads="1"/>
          </p:cNvSpPr>
          <p:nvPr/>
        </p:nvSpPr>
        <p:spPr bwMode="auto">
          <a:xfrm>
            <a:off x="4191000" y="685800"/>
            <a:ext cx="4953000" cy="381000"/>
          </a:xfrm>
          <a:prstGeom prst="rect">
            <a:avLst/>
          </a:prstGeom>
          <a:noFill/>
          <a:ln w="9525">
            <a:noFill/>
            <a:miter lim="800000"/>
            <a:headEnd/>
            <a:tailEnd/>
          </a:ln>
        </p:spPr>
        <p:txBody>
          <a:bodyPr/>
          <a:lstStyle/>
          <a:p>
            <a:pPr marL="342900" indent="-342900">
              <a:spcBef>
                <a:spcPct val="20000"/>
              </a:spcBef>
            </a:pPr>
            <a:r>
              <a:rPr lang="en-US" sz="2800" b="1">
                <a:solidFill>
                  <a:srgbClr val="000000"/>
                </a:solidFill>
                <a:latin typeface="Comic Sans MS" pitchFamily="66" charset="0"/>
              </a:rPr>
              <a:t>(Specifier) </a:t>
            </a:r>
            <a:r>
              <a:rPr lang="en-US" sz="2800" b="1">
                <a:solidFill>
                  <a:srgbClr val="3333CC"/>
                </a:solidFill>
                <a:latin typeface="Comic Sans MS" pitchFamily="66" charset="0"/>
              </a:rPr>
              <a:t>X</a:t>
            </a:r>
            <a:r>
              <a:rPr lang="en-US" sz="2800" b="1">
                <a:solidFill>
                  <a:srgbClr val="000000"/>
                </a:solidFill>
                <a:latin typeface="Comic Sans MS" pitchFamily="66" charset="0"/>
              </a:rPr>
              <a:t> (Complement)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10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10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1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animBg="1"/>
      <p:bldP spid="601095" grpId="0" animBg="1"/>
      <p:bldP spid="6010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Date Placeholder 3"/>
          <p:cNvSpPr>
            <a:spLocks noGrp="1"/>
          </p:cNvSpPr>
          <p:nvPr>
            <p:ph type="dt" sz="quarter" idx="10"/>
          </p:nvPr>
        </p:nvSpPr>
        <p:spPr>
          <a:noFill/>
        </p:spPr>
        <p:txBody>
          <a:bodyPr/>
          <a:lstStyle/>
          <a:p>
            <a:fld id="{AD42BF39-463F-4331-A90C-A398831069C4}" type="datetime1">
              <a:rPr lang="en-US" smtClean="0">
                <a:solidFill>
                  <a:srgbClr val="000000"/>
                </a:solidFill>
              </a:rPr>
              <a:t>9/23/2014</a:t>
            </a:fld>
            <a:endParaRPr lang="en-US">
              <a:solidFill>
                <a:srgbClr val="000000"/>
              </a:solidFill>
            </a:endParaRPr>
          </a:p>
        </p:txBody>
      </p:sp>
      <p:sp>
        <p:nvSpPr>
          <p:cNvPr id="9223"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9224" name="Slide Number Placeholder 5"/>
          <p:cNvSpPr>
            <a:spLocks noGrp="1"/>
          </p:cNvSpPr>
          <p:nvPr>
            <p:ph type="sldNum" sz="quarter" idx="12"/>
          </p:nvPr>
        </p:nvSpPr>
        <p:spPr>
          <a:noFill/>
        </p:spPr>
        <p:txBody>
          <a:bodyPr/>
          <a:lstStyle/>
          <a:p>
            <a:fld id="{D627CFE5-FEC8-47CB-BD85-10C37A949057}" type="slidenum">
              <a:rPr lang="en-US" smtClean="0">
                <a:solidFill>
                  <a:srgbClr val="000000"/>
                </a:solidFill>
              </a:rPr>
              <a:pPr/>
              <a:t>13</a:t>
            </a:fld>
            <a:endParaRPr lang="en-US" smtClean="0">
              <a:solidFill>
                <a:srgbClr val="000000"/>
              </a:solidFill>
            </a:endParaRPr>
          </a:p>
        </p:txBody>
      </p:sp>
      <p:sp>
        <p:nvSpPr>
          <p:cNvPr id="9225" name="Rectangle 2"/>
          <p:cNvSpPr>
            <a:spLocks noGrp="1" noChangeArrowheads="1"/>
          </p:cNvSpPr>
          <p:nvPr>
            <p:ph type="title"/>
          </p:nvPr>
        </p:nvSpPr>
        <p:spPr>
          <a:xfrm>
            <a:off x="685800" y="0"/>
            <a:ext cx="7772400" cy="1143000"/>
          </a:xfrm>
        </p:spPr>
        <p:txBody>
          <a:bodyPr/>
          <a:lstStyle/>
          <a:p>
            <a:pPr eaLnBrk="1" hangingPunct="1"/>
            <a:r>
              <a:rPr lang="en-US" smtClean="0"/>
              <a:t>Key Constituents: Examples</a:t>
            </a:r>
          </a:p>
        </p:txBody>
      </p:sp>
      <p:sp>
        <p:nvSpPr>
          <p:cNvPr id="9226" name="Rectangle 6"/>
          <p:cNvSpPr>
            <a:spLocks noGrp="1" noChangeArrowheads="1"/>
          </p:cNvSpPr>
          <p:nvPr>
            <p:ph type="body" idx="1"/>
          </p:nvPr>
        </p:nvSpPr>
        <p:spPr>
          <a:xfrm>
            <a:off x="0" y="1066800"/>
            <a:ext cx="5257800" cy="4800600"/>
          </a:xfrm>
          <a:noFill/>
        </p:spPr>
        <p:txBody>
          <a:bodyPr/>
          <a:lstStyle/>
          <a:p>
            <a:pPr eaLnBrk="1" hangingPunct="1"/>
            <a:r>
              <a:rPr lang="en-US" smtClean="0"/>
              <a:t>Noun phrases</a:t>
            </a:r>
          </a:p>
          <a:p>
            <a:pPr eaLnBrk="1" hangingPunct="1"/>
            <a:endParaRPr lang="en-US" smtClean="0"/>
          </a:p>
          <a:p>
            <a:pPr eaLnBrk="1" hangingPunct="1"/>
            <a:r>
              <a:rPr lang="en-US" smtClean="0"/>
              <a:t>Verb phrases</a:t>
            </a:r>
          </a:p>
          <a:p>
            <a:pPr eaLnBrk="1" hangingPunct="1"/>
            <a:endParaRPr lang="en-US" smtClean="0"/>
          </a:p>
          <a:p>
            <a:pPr eaLnBrk="1" hangingPunct="1"/>
            <a:r>
              <a:rPr lang="en-US" smtClean="0"/>
              <a:t>Prepositional phrases </a:t>
            </a:r>
          </a:p>
          <a:p>
            <a:pPr eaLnBrk="1" hangingPunct="1"/>
            <a:endParaRPr lang="en-US" smtClean="0"/>
          </a:p>
          <a:p>
            <a:pPr eaLnBrk="1" hangingPunct="1"/>
            <a:r>
              <a:rPr lang="en-US" smtClean="0"/>
              <a:t>Adjective phrases</a:t>
            </a:r>
          </a:p>
          <a:p>
            <a:pPr eaLnBrk="1" hangingPunct="1"/>
            <a:endParaRPr lang="en-US" smtClean="0"/>
          </a:p>
          <a:p>
            <a:pPr eaLnBrk="1" hangingPunct="1"/>
            <a:r>
              <a:rPr lang="en-US" smtClean="0"/>
              <a:t>Sentences</a:t>
            </a:r>
          </a:p>
          <a:p>
            <a:pPr eaLnBrk="1" hangingPunct="1"/>
            <a:endParaRPr lang="en-US" smtClean="0"/>
          </a:p>
        </p:txBody>
      </p:sp>
      <p:sp>
        <p:nvSpPr>
          <p:cNvPr id="9227" name="Rectangle 7"/>
          <p:cNvSpPr>
            <a:spLocks noChangeArrowheads="1"/>
          </p:cNvSpPr>
          <p:nvPr/>
        </p:nvSpPr>
        <p:spPr bwMode="auto">
          <a:xfrm>
            <a:off x="4191000" y="990600"/>
            <a:ext cx="4953000" cy="2667000"/>
          </a:xfrm>
          <a:prstGeom prst="rect">
            <a:avLst/>
          </a:prstGeom>
          <a:noFill/>
          <a:ln w="9525">
            <a:noFill/>
            <a:miter lim="800000"/>
            <a:headEnd/>
            <a:tailEnd/>
          </a:ln>
        </p:spPr>
        <p:txBody>
          <a:bodyPr/>
          <a:lstStyle/>
          <a:p>
            <a:pPr marL="342900" indent="-342900">
              <a:spcBef>
                <a:spcPct val="20000"/>
              </a:spcBef>
              <a:buFontTx/>
              <a:buChar char="•"/>
            </a:pPr>
            <a:r>
              <a:rPr lang="en-US" sz="2800" b="1">
                <a:solidFill>
                  <a:srgbClr val="000000"/>
                </a:solidFill>
                <a:latin typeface="Comic Sans MS" pitchFamily="66" charset="0"/>
              </a:rPr>
              <a:t>(Det) 	 </a:t>
            </a:r>
            <a:r>
              <a:rPr lang="en-US" sz="2800" b="1">
                <a:solidFill>
                  <a:srgbClr val="3333CC"/>
                </a:solidFill>
                <a:latin typeface="Comic Sans MS" pitchFamily="66" charset="0"/>
              </a:rPr>
              <a:t>N</a:t>
            </a:r>
            <a:r>
              <a:rPr lang="en-US" sz="2800" b="1">
                <a:solidFill>
                  <a:srgbClr val="000000"/>
                </a:solidFill>
                <a:latin typeface="Comic Sans MS" pitchFamily="66" charset="0"/>
              </a:rPr>
              <a:t> 	(PP)</a:t>
            </a:r>
          </a:p>
          <a:p>
            <a:pPr marL="342900" indent="-342900">
              <a:spcBef>
                <a:spcPct val="20000"/>
              </a:spcBef>
            </a:pPr>
            <a:r>
              <a:rPr lang="en-US" sz="2800" b="1">
                <a:solidFill>
                  <a:srgbClr val="000000"/>
                </a:solidFill>
                <a:latin typeface="Comic Sans MS" pitchFamily="66" charset="0"/>
              </a:rPr>
              <a:t>  </a:t>
            </a:r>
            <a:r>
              <a:rPr lang="en-US" sz="2800" b="1">
                <a:solidFill>
                  <a:srgbClr val="000000"/>
                </a:solidFill>
                <a:latin typeface="Arial Unicode MS" pitchFamily="34" charset="-128"/>
              </a:rPr>
              <a:t>the         </a:t>
            </a:r>
            <a:r>
              <a:rPr lang="en-US" sz="2800" b="1">
                <a:solidFill>
                  <a:srgbClr val="3333CC"/>
                </a:solidFill>
                <a:latin typeface="Arial Unicode MS" pitchFamily="34" charset="-128"/>
              </a:rPr>
              <a:t>cat </a:t>
            </a:r>
            <a:r>
              <a:rPr lang="en-US" sz="2800" b="1">
                <a:solidFill>
                  <a:srgbClr val="000000"/>
                </a:solidFill>
                <a:latin typeface="Arial Unicode MS" pitchFamily="34" charset="-128"/>
              </a:rPr>
              <a:t>  on the table</a:t>
            </a:r>
          </a:p>
          <a:p>
            <a:pPr marL="342900" indent="-342900">
              <a:spcBef>
                <a:spcPct val="20000"/>
              </a:spcBef>
              <a:buFontTx/>
              <a:buChar char="•"/>
            </a:pPr>
            <a:r>
              <a:rPr lang="en-US" sz="2800" b="1">
                <a:solidFill>
                  <a:srgbClr val="000000"/>
                </a:solidFill>
                <a:latin typeface="Comic Sans MS" pitchFamily="66" charset="0"/>
              </a:rPr>
              <a:t>(Qual)	 </a:t>
            </a:r>
            <a:r>
              <a:rPr lang="en-US" sz="2800" b="1">
                <a:solidFill>
                  <a:srgbClr val="3333CC"/>
                </a:solidFill>
                <a:latin typeface="Comic Sans MS" pitchFamily="66" charset="0"/>
              </a:rPr>
              <a:t>V</a:t>
            </a:r>
            <a:r>
              <a:rPr lang="en-US" sz="2800" b="1">
                <a:solidFill>
                  <a:srgbClr val="000000"/>
                </a:solidFill>
                <a:latin typeface="Comic Sans MS" pitchFamily="66" charset="0"/>
              </a:rPr>
              <a:t> 	(NP)</a:t>
            </a:r>
          </a:p>
          <a:p>
            <a:pPr marL="342900" indent="-342900">
              <a:spcBef>
                <a:spcPct val="20000"/>
              </a:spcBef>
            </a:pPr>
            <a:r>
              <a:rPr lang="en-US" sz="2800" b="1">
                <a:solidFill>
                  <a:srgbClr val="000000"/>
                </a:solidFill>
                <a:latin typeface="Comic Sans MS" pitchFamily="66" charset="0"/>
              </a:rPr>
              <a:t>  </a:t>
            </a:r>
            <a:r>
              <a:rPr lang="en-US" sz="2800" b="1">
                <a:solidFill>
                  <a:srgbClr val="000000"/>
                </a:solidFill>
                <a:latin typeface="Arial Unicode MS" pitchFamily="34" charset="-128"/>
              </a:rPr>
              <a:t>never       </a:t>
            </a:r>
            <a:r>
              <a:rPr lang="en-US" sz="2800" b="1">
                <a:solidFill>
                  <a:srgbClr val="3333CC"/>
                </a:solidFill>
                <a:latin typeface="Arial Unicode MS" pitchFamily="34" charset="-128"/>
              </a:rPr>
              <a:t>eat </a:t>
            </a:r>
            <a:r>
              <a:rPr lang="en-US" sz="2800" b="1">
                <a:solidFill>
                  <a:srgbClr val="000000"/>
                </a:solidFill>
                <a:latin typeface="Arial Unicode MS" pitchFamily="34" charset="-128"/>
              </a:rPr>
              <a:t>   a cat</a:t>
            </a:r>
          </a:p>
          <a:p>
            <a:pPr marL="342900" indent="-342900">
              <a:spcBef>
                <a:spcPct val="20000"/>
              </a:spcBef>
              <a:buFontTx/>
              <a:buChar char="•"/>
            </a:pPr>
            <a:r>
              <a:rPr lang="en-US" sz="2800" b="1">
                <a:solidFill>
                  <a:srgbClr val="000000"/>
                </a:solidFill>
                <a:latin typeface="Comic Sans MS" pitchFamily="66" charset="0"/>
              </a:rPr>
              <a:t>(Deg) 	 </a:t>
            </a:r>
            <a:r>
              <a:rPr lang="en-US" sz="2800" b="1">
                <a:solidFill>
                  <a:srgbClr val="3333CC"/>
                </a:solidFill>
                <a:latin typeface="Comic Sans MS" pitchFamily="66" charset="0"/>
              </a:rPr>
              <a:t>P</a:t>
            </a:r>
            <a:r>
              <a:rPr lang="en-US" sz="2800" b="1">
                <a:solidFill>
                  <a:srgbClr val="000000"/>
                </a:solidFill>
                <a:latin typeface="Comic Sans MS" pitchFamily="66" charset="0"/>
              </a:rPr>
              <a:t> 	 (NP)</a:t>
            </a:r>
          </a:p>
          <a:p>
            <a:pPr marL="342900" indent="-342900">
              <a:spcBef>
                <a:spcPct val="20000"/>
              </a:spcBef>
            </a:pPr>
            <a:r>
              <a:rPr lang="en-US" sz="2800" b="1">
                <a:solidFill>
                  <a:srgbClr val="000000"/>
                </a:solidFill>
                <a:latin typeface="Arial Unicode MS" pitchFamily="34" charset="-128"/>
              </a:rPr>
              <a:t>   almost      </a:t>
            </a:r>
            <a:r>
              <a:rPr lang="en-US" sz="2800" b="1">
                <a:solidFill>
                  <a:srgbClr val="3333CC"/>
                </a:solidFill>
                <a:latin typeface="Arial Unicode MS" pitchFamily="34" charset="-128"/>
              </a:rPr>
              <a:t>in</a:t>
            </a:r>
            <a:r>
              <a:rPr lang="en-US" sz="2800" b="1">
                <a:solidFill>
                  <a:srgbClr val="000000"/>
                </a:solidFill>
                <a:latin typeface="Arial Unicode MS" pitchFamily="34" charset="-128"/>
              </a:rPr>
              <a:t>	the net</a:t>
            </a:r>
          </a:p>
          <a:p>
            <a:pPr marL="342900" indent="-342900">
              <a:spcBef>
                <a:spcPct val="20000"/>
              </a:spcBef>
              <a:buFontTx/>
              <a:buChar char="•"/>
            </a:pPr>
            <a:r>
              <a:rPr lang="en-US" sz="2800" b="1">
                <a:solidFill>
                  <a:srgbClr val="000000"/>
                </a:solidFill>
                <a:latin typeface="Comic Sans MS" pitchFamily="66" charset="0"/>
              </a:rPr>
              <a:t>(Deg) 	 </a:t>
            </a:r>
            <a:r>
              <a:rPr lang="en-US" sz="2800" b="1">
                <a:solidFill>
                  <a:srgbClr val="3333CC"/>
                </a:solidFill>
                <a:latin typeface="Comic Sans MS" pitchFamily="66" charset="0"/>
              </a:rPr>
              <a:t>A</a:t>
            </a:r>
            <a:r>
              <a:rPr lang="en-US" sz="2800" b="1">
                <a:solidFill>
                  <a:srgbClr val="000000"/>
                </a:solidFill>
                <a:latin typeface="Comic Sans MS" pitchFamily="66" charset="0"/>
              </a:rPr>
              <a:t> 	 (PP)</a:t>
            </a:r>
          </a:p>
          <a:p>
            <a:pPr marL="342900" indent="-342900">
              <a:spcBef>
                <a:spcPct val="20000"/>
              </a:spcBef>
            </a:pPr>
            <a:r>
              <a:rPr lang="en-US" sz="2800" b="1">
                <a:solidFill>
                  <a:srgbClr val="000000"/>
                </a:solidFill>
                <a:latin typeface="Arial Unicode MS" pitchFamily="34" charset="-128"/>
              </a:rPr>
              <a:t>    very      </a:t>
            </a:r>
            <a:r>
              <a:rPr lang="en-US" sz="2800" b="1">
                <a:solidFill>
                  <a:srgbClr val="3333CC"/>
                </a:solidFill>
                <a:latin typeface="Arial Unicode MS" pitchFamily="34" charset="-128"/>
              </a:rPr>
              <a:t>happy </a:t>
            </a:r>
            <a:r>
              <a:rPr lang="en-US" sz="2800" b="1">
                <a:solidFill>
                  <a:srgbClr val="000000"/>
                </a:solidFill>
                <a:latin typeface="Arial Unicode MS" pitchFamily="34" charset="-128"/>
              </a:rPr>
              <a:t>  about it</a:t>
            </a:r>
            <a:endParaRPr lang="en-US" sz="2800" b="1">
              <a:solidFill>
                <a:srgbClr val="000000"/>
              </a:solidFill>
              <a:latin typeface="Comic Sans MS" pitchFamily="66" charset="0"/>
            </a:endParaRPr>
          </a:p>
          <a:p>
            <a:pPr marL="342900" indent="-342900">
              <a:spcBef>
                <a:spcPct val="20000"/>
              </a:spcBef>
              <a:buFontTx/>
              <a:buChar char="•"/>
            </a:pPr>
            <a:r>
              <a:rPr lang="en-US" sz="2800" b="1">
                <a:solidFill>
                  <a:srgbClr val="000000"/>
                </a:solidFill>
                <a:latin typeface="Comic Sans MS" pitchFamily="66" charset="0"/>
              </a:rPr>
              <a:t>(NP)	 (</a:t>
            </a:r>
            <a:r>
              <a:rPr lang="en-US" sz="2800" b="1">
                <a:solidFill>
                  <a:srgbClr val="3333CC"/>
                </a:solidFill>
                <a:latin typeface="Comic Sans MS" pitchFamily="66" charset="0"/>
              </a:rPr>
              <a:t>I</a:t>
            </a:r>
            <a:r>
              <a:rPr lang="en-US" sz="2800" b="1">
                <a:solidFill>
                  <a:srgbClr val="000000"/>
                </a:solidFill>
                <a:latin typeface="Comic Sans MS" pitchFamily="66" charset="0"/>
              </a:rPr>
              <a:t>)	(VP)</a:t>
            </a:r>
          </a:p>
          <a:p>
            <a:pPr marL="342900" indent="-342900">
              <a:spcBef>
                <a:spcPct val="20000"/>
              </a:spcBef>
            </a:pPr>
            <a:r>
              <a:rPr lang="en-US" sz="2800" b="1">
                <a:solidFill>
                  <a:srgbClr val="000000"/>
                </a:solidFill>
                <a:latin typeface="Comic Sans MS" pitchFamily="66" charset="0"/>
              </a:rPr>
              <a:t>  </a:t>
            </a:r>
            <a:r>
              <a:rPr lang="en-US" sz="2800" b="1">
                <a:solidFill>
                  <a:srgbClr val="000000"/>
                </a:solidFill>
                <a:latin typeface="Arial Unicode MS" pitchFamily="34" charset="-128"/>
              </a:rPr>
              <a:t>a mouse    </a:t>
            </a:r>
            <a:r>
              <a:rPr lang="en-US" sz="2800" b="1">
                <a:solidFill>
                  <a:srgbClr val="3333CC"/>
                </a:solidFill>
                <a:latin typeface="Arial Unicode MS" pitchFamily="34" charset="-128"/>
              </a:rPr>
              <a:t>--</a:t>
            </a:r>
            <a:r>
              <a:rPr lang="en-US" sz="2800" b="1">
                <a:solidFill>
                  <a:srgbClr val="000000"/>
                </a:solidFill>
                <a:latin typeface="Arial Unicode MS" pitchFamily="34" charset="-128"/>
              </a:rPr>
              <a:t>	ate 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Date Placeholder 3"/>
          <p:cNvSpPr>
            <a:spLocks noGrp="1"/>
          </p:cNvSpPr>
          <p:nvPr>
            <p:ph type="dt" sz="quarter" idx="10"/>
          </p:nvPr>
        </p:nvSpPr>
        <p:spPr>
          <a:noFill/>
        </p:spPr>
        <p:txBody>
          <a:bodyPr/>
          <a:lstStyle/>
          <a:p>
            <a:fld id="{FAB25254-29CD-4301-A579-B19E6D85B616}" type="datetime1">
              <a:rPr lang="en-US" smtClean="0">
                <a:solidFill>
                  <a:srgbClr val="000000"/>
                </a:solidFill>
              </a:rPr>
              <a:t>9/23/2014</a:t>
            </a:fld>
            <a:endParaRPr lang="en-US">
              <a:solidFill>
                <a:srgbClr val="000000"/>
              </a:solidFill>
            </a:endParaRPr>
          </a:p>
        </p:txBody>
      </p:sp>
      <p:sp>
        <p:nvSpPr>
          <p:cNvPr id="10246"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10247" name="Slide Number Placeholder 5"/>
          <p:cNvSpPr>
            <a:spLocks noGrp="1"/>
          </p:cNvSpPr>
          <p:nvPr>
            <p:ph type="sldNum" sz="quarter" idx="12"/>
          </p:nvPr>
        </p:nvSpPr>
        <p:spPr>
          <a:noFill/>
        </p:spPr>
        <p:txBody>
          <a:bodyPr/>
          <a:lstStyle/>
          <a:p>
            <a:fld id="{409A8AFB-5A6B-4714-8923-E490F2BC22EC}" type="slidenum">
              <a:rPr lang="en-US" smtClean="0">
                <a:solidFill>
                  <a:srgbClr val="000000"/>
                </a:solidFill>
              </a:rPr>
              <a:pPr/>
              <a:t>14</a:t>
            </a:fld>
            <a:endParaRPr lang="en-US" smtClean="0">
              <a:solidFill>
                <a:srgbClr val="000000"/>
              </a:solidFill>
            </a:endParaRPr>
          </a:p>
        </p:txBody>
      </p:sp>
      <p:sp>
        <p:nvSpPr>
          <p:cNvPr id="10248" name="Rectangle 2"/>
          <p:cNvSpPr>
            <a:spLocks noGrp="1" noChangeArrowheads="1"/>
          </p:cNvSpPr>
          <p:nvPr>
            <p:ph type="title"/>
          </p:nvPr>
        </p:nvSpPr>
        <p:spPr>
          <a:xfrm>
            <a:off x="838200" y="0"/>
            <a:ext cx="8001000" cy="1219200"/>
          </a:xfrm>
        </p:spPr>
        <p:txBody>
          <a:bodyPr/>
          <a:lstStyle/>
          <a:p>
            <a:pPr eaLnBrk="1" hangingPunct="1"/>
            <a:r>
              <a:rPr lang="en-US" sz="3600" smtClean="0"/>
              <a:t>Context Free Grammar (Example)</a:t>
            </a:r>
          </a:p>
        </p:txBody>
      </p:sp>
      <p:sp>
        <p:nvSpPr>
          <p:cNvPr id="10249" name="Rectangle 3"/>
          <p:cNvSpPr>
            <a:spLocks noGrp="1" noChangeArrowheads="1"/>
          </p:cNvSpPr>
          <p:nvPr>
            <p:ph type="body" idx="1"/>
          </p:nvPr>
        </p:nvSpPr>
        <p:spPr/>
        <p:txBody>
          <a:bodyPr/>
          <a:lstStyle/>
          <a:p>
            <a:pPr eaLnBrk="1" hangingPunct="1"/>
            <a:r>
              <a:rPr lang="en-US" sz="3200" smtClean="0"/>
              <a:t>S</a:t>
            </a:r>
            <a:r>
              <a:rPr lang="en-US" smtClean="0"/>
              <a:t> -&gt; NP VP</a:t>
            </a:r>
          </a:p>
          <a:p>
            <a:pPr eaLnBrk="1" hangingPunct="1"/>
            <a:r>
              <a:rPr lang="en-US" smtClean="0"/>
              <a:t>NP -&gt; Det NOMINAL</a:t>
            </a:r>
          </a:p>
          <a:p>
            <a:pPr eaLnBrk="1" hangingPunct="1"/>
            <a:r>
              <a:rPr lang="en-US" smtClean="0"/>
              <a:t>NOMINAL -&gt; Noun</a:t>
            </a:r>
          </a:p>
          <a:p>
            <a:pPr eaLnBrk="1" hangingPunct="1"/>
            <a:r>
              <a:rPr lang="en-US" smtClean="0"/>
              <a:t>VP -&gt; Verb</a:t>
            </a:r>
          </a:p>
          <a:p>
            <a:pPr eaLnBrk="1" hangingPunct="1"/>
            <a:r>
              <a:rPr lang="en-US" smtClean="0"/>
              <a:t>Det -&gt; </a:t>
            </a:r>
            <a:r>
              <a:rPr lang="en-US" i="1" smtClean="0">
                <a:solidFill>
                  <a:srgbClr val="008000"/>
                </a:solidFill>
                <a:latin typeface="Arial Unicode MS" pitchFamily="34" charset="-128"/>
              </a:rPr>
              <a:t>a</a:t>
            </a:r>
          </a:p>
          <a:p>
            <a:pPr eaLnBrk="1" hangingPunct="1"/>
            <a:r>
              <a:rPr lang="en-US" smtClean="0"/>
              <a:t>Noun -&gt; </a:t>
            </a:r>
            <a:r>
              <a:rPr lang="en-US" i="1" smtClean="0">
                <a:solidFill>
                  <a:srgbClr val="008000"/>
                </a:solidFill>
                <a:latin typeface="Arial Unicode MS" pitchFamily="34" charset="-128"/>
              </a:rPr>
              <a:t>flight</a:t>
            </a:r>
            <a:endParaRPr lang="en-US" smtClean="0">
              <a:latin typeface="Arial Unicode MS" pitchFamily="34" charset="-128"/>
            </a:endParaRPr>
          </a:p>
          <a:p>
            <a:pPr eaLnBrk="1" hangingPunct="1"/>
            <a:r>
              <a:rPr lang="en-US" smtClean="0"/>
              <a:t>Verb -&gt; </a:t>
            </a:r>
            <a:r>
              <a:rPr lang="en-US" i="1" smtClean="0">
                <a:solidFill>
                  <a:srgbClr val="008000"/>
                </a:solidFill>
                <a:latin typeface="Arial Unicode MS" pitchFamily="34" charset="-128"/>
              </a:rPr>
              <a:t>left</a:t>
            </a:r>
          </a:p>
          <a:p>
            <a:pPr eaLnBrk="1" hangingPunct="1"/>
            <a:endParaRPr lang="en-US" smtClean="0">
              <a:latin typeface="Arial Unicode MS" pitchFamily="34" charset="-128"/>
            </a:endParaRPr>
          </a:p>
        </p:txBody>
      </p:sp>
      <p:sp>
        <p:nvSpPr>
          <p:cNvPr id="10250" name="Rectangle 4"/>
          <p:cNvSpPr>
            <a:spLocks noChangeArrowheads="1"/>
          </p:cNvSpPr>
          <p:nvPr/>
        </p:nvSpPr>
        <p:spPr bwMode="auto">
          <a:xfrm>
            <a:off x="6400800" y="3657600"/>
            <a:ext cx="1905000" cy="609600"/>
          </a:xfrm>
          <a:prstGeom prst="rect">
            <a:avLst/>
          </a:prstGeom>
          <a:noFill/>
          <a:ln w="9525">
            <a:noFill/>
            <a:miter lim="800000"/>
            <a:headEnd/>
            <a:tailEnd/>
          </a:ln>
        </p:spPr>
        <p:txBody>
          <a:bodyPr/>
          <a:lstStyle/>
          <a:p>
            <a:pPr marL="342900" indent="-342900">
              <a:spcBef>
                <a:spcPct val="20000"/>
              </a:spcBef>
            </a:pPr>
            <a:r>
              <a:rPr lang="en-US" sz="2800" b="1" i="1">
                <a:solidFill>
                  <a:srgbClr val="008000"/>
                </a:solidFill>
                <a:latin typeface="Comic Sans MS" pitchFamily="66" charset="0"/>
              </a:rPr>
              <a:t>Terminal</a:t>
            </a:r>
          </a:p>
          <a:p>
            <a:pPr marL="342900" indent="-342900">
              <a:spcBef>
                <a:spcPct val="20000"/>
              </a:spcBef>
              <a:buFontTx/>
              <a:buChar char="•"/>
            </a:pPr>
            <a:endParaRPr lang="en-US" sz="2800" b="1">
              <a:solidFill>
                <a:srgbClr val="000000"/>
              </a:solidFill>
              <a:latin typeface="Comic Sans MS" pitchFamily="66" charset="0"/>
            </a:endParaRPr>
          </a:p>
        </p:txBody>
      </p:sp>
      <p:sp>
        <p:nvSpPr>
          <p:cNvPr id="10251" name="Rectangle 5"/>
          <p:cNvSpPr>
            <a:spLocks noChangeArrowheads="1"/>
          </p:cNvSpPr>
          <p:nvPr/>
        </p:nvSpPr>
        <p:spPr bwMode="auto">
          <a:xfrm>
            <a:off x="6019800" y="2362200"/>
            <a:ext cx="2819400" cy="609600"/>
          </a:xfrm>
          <a:prstGeom prst="rect">
            <a:avLst/>
          </a:prstGeom>
          <a:noFill/>
          <a:ln w="9525">
            <a:noFill/>
            <a:miter lim="800000"/>
            <a:headEnd/>
            <a:tailEnd/>
          </a:ln>
        </p:spPr>
        <p:txBody>
          <a:bodyPr/>
          <a:lstStyle/>
          <a:p>
            <a:pPr marL="342900" indent="-342900">
              <a:spcBef>
                <a:spcPct val="20000"/>
              </a:spcBef>
            </a:pPr>
            <a:r>
              <a:rPr lang="en-US" sz="2800" b="1" i="1">
                <a:solidFill>
                  <a:srgbClr val="000000"/>
                </a:solidFill>
                <a:latin typeface="Comic Sans MS" pitchFamily="66" charset="0"/>
              </a:rPr>
              <a:t>Non-terminal</a:t>
            </a:r>
          </a:p>
          <a:p>
            <a:pPr marL="342900" indent="-342900">
              <a:spcBef>
                <a:spcPct val="20000"/>
              </a:spcBef>
              <a:buFontTx/>
              <a:buChar char="•"/>
            </a:pPr>
            <a:endParaRPr lang="en-US" sz="2800" b="1">
              <a:solidFill>
                <a:srgbClr val="000000"/>
              </a:solidFill>
              <a:latin typeface="Comic Sans MS" pitchFamily="66" charset="0"/>
            </a:endParaRPr>
          </a:p>
        </p:txBody>
      </p:sp>
      <p:grpSp>
        <p:nvGrpSpPr>
          <p:cNvPr id="2" name="Group 6"/>
          <p:cNvGrpSpPr>
            <a:grpSpLocks/>
          </p:cNvGrpSpPr>
          <p:nvPr/>
        </p:nvGrpSpPr>
        <p:grpSpPr bwMode="auto">
          <a:xfrm>
            <a:off x="0" y="914400"/>
            <a:ext cx="2819400" cy="1600200"/>
            <a:chOff x="0" y="576"/>
            <a:chExt cx="1776" cy="1008"/>
          </a:xfrm>
        </p:grpSpPr>
        <p:sp>
          <p:nvSpPr>
            <p:cNvPr id="10253" name="Rectangle 7"/>
            <p:cNvSpPr>
              <a:spLocks noChangeArrowheads="1"/>
            </p:cNvSpPr>
            <p:nvPr/>
          </p:nvSpPr>
          <p:spPr bwMode="auto">
            <a:xfrm>
              <a:off x="672" y="1248"/>
              <a:ext cx="288" cy="336"/>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sp>
          <p:nvSpPr>
            <p:cNvPr id="10254" name="Rectangle 8"/>
            <p:cNvSpPr>
              <a:spLocks noChangeArrowheads="1"/>
            </p:cNvSpPr>
            <p:nvPr/>
          </p:nvSpPr>
          <p:spPr bwMode="auto">
            <a:xfrm>
              <a:off x="0" y="576"/>
              <a:ext cx="1776" cy="384"/>
            </a:xfrm>
            <a:prstGeom prst="rect">
              <a:avLst/>
            </a:prstGeom>
            <a:noFill/>
            <a:ln w="9525">
              <a:solidFill>
                <a:schemeClr val="accent2"/>
              </a:solidFill>
              <a:miter lim="800000"/>
              <a:headEnd/>
              <a:tailEnd/>
            </a:ln>
          </p:spPr>
          <p:txBody>
            <a:bodyPr/>
            <a:lstStyle/>
            <a:p>
              <a:pPr marL="342900" indent="-342900">
                <a:spcBef>
                  <a:spcPct val="20000"/>
                </a:spcBef>
              </a:pPr>
              <a:r>
                <a:rPr lang="en-US" sz="2800" b="1" i="1">
                  <a:solidFill>
                    <a:srgbClr val="3333CC"/>
                  </a:solidFill>
                  <a:latin typeface="Comic Sans MS" pitchFamily="66" charset="0"/>
                </a:rPr>
                <a:t>Start-symbol</a:t>
              </a:r>
            </a:p>
            <a:p>
              <a:pPr marL="342900" indent="-342900">
                <a:spcBef>
                  <a:spcPct val="20000"/>
                </a:spcBef>
                <a:buFontTx/>
                <a:buChar char="•"/>
              </a:pPr>
              <a:endParaRPr lang="en-US" sz="2800" b="1">
                <a:solidFill>
                  <a:srgbClr val="000000"/>
                </a:solidFill>
                <a:latin typeface="Comic Sans MS" pitchFamily="66" charset="0"/>
              </a:endParaRPr>
            </a:p>
          </p:txBody>
        </p:sp>
        <p:sp>
          <p:nvSpPr>
            <p:cNvPr id="10255" name="Line 9"/>
            <p:cNvSpPr>
              <a:spLocks noChangeShapeType="1"/>
            </p:cNvSpPr>
            <p:nvPr/>
          </p:nvSpPr>
          <p:spPr bwMode="auto">
            <a:xfrm>
              <a:off x="864" y="960"/>
              <a:ext cx="0" cy="288"/>
            </a:xfrm>
            <a:prstGeom prst="line">
              <a:avLst/>
            </a:prstGeom>
            <a:noFill/>
            <a:ln w="57150">
              <a:solidFill>
                <a:schemeClr val="tx1"/>
              </a:solidFill>
              <a:round/>
              <a:headEnd/>
              <a:tailEnd type="triangle" w="med" len="med"/>
            </a:ln>
          </p:spPr>
          <p:txBody>
            <a:bodyPr/>
            <a:lstStyle/>
            <a:p>
              <a:endParaRPr lang="en-US" sz="2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4"/>
          <p:cNvSpPr>
            <a:spLocks noGrp="1"/>
          </p:cNvSpPr>
          <p:nvPr>
            <p:ph type="dt" sz="quarter" idx="10"/>
          </p:nvPr>
        </p:nvSpPr>
        <p:spPr>
          <a:noFill/>
        </p:spPr>
        <p:txBody>
          <a:bodyPr/>
          <a:lstStyle/>
          <a:p>
            <a:fld id="{0067B786-5FBC-4306-A2E7-5B94A4A0B3F9}" type="datetime1">
              <a:rPr lang="en-US" smtClean="0">
                <a:solidFill>
                  <a:srgbClr val="000000"/>
                </a:solidFill>
              </a:rPr>
              <a:t>9/23/2014</a:t>
            </a:fld>
            <a:endParaRPr lang="en-US">
              <a:solidFill>
                <a:srgbClr val="000000"/>
              </a:solidFill>
            </a:endParaRPr>
          </a:p>
        </p:txBody>
      </p:sp>
      <p:sp>
        <p:nvSpPr>
          <p:cNvPr id="11269" name="Footer Placeholder 5"/>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11270" name="Slide Number Placeholder 6"/>
          <p:cNvSpPr>
            <a:spLocks noGrp="1"/>
          </p:cNvSpPr>
          <p:nvPr>
            <p:ph type="sldNum" sz="quarter" idx="12"/>
          </p:nvPr>
        </p:nvSpPr>
        <p:spPr>
          <a:noFill/>
        </p:spPr>
        <p:txBody>
          <a:bodyPr/>
          <a:lstStyle/>
          <a:p>
            <a:fld id="{96A65078-FD92-4A96-837C-3CDAF6BEF467}" type="slidenum">
              <a:rPr lang="en-US" smtClean="0">
                <a:solidFill>
                  <a:srgbClr val="000000"/>
                </a:solidFill>
              </a:rPr>
              <a:pPr/>
              <a:t>15</a:t>
            </a:fld>
            <a:endParaRPr lang="en-US" smtClean="0">
              <a:solidFill>
                <a:srgbClr val="000000"/>
              </a:solidFill>
            </a:endParaRPr>
          </a:p>
        </p:txBody>
      </p:sp>
      <p:sp>
        <p:nvSpPr>
          <p:cNvPr id="11271" name="Rectangle 2"/>
          <p:cNvSpPr>
            <a:spLocks noGrp="1" noChangeArrowheads="1"/>
          </p:cNvSpPr>
          <p:nvPr>
            <p:ph type="title"/>
          </p:nvPr>
        </p:nvSpPr>
        <p:spPr>
          <a:xfrm>
            <a:off x="685800" y="0"/>
            <a:ext cx="7772400" cy="1143000"/>
          </a:xfrm>
        </p:spPr>
        <p:txBody>
          <a:bodyPr/>
          <a:lstStyle/>
          <a:p>
            <a:pPr eaLnBrk="1" hangingPunct="1"/>
            <a:r>
              <a:rPr lang="en-US" smtClean="0"/>
              <a:t>CFG more complex Example</a:t>
            </a:r>
          </a:p>
        </p:txBody>
      </p:sp>
      <p:pic>
        <p:nvPicPr>
          <p:cNvPr id="11272" name="Picture 12" descr="fig9"/>
          <p:cNvPicPr>
            <a:picLocks noGrp="1" noChangeAspect="1" noChangeArrowheads="1"/>
          </p:cNvPicPr>
          <p:nvPr>
            <p:ph sz="half" idx="2"/>
          </p:nvPr>
        </p:nvPicPr>
        <p:blipFill>
          <a:blip r:embed="rId3" cstate="print"/>
          <a:srcRect/>
          <a:stretch>
            <a:fillRect/>
          </a:stretch>
        </p:blipFill>
        <p:spPr>
          <a:xfrm>
            <a:off x="4724400" y="2133600"/>
            <a:ext cx="4419600" cy="3124200"/>
          </a:xfrm>
          <a:noFill/>
        </p:spPr>
      </p:pic>
      <p:pic>
        <p:nvPicPr>
          <p:cNvPr id="11273" name="Picture 15" descr="fig9"/>
          <p:cNvPicPr>
            <a:picLocks noGrp="1" noChangeAspect="1" noChangeArrowheads="1"/>
          </p:cNvPicPr>
          <p:nvPr>
            <p:ph sz="half" idx="1"/>
          </p:nvPr>
        </p:nvPicPr>
        <p:blipFill>
          <a:blip r:embed="rId4" cstate="print"/>
          <a:srcRect/>
          <a:stretch>
            <a:fillRect/>
          </a:stretch>
        </p:blipFill>
        <p:spPr>
          <a:xfrm>
            <a:off x="0" y="2133600"/>
            <a:ext cx="4724400" cy="3200400"/>
          </a:xfrm>
          <a:noFill/>
        </p:spPr>
      </p:pic>
      <p:sp>
        <p:nvSpPr>
          <p:cNvPr id="11274" name="Rectangle 17"/>
          <p:cNvSpPr>
            <a:spLocks noChangeArrowheads="1"/>
          </p:cNvSpPr>
          <p:nvPr/>
        </p:nvSpPr>
        <p:spPr bwMode="auto">
          <a:xfrm>
            <a:off x="5867400" y="1524000"/>
            <a:ext cx="1752600" cy="457200"/>
          </a:xfrm>
          <a:prstGeom prst="rect">
            <a:avLst/>
          </a:prstGeom>
          <a:noFill/>
          <a:ln w="9525">
            <a:solidFill>
              <a:schemeClr val="accent2"/>
            </a:solidFill>
            <a:miter lim="800000"/>
            <a:headEnd/>
            <a:tailEnd/>
          </a:ln>
        </p:spPr>
        <p:txBody>
          <a:bodyPr/>
          <a:lstStyle/>
          <a:p>
            <a:pPr marL="342900" indent="-342900">
              <a:spcBef>
                <a:spcPct val="20000"/>
              </a:spcBef>
            </a:pPr>
            <a:r>
              <a:rPr lang="en-US" sz="2800" b="1" i="1">
                <a:solidFill>
                  <a:srgbClr val="3333CC"/>
                </a:solidFill>
                <a:latin typeface="Comic Sans MS" pitchFamily="66" charset="0"/>
              </a:rPr>
              <a:t>Lexicon</a:t>
            </a:r>
          </a:p>
          <a:p>
            <a:pPr marL="342900" indent="-342900">
              <a:spcBef>
                <a:spcPct val="20000"/>
              </a:spcBef>
              <a:buFontTx/>
              <a:buChar char="•"/>
            </a:pPr>
            <a:endParaRPr lang="en-US" sz="2800" b="1">
              <a:solidFill>
                <a:srgbClr val="000000"/>
              </a:solidFill>
              <a:latin typeface="Comic Sans MS" pitchFamily="66" charset="0"/>
            </a:endParaRPr>
          </a:p>
        </p:txBody>
      </p:sp>
      <p:sp>
        <p:nvSpPr>
          <p:cNvPr id="11275" name="Rectangle 18"/>
          <p:cNvSpPr>
            <a:spLocks noChangeArrowheads="1"/>
          </p:cNvSpPr>
          <p:nvPr/>
        </p:nvSpPr>
        <p:spPr bwMode="auto">
          <a:xfrm>
            <a:off x="0" y="1524000"/>
            <a:ext cx="5791200" cy="457200"/>
          </a:xfrm>
          <a:prstGeom prst="rect">
            <a:avLst/>
          </a:prstGeom>
          <a:noFill/>
          <a:ln w="9525">
            <a:solidFill>
              <a:schemeClr val="accent2"/>
            </a:solidFill>
            <a:miter lim="800000"/>
            <a:headEnd/>
            <a:tailEnd/>
          </a:ln>
        </p:spPr>
        <p:txBody>
          <a:bodyPr/>
          <a:lstStyle/>
          <a:p>
            <a:pPr marL="342900" indent="-342900">
              <a:spcBef>
                <a:spcPct val="20000"/>
              </a:spcBef>
            </a:pPr>
            <a:r>
              <a:rPr lang="en-US" sz="2800" b="1" i="1">
                <a:solidFill>
                  <a:srgbClr val="3333CC"/>
                </a:solidFill>
                <a:latin typeface="Comic Sans MS" pitchFamily="66" charset="0"/>
              </a:rPr>
              <a:t>Grammar with example phrases</a:t>
            </a:r>
          </a:p>
          <a:p>
            <a:pPr marL="342900" indent="-342900">
              <a:spcBef>
                <a:spcPct val="20000"/>
              </a:spcBef>
              <a:buFontTx/>
              <a:buChar char="•"/>
            </a:pPr>
            <a:endParaRPr lang="en-US" sz="2800" b="1">
              <a:solidFill>
                <a:srgbClr val="000000"/>
              </a:solidFill>
              <a:latin typeface="Comic Sans MS" pitchFamily="66" charset="0"/>
            </a:endParaRPr>
          </a:p>
        </p:txBody>
      </p:sp>
      <p:sp>
        <p:nvSpPr>
          <p:cNvPr id="11276" name="Rectangle 19"/>
          <p:cNvSpPr>
            <a:spLocks noChangeArrowheads="1"/>
          </p:cNvSpPr>
          <p:nvPr/>
        </p:nvSpPr>
        <p:spPr bwMode="auto">
          <a:xfrm>
            <a:off x="0" y="1981200"/>
            <a:ext cx="4876800" cy="3352800"/>
          </a:xfrm>
          <a:prstGeom prst="rect">
            <a:avLst/>
          </a:prstGeom>
          <a:noFill/>
          <a:ln w="9525">
            <a:solidFill>
              <a:schemeClr val="tx1"/>
            </a:solidFill>
            <a:miter lim="800000"/>
            <a:headEnd/>
            <a:tailEnd/>
          </a:ln>
        </p:spPr>
        <p:txBody>
          <a:bodyPr wrap="none" anchor="ctr"/>
          <a:lstStyle/>
          <a:p>
            <a:endParaRPr lang="en-US" sz="2800">
              <a:solidFill>
                <a:srgbClr val="000000"/>
              </a:solidFill>
            </a:endParaRPr>
          </a:p>
        </p:txBody>
      </p:sp>
      <p:sp>
        <p:nvSpPr>
          <p:cNvPr id="11277" name="Rectangle 20"/>
          <p:cNvSpPr>
            <a:spLocks noChangeArrowheads="1"/>
          </p:cNvSpPr>
          <p:nvPr/>
        </p:nvSpPr>
        <p:spPr bwMode="auto">
          <a:xfrm>
            <a:off x="4876800" y="1981200"/>
            <a:ext cx="4267200" cy="3352800"/>
          </a:xfrm>
          <a:prstGeom prst="rect">
            <a:avLst/>
          </a:prstGeom>
          <a:noFill/>
          <a:ln w="9525">
            <a:solidFill>
              <a:schemeClr val="tx1"/>
            </a:solidFill>
            <a:miter lim="800000"/>
            <a:headEnd/>
            <a:tailEnd/>
          </a:ln>
        </p:spPr>
        <p:txBody>
          <a:bodyPr wrap="none" anchor="ctr"/>
          <a:lstStyle/>
          <a:p>
            <a:endParaRPr lang="en-US" sz="2800">
              <a:solidFill>
                <a:srgbClr val="000000"/>
              </a:solidFill>
            </a:endParaRPr>
          </a:p>
        </p:txBody>
      </p:sp>
      <p:sp>
        <p:nvSpPr>
          <p:cNvPr id="11278" name="Rectangle 21"/>
          <p:cNvSpPr>
            <a:spLocks noChangeArrowheads="1"/>
          </p:cNvSpPr>
          <p:nvPr/>
        </p:nvSpPr>
        <p:spPr bwMode="auto">
          <a:xfrm>
            <a:off x="6324600" y="2286000"/>
            <a:ext cx="2732088" cy="2819400"/>
          </a:xfrm>
          <a:prstGeom prst="rect">
            <a:avLst/>
          </a:prstGeom>
          <a:noFill/>
          <a:ln w="28575">
            <a:solidFill>
              <a:schemeClr val="accent1"/>
            </a:solidFill>
            <a:miter lim="800000"/>
            <a:headEnd/>
            <a:tailEnd/>
          </a:ln>
        </p:spPr>
        <p:txBody>
          <a:bodyPr wrap="none" anchor="ctr"/>
          <a:lstStyle/>
          <a:p>
            <a:endParaRPr lang="en-US" sz="2800">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111618" name="Ink 13"/>
              <p14:cNvContentPartPr>
                <a14:cpLocks xmlns:a14="http://schemas.microsoft.com/office/drawing/2010/main" noRot="1" noChangeAspect="1" noEditPoints="1" noChangeArrowheads="1" noChangeShapeType="1"/>
              </p14:cNvContentPartPr>
              <p14:nvPr/>
            </p14:nvContentPartPr>
            <p14:xfrm>
              <a:off x="504825" y="2838450"/>
              <a:ext cx="560388" cy="152400"/>
            </p14:xfrm>
          </p:contentPart>
        </mc:Choice>
        <mc:Fallback xmlns="">
          <p:pic>
            <p:nvPicPr>
              <p:cNvPr id="111618" name="Ink 13"/>
              <p:cNvPicPr>
                <a:picLocks noRot="1" noChangeAspect="1" noEditPoints="1" noChangeArrowheads="1" noChangeShapeType="1"/>
              </p:cNvPicPr>
              <p:nvPr/>
            </p:nvPicPr>
            <p:blipFill>
              <a:blip r:embed="rId6"/>
              <a:stretch>
                <a:fillRect/>
              </a:stretch>
            </p:blipFill>
            <p:spPr>
              <a:xfrm>
                <a:off x="495107" y="2834127"/>
                <a:ext cx="579104" cy="1664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1619" name="Ink 14"/>
              <p14:cNvContentPartPr>
                <a14:cpLocks xmlns:a14="http://schemas.microsoft.com/office/drawing/2010/main" noRot="1" noChangeAspect="1" noEditPoints="1" noChangeArrowheads="1" noChangeShapeType="1"/>
              </p14:cNvContentPartPr>
              <p14:nvPr/>
            </p14:nvContentPartPr>
            <p14:xfrm>
              <a:off x="465138" y="3071813"/>
              <a:ext cx="601662" cy="149225"/>
            </p14:xfrm>
          </p:contentPart>
        </mc:Choice>
        <mc:Fallback xmlns="">
          <p:pic>
            <p:nvPicPr>
              <p:cNvPr id="111619" name="Ink 14"/>
              <p:cNvPicPr>
                <a:picLocks noRot="1" noChangeAspect="1" noEditPoints="1" noChangeArrowheads="1" noChangeShapeType="1"/>
              </p:cNvPicPr>
              <p:nvPr/>
            </p:nvPicPr>
            <p:blipFill>
              <a:blip r:embed="rId8"/>
              <a:stretch>
                <a:fillRect/>
              </a:stretch>
            </p:blipFill>
            <p:spPr>
              <a:xfrm>
                <a:off x="456136" y="3063921"/>
                <a:ext cx="620745" cy="168954"/>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p:cNvSpPr>
            <a:spLocks noGrp="1"/>
          </p:cNvSpPr>
          <p:nvPr>
            <p:ph type="dt" sz="quarter" idx="10"/>
          </p:nvPr>
        </p:nvSpPr>
        <p:spPr>
          <a:noFill/>
        </p:spPr>
        <p:txBody>
          <a:bodyPr/>
          <a:lstStyle/>
          <a:p>
            <a:fld id="{58C89578-7DBF-422E-96CA-9F2993CA33DE}" type="datetime1">
              <a:rPr lang="en-US" smtClean="0">
                <a:solidFill>
                  <a:srgbClr val="000000"/>
                </a:solidFill>
              </a:rPr>
              <a:t>9/23/2014</a:t>
            </a:fld>
            <a:endParaRPr lang="en-US">
              <a:solidFill>
                <a:srgbClr val="000000"/>
              </a:solidFill>
            </a:endParaRPr>
          </a:p>
        </p:txBody>
      </p:sp>
      <p:sp>
        <p:nvSpPr>
          <p:cNvPr id="12292"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12293" name="Slide Number Placeholder 5"/>
          <p:cNvSpPr>
            <a:spLocks noGrp="1"/>
          </p:cNvSpPr>
          <p:nvPr>
            <p:ph type="sldNum" sz="quarter" idx="12"/>
          </p:nvPr>
        </p:nvSpPr>
        <p:spPr>
          <a:noFill/>
        </p:spPr>
        <p:txBody>
          <a:bodyPr/>
          <a:lstStyle/>
          <a:p>
            <a:fld id="{99C71A13-C306-4C0B-B0E7-7DB18F718CBB}" type="slidenum">
              <a:rPr lang="en-US" smtClean="0">
                <a:solidFill>
                  <a:srgbClr val="000000"/>
                </a:solidFill>
              </a:rPr>
              <a:pPr/>
              <a:t>16</a:t>
            </a:fld>
            <a:endParaRPr lang="en-US" smtClean="0">
              <a:solidFill>
                <a:srgbClr val="000000"/>
              </a:solidFill>
            </a:endParaRPr>
          </a:p>
        </p:txBody>
      </p:sp>
      <p:sp>
        <p:nvSpPr>
          <p:cNvPr id="12294" name="Rectangle 2"/>
          <p:cNvSpPr>
            <a:spLocks noGrp="1" noChangeArrowheads="1"/>
          </p:cNvSpPr>
          <p:nvPr>
            <p:ph type="title"/>
          </p:nvPr>
        </p:nvSpPr>
        <p:spPr>
          <a:xfrm>
            <a:off x="609600" y="228600"/>
            <a:ext cx="7772400" cy="1143000"/>
          </a:xfrm>
        </p:spPr>
        <p:txBody>
          <a:bodyPr/>
          <a:lstStyle/>
          <a:p>
            <a:pPr eaLnBrk="1" hangingPunct="1"/>
            <a:r>
              <a:rPr lang="en-US" smtClean="0"/>
              <a:t>CFGs</a:t>
            </a:r>
          </a:p>
        </p:txBody>
      </p:sp>
      <p:sp>
        <p:nvSpPr>
          <p:cNvPr id="12295" name="Rectangle 3"/>
          <p:cNvSpPr>
            <a:spLocks noGrp="1" noChangeArrowheads="1"/>
          </p:cNvSpPr>
          <p:nvPr>
            <p:ph type="body" idx="1"/>
          </p:nvPr>
        </p:nvSpPr>
        <p:spPr>
          <a:xfrm>
            <a:off x="457200" y="1295400"/>
            <a:ext cx="8382000" cy="4953000"/>
          </a:xfrm>
        </p:spPr>
        <p:txBody>
          <a:bodyPr/>
          <a:lstStyle/>
          <a:p>
            <a:pPr eaLnBrk="1" hangingPunct="1"/>
            <a:r>
              <a:rPr lang="en-US" sz="3200" smtClean="0"/>
              <a:t>Define a </a:t>
            </a:r>
            <a:r>
              <a:rPr lang="en-US" sz="3200" smtClean="0">
                <a:solidFill>
                  <a:schemeClr val="accent2"/>
                </a:solidFill>
              </a:rPr>
              <a:t>Formal Language</a:t>
            </a:r>
            <a:r>
              <a:rPr lang="en-US" smtClean="0"/>
              <a:t> (un/grammatical sentences)</a:t>
            </a:r>
          </a:p>
          <a:p>
            <a:pPr eaLnBrk="1" hangingPunct="1"/>
            <a:endParaRPr lang="en-US" smtClean="0"/>
          </a:p>
          <a:p>
            <a:pPr eaLnBrk="1" hangingPunct="1"/>
            <a:r>
              <a:rPr lang="en-US" sz="3200" smtClean="0">
                <a:solidFill>
                  <a:schemeClr val="accent2"/>
                </a:solidFill>
              </a:rPr>
              <a:t>Generative Formalism</a:t>
            </a:r>
            <a:endParaRPr lang="en-US" sz="3200" smtClean="0"/>
          </a:p>
          <a:p>
            <a:pPr lvl="1" eaLnBrk="1" hangingPunct="1"/>
            <a:r>
              <a:rPr lang="en-US" sz="2800" smtClean="0">
                <a:solidFill>
                  <a:schemeClr val="accent2"/>
                </a:solidFill>
              </a:rPr>
              <a:t>Generate</a:t>
            </a:r>
            <a:r>
              <a:rPr lang="en-US" sz="2800" smtClean="0"/>
              <a:t> strings in the language</a:t>
            </a:r>
          </a:p>
          <a:p>
            <a:pPr lvl="1" eaLnBrk="1" hangingPunct="1"/>
            <a:r>
              <a:rPr lang="en-US" sz="2800" smtClean="0">
                <a:solidFill>
                  <a:schemeClr val="accent2"/>
                </a:solidFill>
              </a:rPr>
              <a:t>Reject</a:t>
            </a:r>
            <a:r>
              <a:rPr lang="en-US" sz="2800" smtClean="0"/>
              <a:t> strings not in the language</a:t>
            </a:r>
          </a:p>
          <a:p>
            <a:pPr lvl="1" eaLnBrk="1" hangingPunct="1"/>
            <a:r>
              <a:rPr lang="en-US" sz="2800" smtClean="0">
                <a:solidFill>
                  <a:schemeClr val="accent2"/>
                </a:solidFill>
              </a:rPr>
              <a:t>Impose structures</a:t>
            </a:r>
            <a:r>
              <a:rPr lang="en-US" sz="2800" smtClean="0"/>
              <a:t> (trees) on strings in the language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Date Placeholder 3"/>
          <p:cNvSpPr>
            <a:spLocks noGrp="1"/>
          </p:cNvSpPr>
          <p:nvPr>
            <p:ph type="dt" sz="quarter" idx="10"/>
          </p:nvPr>
        </p:nvSpPr>
        <p:spPr>
          <a:noFill/>
        </p:spPr>
        <p:txBody>
          <a:bodyPr/>
          <a:lstStyle/>
          <a:p>
            <a:fld id="{B919496B-3A7A-42DE-8DB1-774F0B7B7D95}" type="datetime1">
              <a:rPr lang="en-US" smtClean="0">
                <a:solidFill>
                  <a:srgbClr val="000000"/>
                </a:solidFill>
              </a:rPr>
              <a:t>9/23/2014</a:t>
            </a:fld>
            <a:endParaRPr lang="en-US">
              <a:solidFill>
                <a:srgbClr val="000000"/>
              </a:solidFill>
            </a:endParaRPr>
          </a:p>
        </p:txBody>
      </p:sp>
      <p:sp>
        <p:nvSpPr>
          <p:cNvPr id="13319"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13320" name="Slide Number Placeholder 5"/>
          <p:cNvSpPr>
            <a:spLocks noGrp="1"/>
          </p:cNvSpPr>
          <p:nvPr>
            <p:ph type="sldNum" sz="quarter" idx="12"/>
          </p:nvPr>
        </p:nvSpPr>
        <p:spPr>
          <a:noFill/>
        </p:spPr>
        <p:txBody>
          <a:bodyPr/>
          <a:lstStyle/>
          <a:p>
            <a:fld id="{5F5D9F91-5FB5-4355-8096-489A8F2A9BDE}" type="slidenum">
              <a:rPr lang="en-US" smtClean="0">
                <a:solidFill>
                  <a:srgbClr val="000000"/>
                </a:solidFill>
              </a:rPr>
              <a:pPr/>
              <a:t>17</a:t>
            </a:fld>
            <a:endParaRPr lang="en-US" smtClean="0">
              <a:solidFill>
                <a:srgbClr val="000000"/>
              </a:solidFill>
            </a:endParaRPr>
          </a:p>
        </p:txBody>
      </p:sp>
      <p:sp>
        <p:nvSpPr>
          <p:cNvPr id="13321" name="Rectangle 2"/>
          <p:cNvSpPr>
            <a:spLocks noGrp="1" noChangeArrowheads="1"/>
          </p:cNvSpPr>
          <p:nvPr>
            <p:ph type="title"/>
          </p:nvPr>
        </p:nvSpPr>
        <p:spPr>
          <a:xfrm>
            <a:off x="685800" y="304800"/>
            <a:ext cx="7772400" cy="1143000"/>
          </a:xfrm>
        </p:spPr>
        <p:txBody>
          <a:bodyPr/>
          <a:lstStyle/>
          <a:p>
            <a:pPr eaLnBrk="1" hangingPunct="1"/>
            <a:r>
              <a:rPr lang="en-US" smtClean="0"/>
              <a:t>CFG: Formal Definitions</a:t>
            </a:r>
          </a:p>
        </p:txBody>
      </p:sp>
      <p:sp>
        <p:nvSpPr>
          <p:cNvPr id="13322" name="Rectangle 3"/>
          <p:cNvSpPr>
            <a:spLocks noGrp="1" noChangeArrowheads="1"/>
          </p:cNvSpPr>
          <p:nvPr>
            <p:ph type="body" idx="1"/>
          </p:nvPr>
        </p:nvSpPr>
        <p:spPr>
          <a:xfrm>
            <a:off x="0" y="1524000"/>
            <a:ext cx="9144000" cy="2209800"/>
          </a:xfrm>
        </p:spPr>
        <p:txBody>
          <a:bodyPr/>
          <a:lstStyle/>
          <a:p>
            <a:pPr eaLnBrk="1" hangingPunct="1">
              <a:spcAft>
                <a:spcPct val="25000"/>
              </a:spcAft>
            </a:pPr>
            <a:r>
              <a:rPr lang="en-US" smtClean="0"/>
              <a:t>4-tuple </a:t>
            </a:r>
            <a:r>
              <a:rPr lang="en-US" sz="3200" b="0" smtClean="0">
                <a:sym typeface="Symbol" pitchFamily="18" charset="2"/>
              </a:rPr>
              <a:t>(non-term., term., productions, start)</a:t>
            </a:r>
            <a:r>
              <a:rPr lang="en-US" smtClean="0"/>
              <a:t> </a:t>
            </a:r>
          </a:p>
          <a:p>
            <a:pPr eaLnBrk="1" hangingPunct="1">
              <a:spcAft>
                <a:spcPct val="25000"/>
              </a:spcAft>
            </a:pPr>
            <a:r>
              <a:rPr lang="en-US" smtClean="0"/>
              <a:t> </a:t>
            </a:r>
            <a:r>
              <a:rPr lang="en-US" smtClean="0">
                <a:solidFill>
                  <a:schemeClr val="accent2"/>
                </a:solidFill>
              </a:rPr>
              <a:t>(</a:t>
            </a:r>
            <a:r>
              <a:rPr lang="en-US" b="0" smtClean="0">
                <a:solidFill>
                  <a:schemeClr val="accent2"/>
                </a:solidFill>
              </a:rPr>
              <a:t>N, </a:t>
            </a:r>
            <a:r>
              <a:rPr lang="en-US" sz="3200" b="0" smtClean="0">
                <a:solidFill>
                  <a:schemeClr val="accent2"/>
                </a:solidFill>
                <a:sym typeface="Symbol" pitchFamily="18" charset="2"/>
              </a:rPr>
              <a:t>, P, S)</a:t>
            </a:r>
          </a:p>
          <a:p>
            <a:pPr eaLnBrk="1" hangingPunct="1">
              <a:spcAft>
                <a:spcPct val="25000"/>
              </a:spcAft>
            </a:pPr>
            <a:r>
              <a:rPr lang="en-US" sz="3200" b="0" smtClean="0">
                <a:solidFill>
                  <a:schemeClr val="accent2"/>
                </a:solidFill>
                <a:sym typeface="Symbol" pitchFamily="18" charset="2"/>
              </a:rPr>
              <a:t>P</a:t>
            </a:r>
            <a:r>
              <a:rPr lang="en-US" sz="3200" b="0" smtClean="0">
                <a:sym typeface="Symbol" pitchFamily="18" charset="2"/>
              </a:rPr>
              <a:t> is a set of rules A; A</a:t>
            </a:r>
            <a:r>
              <a:rPr lang="en-US" sz="3200" smtClean="0">
                <a:sym typeface="Symbol" pitchFamily="18" charset="2"/>
              </a:rPr>
              <a:t></a:t>
            </a:r>
            <a:r>
              <a:rPr lang="en-US" smtClean="0"/>
              <a:t>N, </a:t>
            </a:r>
            <a:r>
              <a:rPr lang="en-US" sz="3200" b="0" smtClean="0">
                <a:sym typeface="Symbol" pitchFamily="18" charset="2"/>
              </a:rPr>
              <a:t>(</a:t>
            </a:r>
            <a:r>
              <a:rPr lang="en-US" sz="3200" smtClean="0">
                <a:sym typeface="Symbol" pitchFamily="18" charset="2"/>
              </a:rPr>
              <a:t></a:t>
            </a:r>
            <a:r>
              <a:rPr lang="en-US" sz="3200" b="0" smtClean="0">
                <a:sym typeface="Symbol" pitchFamily="18" charset="2"/>
              </a:rPr>
              <a:t>N)*</a:t>
            </a:r>
            <a:endParaRPr lang="en-US" smtClean="0"/>
          </a:p>
          <a:p>
            <a:pPr lvl="1" eaLnBrk="1" hangingPunct="1">
              <a:buFontTx/>
              <a:buNone/>
            </a:pPr>
            <a:endParaRPr lang="en-US" smtClean="0"/>
          </a:p>
        </p:txBody>
      </p:sp>
      <p:sp>
        <p:nvSpPr>
          <p:cNvPr id="595972" name="Rectangle 4"/>
          <p:cNvSpPr>
            <a:spLocks noChangeArrowheads="1"/>
          </p:cNvSpPr>
          <p:nvPr/>
        </p:nvSpPr>
        <p:spPr bwMode="auto">
          <a:xfrm>
            <a:off x="152400" y="3810000"/>
            <a:ext cx="8839200" cy="1524000"/>
          </a:xfrm>
          <a:prstGeom prst="rect">
            <a:avLst/>
          </a:prstGeom>
          <a:noFill/>
          <a:ln w="9525">
            <a:noFill/>
            <a:miter lim="800000"/>
            <a:headEnd/>
            <a:tailEnd/>
          </a:ln>
        </p:spPr>
        <p:txBody>
          <a:bodyPr/>
          <a:lstStyle/>
          <a:p>
            <a:pPr marL="342900" indent="-342900">
              <a:spcBef>
                <a:spcPct val="20000"/>
              </a:spcBef>
              <a:spcAft>
                <a:spcPct val="25000"/>
              </a:spcAft>
              <a:buFontTx/>
              <a:buChar char="•"/>
            </a:pPr>
            <a:r>
              <a:rPr lang="en-US" sz="2800" b="1">
                <a:solidFill>
                  <a:srgbClr val="000000"/>
                </a:solidFill>
                <a:latin typeface="Comic Sans MS" pitchFamily="66" charset="0"/>
              </a:rPr>
              <a:t>A </a:t>
            </a:r>
            <a:r>
              <a:rPr lang="en-US" sz="2800" b="1">
                <a:solidFill>
                  <a:srgbClr val="3333CC"/>
                </a:solidFill>
                <a:latin typeface="Comic Sans MS" pitchFamily="66" charset="0"/>
              </a:rPr>
              <a:t>derivation</a:t>
            </a:r>
            <a:r>
              <a:rPr lang="en-US" sz="2800" b="1">
                <a:solidFill>
                  <a:srgbClr val="000000"/>
                </a:solidFill>
                <a:latin typeface="Comic Sans MS" pitchFamily="66" charset="0"/>
              </a:rPr>
              <a:t> is the process of rewriting </a:t>
            </a:r>
            <a:r>
              <a:rPr lang="en-US" sz="3200">
                <a:solidFill>
                  <a:srgbClr val="000000"/>
                </a:solidFill>
                <a:latin typeface="Comic Sans MS" pitchFamily="66" charset="0"/>
                <a:sym typeface="Symbol" pitchFamily="18" charset="2"/>
              </a:rPr>
              <a:t></a:t>
            </a:r>
            <a:r>
              <a:rPr lang="en-US" sz="3200" baseline="-25000">
                <a:solidFill>
                  <a:srgbClr val="000000"/>
                </a:solidFill>
                <a:latin typeface="Comic Sans MS" pitchFamily="66" charset="0"/>
                <a:sym typeface="Symbol" pitchFamily="18" charset="2"/>
              </a:rPr>
              <a:t>1</a:t>
            </a:r>
            <a:r>
              <a:rPr lang="en-US" sz="3200">
                <a:solidFill>
                  <a:srgbClr val="000000"/>
                </a:solidFill>
                <a:latin typeface="Comic Sans MS" pitchFamily="66" charset="0"/>
                <a:sym typeface="Symbol" pitchFamily="18" charset="2"/>
              </a:rPr>
              <a:t> </a:t>
            </a:r>
            <a:r>
              <a:rPr lang="en-US" sz="2800" b="1">
                <a:solidFill>
                  <a:srgbClr val="000000"/>
                </a:solidFill>
                <a:latin typeface="Comic Sans MS" pitchFamily="66" charset="0"/>
                <a:sym typeface="Symbol" pitchFamily="18" charset="2"/>
              </a:rPr>
              <a:t>into</a:t>
            </a:r>
            <a:r>
              <a:rPr lang="en-US" sz="3200">
                <a:solidFill>
                  <a:srgbClr val="000000"/>
                </a:solidFill>
                <a:latin typeface="Comic Sans MS" pitchFamily="66" charset="0"/>
                <a:sym typeface="Symbol" pitchFamily="18" charset="2"/>
              </a:rPr>
              <a:t>  </a:t>
            </a:r>
            <a:r>
              <a:rPr lang="en-US" sz="3200" baseline="-25000">
                <a:solidFill>
                  <a:srgbClr val="000000"/>
                </a:solidFill>
                <a:latin typeface="Comic Sans MS" pitchFamily="66" charset="0"/>
                <a:sym typeface="Symbol" pitchFamily="18" charset="2"/>
              </a:rPr>
              <a:t>m</a:t>
            </a:r>
            <a:r>
              <a:rPr lang="en-US" sz="3200">
                <a:solidFill>
                  <a:srgbClr val="000000"/>
                </a:solidFill>
                <a:latin typeface="Comic Sans MS" pitchFamily="66" charset="0"/>
                <a:sym typeface="Symbol" pitchFamily="18" charset="2"/>
              </a:rPr>
              <a:t> (</a:t>
            </a:r>
            <a:r>
              <a:rPr lang="en-US" sz="2800" b="1">
                <a:solidFill>
                  <a:srgbClr val="000000"/>
                </a:solidFill>
                <a:latin typeface="Comic Sans MS" pitchFamily="66" charset="0"/>
                <a:sym typeface="Symbol" pitchFamily="18" charset="2"/>
              </a:rPr>
              <a:t>both </a:t>
            </a:r>
            <a:r>
              <a:rPr lang="en-US" sz="2800" b="1">
                <a:solidFill>
                  <a:srgbClr val="000000"/>
                </a:solidFill>
                <a:latin typeface="Comic Sans MS" pitchFamily="66" charset="0"/>
              </a:rPr>
              <a:t>strings in </a:t>
            </a:r>
            <a:r>
              <a:rPr lang="en-US" sz="3200">
                <a:solidFill>
                  <a:srgbClr val="000000"/>
                </a:solidFill>
                <a:latin typeface="Comic Sans MS" pitchFamily="66" charset="0"/>
                <a:sym typeface="Symbol" pitchFamily="18" charset="2"/>
              </a:rPr>
              <a:t>(</a:t>
            </a:r>
            <a:r>
              <a:rPr lang="en-US" sz="3200" b="1">
                <a:solidFill>
                  <a:srgbClr val="000000"/>
                </a:solidFill>
                <a:latin typeface="Comic Sans MS" pitchFamily="66" charset="0"/>
                <a:sym typeface="Symbol" pitchFamily="18" charset="2"/>
              </a:rPr>
              <a:t></a:t>
            </a:r>
            <a:r>
              <a:rPr lang="en-US" sz="3200">
                <a:solidFill>
                  <a:srgbClr val="000000"/>
                </a:solidFill>
                <a:latin typeface="Comic Sans MS" pitchFamily="66" charset="0"/>
                <a:sym typeface="Symbol" pitchFamily="18" charset="2"/>
              </a:rPr>
              <a:t>N)*)</a:t>
            </a:r>
            <a:r>
              <a:rPr lang="en-US" sz="2800" b="1">
                <a:solidFill>
                  <a:srgbClr val="000000"/>
                </a:solidFill>
                <a:latin typeface="Comic Sans MS" pitchFamily="66" charset="0"/>
              </a:rPr>
              <a:t> by applying a sequence of rules: </a:t>
            </a:r>
            <a:r>
              <a:rPr lang="en-US" sz="3200">
                <a:solidFill>
                  <a:srgbClr val="000000"/>
                </a:solidFill>
                <a:latin typeface="Comic Sans MS" pitchFamily="66" charset="0"/>
                <a:sym typeface="Symbol" pitchFamily="18" charset="2"/>
              </a:rPr>
              <a:t></a:t>
            </a:r>
            <a:r>
              <a:rPr lang="en-US" sz="3200" baseline="-25000">
                <a:solidFill>
                  <a:srgbClr val="000000"/>
                </a:solidFill>
                <a:latin typeface="Comic Sans MS" pitchFamily="66" charset="0"/>
                <a:sym typeface="Symbol" pitchFamily="18" charset="2"/>
              </a:rPr>
              <a:t>1</a:t>
            </a:r>
            <a:r>
              <a:rPr lang="en-US" sz="3200">
                <a:solidFill>
                  <a:srgbClr val="000000"/>
                </a:solidFill>
                <a:latin typeface="Comic Sans MS" pitchFamily="66" charset="0"/>
                <a:sym typeface="Symbol" pitchFamily="18" charset="2"/>
              </a:rPr>
              <a:t> </a:t>
            </a:r>
            <a:r>
              <a:rPr lang="en-US" sz="3200" b="1">
                <a:solidFill>
                  <a:srgbClr val="000000"/>
                </a:solidFill>
                <a:latin typeface="Comic Sans MS" pitchFamily="66" charset="0"/>
                <a:sym typeface="Symbol" pitchFamily="18" charset="2"/>
              </a:rPr>
              <a:t>*</a:t>
            </a:r>
            <a:r>
              <a:rPr lang="en-US" sz="3200">
                <a:solidFill>
                  <a:srgbClr val="000000"/>
                </a:solidFill>
                <a:latin typeface="Comic Sans MS" pitchFamily="66" charset="0"/>
                <a:sym typeface="Symbol" pitchFamily="18" charset="2"/>
              </a:rPr>
              <a:t>  </a:t>
            </a:r>
            <a:r>
              <a:rPr lang="en-US" sz="3200" baseline="-25000">
                <a:solidFill>
                  <a:srgbClr val="000000"/>
                </a:solidFill>
                <a:latin typeface="Comic Sans MS" pitchFamily="66" charset="0"/>
                <a:sym typeface="Symbol" pitchFamily="18" charset="2"/>
              </a:rPr>
              <a:t>m</a:t>
            </a:r>
            <a:r>
              <a:rPr lang="en-US" sz="3200">
                <a:solidFill>
                  <a:srgbClr val="000000"/>
                </a:solidFill>
                <a:latin typeface="Comic Sans MS" pitchFamily="66" charset="0"/>
                <a:sym typeface="Symbol" pitchFamily="18" charset="2"/>
              </a:rPr>
              <a:t> </a:t>
            </a:r>
          </a:p>
        </p:txBody>
      </p:sp>
      <p:sp>
        <p:nvSpPr>
          <p:cNvPr id="595973" name="Rectangle 5"/>
          <p:cNvSpPr>
            <a:spLocks noChangeArrowheads="1"/>
          </p:cNvSpPr>
          <p:nvPr/>
        </p:nvSpPr>
        <p:spPr bwMode="auto">
          <a:xfrm>
            <a:off x="115888" y="5591175"/>
            <a:ext cx="8839200" cy="685800"/>
          </a:xfrm>
          <a:prstGeom prst="rect">
            <a:avLst/>
          </a:prstGeom>
          <a:noFill/>
          <a:ln w="9525">
            <a:noFill/>
            <a:miter lim="800000"/>
            <a:headEnd/>
            <a:tailEnd/>
          </a:ln>
        </p:spPr>
        <p:txBody>
          <a:bodyPr/>
          <a:lstStyle/>
          <a:p>
            <a:pPr marL="342900" indent="-342900">
              <a:spcBef>
                <a:spcPct val="20000"/>
              </a:spcBef>
              <a:spcAft>
                <a:spcPct val="25000"/>
              </a:spcAft>
              <a:buFontTx/>
              <a:buChar char="•"/>
            </a:pPr>
            <a:r>
              <a:rPr lang="en-US" sz="3200">
                <a:solidFill>
                  <a:srgbClr val="3333CC"/>
                </a:solidFill>
                <a:latin typeface="Comic Sans MS" pitchFamily="66" charset="0"/>
                <a:sym typeface="Symbol" pitchFamily="18" charset="2"/>
              </a:rPr>
              <a:t>L </a:t>
            </a:r>
            <a:r>
              <a:rPr lang="en-US" sz="3200" baseline="-25000">
                <a:solidFill>
                  <a:srgbClr val="3333CC"/>
                </a:solidFill>
                <a:latin typeface="Comic Sans MS" pitchFamily="66" charset="0"/>
                <a:sym typeface="Symbol" pitchFamily="18" charset="2"/>
              </a:rPr>
              <a:t>G</a:t>
            </a:r>
            <a:r>
              <a:rPr lang="en-US" sz="3200">
                <a:solidFill>
                  <a:srgbClr val="000000"/>
                </a:solidFill>
                <a:latin typeface="Comic Sans MS" pitchFamily="66" charset="0"/>
                <a:sym typeface="Symbol" pitchFamily="18" charset="2"/>
              </a:rPr>
              <a:t> = W|w</a:t>
            </a:r>
            <a:r>
              <a:rPr lang="en-US" sz="3200" b="1">
                <a:solidFill>
                  <a:srgbClr val="000000"/>
                </a:solidFill>
                <a:latin typeface="Comic Sans MS" pitchFamily="66" charset="0"/>
                <a:sym typeface="Symbol" pitchFamily="18" charset="2"/>
              </a:rPr>
              <a:t></a:t>
            </a:r>
            <a:r>
              <a:rPr lang="en-US" sz="3200">
                <a:solidFill>
                  <a:srgbClr val="000000"/>
                </a:solidFill>
                <a:latin typeface="Comic Sans MS" pitchFamily="66" charset="0"/>
                <a:sym typeface="Symbol" pitchFamily="18" charset="2"/>
              </a:rPr>
              <a:t>* and S</a:t>
            </a:r>
            <a:r>
              <a:rPr lang="en-US" sz="3200" b="1">
                <a:solidFill>
                  <a:srgbClr val="000000"/>
                </a:solidFill>
                <a:latin typeface="Comic Sans MS" pitchFamily="66" charset="0"/>
                <a:sym typeface="Symbol" pitchFamily="18" charset="2"/>
              </a:rPr>
              <a:t> *</a:t>
            </a:r>
            <a:r>
              <a:rPr lang="en-US" sz="3200">
                <a:solidFill>
                  <a:srgbClr val="000000"/>
                </a:solidFill>
                <a:latin typeface="Comic Sans MS" pitchFamily="66" charset="0"/>
                <a:sym typeface="Symbol" pitchFamily="18" charset="2"/>
              </a:rPr>
              <a:t> w</a:t>
            </a:r>
            <a:endParaRPr lang="en-US" sz="2800" b="1">
              <a:solidFill>
                <a:srgbClr val="0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59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95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p:bldP spid="595973" grpId="0"/>
      <p:bldP spid="59597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Date Placeholder 3"/>
          <p:cNvSpPr>
            <a:spLocks noGrp="1"/>
          </p:cNvSpPr>
          <p:nvPr>
            <p:ph type="dt" sz="quarter" idx="10"/>
          </p:nvPr>
        </p:nvSpPr>
        <p:spPr>
          <a:noFill/>
        </p:spPr>
        <p:txBody>
          <a:bodyPr/>
          <a:lstStyle/>
          <a:p>
            <a:fld id="{55E4C695-4E63-40E7-A1EF-DE982FE6E798}" type="datetime1">
              <a:rPr lang="en-US" smtClean="0">
                <a:solidFill>
                  <a:srgbClr val="000000"/>
                </a:solidFill>
              </a:rPr>
              <a:t>9/23/2014</a:t>
            </a:fld>
            <a:endParaRPr lang="en-US">
              <a:solidFill>
                <a:srgbClr val="000000"/>
              </a:solidFill>
            </a:endParaRPr>
          </a:p>
        </p:txBody>
      </p:sp>
      <p:sp>
        <p:nvSpPr>
          <p:cNvPr id="14350"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14351" name="Slide Number Placeholder 5"/>
          <p:cNvSpPr>
            <a:spLocks noGrp="1"/>
          </p:cNvSpPr>
          <p:nvPr>
            <p:ph type="sldNum" sz="quarter" idx="12"/>
          </p:nvPr>
        </p:nvSpPr>
        <p:spPr>
          <a:noFill/>
        </p:spPr>
        <p:txBody>
          <a:bodyPr/>
          <a:lstStyle/>
          <a:p>
            <a:fld id="{61C66AE0-D2E2-4ECB-A45F-A9EA4930FF77}" type="slidenum">
              <a:rPr lang="en-US" smtClean="0">
                <a:solidFill>
                  <a:srgbClr val="000000"/>
                </a:solidFill>
              </a:rPr>
              <a:pPr/>
              <a:t>18</a:t>
            </a:fld>
            <a:endParaRPr lang="en-US" smtClean="0">
              <a:solidFill>
                <a:srgbClr val="000000"/>
              </a:solidFill>
            </a:endParaRPr>
          </a:p>
        </p:txBody>
      </p:sp>
      <p:sp>
        <p:nvSpPr>
          <p:cNvPr id="14352" name="Rectangle 2"/>
          <p:cNvSpPr>
            <a:spLocks noGrp="1" noChangeArrowheads="1"/>
          </p:cNvSpPr>
          <p:nvPr>
            <p:ph type="title"/>
          </p:nvPr>
        </p:nvSpPr>
        <p:spPr/>
        <p:txBody>
          <a:bodyPr/>
          <a:lstStyle/>
          <a:p>
            <a:pPr eaLnBrk="1" hangingPunct="1"/>
            <a:r>
              <a:rPr lang="en-US" smtClean="0"/>
              <a:t>Derivations as Trees</a:t>
            </a:r>
          </a:p>
        </p:txBody>
      </p:sp>
      <p:pic>
        <p:nvPicPr>
          <p:cNvPr id="14353" name="Picture 72" descr="only-gram"/>
          <p:cNvPicPr>
            <a:picLocks noGrp="1" noChangeAspect="1" noChangeArrowheads="1"/>
          </p:cNvPicPr>
          <p:nvPr>
            <p:ph idx="1"/>
          </p:nvPr>
        </p:nvPicPr>
        <p:blipFill>
          <a:blip r:embed="rId3" cstate="print"/>
          <a:srcRect/>
          <a:stretch>
            <a:fillRect/>
          </a:stretch>
        </p:blipFill>
        <p:spPr>
          <a:xfrm>
            <a:off x="5029200" y="1752600"/>
            <a:ext cx="3151188" cy="4267200"/>
          </a:xfrm>
          <a:noFill/>
        </p:spPr>
      </p:pic>
      <p:sp>
        <p:nvSpPr>
          <p:cNvPr id="597066" name="Rectangle 74"/>
          <p:cNvSpPr>
            <a:spLocks noChangeArrowheads="1"/>
          </p:cNvSpPr>
          <p:nvPr/>
        </p:nvSpPr>
        <p:spPr bwMode="auto">
          <a:xfrm>
            <a:off x="5181600" y="1752600"/>
            <a:ext cx="2514600" cy="304800"/>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sp>
        <p:nvSpPr>
          <p:cNvPr id="597067" name="Rectangle 75"/>
          <p:cNvSpPr>
            <a:spLocks noChangeArrowheads="1"/>
          </p:cNvSpPr>
          <p:nvPr/>
        </p:nvSpPr>
        <p:spPr bwMode="auto">
          <a:xfrm>
            <a:off x="5181600" y="2362200"/>
            <a:ext cx="2590800" cy="304800"/>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sp>
        <p:nvSpPr>
          <p:cNvPr id="597068" name="Rectangle 76"/>
          <p:cNvSpPr>
            <a:spLocks noChangeArrowheads="1"/>
          </p:cNvSpPr>
          <p:nvPr/>
        </p:nvSpPr>
        <p:spPr bwMode="auto">
          <a:xfrm>
            <a:off x="5410200" y="4419600"/>
            <a:ext cx="2514600" cy="304800"/>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sp>
        <p:nvSpPr>
          <p:cNvPr id="597069" name="Rectangle 77"/>
          <p:cNvSpPr>
            <a:spLocks noChangeArrowheads="1"/>
          </p:cNvSpPr>
          <p:nvPr/>
        </p:nvSpPr>
        <p:spPr bwMode="auto">
          <a:xfrm>
            <a:off x="5486400" y="2928938"/>
            <a:ext cx="2514600" cy="304800"/>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sp>
        <p:nvSpPr>
          <p:cNvPr id="597070" name="Rectangle 78"/>
          <p:cNvSpPr>
            <a:spLocks noChangeArrowheads="1"/>
          </p:cNvSpPr>
          <p:nvPr/>
        </p:nvSpPr>
        <p:spPr bwMode="auto">
          <a:xfrm>
            <a:off x="5105400" y="3276600"/>
            <a:ext cx="2971800" cy="304800"/>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sp>
        <p:nvSpPr>
          <p:cNvPr id="597071" name="Rectangle 79"/>
          <p:cNvSpPr>
            <a:spLocks noChangeArrowheads="1"/>
          </p:cNvSpPr>
          <p:nvPr/>
        </p:nvSpPr>
        <p:spPr bwMode="auto">
          <a:xfrm>
            <a:off x="5791200" y="3581400"/>
            <a:ext cx="1676400" cy="304800"/>
          </a:xfrm>
          <a:prstGeom prst="rect">
            <a:avLst/>
          </a:prstGeom>
          <a:noFill/>
          <a:ln w="28575">
            <a:solidFill>
              <a:schemeClr val="accent2"/>
            </a:solidFill>
            <a:miter lim="800000"/>
            <a:headEnd/>
            <a:tailEnd/>
          </a:ln>
        </p:spPr>
        <p:txBody>
          <a:bodyPr wrap="none" anchor="ctr"/>
          <a:lstStyle/>
          <a:p>
            <a:endParaRPr lang="en-US" sz="2800">
              <a:solidFill>
                <a:srgbClr val="000000"/>
              </a:solidFill>
            </a:endParaRPr>
          </a:p>
        </p:txBody>
      </p:sp>
      <p:grpSp>
        <p:nvGrpSpPr>
          <p:cNvPr id="2" name="Group 88"/>
          <p:cNvGrpSpPr>
            <a:grpSpLocks/>
          </p:cNvGrpSpPr>
          <p:nvPr/>
        </p:nvGrpSpPr>
        <p:grpSpPr bwMode="auto">
          <a:xfrm>
            <a:off x="228600" y="1981200"/>
            <a:ext cx="4349750" cy="4267200"/>
            <a:chOff x="144" y="1248"/>
            <a:chExt cx="2740" cy="2688"/>
          </a:xfrm>
        </p:grpSpPr>
        <p:sp>
          <p:nvSpPr>
            <p:cNvPr id="14362" name="Freeform 3"/>
            <p:cNvSpPr>
              <a:spLocks/>
            </p:cNvSpPr>
            <p:nvPr/>
          </p:nvSpPr>
          <p:spPr bwMode="auto">
            <a:xfrm>
              <a:off x="1089" y="1248"/>
              <a:ext cx="76" cy="121"/>
            </a:xfrm>
            <a:custGeom>
              <a:avLst/>
              <a:gdLst>
                <a:gd name="T0" fmla="*/ 68 w 76"/>
                <a:gd name="T1" fmla="*/ 41 h 121"/>
                <a:gd name="T2" fmla="*/ 64 w 76"/>
                <a:gd name="T3" fmla="*/ 28 h 121"/>
                <a:gd name="T4" fmla="*/ 56 w 76"/>
                <a:gd name="T5" fmla="*/ 12 h 121"/>
                <a:gd name="T6" fmla="*/ 44 w 76"/>
                <a:gd name="T7" fmla="*/ 4 h 121"/>
                <a:gd name="T8" fmla="*/ 28 w 76"/>
                <a:gd name="T9" fmla="*/ 4 h 121"/>
                <a:gd name="T10" fmla="*/ 16 w 76"/>
                <a:gd name="T11" fmla="*/ 16 h 121"/>
                <a:gd name="T12" fmla="*/ 16 w 76"/>
                <a:gd name="T13" fmla="*/ 28 h 121"/>
                <a:gd name="T14" fmla="*/ 24 w 76"/>
                <a:gd name="T15" fmla="*/ 36 h 121"/>
                <a:gd name="T16" fmla="*/ 44 w 76"/>
                <a:gd name="T17" fmla="*/ 49 h 121"/>
                <a:gd name="T18" fmla="*/ 64 w 76"/>
                <a:gd name="T19" fmla="*/ 65 h 121"/>
                <a:gd name="T20" fmla="*/ 72 w 76"/>
                <a:gd name="T21" fmla="*/ 73 h 121"/>
                <a:gd name="T22" fmla="*/ 76 w 76"/>
                <a:gd name="T23" fmla="*/ 89 h 121"/>
                <a:gd name="T24" fmla="*/ 64 w 76"/>
                <a:gd name="T25" fmla="*/ 109 h 121"/>
                <a:gd name="T26" fmla="*/ 40 w 76"/>
                <a:gd name="T27" fmla="*/ 121 h 121"/>
                <a:gd name="T28" fmla="*/ 28 w 76"/>
                <a:gd name="T29" fmla="*/ 117 h 121"/>
                <a:gd name="T30" fmla="*/ 20 w 76"/>
                <a:gd name="T31" fmla="*/ 117 h 121"/>
                <a:gd name="T32" fmla="*/ 8 w 76"/>
                <a:gd name="T33" fmla="*/ 113 h 121"/>
                <a:gd name="T34" fmla="*/ 4 w 76"/>
                <a:gd name="T35" fmla="*/ 113 h 121"/>
                <a:gd name="T36" fmla="*/ 4 w 76"/>
                <a:gd name="T37" fmla="*/ 121 h 121"/>
                <a:gd name="T38" fmla="*/ 0 w 76"/>
                <a:gd name="T39" fmla="*/ 81 h 121"/>
                <a:gd name="T40" fmla="*/ 4 w 76"/>
                <a:gd name="T41" fmla="*/ 93 h 121"/>
                <a:gd name="T42" fmla="*/ 12 w 76"/>
                <a:gd name="T43" fmla="*/ 105 h 121"/>
                <a:gd name="T44" fmla="*/ 28 w 76"/>
                <a:gd name="T45" fmla="*/ 113 h 121"/>
                <a:gd name="T46" fmla="*/ 48 w 76"/>
                <a:gd name="T47" fmla="*/ 113 h 121"/>
                <a:gd name="T48" fmla="*/ 60 w 76"/>
                <a:gd name="T49" fmla="*/ 101 h 121"/>
                <a:gd name="T50" fmla="*/ 60 w 76"/>
                <a:gd name="T51" fmla="*/ 93 h 121"/>
                <a:gd name="T52" fmla="*/ 56 w 76"/>
                <a:gd name="T53" fmla="*/ 81 h 121"/>
                <a:gd name="T54" fmla="*/ 48 w 76"/>
                <a:gd name="T55" fmla="*/ 77 h 121"/>
                <a:gd name="T56" fmla="*/ 32 w 76"/>
                <a:gd name="T57" fmla="*/ 69 h 121"/>
                <a:gd name="T58" fmla="*/ 12 w 76"/>
                <a:gd name="T59" fmla="*/ 53 h 121"/>
                <a:gd name="T60" fmla="*/ 4 w 76"/>
                <a:gd name="T61" fmla="*/ 45 h 121"/>
                <a:gd name="T62" fmla="*/ 0 w 76"/>
                <a:gd name="T63" fmla="*/ 28 h 121"/>
                <a:gd name="T64" fmla="*/ 8 w 76"/>
                <a:gd name="T65" fmla="*/ 8 h 121"/>
                <a:gd name="T66" fmla="*/ 32 w 76"/>
                <a:gd name="T67" fmla="*/ 0 h 121"/>
                <a:gd name="T68" fmla="*/ 52 w 76"/>
                <a:gd name="T69" fmla="*/ 4 h 121"/>
                <a:gd name="T70" fmla="*/ 60 w 76"/>
                <a:gd name="T71" fmla="*/ 4 h 121"/>
                <a:gd name="T72" fmla="*/ 64 w 76"/>
                <a:gd name="T73" fmla="*/ 4 h 121"/>
                <a:gd name="T74" fmla="*/ 68 w 76"/>
                <a:gd name="T75" fmla="*/ 0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21"/>
                <a:gd name="T116" fmla="*/ 76 w 76"/>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21">
                  <a:moveTo>
                    <a:pt x="68" y="0"/>
                  </a:moveTo>
                  <a:lnTo>
                    <a:pt x="68" y="41"/>
                  </a:lnTo>
                  <a:lnTo>
                    <a:pt x="64" y="28"/>
                  </a:lnTo>
                  <a:lnTo>
                    <a:pt x="60" y="20"/>
                  </a:lnTo>
                  <a:lnTo>
                    <a:pt x="56" y="12"/>
                  </a:lnTo>
                  <a:lnTo>
                    <a:pt x="48" y="8"/>
                  </a:lnTo>
                  <a:lnTo>
                    <a:pt x="44" y="4"/>
                  </a:lnTo>
                  <a:lnTo>
                    <a:pt x="36" y="4"/>
                  </a:lnTo>
                  <a:lnTo>
                    <a:pt x="28" y="4"/>
                  </a:lnTo>
                  <a:lnTo>
                    <a:pt x="20" y="8"/>
                  </a:lnTo>
                  <a:lnTo>
                    <a:pt x="16" y="16"/>
                  </a:lnTo>
                  <a:lnTo>
                    <a:pt x="12" y="20"/>
                  </a:lnTo>
                  <a:lnTo>
                    <a:pt x="16" y="28"/>
                  </a:lnTo>
                  <a:lnTo>
                    <a:pt x="16" y="32"/>
                  </a:lnTo>
                  <a:lnTo>
                    <a:pt x="24" y="36"/>
                  </a:lnTo>
                  <a:lnTo>
                    <a:pt x="32" y="45"/>
                  </a:lnTo>
                  <a:lnTo>
                    <a:pt x="44" y="49"/>
                  </a:lnTo>
                  <a:lnTo>
                    <a:pt x="56" y="57"/>
                  </a:lnTo>
                  <a:lnTo>
                    <a:pt x="64" y="65"/>
                  </a:lnTo>
                  <a:lnTo>
                    <a:pt x="68" y="69"/>
                  </a:lnTo>
                  <a:lnTo>
                    <a:pt x="72" y="73"/>
                  </a:lnTo>
                  <a:lnTo>
                    <a:pt x="76" y="81"/>
                  </a:lnTo>
                  <a:lnTo>
                    <a:pt x="76" y="89"/>
                  </a:lnTo>
                  <a:lnTo>
                    <a:pt x="72" y="101"/>
                  </a:lnTo>
                  <a:lnTo>
                    <a:pt x="64" y="109"/>
                  </a:lnTo>
                  <a:lnTo>
                    <a:pt x="52" y="117"/>
                  </a:lnTo>
                  <a:lnTo>
                    <a:pt x="40" y="121"/>
                  </a:lnTo>
                  <a:lnTo>
                    <a:pt x="36" y="121"/>
                  </a:lnTo>
                  <a:lnTo>
                    <a:pt x="28" y="117"/>
                  </a:lnTo>
                  <a:lnTo>
                    <a:pt x="24" y="117"/>
                  </a:lnTo>
                  <a:lnTo>
                    <a:pt x="20" y="117"/>
                  </a:lnTo>
                  <a:lnTo>
                    <a:pt x="12" y="113"/>
                  </a:lnTo>
                  <a:lnTo>
                    <a:pt x="8" y="113"/>
                  </a:lnTo>
                  <a:lnTo>
                    <a:pt x="4" y="113"/>
                  </a:lnTo>
                  <a:lnTo>
                    <a:pt x="4" y="117"/>
                  </a:lnTo>
                  <a:lnTo>
                    <a:pt x="4" y="121"/>
                  </a:lnTo>
                  <a:lnTo>
                    <a:pt x="0" y="121"/>
                  </a:lnTo>
                  <a:lnTo>
                    <a:pt x="0" y="81"/>
                  </a:lnTo>
                  <a:lnTo>
                    <a:pt x="4" y="81"/>
                  </a:lnTo>
                  <a:lnTo>
                    <a:pt x="4" y="93"/>
                  </a:lnTo>
                  <a:lnTo>
                    <a:pt x="8" y="101"/>
                  </a:lnTo>
                  <a:lnTo>
                    <a:pt x="12" y="105"/>
                  </a:lnTo>
                  <a:lnTo>
                    <a:pt x="20" y="109"/>
                  </a:lnTo>
                  <a:lnTo>
                    <a:pt x="28" y="113"/>
                  </a:lnTo>
                  <a:lnTo>
                    <a:pt x="36" y="113"/>
                  </a:lnTo>
                  <a:lnTo>
                    <a:pt x="48" y="113"/>
                  </a:lnTo>
                  <a:lnTo>
                    <a:pt x="56" y="109"/>
                  </a:lnTo>
                  <a:lnTo>
                    <a:pt x="60" y="101"/>
                  </a:lnTo>
                  <a:lnTo>
                    <a:pt x="60" y="97"/>
                  </a:lnTo>
                  <a:lnTo>
                    <a:pt x="60" y="93"/>
                  </a:lnTo>
                  <a:lnTo>
                    <a:pt x="60" y="85"/>
                  </a:lnTo>
                  <a:lnTo>
                    <a:pt x="56" y="81"/>
                  </a:lnTo>
                  <a:lnTo>
                    <a:pt x="52" y="77"/>
                  </a:lnTo>
                  <a:lnTo>
                    <a:pt x="48" y="77"/>
                  </a:lnTo>
                  <a:lnTo>
                    <a:pt x="40" y="73"/>
                  </a:lnTo>
                  <a:lnTo>
                    <a:pt x="32" y="69"/>
                  </a:lnTo>
                  <a:lnTo>
                    <a:pt x="20" y="61"/>
                  </a:lnTo>
                  <a:lnTo>
                    <a:pt x="12" y="53"/>
                  </a:lnTo>
                  <a:lnTo>
                    <a:pt x="8" y="49"/>
                  </a:lnTo>
                  <a:lnTo>
                    <a:pt x="4" y="45"/>
                  </a:lnTo>
                  <a:lnTo>
                    <a:pt x="0" y="36"/>
                  </a:lnTo>
                  <a:lnTo>
                    <a:pt x="0" y="28"/>
                  </a:lnTo>
                  <a:lnTo>
                    <a:pt x="0" y="16"/>
                  </a:lnTo>
                  <a:lnTo>
                    <a:pt x="8" y="8"/>
                  </a:lnTo>
                  <a:lnTo>
                    <a:pt x="20" y="0"/>
                  </a:lnTo>
                  <a:lnTo>
                    <a:pt x="32" y="0"/>
                  </a:lnTo>
                  <a:lnTo>
                    <a:pt x="44" y="0"/>
                  </a:lnTo>
                  <a:lnTo>
                    <a:pt x="52" y="4"/>
                  </a:lnTo>
                  <a:lnTo>
                    <a:pt x="60" y="4"/>
                  </a:lnTo>
                  <a:lnTo>
                    <a:pt x="64" y="4"/>
                  </a:lnTo>
                  <a:lnTo>
                    <a:pt x="64" y="0"/>
                  </a:lnTo>
                  <a:lnTo>
                    <a:pt x="68"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63" name="Freeform 4"/>
            <p:cNvSpPr>
              <a:spLocks/>
            </p:cNvSpPr>
            <p:nvPr/>
          </p:nvSpPr>
          <p:spPr bwMode="auto">
            <a:xfrm>
              <a:off x="148" y="1688"/>
              <a:ext cx="130" cy="117"/>
            </a:xfrm>
            <a:custGeom>
              <a:avLst/>
              <a:gdLst>
                <a:gd name="T0" fmla="*/ 0 w 130"/>
                <a:gd name="T1" fmla="*/ 0 h 117"/>
                <a:gd name="T2" fmla="*/ 29 w 130"/>
                <a:gd name="T3" fmla="*/ 0 h 117"/>
                <a:gd name="T4" fmla="*/ 105 w 130"/>
                <a:gd name="T5" fmla="*/ 89 h 117"/>
                <a:gd name="T6" fmla="*/ 105 w 130"/>
                <a:gd name="T7" fmla="*/ 20 h 117"/>
                <a:gd name="T8" fmla="*/ 105 w 130"/>
                <a:gd name="T9" fmla="*/ 8 h 117"/>
                <a:gd name="T10" fmla="*/ 101 w 130"/>
                <a:gd name="T11" fmla="*/ 4 h 117"/>
                <a:gd name="T12" fmla="*/ 97 w 130"/>
                <a:gd name="T13" fmla="*/ 0 h 117"/>
                <a:gd name="T14" fmla="*/ 93 w 130"/>
                <a:gd name="T15" fmla="*/ 0 h 117"/>
                <a:gd name="T16" fmla="*/ 89 w 130"/>
                <a:gd name="T17" fmla="*/ 0 h 117"/>
                <a:gd name="T18" fmla="*/ 89 w 130"/>
                <a:gd name="T19" fmla="*/ 0 h 117"/>
                <a:gd name="T20" fmla="*/ 130 w 130"/>
                <a:gd name="T21" fmla="*/ 0 h 117"/>
                <a:gd name="T22" fmla="*/ 130 w 130"/>
                <a:gd name="T23" fmla="*/ 0 h 117"/>
                <a:gd name="T24" fmla="*/ 125 w 130"/>
                <a:gd name="T25" fmla="*/ 0 h 117"/>
                <a:gd name="T26" fmla="*/ 117 w 130"/>
                <a:gd name="T27" fmla="*/ 0 h 117"/>
                <a:gd name="T28" fmla="*/ 113 w 130"/>
                <a:gd name="T29" fmla="*/ 4 h 117"/>
                <a:gd name="T30" fmla="*/ 113 w 130"/>
                <a:gd name="T31" fmla="*/ 8 h 117"/>
                <a:gd name="T32" fmla="*/ 113 w 130"/>
                <a:gd name="T33" fmla="*/ 20 h 117"/>
                <a:gd name="T34" fmla="*/ 113 w 130"/>
                <a:gd name="T35" fmla="*/ 117 h 117"/>
                <a:gd name="T36" fmla="*/ 109 w 130"/>
                <a:gd name="T37" fmla="*/ 117 h 117"/>
                <a:gd name="T38" fmla="*/ 29 w 130"/>
                <a:gd name="T39" fmla="*/ 24 h 117"/>
                <a:gd name="T40" fmla="*/ 29 w 130"/>
                <a:gd name="T41" fmla="*/ 97 h 117"/>
                <a:gd name="T42" fmla="*/ 33 w 130"/>
                <a:gd name="T43" fmla="*/ 105 h 117"/>
                <a:gd name="T44" fmla="*/ 33 w 130"/>
                <a:gd name="T45" fmla="*/ 109 h 117"/>
                <a:gd name="T46" fmla="*/ 37 w 130"/>
                <a:gd name="T47" fmla="*/ 113 h 117"/>
                <a:gd name="T48" fmla="*/ 45 w 130"/>
                <a:gd name="T49" fmla="*/ 113 h 117"/>
                <a:gd name="T50" fmla="*/ 49 w 130"/>
                <a:gd name="T51" fmla="*/ 113 h 117"/>
                <a:gd name="T52" fmla="*/ 49 w 130"/>
                <a:gd name="T53" fmla="*/ 117 h 117"/>
                <a:gd name="T54" fmla="*/ 8 w 130"/>
                <a:gd name="T55" fmla="*/ 117 h 117"/>
                <a:gd name="T56" fmla="*/ 8 w 130"/>
                <a:gd name="T57" fmla="*/ 113 h 117"/>
                <a:gd name="T58" fmla="*/ 12 w 130"/>
                <a:gd name="T59" fmla="*/ 113 h 117"/>
                <a:gd name="T60" fmla="*/ 17 w 130"/>
                <a:gd name="T61" fmla="*/ 113 h 117"/>
                <a:gd name="T62" fmla="*/ 21 w 130"/>
                <a:gd name="T63" fmla="*/ 109 h 117"/>
                <a:gd name="T64" fmla="*/ 25 w 130"/>
                <a:gd name="T65" fmla="*/ 105 h 117"/>
                <a:gd name="T66" fmla="*/ 25 w 130"/>
                <a:gd name="T67" fmla="*/ 97 h 117"/>
                <a:gd name="T68" fmla="*/ 25 w 130"/>
                <a:gd name="T69" fmla="*/ 16 h 117"/>
                <a:gd name="T70" fmla="*/ 21 w 130"/>
                <a:gd name="T71" fmla="*/ 8 h 117"/>
                <a:gd name="T72" fmla="*/ 17 w 130"/>
                <a:gd name="T73" fmla="*/ 8 h 117"/>
                <a:gd name="T74" fmla="*/ 12 w 130"/>
                <a:gd name="T75" fmla="*/ 4 h 117"/>
                <a:gd name="T76" fmla="*/ 8 w 130"/>
                <a:gd name="T77" fmla="*/ 4 h 117"/>
                <a:gd name="T78" fmla="*/ 4 w 130"/>
                <a:gd name="T79" fmla="*/ 0 h 117"/>
                <a:gd name="T80" fmla="*/ 0 w 130"/>
                <a:gd name="T81" fmla="*/ 0 h 117"/>
                <a:gd name="T82" fmla="*/ 0 w 13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0"/>
                <a:gd name="T127" fmla="*/ 0 h 117"/>
                <a:gd name="T128" fmla="*/ 130 w 130"/>
                <a:gd name="T129" fmla="*/ 117 h 1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0" h="117">
                  <a:moveTo>
                    <a:pt x="0" y="0"/>
                  </a:moveTo>
                  <a:lnTo>
                    <a:pt x="29" y="0"/>
                  </a:lnTo>
                  <a:lnTo>
                    <a:pt x="105" y="89"/>
                  </a:lnTo>
                  <a:lnTo>
                    <a:pt x="105" y="20"/>
                  </a:lnTo>
                  <a:lnTo>
                    <a:pt x="105" y="8"/>
                  </a:lnTo>
                  <a:lnTo>
                    <a:pt x="101" y="4"/>
                  </a:lnTo>
                  <a:lnTo>
                    <a:pt x="97" y="0"/>
                  </a:lnTo>
                  <a:lnTo>
                    <a:pt x="93" y="0"/>
                  </a:lnTo>
                  <a:lnTo>
                    <a:pt x="89" y="0"/>
                  </a:lnTo>
                  <a:lnTo>
                    <a:pt x="130" y="0"/>
                  </a:lnTo>
                  <a:lnTo>
                    <a:pt x="125" y="0"/>
                  </a:lnTo>
                  <a:lnTo>
                    <a:pt x="117" y="0"/>
                  </a:lnTo>
                  <a:lnTo>
                    <a:pt x="113" y="4"/>
                  </a:lnTo>
                  <a:lnTo>
                    <a:pt x="113" y="8"/>
                  </a:lnTo>
                  <a:lnTo>
                    <a:pt x="113" y="20"/>
                  </a:lnTo>
                  <a:lnTo>
                    <a:pt x="113" y="117"/>
                  </a:lnTo>
                  <a:lnTo>
                    <a:pt x="109" y="117"/>
                  </a:lnTo>
                  <a:lnTo>
                    <a:pt x="29" y="24"/>
                  </a:lnTo>
                  <a:lnTo>
                    <a:pt x="29" y="97"/>
                  </a:lnTo>
                  <a:lnTo>
                    <a:pt x="33" y="105"/>
                  </a:lnTo>
                  <a:lnTo>
                    <a:pt x="33" y="109"/>
                  </a:lnTo>
                  <a:lnTo>
                    <a:pt x="37" y="113"/>
                  </a:lnTo>
                  <a:lnTo>
                    <a:pt x="45" y="113"/>
                  </a:lnTo>
                  <a:lnTo>
                    <a:pt x="49" y="113"/>
                  </a:lnTo>
                  <a:lnTo>
                    <a:pt x="49" y="117"/>
                  </a:lnTo>
                  <a:lnTo>
                    <a:pt x="8" y="117"/>
                  </a:lnTo>
                  <a:lnTo>
                    <a:pt x="8" y="113"/>
                  </a:lnTo>
                  <a:lnTo>
                    <a:pt x="12" y="113"/>
                  </a:lnTo>
                  <a:lnTo>
                    <a:pt x="17" y="113"/>
                  </a:lnTo>
                  <a:lnTo>
                    <a:pt x="21" y="109"/>
                  </a:lnTo>
                  <a:lnTo>
                    <a:pt x="25" y="105"/>
                  </a:lnTo>
                  <a:lnTo>
                    <a:pt x="25" y="97"/>
                  </a:lnTo>
                  <a:lnTo>
                    <a:pt x="25" y="16"/>
                  </a:lnTo>
                  <a:lnTo>
                    <a:pt x="21" y="8"/>
                  </a:lnTo>
                  <a:lnTo>
                    <a:pt x="17" y="8"/>
                  </a:lnTo>
                  <a:lnTo>
                    <a:pt x="12"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64" name="Freeform 5"/>
            <p:cNvSpPr>
              <a:spLocks noEditPoints="1"/>
            </p:cNvSpPr>
            <p:nvPr/>
          </p:nvSpPr>
          <p:spPr bwMode="auto">
            <a:xfrm>
              <a:off x="282" y="1688"/>
              <a:ext cx="88" cy="117"/>
            </a:xfrm>
            <a:custGeom>
              <a:avLst/>
              <a:gdLst>
                <a:gd name="T0" fmla="*/ 32 w 88"/>
                <a:gd name="T1" fmla="*/ 61 h 117"/>
                <a:gd name="T2" fmla="*/ 32 w 88"/>
                <a:gd name="T3" fmla="*/ 97 h 117"/>
                <a:gd name="T4" fmla="*/ 32 w 88"/>
                <a:gd name="T5" fmla="*/ 105 h 117"/>
                <a:gd name="T6" fmla="*/ 32 w 88"/>
                <a:gd name="T7" fmla="*/ 109 h 117"/>
                <a:gd name="T8" fmla="*/ 36 w 88"/>
                <a:gd name="T9" fmla="*/ 113 h 117"/>
                <a:gd name="T10" fmla="*/ 44 w 88"/>
                <a:gd name="T11" fmla="*/ 113 h 117"/>
                <a:gd name="T12" fmla="*/ 48 w 88"/>
                <a:gd name="T13" fmla="*/ 113 h 117"/>
                <a:gd name="T14" fmla="*/ 48 w 88"/>
                <a:gd name="T15" fmla="*/ 117 h 117"/>
                <a:gd name="T16" fmla="*/ 0 w 88"/>
                <a:gd name="T17" fmla="*/ 117 h 117"/>
                <a:gd name="T18" fmla="*/ 0 w 88"/>
                <a:gd name="T19" fmla="*/ 113 h 117"/>
                <a:gd name="T20" fmla="*/ 4 w 88"/>
                <a:gd name="T21" fmla="*/ 113 h 117"/>
                <a:gd name="T22" fmla="*/ 8 w 88"/>
                <a:gd name="T23" fmla="*/ 113 h 117"/>
                <a:gd name="T24" fmla="*/ 12 w 88"/>
                <a:gd name="T25" fmla="*/ 109 h 117"/>
                <a:gd name="T26" fmla="*/ 16 w 88"/>
                <a:gd name="T27" fmla="*/ 105 h 117"/>
                <a:gd name="T28" fmla="*/ 16 w 88"/>
                <a:gd name="T29" fmla="*/ 97 h 117"/>
                <a:gd name="T30" fmla="*/ 16 w 88"/>
                <a:gd name="T31" fmla="*/ 20 h 117"/>
                <a:gd name="T32" fmla="*/ 16 w 88"/>
                <a:gd name="T33" fmla="*/ 8 h 117"/>
                <a:gd name="T34" fmla="*/ 12 w 88"/>
                <a:gd name="T35" fmla="*/ 4 h 117"/>
                <a:gd name="T36" fmla="*/ 8 w 88"/>
                <a:gd name="T37" fmla="*/ 0 h 117"/>
                <a:gd name="T38" fmla="*/ 4 w 88"/>
                <a:gd name="T39" fmla="*/ 0 h 117"/>
                <a:gd name="T40" fmla="*/ 0 w 88"/>
                <a:gd name="T41" fmla="*/ 0 h 117"/>
                <a:gd name="T42" fmla="*/ 0 w 88"/>
                <a:gd name="T43" fmla="*/ 0 h 117"/>
                <a:gd name="T44" fmla="*/ 40 w 88"/>
                <a:gd name="T45" fmla="*/ 0 h 117"/>
                <a:gd name="T46" fmla="*/ 56 w 88"/>
                <a:gd name="T47" fmla="*/ 0 h 117"/>
                <a:gd name="T48" fmla="*/ 68 w 88"/>
                <a:gd name="T49" fmla="*/ 0 h 117"/>
                <a:gd name="T50" fmla="*/ 76 w 88"/>
                <a:gd name="T51" fmla="*/ 4 h 117"/>
                <a:gd name="T52" fmla="*/ 80 w 88"/>
                <a:gd name="T53" fmla="*/ 12 h 117"/>
                <a:gd name="T54" fmla="*/ 88 w 88"/>
                <a:gd name="T55" fmla="*/ 20 h 117"/>
                <a:gd name="T56" fmla="*/ 88 w 88"/>
                <a:gd name="T57" fmla="*/ 32 h 117"/>
                <a:gd name="T58" fmla="*/ 84 w 88"/>
                <a:gd name="T59" fmla="*/ 44 h 117"/>
                <a:gd name="T60" fmla="*/ 80 w 88"/>
                <a:gd name="T61" fmla="*/ 53 h 117"/>
                <a:gd name="T62" fmla="*/ 72 w 88"/>
                <a:gd name="T63" fmla="*/ 61 h 117"/>
                <a:gd name="T64" fmla="*/ 60 w 88"/>
                <a:gd name="T65" fmla="*/ 61 h 117"/>
                <a:gd name="T66" fmla="*/ 52 w 88"/>
                <a:gd name="T67" fmla="*/ 61 h 117"/>
                <a:gd name="T68" fmla="*/ 48 w 88"/>
                <a:gd name="T69" fmla="*/ 61 h 117"/>
                <a:gd name="T70" fmla="*/ 40 w 88"/>
                <a:gd name="T71" fmla="*/ 61 h 117"/>
                <a:gd name="T72" fmla="*/ 36 w 88"/>
                <a:gd name="T73" fmla="*/ 61 h 117"/>
                <a:gd name="T74" fmla="*/ 32 w 88"/>
                <a:gd name="T75" fmla="*/ 61 h 117"/>
                <a:gd name="T76" fmla="*/ 32 w 88"/>
                <a:gd name="T77" fmla="*/ 57 h 117"/>
                <a:gd name="T78" fmla="*/ 36 w 88"/>
                <a:gd name="T79" fmla="*/ 57 h 117"/>
                <a:gd name="T80" fmla="*/ 40 w 88"/>
                <a:gd name="T81" fmla="*/ 57 h 117"/>
                <a:gd name="T82" fmla="*/ 44 w 88"/>
                <a:gd name="T83" fmla="*/ 57 h 117"/>
                <a:gd name="T84" fmla="*/ 44 w 88"/>
                <a:gd name="T85" fmla="*/ 57 h 117"/>
                <a:gd name="T86" fmla="*/ 52 w 88"/>
                <a:gd name="T87" fmla="*/ 57 h 117"/>
                <a:gd name="T88" fmla="*/ 60 w 88"/>
                <a:gd name="T89" fmla="*/ 48 h 117"/>
                <a:gd name="T90" fmla="*/ 68 w 88"/>
                <a:gd name="T91" fmla="*/ 40 h 117"/>
                <a:gd name="T92" fmla="*/ 68 w 88"/>
                <a:gd name="T93" fmla="*/ 32 h 117"/>
                <a:gd name="T94" fmla="*/ 68 w 88"/>
                <a:gd name="T95" fmla="*/ 24 h 117"/>
                <a:gd name="T96" fmla="*/ 64 w 88"/>
                <a:gd name="T97" fmla="*/ 16 h 117"/>
                <a:gd name="T98" fmla="*/ 60 w 88"/>
                <a:gd name="T99" fmla="*/ 12 h 117"/>
                <a:gd name="T100" fmla="*/ 56 w 88"/>
                <a:gd name="T101" fmla="*/ 8 h 117"/>
                <a:gd name="T102" fmla="*/ 48 w 88"/>
                <a:gd name="T103" fmla="*/ 4 h 117"/>
                <a:gd name="T104" fmla="*/ 44 w 88"/>
                <a:gd name="T105" fmla="*/ 4 h 117"/>
                <a:gd name="T106" fmla="*/ 36 w 88"/>
                <a:gd name="T107" fmla="*/ 4 h 117"/>
                <a:gd name="T108" fmla="*/ 32 w 88"/>
                <a:gd name="T109" fmla="*/ 4 h 117"/>
                <a:gd name="T110" fmla="*/ 32 w 88"/>
                <a:gd name="T111" fmla="*/ 57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7"/>
                <a:gd name="T170" fmla="*/ 88 w 88"/>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7">
                  <a:moveTo>
                    <a:pt x="32" y="61"/>
                  </a:moveTo>
                  <a:lnTo>
                    <a:pt x="32" y="97"/>
                  </a:lnTo>
                  <a:lnTo>
                    <a:pt x="32" y="105"/>
                  </a:lnTo>
                  <a:lnTo>
                    <a:pt x="32" y="109"/>
                  </a:lnTo>
                  <a:lnTo>
                    <a:pt x="36" y="113"/>
                  </a:lnTo>
                  <a:lnTo>
                    <a:pt x="44" y="113"/>
                  </a:lnTo>
                  <a:lnTo>
                    <a:pt x="48" y="113"/>
                  </a:lnTo>
                  <a:lnTo>
                    <a:pt x="48" y="117"/>
                  </a:lnTo>
                  <a:lnTo>
                    <a:pt x="0" y="117"/>
                  </a:lnTo>
                  <a:lnTo>
                    <a:pt x="0" y="113"/>
                  </a:lnTo>
                  <a:lnTo>
                    <a:pt x="4" y="113"/>
                  </a:lnTo>
                  <a:lnTo>
                    <a:pt x="8" y="113"/>
                  </a:lnTo>
                  <a:lnTo>
                    <a:pt x="12" y="109"/>
                  </a:lnTo>
                  <a:lnTo>
                    <a:pt x="16" y="105"/>
                  </a:lnTo>
                  <a:lnTo>
                    <a:pt x="16" y="97"/>
                  </a:lnTo>
                  <a:lnTo>
                    <a:pt x="16" y="20"/>
                  </a:lnTo>
                  <a:lnTo>
                    <a:pt x="16" y="8"/>
                  </a:lnTo>
                  <a:lnTo>
                    <a:pt x="12" y="4"/>
                  </a:lnTo>
                  <a:lnTo>
                    <a:pt x="8" y="0"/>
                  </a:lnTo>
                  <a:lnTo>
                    <a:pt x="4" y="0"/>
                  </a:lnTo>
                  <a:lnTo>
                    <a:pt x="0" y="0"/>
                  </a:lnTo>
                  <a:lnTo>
                    <a:pt x="40" y="0"/>
                  </a:lnTo>
                  <a:lnTo>
                    <a:pt x="56" y="0"/>
                  </a:lnTo>
                  <a:lnTo>
                    <a:pt x="68" y="0"/>
                  </a:lnTo>
                  <a:lnTo>
                    <a:pt x="76" y="4"/>
                  </a:lnTo>
                  <a:lnTo>
                    <a:pt x="80" y="12"/>
                  </a:lnTo>
                  <a:lnTo>
                    <a:pt x="88" y="20"/>
                  </a:lnTo>
                  <a:lnTo>
                    <a:pt x="88" y="32"/>
                  </a:lnTo>
                  <a:lnTo>
                    <a:pt x="84" y="44"/>
                  </a:lnTo>
                  <a:lnTo>
                    <a:pt x="80" y="53"/>
                  </a:lnTo>
                  <a:lnTo>
                    <a:pt x="72" y="61"/>
                  </a:lnTo>
                  <a:lnTo>
                    <a:pt x="60" y="61"/>
                  </a:lnTo>
                  <a:lnTo>
                    <a:pt x="52" y="61"/>
                  </a:lnTo>
                  <a:lnTo>
                    <a:pt x="48" y="61"/>
                  </a:lnTo>
                  <a:lnTo>
                    <a:pt x="40" y="61"/>
                  </a:lnTo>
                  <a:lnTo>
                    <a:pt x="36" y="61"/>
                  </a:lnTo>
                  <a:lnTo>
                    <a:pt x="32" y="61"/>
                  </a:lnTo>
                  <a:close/>
                  <a:moveTo>
                    <a:pt x="32" y="57"/>
                  </a:moveTo>
                  <a:lnTo>
                    <a:pt x="36" y="57"/>
                  </a:lnTo>
                  <a:lnTo>
                    <a:pt x="40" y="57"/>
                  </a:lnTo>
                  <a:lnTo>
                    <a:pt x="44" y="57"/>
                  </a:lnTo>
                  <a:lnTo>
                    <a:pt x="52" y="57"/>
                  </a:lnTo>
                  <a:lnTo>
                    <a:pt x="60" y="48"/>
                  </a:lnTo>
                  <a:lnTo>
                    <a:pt x="68" y="40"/>
                  </a:lnTo>
                  <a:lnTo>
                    <a:pt x="68" y="32"/>
                  </a:lnTo>
                  <a:lnTo>
                    <a:pt x="68" y="24"/>
                  </a:lnTo>
                  <a:lnTo>
                    <a:pt x="64" y="16"/>
                  </a:lnTo>
                  <a:lnTo>
                    <a:pt x="60" y="12"/>
                  </a:lnTo>
                  <a:lnTo>
                    <a:pt x="56" y="8"/>
                  </a:lnTo>
                  <a:lnTo>
                    <a:pt x="48" y="4"/>
                  </a:lnTo>
                  <a:lnTo>
                    <a:pt x="44" y="4"/>
                  </a:lnTo>
                  <a:lnTo>
                    <a:pt x="36" y="4"/>
                  </a:lnTo>
                  <a:lnTo>
                    <a:pt x="32" y="4"/>
                  </a:lnTo>
                  <a:lnTo>
                    <a:pt x="32" y="57"/>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65" name="Freeform 6"/>
            <p:cNvSpPr>
              <a:spLocks/>
            </p:cNvSpPr>
            <p:nvPr/>
          </p:nvSpPr>
          <p:spPr bwMode="auto">
            <a:xfrm>
              <a:off x="1536" y="1688"/>
              <a:ext cx="126" cy="117"/>
            </a:xfrm>
            <a:custGeom>
              <a:avLst/>
              <a:gdLst>
                <a:gd name="T0" fmla="*/ 126 w 126"/>
                <a:gd name="T1" fmla="*/ 0 h 117"/>
                <a:gd name="T2" fmla="*/ 126 w 126"/>
                <a:gd name="T3" fmla="*/ 0 h 117"/>
                <a:gd name="T4" fmla="*/ 118 w 126"/>
                <a:gd name="T5" fmla="*/ 0 h 117"/>
                <a:gd name="T6" fmla="*/ 113 w 126"/>
                <a:gd name="T7" fmla="*/ 4 h 117"/>
                <a:gd name="T8" fmla="*/ 109 w 126"/>
                <a:gd name="T9" fmla="*/ 12 h 117"/>
                <a:gd name="T10" fmla="*/ 105 w 126"/>
                <a:gd name="T11" fmla="*/ 20 h 117"/>
                <a:gd name="T12" fmla="*/ 69 w 126"/>
                <a:gd name="T13" fmla="*/ 117 h 117"/>
                <a:gd name="T14" fmla="*/ 65 w 126"/>
                <a:gd name="T15" fmla="*/ 117 h 117"/>
                <a:gd name="T16" fmla="*/ 21 w 126"/>
                <a:gd name="T17" fmla="*/ 16 h 117"/>
                <a:gd name="T18" fmla="*/ 17 w 126"/>
                <a:gd name="T19" fmla="*/ 12 h 117"/>
                <a:gd name="T20" fmla="*/ 17 w 126"/>
                <a:gd name="T21" fmla="*/ 8 h 117"/>
                <a:gd name="T22" fmla="*/ 13 w 126"/>
                <a:gd name="T23" fmla="*/ 4 h 117"/>
                <a:gd name="T24" fmla="*/ 9 w 126"/>
                <a:gd name="T25" fmla="*/ 4 h 117"/>
                <a:gd name="T26" fmla="*/ 5 w 126"/>
                <a:gd name="T27" fmla="*/ 0 h 117"/>
                <a:gd name="T28" fmla="*/ 0 w 126"/>
                <a:gd name="T29" fmla="*/ 0 h 117"/>
                <a:gd name="T30" fmla="*/ 0 w 126"/>
                <a:gd name="T31" fmla="*/ 0 h 117"/>
                <a:gd name="T32" fmla="*/ 49 w 126"/>
                <a:gd name="T33" fmla="*/ 0 h 117"/>
                <a:gd name="T34" fmla="*/ 49 w 126"/>
                <a:gd name="T35" fmla="*/ 0 h 117"/>
                <a:gd name="T36" fmla="*/ 41 w 126"/>
                <a:gd name="T37" fmla="*/ 0 h 117"/>
                <a:gd name="T38" fmla="*/ 37 w 126"/>
                <a:gd name="T39" fmla="*/ 4 h 117"/>
                <a:gd name="T40" fmla="*/ 37 w 126"/>
                <a:gd name="T41" fmla="*/ 4 h 117"/>
                <a:gd name="T42" fmla="*/ 37 w 126"/>
                <a:gd name="T43" fmla="*/ 8 h 117"/>
                <a:gd name="T44" fmla="*/ 37 w 126"/>
                <a:gd name="T45" fmla="*/ 12 h 117"/>
                <a:gd name="T46" fmla="*/ 41 w 126"/>
                <a:gd name="T47" fmla="*/ 20 h 117"/>
                <a:gd name="T48" fmla="*/ 69 w 126"/>
                <a:gd name="T49" fmla="*/ 89 h 117"/>
                <a:gd name="T50" fmla="*/ 97 w 126"/>
                <a:gd name="T51" fmla="*/ 20 h 117"/>
                <a:gd name="T52" fmla="*/ 101 w 126"/>
                <a:gd name="T53" fmla="*/ 12 h 117"/>
                <a:gd name="T54" fmla="*/ 101 w 126"/>
                <a:gd name="T55" fmla="*/ 8 h 117"/>
                <a:gd name="T56" fmla="*/ 101 w 126"/>
                <a:gd name="T57" fmla="*/ 4 h 117"/>
                <a:gd name="T58" fmla="*/ 97 w 126"/>
                <a:gd name="T59" fmla="*/ 4 h 117"/>
                <a:gd name="T60" fmla="*/ 97 w 126"/>
                <a:gd name="T61" fmla="*/ 0 h 117"/>
                <a:gd name="T62" fmla="*/ 89 w 126"/>
                <a:gd name="T63" fmla="*/ 0 h 117"/>
                <a:gd name="T64" fmla="*/ 89 w 126"/>
                <a:gd name="T65" fmla="*/ 0 h 117"/>
                <a:gd name="T66" fmla="*/ 89 w 126"/>
                <a:gd name="T67" fmla="*/ 0 h 117"/>
                <a:gd name="T68" fmla="*/ 89 w 126"/>
                <a:gd name="T69" fmla="*/ 0 h 117"/>
                <a:gd name="T70" fmla="*/ 126 w 126"/>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117"/>
                <a:gd name="T110" fmla="*/ 126 w 126"/>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117">
                  <a:moveTo>
                    <a:pt x="126" y="0"/>
                  </a:moveTo>
                  <a:lnTo>
                    <a:pt x="126" y="0"/>
                  </a:lnTo>
                  <a:lnTo>
                    <a:pt x="118" y="0"/>
                  </a:lnTo>
                  <a:lnTo>
                    <a:pt x="113" y="4"/>
                  </a:lnTo>
                  <a:lnTo>
                    <a:pt x="109" y="12"/>
                  </a:lnTo>
                  <a:lnTo>
                    <a:pt x="105" y="20"/>
                  </a:lnTo>
                  <a:lnTo>
                    <a:pt x="69" y="117"/>
                  </a:lnTo>
                  <a:lnTo>
                    <a:pt x="65" y="117"/>
                  </a:lnTo>
                  <a:lnTo>
                    <a:pt x="21" y="16"/>
                  </a:lnTo>
                  <a:lnTo>
                    <a:pt x="17" y="12"/>
                  </a:lnTo>
                  <a:lnTo>
                    <a:pt x="17" y="8"/>
                  </a:lnTo>
                  <a:lnTo>
                    <a:pt x="13" y="4"/>
                  </a:lnTo>
                  <a:lnTo>
                    <a:pt x="9" y="4"/>
                  </a:lnTo>
                  <a:lnTo>
                    <a:pt x="5" y="0"/>
                  </a:lnTo>
                  <a:lnTo>
                    <a:pt x="0" y="0"/>
                  </a:lnTo>
                  <a:lnTo>
                    <a:pt x="49" y="0"/>
                  </a:lnTo>
                  <a:lnTo>
                    <a:pt x="41" y="0"/>
                  </a:lnTo>
                  <a:lnTo>
                    <a:pt x="37" y="4"/>
                  </a:lnTo>
                  <a:lnTo>
                    <a:pt x="37" y="8"/>
                  </a:lnTo>
                  <a:lnTo>
                    <a:pt x="37" y="12"/>
                  </a:lnTo>
                  <a:lnTo>
                    <a:pt x="41" y="20"/>
                  </a:lnTo>
                  <a:lnTo>
                    <a:pt x="69" y="89"/>
                  </a:lnTo>
                  <a:lnTo>
                    <a:pt x="97" y="20"/>
                  </a:lnTo>
                  <a:lnTo>
                    <a:pt x="101" y="12"/>
                  </a:lnTo>
                  <a:lnTo>
                    <a:pt x="101" y="8"/>
                  </a:lnTo>
                  <a:lnTo>
                    <a:pt x="101" y="4"/>
                  </a:lnTo>
                  <a:lnTo>
                    <a:pt x="97" y="4"/>
                  </a:lnTo>
                  <a:lnTo>
                    <a:pt x="97" y="0"/>
                  </a:lnTo>
                  <a:lnTo>
                    <a:pt x="89" y="0"/>
                  </a:lnTo>
                  <a:lnTo>
                    <a:pt x="126"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66" name="Freeform 7"/>
            <p:cNvSpPr>
              <a:spLocks noEditPoints="1"/>
            </p:cNvSpPr>
            <p:nvPr/>
          </p:nvSpPr>
          <p:spPr bwMode="auto">
            <a:xfrm>
              <a:off x="1666" y="1688"/>
              <a:ext cx="88" cy="117"/>
            </a:xfrm>
            <a:custGeom>
              <a:avLst/>
              <a:gdLst>
                <a:gd name="T0" fmla="*/ 32 w 88"/>
                <a:gd name="T1" fmla="*/ 61 h 117"/>
                <a:gd name="T2" fmla="*/ 32 w 88"/>
                <a:gd name="T3" fmla="*/ 97 h 117"/>
                <a:gd name="T4" fmla="*/ 32 w 88"/>
                <a:gd name="T5" fmla="*/ 105 h 117"/>
                <a:gd name="T6" fmla="*/ 36 w 88"/>
                <a:gd name="T7" fmla="*/ 109 h 117"/>
                <a:gd name="T8" fmla="*/ 40 w 88"/>
                <a:gd name="T9" fmla="*/ 113 h 117"/>
                <a:gd name="T10" fmla="*/ 44 w 88"/>
                <a:gd name="T11" fmla="*/ 113 h 117"/>
                <a:gd name="T12" fmla="*/ 48 w 88"/>
                <a:gd name="T13" fmla="*/ 113 h 117"/>
                <a:gd name="T14" fmla="*/ 48 w 88"/>
                <a:gd name="T15" fmla="*/ 117 h 117"/>
                <a:gd name="T16" fmla="*/ 0 w 88"/>
                <a:gd name="T17" fmla="*/ 117 h 117"/>
                <a:gd name="T18" fmla="*/ 0 w 88"/>
                <a:gd name="T19" fmla="*/ 113 h 117"/>
                <a:gd name="T20" fmla="*/ 4 w 88"/>
                <a:gd name="T21" fmla="*/ 113 h 117"/>
                <a:gd name="T22" fmla="*/ 8 w 88"/>
                <a:gd name="T23" fmla="*/ 113 h 117"/>
                <a:gd name="T24" fmla="*/ 12 w 88"/>
                <a:gd name="T25" fmla="*/ 109 h 117"/>
                <a:gd name="T26" fmla="*/ 16 w 88"/>
                <a:gd name="T27" fmla="*/ 105 h 117"/>
                <a:gd name="T28" fmla="*/ 16 w 88"/>
                <a:gd name="T29" fmla="*/ 97 h 117"/>
                <a:gd name="T30" fmla="*/ 16 w 88"/>
                <a:gd name="T31" fmla="*/ 20 h 117"/>
                <a:gd name="T32" fmla="*/ 16 w 88"/>
                <a:gd name="T33" fmla="*/ 8 h 117"/>
                <a:gd name="T34" fmla="*/ 12 w 88"/>
                <a:gd name="T35" fmla="*/ 4 h 117"/>
                <a:gd name="T36" fmla="*/ 8 w 88"/>
                <a:gd name="T37" fmla="*/ 0 h 117"/>
                <a:gd name="T38" fmla="*/ 4 w 88"/>
                <a:gd name="T39" fmla="*/ 0 h 117"/>
                <a:gd name="T40" fmla="*/ 0 w 88"/>
                <a:gd name="T41" fmla="*/ 0 h 117"/>
                <a:gd name="T42" fmla="*/ 0 w 88"/>
                <a:gd name="T43" fmla="*/ 0 h 117"/>
                <a:gd name="T44" fmla="*/ 44 w 88"/>
                <a:gd name="T45" fmla="*/ 0 h 117"/>
                <a:gd name="T46" fmla="*/ 56 w 88"/>
                <a:gd name="T47" fmla="*/ 0 h 117"/>
                <a:gd name="T48" fmla="*/ 68 w 88"/>
                <a:gd name="T49" fmla="*/ 0 h 117"/>
                <a:gd name="T50" fmla="*/ 76 w 88"/>
                <a:gd name="T51" fmla="*/ 4 h 117"/>
                <a:gd name="T52" fmla="*/ 84 w 88"/>
                <a:gd name="T53" fmla="*/ 12 h 117"/>
                <a:gd name="T54" fmla="*/ 88 w 88"/>
                <a:gd name="T55" fmla="*/ 20 h 117"/>
                <a:gd name="T56" fmla="*/ 88 w 88"/>
                <a:gd name="T57" fmla="*/ 32 h 117"/>
                <a:gd name="T58" fmla="*/ 88 w 88"/>
                <a:gd name="T59" fmla="*/ 44 h 117"/>
                <a:gd name="T60" fmla="*/ 80 w 88"/>
                <a:gd name="T61" fmla="*/ 53 h 117"/>
                <a:gd name="T62" fmla="*/ 72 w 88"/>
                <a:gd name="T63" fmla="*/ 61 h 117"/>
                <a:gd name="T64" fmla="*/ 64 w 88"/>
                <a:gd name="T65" fmla="*/ 61 h 117"/>
                <a:gd name="T66" fmla="*/ 52 w 88"/>
                <a:gd name="T67" fmla="*/ 61 h 117"/>
                <a:gd name="T68" fmla="*/ 48 w 88"/>
                <a:gd name="T69" fmla="*/ 61 h 117"/>
                <a:gd name="T70" fmla="*/ 44 w 88"/>
                <a:gd name="T71" fmla="*/ 61 h 117"/>
                <a:gd name="T72" fmla="*/ 36 w 88"/>
                <a:gd name="T73" fmla="*/ 61 h 117"/>
                <a:gd name="T74" fmla="*/ 32 w 88"/>
                <a:gd name="T75" fmla="*/ 61 h 117"/>
                <a:gd name="T76" fmla="*/ 32 w 88"/>
                <a:gd name="T77" fmla="*/ 57 h 117"/>
                <a:gd name="T78" fmla="*/ 36 w 88"/>
                <a:gd name="T79" fmla="*/ 57 h 117"/>
                <a:gd name="T80" fmla="*/ 40 w 88"/>
                <a:gd name="T81" fmla="*/ 57 h 117"/>
                <a:gd name="T82" fmla="*/ 44 w 88"/>
                <a:gd name="T83" fmla="*/ 57 h 117"/>
                <a:gd name="T84" fmla="*/ 48 w 88"/>
                <a:gd name="T85" fmla="*/ 57 h 117"/>
                <a:gd name="T86" fmla="*/ 56 w 88"/>
                <a:gd name="T87" fmla="*/ 57 h 117"/>
                <a:gd name="T88" fmla="*/ 60 w 88"/>
                <a:gd name="T89" fmla="*/ 48 h 117"/>
                <a:gd name="T90" fmla="*/ 68 w 88"/>
                <a:gd name="T91" fmla="*/ 40 h 117"/>
                <a:gd name="T92" fmla="*/ 68 w 88"/>
                <a:gd name="T93" fmla="*/ 32 h 117"/>
                <a:gd name="T94" fmla="*/ 68 w 88"/>
                <a:gd name="T95" fmla="*/ 24 h 117"/>
                <a:gd name="T96" fmla="*/ 64 w 88"/>
                <a:gd name="T97" fmla="*/ 16 h 117"/>
                <a:gd name="T98" fmla="*/ 60 w 88"/>
                <a:gd name="T99" fmla="*/ 12 h 117"/>
                <a:gd name="T100" fmla="*/ 56 w 88"/>
                <a:gd name="T101" fmla="*/ 8 h 117"/>
                <a:gd name="T102" fmla="*/ 52 w 88"/>
                <a:gd name="T103" fmla="*/ 4 h 117"/>
                <a:gd name="T104" fmla="*/ 44 w 88"/>
                <a:gd name="T105" fmla="*/ 4 h 117"/>
                <a:gd name="T106" fmla="*/ 40 w 88"/>
                <a:gd name="T107" fmla="*/ 4 h 117"/>
                <a:gd name="T108" fmla="*/ 32 w 88"/>
                <a:gd name="T109" fmla="*/ 4 h 117"/>
                <a:gd name="T110" fmla="*/ 32 w 88"/>
                <a:gd name="T111" fmla="*/ 57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7"/>
                <a:gd name="T170" fmla="*/ 88 w 88"/>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7">
                  <a:moveTo>
                    <a:pt x="32" y="61"/>
                  </a:moveTo>
                  <a:lnTo>
                    <a:pt x="32" y="97"/>
                  </a:lnTo>
                  <a:lnTo>
                    <a:pt x="32" y="105"/>
                  </a:lnTo>
                  <a:lnTo>
                    <a:pt x="36" y="109"/>
                  </a:lnTo>
                  <a:lnTo>
                    <a:pt x="40" y="113"/>
                  </a:lnTo>
                  <a:lnTo>
                    <a:pt x="44" y="113"/>
                  </a:lnTo>
                  <a:lnTo>
                    <a:pt x="48" y="113"/>
                  </a:lnTo>
                  <a:lnTo>
                    <a:pt x="48" y="117"/>
                  </a:lnTo>
                  <a:lnTo>
                    <a:pt x="0" y="117"/>
                  </a:lnTo>
                  <a:lnTo>
                    <a:pt x="0" y="113"/>
                  </a:lnTo>
                  <a:lnTo>
                    <a:pt x="4" y="113"/>
                  </a:lnTo>
                  <a:lnTo>
                    <a:pt x="8" y="113"/>
                  </a:lnTo>
                  <a:lnTo>
                    <a:pt x="12" y="109"/>
                  </a:lnTo>
                  <a:lnTo>
                    <a:pt x="16" y="105"/>
                  </a:lnTo>
                  <a:lnTo>
                    <a:pt x="16" y="97"/>
                  </a:lnTo>
                  <a:lnTo>
                    <a:pt x="16" y="20"/>
                  </a:lnTo>
                  <a:lnTo>
                    <a:pt x="16" y="8"/>
                  </a:lnTo>
                  <a:lnTo>
                    <a:pt x="12" y="4"/>
                  </a:lnTo>
                  <a:lnTo>
                    <a:pt x="8" y="0"/>
                  </a:lnTo>
                  <a:lnTo>
                    <a:pt x="4" y="0"/>
                  </a:lnTo>
                  <a:lnTo>
                    <a:pt x="0" y="0"/>
                  </a:lnTo>
                  <a:lnTo>
                    <a:pt x="44" y="0"/>
                  </a:lnTo>
                  <a:lnTo>
                    <a:pt x="56" y="0"/>
                  </a:lnTo>
                  <a:lnTo>
                    <a:pt x="68" y="0"/>
                  </a:lnTo>
                  <a:lnTo>
                    <a:pt x="76" y="4"/>
                  </a:lnTo>
                  <a:lnTo>
                    <a:pt x="84" y="12"/>
                  </a:lnTo>
                  <a:lnTo>
                    <a:pt x="88" y="20"/>
                  </a:lnTo>
                  <a:lnTo>
                    <a:pt x="88" y="32"/>
                  </a:lnTo>
                  <a:lnTo>
                    <a:pt x="88" y="44"/>
                  </a:lnTo>
                  <a:lnTo>
                    <a:pt x="80" y="53"/>
                  </a:lnTo>
                  <a:lnTo>
                    <a:pt x="72" y="61"/>
                  </a:lnTo>
                  <a:lnTo>
                    <a:pt x="64" y="61"/>
                  </a:lnTo>
                  <a:lnTo>
                    <a:pt x="52" y="61"/>
                  </a:lnTo>
                  <a:lnTo>
                    <a:pt x="48" y="61"/>
                  </a:lnTo>
                  <a:lnTo>
                    <a:pt x="44" y="61"/>
                  </a:lnTo>
                  <a:lnTo>
                    <a:pt x="36" y="61"/>
                  </a:lnTo>
                  <a:lnTo>
                    <a:pt x="32" y="61"/>
                  </a:lnTo>
                  <a:close/>
                  <a:moveTo>
                    <a:pt x="32" y="57"/>
                  </a:moveTo>
                  <a:lnTo>
                    <a:pt x="36" y="57"/>
                  </a:lnTo>
                  <a:lnTo>
                    <a:pt x="40" y="57"/>
                  </a:lnTo>
                  <a:lnTo>
                    <a:pt x="44" y="57"/>
                  </a:lnTo>
                  <a:lnTo>
                    <a:pt x="48" y="57"/>
                  </a:lnTo>
                  <a:lnTo>
                    <a:pt x="56" y="57"/>
                  </a:lnTo>
                  <a:lnTo>
                    <a:pt x="60" y="48"/>
                  </a:lnTo>
                  <a:lnTo>
                    <a:pt x="68" y="40"/>
                  </a:lnTo>
                  <a:lnTo>
                    <a:pt x="68" y="32"/>
                  </a:lnTo>
                  <a:lnTo>
                    <a:pt x="68" y="24"/>
                  </a:lnTo>
                  <a:lnTo>
                    <a:pt x="64" y="16"/>
                  </a:lnTo>
                  <a:lnTo>
                    <a:pt x="60" y="12"/>
                  </a:lnTo>
                  <a:lnTo>
                    <a:pt x="56" y="8"/>
                  </a:lnTo>
                  <a:lnTo>
                    <a:pt x="52" y="4"/>
                  </a:lnTo>
                  <a:lnTo>
                    <a:pt x="44" y="4"/>
                  </a:lnTo>
                  <a:lnTo>
                    <a:pt x="40" y="4"/>
                  </a:lnTo>
                  <a:lnTo>
                    <a:pt x="32" y="4"/>
                  </a:lnTo>
                  <a:lnTo>
                    <a:pt x="32" y="57"/>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67" name="Freeform 8"/>
            <p:cNvSpPr>
              <a:spLocks/>
            </p:cNvSpPr>
            <p:nvPr/>
          </p:nvSpPr>
          <p:spPr bwMode="auto">
            <a:xfrm>
              <a:off x="1896" y="2124"/>
              <a:ext cx="129" cy="121"/>
            </a:xfrm>
            <a:custGeom>
              <a:avLst/>
              <a:gdLst>
                <a:gd name="T0" fmla="*/ 0 w 129"/>
                <a:gd name="T1" fmla="*/ 0 h 121"/>
                <a:gd name="T2" fmla="*/ 28 w 129"/>
                <a:gd name="T3" fmla="*/ 0 h 121"/>
                <a:gd name="T4" fmla="*/ 105 w 129"/>
                <a:gd name="T5" fmla="*/ 89 h 121"/>
                <a:gd name="T6" fmla="*/ 105 w 129"/>
                <a:gd name="T7" fmla="*/ 20 h 121"/>
                <a:gd name="T8" fmla="*/ 105 w 129"/>
                <a:gd name="T9" fmla="*/ 12 h 121"/>
                <a:gd name="T10" fmla="*/ 100 w 129"/>
                <a:gd name="T11" fmla="*/ 4 h 121"/>
                <a:gd name="T12" fmla="*/ 96 w 129"/>
                <a:gd name="T13" fmla="*/ 4 h 121"/>
                <a:gd name="T14" fmla="*/ 92 w 129"/>
                <a:gd name="T15" fmla="*/ 0 h 121"/>
                <a:gd name="T16" fmla="*/ 88 w 129"/>
                <a:gd name="T17" fmla="*/ 0 h 121"/>
                <a:gd name="T18" fmla="*/ 88 w 129"/>
                <a:gd name="T19" fmla="*/ 0 h 121"/>
                <a:gd name="T20" fmla="*/ 129 w 129"/>
                <a:gd name="T21" fmla="*/ 0 h 121"/>
                <a:gd name="T22" fmla="*/ 129 w 129"/>
                <a:gd name="T23" fmla="*/ 0 h 121"/>
                <a:gd name="T24" fmla="*/ 125 w 129"/>
                <a:gd name="T25" fmla="*/ 0 h 121"/>
                <a:gd name="T26" fmla="*/ 117 w 129"/>
                <a:gd name="T27" fmla="*/ 4 h 121"/>
                <a:gd name="T28" fmla="*/ 113 w 129"/>
                <a:gd name="T29" fmla="*/ 8 h 121"/>
                <a:gd name="T30" fmla="*/ 113 w 129"/>
                <a:gd name="T31" fmla="*/ 12 h 121"/>
                <a:gd name="T32" fmla="*/ 113 w 129"/>
                <a:gd name="T33" fmla="*/ 20 h 121"/>
                <a:gd name="T34" fmla="*/ 113 w 129"/>
                <a:gd name="T35" fmla="*/ 121 h 121"/>
                <a:gd name="T36" fmla="*/ 109 w 129"/>
                <a:gd name="T37" fmla="*/ 121 h 121"/>
                <a:gd name="T38" fmla="*/ 28 w 129"/>
                <a:gd name="T39" fmla="*/ 24 h 121"/>
                <a:gd name="T40" fmla="*/ 28 w 129"/>
                <a:gd name="T41" fmla="*/ 97 h 121"/>
                <a:gd name="T42" fmla="*/ 32 w 129"/>
                <a:gd name="T43" fmla="*/ 109 h 121"/>
                <a:gd name="T44" fmla="*/ 32 w 129"/>
                <a:gd name="T45" fmla="*/ 113 h 121"/>
                <a:gd name="T46" fmla="*/ 36 w 129"/>
                <a:gd name="T47" fmla="*/ 117 h 121"/>
                <a:gd name="T48" fmla="*/ 44 w 129"/>
                <a:gd name="T49" fmla="*/ 117 h 121"/>
                <a:gd name="T50" fmla="*/ 48 w 129"/>
                <a:gd name="T51" fmla="*/ 117 h 121"/>
                <a:gd name="T52" fmla="*/ 48 w 129"/>
                <a:gd name="T53" fmla="*/ 117 h 121"/>
                <a:gd name="T54" fmla="*/ 8 w 129"/>
                <a:gd name="T55" fmla="*/ 117 h 121"/>
                <a:gd name="T56" fmla="*/ 8 w 129"/>
                <a:gd name="T57" fmla="*/ 117 h 121"/>
                <a:gd name="T58" fmla="*/ 12 w 129"/>
                <a:gd name="T59" fmla="*/ 117 h 121"/>
                <a:gd name="T60" fmla="*/ 16 w 129"/>
                <a:gd name="T61" fmla="*/ 113 h 121"/>
                <a:gd name="T62" fmla="*/ 20 w 129"/>
                <a:gd name="T63" fmla="*/ 113 h 121"/>
                <a:gd name="T64" fmla="*/ 24 w 129"/>
                <a:gd name="T65" fmla="*/ 105 h 121"/>
                <a:gd name="T66" fmla="*/ 24 w 129"/>
                <a:gd name="T67" fmla="*/ 97 h 121"/>
                <a:gd name="T68" fmla="*/ 24 w 129"/>
                <a:gd name="T69" fmla="*/ 16 h 121"/>
                <a:gd name="T70" fmla="*/ 20 w 129"/>
                <a:gd name="T71" fmla="*/ 12 h 121"/>
                <a:gd name="T72" fmla="*/ 16 w 129"/>
                <a:gd name="T73" fmla="*/ 8 h 121"/>
                <a:gd name="T74" fmla="*/ 12 w 129"/>
                <a:gd name="T75" fmla="*/ 8 h 121"/>
                <a:gd name="T76" fmla="*/ 8 w 129"/>
                <a:gd name="T77" fmla="*/ 4 h 121"/>
                <a:gd name="T78" fmla="*/ 4 w 129"/>
                <a:gd name="T79" fmla="*/ 4 h 121"/>
                <a:gd name="T80" fmla="*/ 0 w 129"/>
                <a:gd name="T81" fmla="*/ 4 h 121"/>
                <a:gd name="T82" fmla="*/ 0 w 129"/>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121"/>
                <a:gd name="T128" fmla="*/ 129 w 12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121">
                  <a:moveTo>
                    <a:pt x="0" y="0"/>
                  </a:moveTo>
                  <a:lnTo>
                    <a:pt x="28" y="0"/>
                  </a:lnTo>
                  <a:lnTo>
                    <a:pt x="105" y="89"/>
                  </a:lnTo>
                  <a:lnTo>
                    <a:pt x="105" y="20"/>
                  </a:lnTo>
                  <a:lnTo>
                    <a:pt x="105" y="12"/>
                  </a:lnTo>
                  <a:lnTo>
                    <a:pt x="100" y="4"/>
                  </a:lnTo>
                  <a:lnTo>
                    <a:pt x="96" y="4"/>
                  </a:lnTo>
                  <a:lnTo>
                    <a:pt x="92" y="0"/>
                  </a:lnTo>
                  <a:lnTo>
                    <a:pt x="88" y="0"/>
                  </a:lnTo>
                  <a:lnTo>
                    <a:pt x="129" y="0"/>
                  </a:lnTo>
                  <a:lnTo>
                    <a:pt x="125" y="0"/>
                  </a:lnTo>
                  <a:lnTo>
                    <a:pt x="117" y="4"/>
                  </a:lnTo>
                  <a:lnTo>
                    <a:pt x="113" y="8"/>
                  </a:lnTo>
                  <a:lnTo>
                    <a:pt x="113" y="12"/>
                  </a:lnTo>
                  <a:lnTo>
                    <a:pt x="113" y="20"/>
                  </a:lnTo>
                  <a:lnTo>
                    <a:pt x="113" y="121"/>
                  </a:lnTo>
                  <a:lnTo>
                    <a:pt x="109" y="121"/>
                  </a:lnTo>
                  <a:lnTo>
                    <a:pt x="28" y="24"/>
                  </a:lnTo>
                  <a:lnTo>
                    <a:pt x="28" y="97"/>
                  </a:lnTo>
                  <a:lnTo>
                    <a:pt x="32" y="109"/>
                  </a:lnTo>
                  <a:lnTo>
                    <a:pt x="32" y="113"/>
                  </a:lnTo>
                  <a:lnTo>
                    <a:pt x="36" y="117"/>
                  </a:lnTo>
                  <a:lnTo>
                    <a:pt x="44" y="117"/>
                  </a:lnTo>
                  <a:lnTo>
                    <a:pt x="48" y="117"/>
                  </a:lnTo>
                  <a:lnTo>
                    <a:pt x="8" y="117"/>
                  </a:lnTo>
                  <a:lnTo>
                    <a:pt x="12" y="117"/>
                  </a:lnTo>
                  <a:lnTo>
                    <a:pt x="16" y="113"/>
                  </a:lnTo>
                  <a:lnTo>
                    <a:pt x="20" y="113"/>
                  </a:lnTo>
                  <a:lnTo>
                    <a:pt x="24" y="105"/>
                  </a:lnTo>
                  <a:lnTo>
                    <a:pt x="24" y="97"/>
                  </a:lnTo>
                  <a:lnTo>
                    <a:pt x="24" y="16"/>
                  </a:lnTo>
                  <a:lnTo>
                    <a:pt x="20" y="12"/>
                  </a:lnTo>
                  <a:lnTo>
                    <a:pt x="16" y="8"/>
                  </a:lnTo>
                  <a:lnTo>
                    <a:pt x="12"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68" name="Freeform 9"/>
            <p:cNvSpPr>
              <a:spLocks noEditPoints="1"/>
            </p:cNvSpPr>
            <p:nvPr/>
          </p:nvSpPr>
          <p:spPr bwMode="auto">
            <a:xfrm>
              <a:off x="2029" y="2124"/>
              <a:ext cx="89" cy="117"/>
            </a:xfrm>
            <a:custGeom>
              <a:avLst/>
              <a:gdLst>
                <a:gd name="T0" fmla="*/ 32 w 89"/>
                <a:gd name="T1" fmla="*/ 60 h 117"/>
                <a:gd name="T2" fmla="*/ 32 w 89"/>
                <a:gd name="T3" fmla="*/ 97 h 117"/>
                <a:gd name="T4" fmla="*/ 32 w 89"/>
                <a:gd name="T5" fmla="*/ 109 h 117"/>
                <a:gd name="T6" fmla="*/ 32 w 89"/>
                <a:gd name="T7" fmla="*/ 113 h 117"/>
                <a:gd name="T8" fmla="*/ 36 w 89"/>
                <a:gd name="T9" fmla="*/ 113 h 117"/>
                <a:gd name="T10" fmla="*/ 44 w 89"/>
                <a:gd name="T11" fmla="*/ 117 h 117"/>
                <a:gd name="T12" fmla="*/ 48 w 89"/>
                <a:gd name="T13" fmla="*/ 117 h 117"/>
                <a:gd name="T14" fmla="*/ 48 w 89"/>
                <a:gd name="T15" fmla="*/ 117 h 117"/>
                <a:gd name="T16" fmla="*/ 0 w 89"/>
                <a:gd name="T17" fmla="*/ 117 h 117"/>
                <a:gd name="T18" fmla="*/ 0 w 89"/>
                <a:gd name="T19" fmla="*/ 117 h 117"/>
                <a:gd name="T20" fmla="*/ 4 w 89"/>
                <a:gd name="T21" fmla="*/ 117 h 117"/>
                <a:gd name="T22" fmla="*/ 8 w 89"/>
                <a:gd name="T23" fmla="*/ 113 h 117"/>
                <a:gd name="T24" fmla="*/ 12 w 89"/>
                <a:gd name="T25" fmla="*/ 109 h 117"/>
                <a:gd name="T26" fmla="*/ 16 w 89"/>
                <a:gd name="T27" fmla="*/ 105 h 117"/>
                <a:gd name="T28" fmla="*/ 16 w 89"/>
                <a:gd name="T29" fmla="*/ 97 h 117"/>
                <a:gd name="T30" fmla="*/ 16 w 89"/>
                <a:gd name="T31" fmla="*/ 20 h 117"/>
                <a:gd name="T32" fmla="*/ 16 w 89"/>
                <a:gd name="T33" fmla="*/ 12 h 117"/>
                <a:gd name="T34" fmla="*/ 12 w 89"/>
                <a:gd name="T35" fmla="*/ 4 h 117"/>
                <a:gd name="T36" fmla="*/ 8 w 89"/>
                <a:gd name="T37" fmla="*/ 4 h 117"/>
                <a:gd name="T38" fmla="*/ 4 w 89"/>
                <a:gd name="T39" fmla="*/ 0 h 117"/>
                <a:gd name="T40" fmla="*/ 0 w 89"/>
                <a:gd name="T41" fmla="*/ 0 h 117"/>
                <a:gd name="T42" fmla="*/ 0 w 89"/>
                <a:gd name="T43" fmla="*/ 0 h 117"/>
                <a:gd name="T44" fmla="*/ 40 w 89"/>
                <a:gd name="T45" fmla="*/ 0 h 117"/>
                <a:gd name="T46" fmla="*/ 56 w 89"/>
                <a:gd name="T47" fmla="*/ 0 h 117"/>
                <a:gd name="T48" fmla="*/ 68 w 89"/>
                <a:gd name="T49" fmla="*/ 4 h 117"/>
                <a:gd name="T50" fmla="*/ 76 w 89"/>
                <a:gd name="T51" fmla="*/ 8 h 117"/>
                <a:gd name="T52" fmla="*/ 80 w 89"/>
                <a:gd name="T53" fmla="*/ 12 h 117"/>
                <a:gd name="T54" fmla="*/ 89 w 89"/>
                <a:gd name="T55" fmla="*/ 24 h 117"/>
                <a:gd name="T56" fmla="*/ 89 w 89"/>
                <a:gd name="T57" fmla="*/ 32 h 117"/>
                <a:gd name="T58" fmla="*/ 85 w 89"/>
                <a:gd name="T59" fmla="*/ 44 h 117"/>
                <a:gd name="T60" fmla="*/ 76 w 89"/>
                <a:gd name="T61" fmla="*/ 56 h 117"/>
                <a:gd name="T62" fmla="*/ 72 w 89"/>
                <a:gd name="T63" fmla="*/ 60 h 117"/>
                <a:gd name="T64" fmla="*/ 60 w 89"/>
                <a:gd name="T65" fmla="*/ 64 h 117"/>
                <a:gd name="T66" fmla="*/ 52 w 89"/>
                <a:gd name="T67" fmla="*/ 64 h 117"/>
                <a:gd name="T68" fmla="*/ 48 w 89"/>
                <a:gd name="T69" fmla="*/ 64 h 117"/>
                <a:gd name="T70" fmla="*/ 40 w 89"/>
                <a:gd name="T71" fmla="*/ 64 h 117"/>
                <a:gd name="T72" fmla="*/ 36 w 89"/>
                <a:gd name="T73" fmla="*/ 64 h 117"/>
                <a:gd name="T74" fmla="*/ 32 w 89"/>
                <a:gd name="T75" fmla="*/ 60 h 117"/>
                <a:gd name="T76" fmla="*/ 32 w 89"/>
                <a:gd name="T77" fmla="*/ 56 h 117"/>
                <a:gd name="T78" fmla="*/ 36 w 89"/>
                <a:gd name="T79" fmla="*/ 56 h 117"/>
                <a:gd name="T80" fmla="*/ 40 w 89"/>
                <a:gd name="T81" fmla="*/ 56 h 117"/>
                <a:gd name="T82" fmla="*/ 44 w 89"/>
                <a:gd name="T83" fmla="*/ 60 h 117"/>
                <a:gd name="T84" fmla="*/ 44 w 89"/>
                <a:gd name="T85" fmla="*/ 60 h 117"/>
                <a:gd name="T86" fmla="*/ 52 w 89"/>
                <a:gd name="T87" fmla="*/ 56 h 117"/>
                <a:gd name="T88" fmla="*/ 60 w 89"/>
                <a:gd name="T89" fmla="*/ 52 h 117"/>
                <a:gd name="T90" fmla="*/ 64 w 89"/>
                <a:gd name="T91" fmla="*/ 44 h 117"/>
                <a:gd name="T92" fmla="*/ 68 w 89"/>
                <a:gd name="T93" fmla="*/ 32 h 117"/>
                <a:gd name="T94" fmla="*/ 68 w 89"/>
                <a:gd name="T95" fmla="*/ 24 h 117"/>
                <a:gd name="T96" fmla="*/ 64 w 89"/>
                <a:gd name="T97" fmla="*/ 20 h 117"/>
                <a:gd name="T98" fmla="*/ 60 w 89"/>
                <a:gd name="T99" fmla="*/ 12 h 117"/>
                <a:gd name="T100" fmla="*/ 56 w 89"/>
                <a:gd name="T101" fmla="*/ 8 h 117"/>
                <a:gd name="T102" fmla="*/ 48 w 89"/>
                <a:gd name="T103" fmla="*/ 8 h 117"/>
                <a:gd name="T104" fmla="*/ 44 w 89"/>
                <a:gd name="T105" fmla="*/ 4 h 117"/>
                <a:gd name="T106" fmla="*/ 36 w 89"/>
                <a:gd name="T107" fmla="*/ 4 h 117"/>
                <a:gd name="T108" fmla="*/ 32 w 89"/>
                <a:gd name="T109" fmla="*/ 8 h 117"/>
                <a:gd name="T110" fmla="*/ 32 w 89"/>
                <a:gd name="T111" fmla="*/ 56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7"/>
                <a:gd name="T170" fmla="*/ 89 w 89"/>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7">
                  <a:moveTo>
                    <a:pt x="32" y="60"/>
                  </a:moveTo>
                  <a:lnTo>
                    <a:pt x="32" y="97"/>
                  </a:lnTo>
                  <a:lnTo>
                    <a:pt x="32" y="109"/>
                  </a:lnTo>
                  <a:lnTo>
                    <a:pt x="32" y="113"/>
                  </a:lnTo>
                  <a:lnTo>
                    <a:pt x="36" y="113"/>
                  </a:lnTo>
                  <a:lnTo>
                    <a:pt x="44" y="117"/>
                  </a:lnTo>
                  <a:lnTo>
                    <a:pt x="48" y="117"/>
                  </a:lnTo>
                  <a:lnTo>
                    <a:pt x="0" y="117"/>
                  </a:lnTo>
                  <a:lnTo>
                    <a:pt x="4" y="117"/>
                  </a:lnTo>
                  <a:lnTo>
                    <a:pt x="8" y="113"/>
                  </a:lnTo>
                  <a:lnTo>
                    <a:pt x="12" y="109"/>
                  </a:lnTo>
                  <a:lnTo>
                    <a:pt x="16" y="105"/>
                  </a:lnTo>
                  <a:lnTo>
                    <a:pt x="16" y="97"/>
                  </a:lnTo>
                  <a:lnTo>
                    <a:pt x="16" y="20"/>
                  </a:lnTo>
                  <a:lnTo>
                    <a:pt x="16" y="12"/>
                  </a:lnTo>
                  <a:lnTo>
                    <a:pt x="12" y="4"/>
                  </a:lnTo>
                  <a:lnTo>
                    <a:pt x="8" y="4"/>
                  </a:lnTo>
                  <a:lnTo>
                    <a:pt x="4" y="0"/>
                  </a:lnTo>
                  <a:lnTo>
                    <a:pt x="0" y="0"/>
                  </a:lnTo>
                  <a:lnTo>
                    <a:pt x="40" y="0"/>
                  </a:lnTo>
                  <a:lnTo>
                    <a:pt x="56" y="0"/>
                  </a:lnTo>
                  <a:lnTo>
                    <a:pt x="68" y="4"/>
                  </a:lnTo>
                  <a:lnTo>
                    <a:pt x="76" y="8"/>
                  </a:lnTo>
                  <a:lnTo>
                    <a:pt x="80" y="12"/>
                  </a:lnTo>
                  <a:lnTo>
                    <a:pt x="89" y="24"/>
                  </a:lnTo>
                  <a:lnTo>
                    <a:pt x="89" y="32"/>
                  </a:lnTo>
                  <a:lnTo>
                    <a:pt x="85" y="44"/>
                  </a:lnTo>
                  <a:lnTo>
                    <a:pt x="76" y="56"/>
                  </a:lnTo>
                  <a:lnTo>
                    <a:pt x="72" y="60"/>
                  </a:lnTo>
                  <a:lnTo>
                    <a:pt x="60" y="64"/>
                  </a:lnTo>
                  <a:lnTo>
                    <a:pt x="52" y="64"/>
                  </a:lnTo>
                  <a:lnTo>
                    <a:pt x="48" y="64"/>
                  </a:lnTo>
                  <a:lnTo>
                    <a:pt x="40" y="64"/>
                  </a:lnTo>
                  <a:lnTo>
                    <a:pt x="36" y="64"/>
                  </a:lnTo>
                  <a:lnTo>
                    <a:pt x="32" y="60"/>
                  </a:lnTo>
                  <a:close/>
                  <a:moveTo>
                    <a:pt x="32" y="56"/>
                  </a:moveTo>
                  <a:lnTo>
                    <a:pt x="36" y="56"/>
                  </a:lnTo>
                  <a:lnTo>
                    <a:pt x="40" y="56"/>
                  </a:lnTo>
                  <a:lnTo>
                    <a:pt x="44" y="60"/>
                  </a:lnTo>
                  <a:lnTo>
                    <a:pt x="52" y="56"/>
                  </a:lnTo>
                  <a:lnTo>
                    <a:pt x="60" y="52"/>
                  </a:lnTo>
                  <a:lnTo>
                    <a:pt x="64" y="44"/>
                  </a:lnTo>
                  <a:lnTo>
                    <a:pt x="68" y="32"/>
                  </a:lnTo>
                  <a:lnTo>
                    <a:pt x="68" y="24"/>
                  </a:lnTo>
                  <a:lnTo>
                    <a:pt x="64" y="20"/>
                  </a:lnTo>
                  <a:lnTo>
                    <a:pt x="60" y="12"/>
                  </a:lnTo>
                  <a:lnTo>
                    <a:pt x="56" y="8"/>
                  </a:lnTo>
                  <a:lnTo>
                    <a:pt x="48" y="8"/>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69" name="Freeform 10"/>
            <p:cNvSpPr>
              <a:spLocks/>
            </p:cNvSpPr>
            <p:nvPr/>
          </p:nvSpPr>
          <p:spPr bwMode="auto">
            <a:xfrm>
              <a:off x="1976" y="2560"/>
              <a:ext cx="129" cy="121"/>
            </a:xfrm>
            <a:custGeom>
              <a:avLst/>
              <a:gdLst>
                <a:gd name="T0" fmla="*/ 0 w 129"/>
                <a:gd name="T1" fmla="*/ 0 h 121"/>
                <a:gd name="T2" fmla="*/ 33 w 129"/>
                <a:gd name="T3" fmla="*/ 0 h 121"/>
                <a:gd name="T4" fmla="*/ 105 w 129"/>
                <a:gd name="T5" fmla="*/ 93 h 121"/>
                <a:gd name="T6" fmla="*/ 105 w 129"/>
                <a:gd name="T7" fmla="*/ 20 h 121"/>
                <a:gd name="T8" fmla="*/ 105 w 129"/>
                <a:gd name="T9" fmla="*/ 12 h 121"/>
                <a:gd name="T10" fmla="*/ 101 w 129"/>
                <a:gd name="T11" fmla="*/ 8 h 121"/>
                <a:gd name="T12" fmla="*/ 97 w 129"/>
                <a:gd name="T13" fmla="*/ 4 h 121"/>
                <a:gd name="T14" fmla="*/ 93 w 129"/>
                <a:gd name="T15" fmla="*/ 4 h 121"/>
                <a:gd name="T16" fmla="*/ 89 w 129"/>
                <a:gd name="T17" fmla="*/ 4 h 121"/>
                <a:gd name="T18" fmla="*/ 89 w 129"/>
                <a:gd name="T19" fmla="*/ 0 h 121"/>
                <a:gd name="T20" fmla="*/ 129 w 129"/>
                <a:gd name="T21" fmla="*/ 0 h 121"/>
                <a:gd name="T22" fmla="*/ 129 w 129"/>
                <a:gd name="T23" fmla="*/ 4 h 121"/>
                <a:gd name="T24" fmla="*/ 125 w 129"/>
                <a:gd name="T25" fmla="*/ 4 h 121"/>
                <a:gd name="T26" fmla="*/ 117 w 129"/>
                <a:gd name="T27" fmla="*/ 4 h 121"/>
                <a:gd name="T28" fmla="*/ 113 w 129"/>
                <a:gd name="T29" fmla="*/ 8 h 121"/>
                <a:gd name="T30" fmla="*/ 113 w 129"/>
                <a:gd name="T31" fmla="*/ 12 h 121"/>
                <a:gd name="T32" fmla="*/ 113 w 129"/>
                <a:gd name="T33" fmla="*/ 20 h 121"/>
                <a:gd name="T34" fmla="*/ 113 w 129"/>
                <a:gd name="T35" fmla="*/ 121 h 121"/>
                <a:gd name="T36" fmla="*/ 109 w 129"/>
                <a:gd name="T37" fmla="*/ 121 h 121"/>
                <a:gd name="T38" fmla="*/ 33 w 129"/>
                <a:gd name="T39" fmla="*/ 28 h 121"/>
                <a:gd name="T40" fmla="*/ 33 w 129"/>
                <a:gd name="T41" fmla="*/ 101 h 121"/>
                <a:gd name="T42" fmla="*/ 33 w 129"/>
                <a:gd name="T43" fmla="*/ 109 h 121"/>
                <a:gd name="T44" fmla="*/ 33 w 129"/>
                <a:gd name="T45" fmla="*/ 113 h 121"/>
                <a:gd name="T46" fmla="*/ 37 w 129"/>
                <a:gd name="T47" fmla="*/ 117 h 121"/>
                <a:gd name="T48" fmla="*/ 45 w 129"/>
                <a:gd name="T49" fmla="*/ 117 h 121"/>
                <a:gd name="T50" fmla="*/ 49 w 129"/>
                <a:gd name="T51" fmla="*/ 117 h 121"/>
                <a:gd name="T52" fmla="*/ 49 w 129"/>
                <a:gd name="T53" fmla="*/ 121 h 121"/>
                <a:gd name="T54" fmla="*/ 8 w 129"/>
                <a:gd name="T55" fmla="*/ 121 h 121"/>
                <a:gd name="T56" fmla="*/ 8 w 129"/>
                <a:gd name="T57" fmla="*/ 117 h 121"/>
                <a:gd name="T58" fmla="*/ 12 w 129"/>
                <a:gd name="T59" fmla="*/ 117 h 121"/>
                <a:gd name="T60" fmla="*/ 16 w 129"/>
                <a:gd name="T61" fmla="*/ 117 h 121"/>
                <a:gd name="T62" fmla="*/ 20 w 129"/>
                <a:gd name="T63" fmla="*/ 113 h 121"/>
                <a:gd name="T64" fmla="*/ 25 w 129"/>
                <a:gd name="T65" fmla="*/ 109 h 121"/>
                <a:gd name="T66" fmla="*/ 25 w 129"/>
                <a:gd name="T67" fmla="*/ 101 h 121"/>
                <a:gd name="T68" fmla="*/ 25 w 129"/>
                <a:gd name="T69" fmla="*/ 20 h 121"/>
                <a:gd name="T70" fmla="*/ 20 w 129"/>
                <a:gd name="T71" fmla="*/ 12 h 121"/>
                <a:gd name="T72" fmla="*/ 16 w 129"/>
                <a:gd name="T73" fmla="*/ 12 h 121"/>
                <a:gd name="T74" fmla="*/ 12 w 129"/>
                <a:gd name="T75" fmla="*/ 8 h 121"/>
                <a:gd name="T76" fmla="*/ 8 w 129"/>
                <a:gd name="T77" fmla="*/ 8 h 121"/>
                <a:gd name="T78" fmla="*/ 4 w 129"/>
                <a:gd name="T79" fmla="*/ 4 h 121"/>
                <a:gd name="T80" fmla="*/ 0 w 129"/>
                <a:gd name="T81" fmla="*/ 4 h 121"/>
                <a:gd name="T82" fmla="*/ 0 w 129"/>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121"/>
                <a:gd name="T128" fmla="*/ 129 w 12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121">
                  <a:moveTo>
                    <a:pt x="0" y="0"/>
                  </a:moveTo>
                  <a:lnTo>
                    <a:pt x="33" y="0"/>
                  </a:lnTo>
                  <a:lnTo>
                    <a:pt x="105" y="93"/>
                  </a:lnTo>
                  <a:lnTo>
                    <a:pt x="105" y="20"/>
                  </a:lnTo>
                  <a:lnTo>
                    <a:pt x="105" y="12"/>
                  </a:lnTo>
                  <a:lnTo>
                    <a:pt x="101" y="8"/>
                  </a:lnTo>
                  <a:lnTo>
                    <a:pt x="97" y="4"/>
                  </a:lnTo>
                  <a:lnTo>
                    <a:pt x="93" y="4"/>
                  </a:lnTo>
                  <a:lnTo>
                    <a:pt x="89" y="4"/>
                  </a:lnTo>
                  <a:lnTo>
                    <a:pt x="89" y="0"/>
                  </a:lnTo>
                  <a:lnTo>
                    <a:pt x="129" y="0"/>
                  </a:lnTo>
                  <a:lnTo>
                    <a:pt x="129" y="4"/>
                  </a:lnTo>
                  <a:lnTo>
                    <a:pt x="125" y="4"/>
                  </a:lnTo>
                  <a:lnTo>
                    <a:pt x="117" y="4"/>
                  </a:lnTo>
                  <a:lnTo>
                    <a:pt x="113" y="8"/>
                  </a:lnTo>
                  <a:lnTo>
                    <a:pt x="113" y="12"/>
                  </a:lnTo>
                  <a:lnTo>
                    <a:pt x="113" y="20"/>
                  </a:lnTo>
                  <a:lnTo>
                    <a:pt x="113" y="121"/>
                  </a:lnTo>
                  <a:lnTo>
                    <a:pt x="109" y="121"/>
                  </a:lnTo>
                  <a:lnTo>
                    <a:pt x="33" y="28"/>
                  </a:lnTo>
                  <a:lnTo>
                    <a:pt x="33" y="101"/>
                  </a:lnTo>
                  <a:lnTo>
                    <a:pt x="33" y="109"/>
                  </a:lnTo>
                  <a:lnTo>
                    <a:pt x="33" y="113"/>
                  </a:lnTo>
                  <a:lnTo>
                    <a:pt x="37" y="117"/>
                  </a:lnTo>
                  <a:lnTo>
                    <a:pt x="45" y="117"/>
                  </a:lnTo>
                  <a:lnTo>
                    <a:pt x="49" y="117"/>
                  </a:lnTo>
                  <a:lnTo>
                    <a:pt x="49" y="121"/>
                  </a:lnTo>
                  <a:lnTo>
                    <a:pt x="8" y="121"/>
                  </a:lnTo>
                  <a:lnTo>
                    <a:pt x="8" y="117"/>
                  </a:lnTo>
                  <a:lnTo>
                    <a:pt x="12" y="117"/>
                  </a:lnTo>
                  <a:lnTo>
                    <a:pt x="16" y="117"/>
                  </a:lnTo>
                  <a:lnTo>
                    <a:pt x="20" y="113"/>
                  </a:lnTo>
                  <a:lnTo>
                    <a:pt x="25" y="109"/>
                  </a:lnTo>
                  <a:lnTo>
                    <a:pt x="25" y="101"/>
                  </a:lnTo>
                  <a:lnTo>
                    <a:pt x="25" y="20"/>
                  </a:lnTo>
                  <a:lnTo>
                    <a:pt x="20" y="12"/>
                  </a:lnTo>
                  <a:lnTo>
                    <a:pt x="16" y="12"/>
                  </a:lnTo>
                  <a:lnTo>
                    <a:pt x="12" y="8"/>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0" name="Freeform 11"/>
            <p:cNvSpPr>
              <a:spLocks noEditPoints="1"/>
            </p:cNvSpPr>
            <p:nvPr/>
          </p:nvSpPr>
          <p:spPr bwMode="auto">
            <a:xfrm>
              <a:off x="2114" y="2600"/>
              <a:ext cx="72" cy="81"/>
            </a:xfrm>
            <a:custGeom>
              <a:avLst/>
              <a:gdLst>
                <a:gd name="T0" fmla="*/ 36 w 72"/>
                <a:gd name="T1" fmla="*/ 0 h 81"/>
                <a:gd name="T2" fmla="*/ 48 w 72"/>
                <a:gd name="T3" fmla="*/ 0 h 81"/>
                <a:gd name="T4" fmla="*/ 56 w 72"/>
                <a:gd name="T5" fmla="*/ 4 h 81"/>
                <a:gd name="T6" fmla="*/ 64 w 72"/>
                <a:gd name="T7" fmla="*/ 12 h 81"/>
                <a:gd name="T8" fmla="*/ 72 w 72"/>
                <a:gd name="T9" fmla="*/ 24 h 81"/>
                <a:gd name="T10" fmla="*/ 72 w 72"/>
                <a:gd name="T11" fmla="*/ 36 h 81"/>
                <a:gd name="T12" fmla="*/ 72 w 72"/>
                <a:gd name="T13" fmla="*/ 48 h 81"/>
                <a:gd name="T14" fmla="*/ 68 w 72"/>
                <a:gd name="T15" fmla="*/ 61 h 81"/>
                <a:gd name="T16" fmla="*/ 64 w 72"/>
                <a:gd name="T17" fmla="*/ 69 h 81"/>
                <a:gd name="T18" fmla="*/ 56 w 72"/>
                <a:gd name="T19" fmla="*/ 77 h 81"/>
                <a:gd name="T20" fmla="*/ 44 w 72"/>
                <a:gd name="T21" fmla="*/ 81 h 81"/>
                <a:gd name="T22" fmla="*/ 36 w 72"/>
                <a:gd name="T23" fmla="*/ 81 h 81"/>
                <a:gd name="T24" fmla="*/ 24 w 72"/>
                <a:gd name="T25" fmla="*/ 81 h 81"/>
                <a:gd name="T26" fmla="*/ 16 w 72"/>
                <a:gd name="T27" fmla="*/ 77 h 81"/>
                <a:gd name="T28" fmla="*/ 8 w 72"/>
                <a:gd name="T29" fmla="*/ 69 h 81"/>
                <a:gd name="T30" fmla="*/ 0 w 72"/>
                <a:gd name="T31" fmla="*/ 57 h 81"/>
                <a:gd name="T32" fmla="*/ 0 w 72"/>
                <a:gd name="T33" fmla="*/ 40 h 81"/>
                <a:gd name="T34" fmla="*/ 0 w 72"/>
                <a:gd name="T35" fmla="*/ 28 h 81"/>
                <a:gd name="T36" fmla="*/ 4 w 72"/>
                <a:gd name="T37" fmla="*/ 20 h 81"/>
                <a:gd name="T38" fmla="*/ 8 w 72"/>
                <a:gd name="T39" fmla="*/ 8 h 81"/>
                <a:gd name="T40" fmla="*/ 16 w 72"/>
                <a:gd name="T41" fmla="*/ 4 h 81"/>
                <a:gd name="T42" fmla="*/ 28 w 72"/>
                <a:gd name="T43" fmla="*/ 0 h 81"/>
                <a:gd name="T44" fmla="*/ 36 w 72"/>
                <a:gd name="T45" fmla="*/ 0 h 81"/>
                <a:gd name="T46" fmla="*/ 32 w 72"/>
                <a:gd name="T47" fmla="*/ 4 h 81"/>
                <a:gd name="T48" fmla="*/ 28 w 72"/>
                <a:gd name="T49" fmla="*/ 4 h 81"/>
                <a:gd name="T50" fmla="*/ 24 w 72"/>
                <a:gd name="T51" fmla="*/ 8 h 81"/>
                <a:gd name="T52" fmla="*/ 20 w 72"/>
                <a:gd name="T53" fmla="*/ 12 h 81"/>
                <a:gd name="T54" fmla="*/ 16 w 72"/>
                <a:gd name="T55" fmla="*/ 16 h 81"/>
                <a:gd name="T56" fmla="*/ 12 w 72"/>
                <a:gd name="T57" fmla="*/ 24 h 81"/>
                <a:gd name="T58" fmla="*/ 12 w 72"/>
                <a:gd name="T59" fmla="*/ 32 h 81"/>
                <a:gd name="T60" fmla="*/ 16 w 72"/>
                <a:gd name="T61" fmla="*/ 48 h 81"/>
                <a:gd name="T62" fmla="*/ 20 w 72"/>
                <a:gd name="T63" fmla="*/ 65 h 81"/>
                <a:gd name="T64" fmla="*/ 24 w 72"/>
                <a:gd name="T65" fmla="*/ 69 h 81"/>
                <a:gd name="T66" fmla="*/ 32 w 72"/>
                <a:gd name="T67" fmla="*/ 73 h 81"/>
                <a:gd name="T68" fmla="*/ 40 w 72"/>
                <a:gd name="T69" fmla="*/ 77 h 81"/>
                <a:gd name="T70" fmla="*/ 48 w 72"/>
                <a:gd name="T71" fmla="*/ 73 h 81"/>
                <a:gd name="T72" fmla="*/ 52 w 72"/>
                <a:gd name="T73" fmla="*/ 69 h 81"/>
                <a:gd name="T74" fmla="*/ 56 w 72"/>
                <a:gd name="T75" fmla="*/ 61 h 81"/>
                <a:gd name="T76" fmla="*/ 60 w 72"/>
                <a:gd name="T77" fmla="*/ 44 h 81"/>
                <a:gd name="T78" fmla="*/ 56 w 72"/>
                <a:gd name="T79" fmla="*/ 32 h 81"/>
                <a:gd name="T80" fmla="*/ 56 w 72"/>
                <a:gd name="T81" fmla="*/ 20 h 81"/>
                <a:gd name="T82" fmla="*/ 48 w 72"/>
                <a:gd name="T83" fmla="*/ 12 h 81"/>
                <a:gd name="T84" fmla="*/ 44 w 72"/>
                <a:gd name="T85" fmla="*/ 4 h 81"/>
                <a:gd name="T86" fmla="*/ 32 w 72"/>
                <a:gd name="T87" fmla="*/ 4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1"/>
                <a:gd name="T134" fmla="*/ 72 w 72"/>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1">
                  <a:moveTo>
                    <a:pt x="36" y="0"/>
                  </a:moveTo>
                  <a:lnTo>
                    <a:pt x="48" y="0"/>
                  </a:lnTo>
                  <a:lnTo>
                    <a:pt x="56" y="4"/>
                  </a:lnTo>
                  <a:lnTo>
                    <a:pt x="64" y="12"/>
                  </a:lnTo>
                  <a:lnTo>
                    <a:pt x="72" y="24"/>
                  </a:lnTo>
                  <a:lnTo>
                    <a:pt x="72" y="36"/>
                  </a:lnTo>
                  <a:lnTo>
                    <a:pt x="72" y="48"/>
                  </a:lnTo>
                  <a:lnTo>
                    <a:pt x="68" y="61"/>
                  </a:lnTo>
                  <a:lnTo>
                    <a:pt x="64" y="69"/>
                  </a:lnTo>
                  <a:lnTo>
                    <a:pt x="56" y="77"/>
                  </a:lnTo>
                  <a:lnTo>
                    <a:pt x="44" y="81"/>
                  </a:lnTo>
                  <a:lnTo>
                    <a:pt x="36" y="81"/>
                  </a:lnTo>
                  <a:lnTo>
                    <a:pt x="24" y="81"/>
                  </a:lnTo>
                  <a:lnTo>
                    <a:pt x="16" y="77"/>
                  </a:lnTo>
                  <a:lnTo>
                    <a:pt x="8" y="69"/>
                  </a:lnTo>
                  <a:lnTo>
                    <a:pt x="0" y="57"/>
                  </a:lnTo>
                  <a:lnTo>
                    <a:pt x="0" y="40"/>
                  </a:lnTo>
                  <a:lnTo>
                    <a:pt x="0" y="28"/>
                  </a:lnTo>
                  <a:lnTo>
                    <a:pt x="4" y="20"/>
                  </a:lnTo>
                  <a:lnTo>
                    <a:pt x="8" y="8"/>
                  </a:lnTo>
                  <a:lnTo>
                    <a:pt x="16" y="4"/>
                  </a:lnTo>
                  <a:lnTo>
                    <a:pt x="28" y="0"/>
                  </a:lnTo>
                  <a:lnTo>
                    <a:pt x="36" y="0"/>
                  </a:lnTo>
                  <a:close/>
                  <a:moveTo>
                    <a:pt x="32" y="4"/>
                  </a:moveTo>
                  <a:lnTo>
                    <a:pt x="28" y="4"/>
                  </a:lnTo>
                  <a:lnTo>
                    <a:pt x="24" y="8"/>
                  </a:lnTo>
                  <a:lnTo>
                    <a:pt x="20" y="12"/>
                  </a:lnTo>
                  <a:lnTo>
                    <a:pt x="16" y="16"/>
                  </a:lnTo>
                  <a:lnTo>
                    <a:pt x="12" y="24"/>
                  </a:lnTo>
                  <a:lnTo>
                    <a:pt x="12" y="32"/>
                  </a:lnTo>
                  <a:lnTo>
                    <a:pt x="16" y="48"/>
                  </a:lnTo>
                  <a:lnTo>
                    <a:pt x="20" y="65"/>
                  </a:lnTo>
                  <a:lnTo>
                    <a:pt x="24" y="69"/>
                  </a:lnTo>
                  <a:lnTo>
                    <a:pt x="32" y="73"/>
                  </a:lnTo>
                  <a:lnTo>
                    <a:pt x="40" y="77"/>
                  </a:lnTo>
                  <a:lnTo>
                    <a:pt x="48" y="73"/>
                  </a:lnTo>
                  <a:lnTo>
                    <a:pt x="52" y="69"/>
                  </a:lnTo>
                  <a:lnTo>
                    <a:pt x="56" y="61"/>
                  </a:lnTo>
                  <a:lnTo>
                    <a:pt x="60" y="44"/>
                  </a:lnTo>
                  <a:lnTo>
                    <a:pt x="56" y="32"/>
                  </a:lnTo>
                  <a:lnTo>
                    <a:pt x="56" y="20"/>
                  </a:lnTo>
                  <a:lnTo>
                    <a:pt x="48" y="12"/>
                  </a:lnTo>
                  <a:lnTo>
                    <a:pt x="44" y="4"/>
                  </a:lnTo>
                  <a:lnTo>
                    <a:pt x="32"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1" name="Freeform 12"/>
            <p:cNvSpPr>
              <a:spLocks/>
            </p:cNvSpPr>
            <p:nvPr/>
          </p:nvSpPr>
          <p:spPr bwMode="auto">
            <a:xfrm>
              <a:off x="2198" y="2600"/>
              <a:ext cx="129" cy="81"/>
            </a:xfrm>
            <a:custGeom>
              <a:avLst/>
              <a:gdLst>
                <a:gd name="T0" fmla="*/ 33 w 129"/>
                <a:gd name="T1" fmla="*/ 8 h 81"/>
                <a:gd name="T2" fmla="*/ 41 w 129"/>
                <a:gd name="T3" fmla="*/ 4 h 81"/>
                <a:gd name="T4" fmla="*/ 49 w 129"/>
                <a:gd name="T5" fmla="*/ 0 h 81"/>
                <a:gd name="T6" fmla="*/ 61 w 129"/>
                <a:gd name="T7" fmla="*/ 0 h 81"/>
                <a:gd name="T8" fmla="*/ 69 w 129"/>
                <a:gd name="T9" fmla="*/ 8 h 81"/>
                <a:gd name="T10" fmla="*/ 81 w 129"/>
                <a:gd name="T11" fmla="*/ 8 h 81"/>
                <a:gd name="T12" fmla="*/ 93 w 129"/>
                <a:gd name="T13" fmla="*/ 0 h 81"/>
                <a:gd name="T14" fmla="*/ 105 w 129"/>
                <a:gd name="T15" fmla="*/ 0 h 81"/>
                <a:gd name="T16" fmla="*/ 113 w 129"/>
                <a:gd name="T17" fmla="*/ 4 h 81"/>
                <a:gd name="T18" fmla="*/ 121 w 129"/>
                <a:gd name="T19" fmla="*/ 20 h 81"/>
                <a:gd name="T20" fmla="*/ 121 w 129"/>
                <a:gd name="T21" fmla="*/ 61 h 81"/>
                <a:gd name="T22" fmla="*/ 121 w 129"/>
                <a:gd name="T23" fmla="*/ 73 h 81"/>
                <a:gd name="T24" fmla="*/ 125 w 129"/>
                <a:gd name="T25" fmla="*/ 77 h 81"/>
                <a:gd name="T26" fmla="*/ 129 w 129"/>
                <a:gd name="T27" fmla="*/ 77 h 81"/>
                <a:gd name="T28" fmla="*/ 93 w 129"/>
                <a:gd name="T29" fmla="*/ 81 h 81"/>
                <a:gd name="T30" fmla="*/ 97 w 129"/>
                <a:gd name="T31" fmla="*/ 77 h 81"/>
                <a:gd name="T32" fmla="*/ 101 w 129"/>
                <a:gd name="T33" fmla="*/ 77 h 81"/>
                <a:gd name="T34" fmla="*/ 105 w 129"/>
                <a:gd name="T35" fmla="*/ 69 h 81"/>
                <a:gd name="T36" fmla="*/ 105 w 129"/>
                <a:gd name="T37" fmla="*/ 61 h 81"/>
                <a:gd name="T38" fmla="*/ 105 w 129"/>
                <a:gd name="T39" fmla="*/ 20 h 81"/>
                <a:gd name="T40" fmla="*/ 97 w 129"/>
                <a:gd name="T41" fmla="*/ 12 h 81"/>
                <a:gd name="T42" fmla="*/ 89 w 129"/>
                <a:gd name="T43" fmla="*/ 8 h 81"/>
                <a:gd name="T44" fmla="*/ 77 w 129"/>
                <a:gd name="T45" fmla="*/ 16 h 81"/>
                <a:gd name="T46" fmla="*/ 73 w 129"/>
                <a:gd name="T47" fmla="*/ 20 h 81"/>
                <a:gd name="T48" fmla="*/ 73 w 129"/>
                <a:gd name="T49" fmla="*/ 61 h 81"/>
                <a:gd name="T50" fmla="*/ 73 w 129"/>
                <a:gd name="T51" fmla="*/ 73 h 81"/>
                <a:gd name="T52" fmla="*/ 77 w 129"/>
                <a:gd name="T53" fmla="*/ 77 h 81"/>
                <a:gd name="T54" fmla="*/ 85 w 129"/>
                <a:gd name="T55" fmla="*/ 77 h 81"/>
                <a:gd name="T56" fmla="*/ 45 w 129"/>
                <a:gd name="T57" fmla="*/ 81 h 81"/>
                <a:gd name="T58" fmla="*/ 53 w 129"/>
                <a:gd name="T59" fmla="*/ 77 h 81"/>
                <a:gd name="T60" fmla="*/ 57 w 129"/>
                <a:gd name="T61" fmla="*/ 73 h 81"/>
                <a:gd name="T62" fmla="*/ 57 w 129"/>
                <a:gd name="T63" fmla="*/ 69 h 81"/>
                <a:gd name="T64" fmla="*/ 57 w 129"/>
                <a:gd name="T65" fmla="*/ 28 h 81"/>
                <a:gd name="T66" fmla="*/ 57 w 129"/>
                <a:gd name="T67" fmla="*/ 16 h 81"/>
                <a:gd name="T68" fmla="*/ 45 w 129"/>
                <a:gd name="T69" fmla="*/ 8 h 81"/>
                <a:gd name="T70" fmla="*/ 37 w 129"/>
                <a:gd name="T71" fmla="*/ 12 h 81"/>
                <a:gd name="T72" fmla="*/ 24 w 129"/>
                <a:gd name="T73" fmla="*/ 20 h 81"/>
                <a:gd name="T74" fmla="*/ 24 w 129"/>
                <a:gd name="T75" fmla="*/ 69 h 81"/>
                <a:gd name="T76" fmla="*/ 24 w 129"/>
                <a:gd name="T77" fmla="*/ 73 h 81"/>
                <a:gd name="T78" fmla="*/ 33 w 129"/>
                <a:gd name="T79" fmla="*/ 77 h 81"/>
                <a:gd name="T80" fmla="*/ 37 w 129"/>
                <a:gd name="T81" fmla="*/ 81 h 81"/>
                <a:gd name="T82" fmla="*/ 0 w 129"/>
                <a:gd name="T83" fmla="*/ 77 h 81"/>
                <a:gd name="T84" fmla="*/ 4 w 129"/>
                <a:gd name="T85" fmla="*/ 77 h 81"/>
                <a:gd name="T86" fmla="*/ 8 w 129"/>
                <a:gd name="T87" fmla="*/ 73 h 81"/>
                <a:gd name="T88" fmla="*/ 8 w 129"/>
                <a:gd name="T89" fmla="*/ 61 h 81"/>
                <a:gd name="T90" fmla="*/ 8 w 129"/>
                <a:gd name="T91" fmla="*/ 20 h 81"/>
                <a:gd name="T92" fmla="*/ 8 w 129"/>
                <a:gd name="T93" fmla="*/ 12 h 81"/>
                <a:gd name="T94" fmla="*/ 4 w 129"/>
                <a:gd name="T95" fmla="*/ 8 h 81"/>
                <a:gd name="T96" fmla="*/ 4 w 129"/>
                <a:gd name="T97" fmla="*/ 8 h 81"/>
                <a:gd name="T98" fmla="*/ 0 w 129"/>
                <a:gd name="T99" fmla="*/ 8 h 81"/>
                <a:gd name="T100" fmla="*/ 24 w 129"/>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
                <a:gd name="T154" fmla="*/ 0 h 81"/>
                <a:gd name="T155" fmla="*/ 129 w 129"/>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 h="81">
                  <a:moveTo>
                    <a:pt x="24" y="16"/>
                  </a:moveTo>
                  <a:lnTo>
                    <a:pt x="33" y="8"/>
                  </a:lnTo>
                  <a:lnTo>
                    <a:pt x="37" y="4"/>
                  </a:lnTo>
                  <a:lnTo>
                    <a:pt x="41" y="4"/>
                  </a:lnTo>
                  <a:lnTo>
                    <a:pt x="45" y="0"/>
                  </a:lnTo>
                  <a:lnTo>
                    <a:pt x="49" y="0"/>
                  </a:lnTo>
                  <a:lnTo>
                    <a:pt x="53" y="0"/>
                  </a:lnTo>
                  <a:lnTo>
                    <a:pt x="61" y="0"/>
                  </a:lnTo>
                  <a:lnTo>
                    <a:pt x="65" y="4"/>
                  </a:lnTo>
                  <a:lnTo>
                    <a:pt x="69" y="8"/>
                  </a:lnTo>
                  <a:lnTo>
                    <a:pt x="73" y="16"/>
                  </a:lnTo>
                  <a:lnTo>
                    <a:pt x="81" y="8"/>
                  </a:lnTo>
                  <a:lnTo>
                    <a:pt x="85" y="0"/>
                  </a:lnTo>
                  <a:lnTo>
                    <a:pt x="93" y="0"/>
                  </a:lnTo>
                  <a:lnTo>
                    <a:pt x="101" y="0"/>
                  </a:lnTo>
                  <a:lnTo>
                    <a:pt x="105" y="0"/>
                  </a:lnTo>
                  <a:lnTo>
                    <a:pt x="109" y="0"/>
                  </a:lnTo>
                  <a:lnTo>
                    <a:pt x="113" y="4"/>
                  </a:lnTo>
                  <a:lnTo>
                    <a:pt x="117" y="12"/>
                  </a:lnTo>
                  <a:lnTo>
                    <a:pt x="121" y="20"/>
                  </a:lnTo>
                  <a:lnTo>
                    <a:pt x="121" y="28"/>
                  </a:lnTo>
                  <a:lnTo>
                    <a:pt x="121" y="61"/>
                  </a:lnTo>
                  <a:lnTo>
                    <a:pt x="121" y="69"/>
                  </a:lnTo>
                  <a:lnTo>
                    <a:pt x="121" y="73"/>
                  </a:lnTo>
                  <a:lnTo>
                    <a:pt x="125" y="77"/>
                  </a:lnTo>
                  <a:lnTo>
                    <a:pt x="129" y="77"/>
                  </a:lnTo>
                  <a:lnTo>
                    <a:pt x="129" y="81"/>
                  </a:lnTo>
                  <a:lnTo>
                    <a:pt x="93" y="81"/>
                  </a:lnTo>
                  <a:lnTo>
                    <a:pt x="93" y="77"/>
                  </a:lnTo>
                  <a:lnTo>
                    <a:pt x="97" y="77"/>
                  </a:lnTo>
                  <a:lnTo>
                    <a:pt x="101" y="77"/>
                  </a:lnTo>
                  <a:lnTo>
                    <a:pt x="105" y="73"/>
                  </a:lnTo>
                  <a:lnTo>
                    <a:pt x="105" y="69"/>
                  </a:lnTo>
                  <a:lnTo>
                    <a:pt x="105" y="61"/>
                  </a:lnTo>
                  <a:lnTo>
                    <a:pt x="105" y="28"/>
                  </a:lnTo>
                  <a:lnTo>
                    <a:pt x="105" y="20"/>
                  </a:lnTo>
                  <a:lnTo>
                    <a:pt x="101" y="16"/>
                  </a:lnTo>
                  <a:lnTo>
                    <a:pt x="97" y="12"/>
                  </a:lnTo>
                  <a:lnTo>
                    <a:pt x="93" y="8"/>
                  </a:lnTo>
                  <a:lnTo>
                    <a:pt x="89" y="8"/>
                  </a:lnTo>
                  <a:lnTo>
                    <a:pt x="85" y="12"/>
                  </a:lnTo>
                  <a:lnTo>
                    <a:pt x="77" y="16"/>
                  </a:lnTo>
                  <a:lnTo>
                    <a:pt x="73" y="20"/>
                  </a:lnTo>
                  <a:lnTo>
                    <a:pt x="73" y="24"/>
                  </a:lnTo>
                  <a:lnTo>
                    <a:pt x="73" y="61"/>
                  </a:lnTo>
                  <a:lnTo>
                    <a:pt x="73" y="69"/>
                  </a:lnTo>
                  <a:lnTo>
                    <a:pt x="73" y="73"/>
                  </a:lnTo>
                  <a:lnTo>
                    <a:pt x="77" y="77"/>
                  </a:lnTo>
                  <a:lnTo>
                    <a:pt x="85" y="77"/>
                  </a:lnTo>
                  <a:lnTo>
                    <a:pt x="85" y="81"/>
                  </a:lnTo>
                  <a:lnTo>
                    <a:pt x="45" y="81"/>
                  </a:lnTo>
                  <a:lnTo>
                    <a:pt x="45" y="77"/>
                  </a:lnTo>
                  <a:lnTo>
                    <a:pt x="53" y="77"/>
                  </a:lnTo>
                  <a:lnTo>
                    <a:pt x="57" y="73"/>
                  </a:lnTo>
                  <a:lnTo>
                    <a:pt x="57" y="69"/>
                  </a:lnTo>
                  <a:lnTo>
                    <a:pt x="57" y="61"/>
                  </a:lnTo>
                  <a:lnTo>
                    <a:pt x="57" y="28"/>
                  </a:lnTo>
                  <a:lnTo>
                    <a:pt x="57" y="20"/>
                  </a:lnTo>
                  <a:lnTo>
                    <a:pt x="57" y="16"/>
                  </a:lnTo>
                  <a:lnTo>
                    <a:pt x="49" y="12"/>
                  </a:lnTo>
                  <a:lnTo>
                    <a:pt x="45" y="8"/>
                  </a:lnTo>
                  <a:lnTo>
                    <a:pt x="41" y="8"/>
                  </a:lnTo>
                  <a:lnTo>
                    <a:pt x="37" y="12"/>
                  </a:lnTo>
                  <a:lnTo>
                    <a:pt x="29" y="16"/>
                  </a:lnTo>
                  <a:lnTo>
                    <a:pt x="24" y="20"/>
                  </a:lnTo>
                  <a:lnTo>
                    <a:pt x="24" y="61"/>
                  </a:lnTo>
                  <a:lnTo>
                    <a:pt x="24" y="69"/>
                  </a:lnTo>
                  <a:lnTo>
                    <a:pt x="24" y="73"/>
                  </a:lnTo>
                  <a:lnTo>
                    <a:pt x="29" y="77"/>
                  </a:lnTo>
                  <a:lnTo>
                    <a:pt x="33" y="77"/>
                  </a:lnTo>
                  <a:lnTo>
                    <a:pt x="37" y="77"/>
                  </a:lnTo>
                  <a:lnTo>
                    <a:pt x="37" y="81"/>
                  </a:lnTo>
                  <a:lnTo>
                    <a:pt x="0" y="81"/>
                  </a:lnTo>
                  <a:lnTo>
                    <a:pt x="0" y="77"/>
                  </a:lnTo>
                  <a:lnTo>
                    <a:pt x="4" y="77"/>
                  </a:lnTo>
                  <a:lnTo>
                    <a:pt x="8" y="73"/>
                  </a:lnTo>
                  <a:lnTo>
                    <a:pt x="8" y="69"/>
                  </a:lnTo>
                  <a:lnTo>
                    <a:pt x="8" y="61"/>
                  </a:lnTo>
                  <a:lnTo>
                    <a:pt x="8" y="32"/>
                  </a:lnTo>
                  <a:lnTo>
                    <a:pt x="8" y="20"/>
                  </a:lnTo>
                  <a:lnTo>
                    <a:pt x="8" y="12"/>
                  </a:lnTo>
                  <a:lnTo>
                    <a:pt x="8" y="8"/>
                  </a:lnTo>
                  <a:lnTo>
                    <a:pt x="4" y="8"/>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2" name="Freeform 13"/>
            <p:cNvSpPr>
              <a:spLocks noEditPoints="1"/>
            </p:cNvSpPr>
            <p:nvPr/>
          </p:nvSpPr>
          <p:spPr bwMode="auto">
            <a:xfrm>
              <a:off x="144" y="3000"/>
              <a:ext cx="89" cy="117"/>
            </a:xfrm>
            <a:custGeom>
              <a:avLst/>
              <a:gdLst>
                <a:gd name="T0" fmla="*/ 33 w 89"/>
                <a:gd name="T1" fmla="*/ 60 h 117"/>
                <a:gd name="T2" fmla="*/ 33 w 89"/>
                <a:gd name="T3" fmla="*/ 96 h 117"/>
                <a:gd name="T4" fmla="*/ 33 w 89"/>
                <a:gd name="T5" fmla="*/ 104 h 117"/>
                <a:gd name="T6" fmla="*/ 37 w 89"/>
                <a:gd name="T7" fmla="*/ 113 h 117"/>
                <a:gd name="T8" fmla="*/ 41 w 89"/>
                <a:gd name="T9" fmla="*/ 113 h 117"/>
                <a:gd name="T10" fmla="*/ 45 w 89"/>
                <a:gd name="T11" fmla="*/ 117 h 117"/>
                <a:gd name="T12" fmla="*/ 49 w 89"/>
                <a:gd name="T13" fmla="*/ 117 h 117"/>
                <a:gd name="T14" fmla="*/ 49 w 89"/>
                <a:gd name="T15" fmla="*/ 117 h 117"/>
                <a:gd name="T16" fmla="*/ 0 w 89"/>
                <a:gd name="T17" fmla="*/ 117 h 117"/>
                <a:gd name="T18" fmla="*/ 0 w 89"/>
                <a:gd name="T19" fmla="*/ 117 h 117"/>
                <a:gd name="T20" fmla="*/ 4 w 89"/>
                <a:gd name="T21" fmla="*/ 117 h 117"/>
                <a:gd name="T22" fmla="*/ 8 w 89"/>
                <a:gd name="T23" fmla="*/ 113 h 117"/>
                <a:gd name="T24" fmla="*/ 12 w 89"/>
                <a:gd name="T25" fmla="*/ 109 h 117"/>
                <a:gd name="T26" fmla="*/ 16 w 89"/>
                <a:gd name="T27" fmla="*/ 104 h 117"/>
                <a:gd name="T28" fmla="*/ 16 w 89"/>
                <a:gd name="T29" fmla="*/ 96 h 117"/>
                <a:gd name="T30" fmla="*/ 16 w 89"/>
                <a:gd name="T31" fmla="*/ 20 h 117"/>
                <a:gd name="T32" fmla="*/ 16 w 89"/>
                <a:gd name="T33" fmla="*/ 12 h 117"/>
                <a:gd name="T34" fmla="*/ 12 w 89"/>
                <a:gd name="T35" fmla="*/ 4 h 117"/>
                <a:gd name="T36" fmla="*/ 8 w 89"/>
                <a:gd name="T37" fmla="*/ 4 h 117"/>
                <a:gd name="T38" fmla="*/ 4 w 89"/>
                <a:gd name="T39" fmla="*/ 0 h 117"/>
                <a:gd name="T40" fmla="*/ 0 w 89"/>
                <a:gd name="T41" fmla="*/ 0 h 117"/>
                <a:gd name="T42" fmla="*/ 0 w 89"/>
                <a:gd name="T43" fmla="*/ 0 h 117"/>
                <a:gd name="T44" fmla="*/ 41 w 89"/>
                <a:gd name="T45" fmla="*/ 0 h 117"/>
                <a:gd name="T46" fmla="*/ 57 w 89"/>
                <a:gd name="T47" fmla="*/ 0 h 117"/>
                <a:gd name="T48" fmla="*/ 69 w 89"/>
                <a:gd name="T49" fmla="*/ 4 h 117"/>
                <a:gd name="T50" fmla="*/ 77 w 89"/>
                <a:gd name="T51" fmla="*/ 8 h 117"/>
                <a:gd name="T52" fmla="*/ 81 w 89"/>
                <a:gd name="T53" fmla="*/ 12 h 117"/>
                <a:gd name="T54" fmla="*/ 89 w 89"/>
                <a:gd name="T55" fmla="*/ 24 h 117"/>
                <a:gd name="T56" fmla="*/ 89 w 89"/>
                <a:gd name="T57" fmla="*/ 32 h 117"/>
                <a:gd name="T58" fmla="*/ 85 w 89"/>
                <a:gd name="T59" fmla="*/ 44 h 117"/>
                <a:gd name="T60" fmla="*/ 81 w 89"/>
                <a:gd name="T61" fmla="*/ 56 h 117"/>
                <a:gd name="T62" fmla="*/ 73 w 89"/>
                <a:gd name="T63" fmla="*/ 60 h 117"/>
                <a:gd name="T64" fmla="*/ 65 w 89"/>
                <a:gd name="T65" fmla="*/ 64 h 117"/>
                <a:gd name="T66" fmla="*/ 53 w 89"/>
                <a:gd name="T67" fmla="*/ 64 h 117"/>
                <a:gd name="T68" fmla="*/ 49 w 89"/>
                <a:gd name="T69" fmla="*/ 64 h 117"/>
                <a:gd name="T70" fmla="*/ 45 w 89"/>
                <a:gd name="T71" fmla="*/ 64 h 117"/>
                <a:gd name="T72" fmla="*/ 37 w 89"/>
                <a:gd name="T73" fmla="*/ 64 h 117"/>
                <a:gd name="T74" fmla="*/ 33 w 89"/>
                <a:gd name="T75" fmla="*/ 60 h 117"/>
                <a:gd name="T76" fmla="*/ 33 w 89"/>
                <a:gd name="T77" fmla="*/ 56 h 117"/>
                <a:gd name="T78" fmla="*/ 37 w 89"/>
                <a:gd name="T79" fmla="*/ 56 h 117"/>
                <a:gd name="T80" fmla="*/ 41 w 89"/>
                <a:gd name="T81" fmla="*/ 56 h 117"/>
                <a:gd name="T82" fmla="*/ 45 w 89"/>
                <a:gd name="T83" fmla="*/ 60 h 117"/>
                <a:gd name="T84" fmla="*/ 45 w 89"/>
                <a:gd name="T85" fmla="*/ 60 h 117"/>
                <a:gd name="T86" fmla="*/ 57 w 89"/>
                <a:gd name="T87" fmla="*/ 56 h 117"/>
                <a:gd name="T88" fmla="*/ 61 w 89"/>
                <a:gd name="T89" fmla="*/ 52 h 117"/>
                <a:gd name="T90" fmla="*/ 69 w 89"/>
                <a:gd name="T91" fmla="*/ 44 h 117"/>
                <a:gd name="T92" fmla="*/ 69 w 89"/>
                <a:gd name="T93" fmla="*/ 32 h 117"/>
                <a:gd name="T94" fmla="*/ 69 w 89"/>
                <a:gd name="T95" fmla="*/ 24 h 117"/>
                <a:gd name="T96" fmla="*/ 65 w 89"/>
                <a:gd name="T97" fmla="*/ 20 h 117"/>
                <a:gd name="T98" fmla="*/ 61 w 89"/>
                <a:gd name="T99" fmla="*/ 12 h 117"/>
                <a:gd name="T100" fmla="*/ 57 w 89"/>
                <a:gd name="T101" fmla="*/ 8 h 117"/>
                <a:gd name="T102" fmla="*/ 49 w 89"/>
                <a:gd name="T103" fmla="*/ 8 h 117"/>
                <a:gd name="T104" fmla="*/ 45 w 89"/>
                <a:gd name="T105" fmla="*/ 4 h 117"/>
                <a:gd name="T106" fmla="*/ 37 w 89"/>
                <a:gd name="T107" fmla="*/ 4 h 117"/>
                <a:gd name="T108" fmla="*/ 33 w 89"/>
                <a:gd name="T109" fmla="*/ 8 h 117"/>
                <a:gd name="T110" fmla="*/ 33 w 89"/>
                <a:gd name="T111" fmla="*/ 56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7"/>
                <a:gd name="T170" fmla="*/ 89 w 89"/>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7">
                  <a:moveTo>
                    <a:pt x="33" y="60"/>
                  </a:moveTo>
                  <a:lnTo>
                    <a:pt x="33" y="96"/>
                  </a:lnTo>
                  <a:lnTo>
                    <a:pt x="33" y="104"/>
                  </a:lnTo>
                  <a:lnTo>
                    <a:pt x="37" y="113"/>
                  </a:lnTo>
                  <a:lnTo>
                    <a:pt x="41" y="113"/>
                  </a:lnTo>
                  <a:lnTo>
                    <a:pt x="45" y="117"/>
                  </a:lnTo>
                  <a:lnTo>
                    <a:pt x="49" y="117"/>
                  </a:lnTo>
                  <a:lnTo>
                    <a:pt x="0" y="117"/>
                  </a:lnTo>
                  <a:lnTo>
                    <a:pt x="4" y="117"/>
                  </a:lnTo>
                  <a:lnTo>
                    <a:pt x="8" y="113"/>
                  </a:lnTo>
                  <a:lnTo>
                    <a:pt x="12" y="109"/>
                  </a:lnTo>
                  <a:lnTo>
                    <a:pt x="16" y="104"/>
                  </a:lnTo>
                  <a:lnTo>
                    <a:pt x="16" y="96"/>
                  </a:lnTo>
                  <a:lnTo>
                    <a:pt x="16" y="20"/>
                  </a:lnTo>
                  <a:lnTo>
                    <a:pt x="16" y="12"/>
                  </a:lnTo>
                  <a:lnTo>
                    <a:pt x="12" y="4"/>
                  </a:lnTo>
                  <a:lnTo>
                    <a:pt x="8" y="4"/>
                  </a:lnTo>
                  <a:lnTo>
                    <a:pt x="4" y="0"/>
                  </a:lnTo>
                  <a:lnTo>
                    <a:pt x="0" y="0"/>
                  </a:lnTo>
                  <a:lnTo>
                    <a:pt x="41" y="0"/>
                  </a:lnTo>
                  <a:lnTo>
                    <a:pt x="57" y="0"/>
                  </a:lnTo>
                  <a:lnTo>
                    <a:pt x="69" y="4"/>
                  </a:lnTo>
                  <a:lnTo>
                    <a:pt x="77" y="8"/>
                  </a:lnTo>
                  <a:lnTo>
                    <a:pt x="81" y="12"/>
                  </a:lnTo>
                  <a:lnTo>
                    <a:pt x="89" y="24"/>
                  </a:lnTo>
                  <a:lnTo>
                    <a:pt x="89" y="32"/>
                  </a:lnTo>
                  <a:lnTo>
                    <a:pt x="85" y="44"/>
                  </a:lnTo>
                  <a:lnTo>
                    <a:pt x="81" y="56"/>
                  </a:lnTo>
                  <a:lnTo>
                    <a:pt x="73" y="60"/>
                  </a:lnTo>
                  <a:lnTo>
                    <a:pt x="65" y="64"/>
                  </a:lnTo>
                  <a:lnTo>
                    <a:pt x="53" y="64"/>
                  </a:lnTo>
                  <a:lnTo>
                    <a:pt x="49" y="64"/>
                  </a:lnTo>
                  <a:lnTo>
                    <a:pt x="45" y="64"/>
                  </a:lnTo>
                  <a:lnTo>
                    <a:pt x="37" y="64"/>
                  </a:lnTo>
                  <a:lnTo>
                    <a:pt x="33" y="60"/>
                  </a:lnTo>
                  <a:close/>
                  <a:moveTo>
                    <a:pt x="33" y="56"/>
                  </a:moveTo>
                  <a:lnTo>
                    <a:pt x="37" y="56"/>
                  </a:lnTo>
                  <a:lnTo>
                    <a:pt x="41" y="56"/>
                  </a:lnTo>
                  <a:lnTo>
                    <a:pt x="45" y="60"/>
                  </a:lnTo>
                  <a:lnTo>
                    <a:pt x="57" y="56"/>
                  </a:lnTo>
                  <a:lnTo>
                    <a:pt x="61" y="52"/>
                  </a:lnTo>
                  <a:lnTo>
                    <a:pt x="69" y="44"/>
                  </a:lnTo>
                  <a:lnTo>
                    <a:pt x="69" y="32"/>
                  </a:lnTo>
                  <a:lnTo>
                    <a:pt x="69" y="24"/>
                  </a:lnTo>
                  <a:lnTo>
                    <a:pt x="65" y="20"/>
                  </a:lnTo>
                  <a:lnTo>
                    <a:pt x="61" y="12"/>
                  </a:lnTo>
                  <a:lnTo>
                    <a:pt x="57" y="8"/>
                  </a:lnTo>
                  <a:lnTo>
                    <a:pt x="49" y="8"/>
                  </a:lnTo>
                  <a:lnTo>
                    <a:pt x="45" y="4"/>
                  </a:lnTo>
                  <a:lnTo>
                    <a:pt x="37" y="4"/>
                  </a:lnTo>
                  <a:lnTo>
                    <a:pt x="33" y="8"/>
                  </a:lnTo>
                  <a:lnTo>
                    <a:pt x="33" y="5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3" name="Freeform 14"/>
            <p:cNvSpPr>
              <a:spLocks/>
            </p:cNvSpPr>
            <p:nvPr/>
          </p:nvSpPr>
          <p:spPr bwMode="auto">
            <a:xfrm>
              <a:off x="241" y="3036"/>
              <a:ext cx="57" cy="81"/>
            </a:xfrm>
            <a:custGeom>
              <a:avLst/>
              <a:gdLst>
                <a:gd name="T0" fmla="*/ 24 w 57"/>
                <a:gd name="T1" fmla="*/ 0 h 81"/>
                <a:gd name="T2" fmla="*/ 24 w 57"/>
                <a:gd name="T3" fmla="*/ 20 h 81"/>
                <a:gd name="T4" fmla="*/ 32 w 57"/>
                <a:gd name="T5" fmla="*/ 8 h 81"/>
                <a:gd name="T6" fmla="*/ 41 w 57"/>
                <a:gd name="T7" fmla="*/ 4 h 81"/>
                <a:gd name="T8" fmla="*/ 45 w 57"/>
                <a:gd name="T9" fmla="*/ 0 h 81"/>
                <a:gd name="T10" fmla="*/ 49 w 57"/>
                <a:gd name="T11" fmla="*/ 0 h 81"/>
                <a:gd name="T12" fmla="*/ 53 w 57"/>
                <a:gd name="T13" fmla="*/ 4 h 81"/>
                <a:gd name="T14" fmla="*/ 57 w 57"/>
                <a:gd name="T15" fmla="*/ 8 h 81"/>
                <a:gd name="T16" fmla="*/ 57 w 57"/>
                <a:gd name="T17" fmla="*/ 12 h 81"/>
                <a:gd name="T18" fmla="*/ 57 w 57"/>
                <a:gd name="T19" fmla="*/ 16 h 81"/>
                <a:gd name="T20" fmla="*/ 57 w 57"/>
                <a:gd name="T21" fmla="*/ 16 h 81"/>
                <a:gd name="T22" fmla="*/ 53 w 57"/>
                <a:gd name="T23" fmla="*/ 20 h 81"/>
                <a:gd name="T24" fmla="*/ 49 w 57"/>
                <a:gd name="T25" fmla="*/ 20 h 81"/>
                <a:gd name="T26" fmla="*/ 49 w 57"/>
                <a:gd name="T27" fmla="*/ 20 h 81"/>
                <a:gd name="T28" fmla="*/ 45 w 57"/>
                <a:gd name="T29" fmla="*/ 16 h 81"/>
                <a:gd name="T30" fmla="*/ 41 w 57"/>
                <a:gd name="T31" fmla="*/ 16 h 81"/>
                <a:gd name="T32" fmla="*/ 37 w 57"/>
                <a:gd name="T33" fmla="*/ 12 h 81"/>
                <a:gd name="T34" fmla="*/ 37 w 57"/>
                <a:gd name="T35" fmla="*/ 12 h 81"/>
                <a:gd name="T36" fmla="*/ 32 w 57"/>
                <a:gd name="T37" fmla="*/ 16 h 81"/>
                <a:gd name="T38" fmla="*/ 28 w 57"/>
                <a:gd name="T39" fmla="*/ 20 h 81"/>
                <a:gd name="T40" fmla="*/ 24 w 57"/>
                <a:gd name="T41" fmla="*/ 28 h 81"/>
                <a:gd name="T42" fmla="*/ 24 w 57"/>
                <a:gd name="T43" fmla="*/ 64 h 81"/>
                <a:gd name="T44" fmla="*/ 24 w 57"/>
                <a:gd name="T45" fmla="*/ 68 h 81"/>
                <a:gd name="T46" fmla="*/ 28 w 57"/>
                <a:gd name="T47" fmla="*/ 73 h 81"/>
                <a:gd name="T48" fmla="*/ 28 w 57"/>
                <a:gd name="T49" fmla="*/ 77 h 81"/>
                <a:gd name="T50" fmla="*/ 32 w 57"/>
                <a:gd name="T51" fmla="*/ 77 h 81"/>
                <a:gd name="T52" fmla="*/ 37 w 57"/>
                <a:gd name="T53" fmla="*/ 81 h 81"/>
                <a:gd name="T54" fmla="*/ 41 w 57"/>
                <a:gd name="T55" fmla="*/ 81 h 81"/>
                <a:gd name="T56" fmla="*/ 41 w 57"/>
                <a:gd name="T57" fmla="*/ 81 h 81"/>
                <a:gd name="T58" fmla="*/ 0 w 57"/>
                <a:gd name="T59" fmla="*/ 81 h 81"/>
                <a:gd name="T60" fmla="*/ 0 w 57"/>
                <a:gd name="T61" fmla="*/ 81 h 81"/>
                <a:gd name="T62" fmla="*/ 4 w 57"/>
                <a:gd name="T63" fmla="*/ 81 h 81"/>
                <a:gd name="T64" fmla="*/ 8 w 57"/>
                <a:gd name="T65" fmla="*/ 77 h 81"/>
                <a:gd name="T66" fmla="*/ 8 w 57"/>
                <a:gd name="T67" fmla="*/ 77 h 81"/>
                <a:gd name="T68" fmla="*/ 12 w 57"/>
                <a:gd name="T69" fmla="*/ 73 h 81"/>
                <a:gd name="T70" fmla="*/ 12 w 57"/>
                <a:gd name="T71" fmla="*/ 68 h 81"/>
                <a:gd name="T72" fmla="*/ 12 w 57"/>
                <a:gd name="T73" fmla="*/ 64 h 81"/>
                <a:gd name="T74" fmla="*/ 12 w 57"/>
                <a:gd name="T75" fmla="*/ 32 h 81"/>
                <a:gd name="T76" fmla="*/ 12 w 57"/>
                <a:gd name="T77" fmla="*/ 20 h 81"/>
                <a:gd name="T78" fmla="*/ 12 w 57"/>
                <a:gd name="T79" fmla="*/ 16 h 81"/>
                <a:gd name="T80" fmla="*/ 8 w 57"/>
                <a:gd name="T81" fmla="*/ 12 h 81"/>
                <a:gd name="T82" fmla="*/ 8 w 57"/>
                <a:gd name="T83" fmla="*/ 12 h 81"/>
                <a:gd name="T84" fmla="*/ 8 w 57"/>
                <a:gd name="T85" fmla="*/ 12 h 81"/>
                <a:gd name="T86" fmla="*/ 4 w 57"/>
                <a:gd name="T87" fmla="*/ 12 h 81"/>
                <a:gd name="T88" fmla="*/ 4 w 57"/>
                <a:gd name="T89" fmla="*/ 12 h 81"/>
                <a:gd name="T90" fmla="*/ 0 w 57"/>
                <a:gd name="T91" fmla="*/ 12 h 81"/>
                <a:gd name="T92" fmla="*/ 0 w 57"/>
                <a:gd name="T93" fmla="*/ 8 h 81"/>
                <a:gd name="T94" fmla="*/ 20 w 57"/>
                <a:gd name="T95" fmla="*/ 0 h 81"/>
                <a:gd name="T96" fmla="*/ 24 w 57"/>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81"/>
                <a:gd name="T149" fmla="*/ 57 w 57"/>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81">
                  <a:moveTo>
                    <a:pt x="24" y="0"/>
                  </a:moveTo>
                  <a:lnTo>
                    <a:pt x="24" y="20"/>
                  </a:lnTo>
                  <a:lnTo>
                    <a:pt x="32" y="8"/>
                  </a:lnTo>
                  <a:lnTo>
                    <a:pt x="41" y="4"/>
                  </a:lnTo>
                  <a:lnTo>
                    <a:pt x="45" y="0"/>
                  </a:lnTo>
                  <a:lnTo>
                    <a:pt x="49" y="0"/>
                  </a:lnTo>
                  <a:lnTo>
                    <a:pt x="53" y="4"/>
                  </a:lnTo>
                  <a:lnTo>
                    <a:pt x="57" y="8"/>
                  </a:lnTo>
                  <a:lnTo>
                    <a:pt x="57" y="12"/>
                  </a:lnTo>
                  <a:lnTo>
                    <a:pt x="57" y="16"/>
                  </a:lnTo>
                  <a:lnTo>
                    <a:pt x="53" y="20"/>
                  </a:lnTo>
                  <a:lnTo>
                    <a:pt x="49" y="20"/>
                  </a:lnTo>
                  <a:lnTo>
                    <a:pt x="45" y="16"/>
                  </a:lnTo>
                  <a:lnTo>
                    <a:pt x="41" y="16"/>
                  </a:lnTo>
                  <a:lnTo>
                    <a:pt x="37" y="12"/>
                  </a:lnTo>
                  <a:lnTo>
                    <a:pt x="32" y="16"/>
                  </a:lnTo>
                  <a:lnTo>
                    <a:pt x="28" y="20"/>
                  </a:lnTo>
                  <a:lnTo>
                    <a:pt x="24" y="28"/>
                  </a:lnTo>
                  <a:lnTo>
                    <a:pt x="24" y="64"/>
                  </a:lnTo>
                  <a:lnTo>
                    <a:pt x="24" y="68"/>
                  </a:lnTo>
                  <a:lnTo>
                    <a:pt x="28" y="73"/>
                  </a:lnTo>
                  <a:lnTo>
                    <a:pt x="28" y="77"/>
                  </a:lnTo>
                  <a:lnTo>
                    <a:pt x="32" y="77"/>
                  </a:lnTo>
                  <a:lnTo>
                    <a:pt x="37" y="81"/>
                  </a:lnTo>
                  <a:lnTo>
                    <a:pt x="41" y="81"/>
                  </a:lnTo>
                  <a:lnTo>
                    <a:pt x="0" y="81"/>
                  </a:lnTo>
                  <a:lnTo>
                    <a:pt x="4" y="81"/>
                  </a:lnTo>
                  <a:lnTo>
                    <a:pt x="8" y="77"/>
                  </a:lnTo>
                  <a:lnTo>
                    <a:pt x="12" y="73"/>
                  </a:lnTo>
                  <a:lnTo>
                    <a:pt x="12" y="68"/>
                  </a:lnTo>
                  <a:lnTo>
                    <a:pt x="12" y="64"/>
                  </a:lnTo>
                  <a:lnTo>
                    <a:pt x="12" y="32"/>
                  </a:lnTo>
                  <a:lnTo>
                    <a:pt x="12" y="20"/>
                  </a:lnTo>
                  <a:lnTo>
                    <a:pt x="12"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4" name="Freeform 15"/>
            <p:cNvSpPr>
              <a:spLocks noEditPoints="1"/>
            </p:cNvSpPr>
            <p:nvPr/>
          </p:nvSpPr>
          <p:spPr bwMode="auto">
            <a:xfrm>
              <a:off x="302" y="3036"/>
              <a:ext cx="76" cy="85"/>
            </a:xfrm>
            <a:custGeom>
              <a:avLst/>
              <a:gdLst>
                <a:gd name="T0" fmla="*/ 40 w 76"/>
                <a:gd name="T1" fmla="*/ 0 h 85"/>
                <a:gd name="T2" fmla="*/ 52 w 76"/>
                <a:gd name="T3" fmla="*/ 0 h 85"/>
                <a:gd name="T4" fmla="*/ 60 w 76"/>
                <a:gd name="T5" fmla="*/ 8 h 85"/>
                <a:gd name="T6" fmla="*/ 68 w 76"/>
                <a:gd name="T7" fmla="*/ 12 h 85"/>
                <a:gd name="T8" fmla="*/ 76 w 76"/>
                <a:gd name="T9" fmla="*/ 24 h 85"/>
                <a:gd name="T10" fmla="*/ 76 w 76"/>
                <a:gd name="T11" fmla="*/ 40 h 85"/>
                <a:gd name="T12" fmla="*/ 76 w 76"/>
                <a:gd name="T13" fmla="*/ 52 h 85"/>
                <a:gd name="T14" fmla="*/ 72 w 76"/>
                <a:gd name="T15" fmla="*/ 60 h 85"/>
                <a:gd name="T16" fmla="*/ 64 w 76"/>
                <a:gd name="T17" fmla="*/ 73 h 85"/>
                <a:gd name="T18" fmla="*/ 56 w 76"/>
                <a:gd name="T19" fmla="*/ 77 h 85"/>
                <a:gd name="T20" fmla="*/ 48 w 76"/>
                <a:gd name="T21" fmla="*/ 81 h 85"/>
                <a:gd name="T22" fmla="*/ 40 w 76"/>
                <a:gd name="T23" fmla="*/ 85 h 85"/>
                <a:gd name="T24" fmla="*/ 28 w 76"/>
                <a:gd name="T25" fmla="*/ 81 h 85"/>
                <a:gd name="T26" fmla="*/ 16 w 76"/>
                <a:gd name="T27" fmla="*/ 77 h 85"/>
                <a:gd name="T28" fmla="*/ 12 w 76"/>
                <a:gd name="T29" fmla="*/ 68 h 85"/>
                <a:gd name="T30" fmla="*/ 4 w 76"/>
                <a:gd name="T31" fmla="*/ 56 h 85"/>
                <a:gd name="T32" fmla="*/ 0 w 76"/>
                <a:gd name="T33" fmla="*/ 44 h 85"/>
                <a:gd name="T34" fmla="*/ 4 w 76"/>
                <a:gd name="T35" fmla="*/ 32 h 85"/>
                <a:gd name="T36" fmla="*/ 8 w 76"/>
                <a:gd name="T37" fmla="*/ 20 h 85"/>
                <a:gd name="T38" fmla="*/ 12 w 76"/>
                <a:gd name="T39" fmla="*/ 12 h 85"/>
                <a:gd name="T40" fmla="*/ 20 w 76"/>
                <a:gd name="T41" fmla="*/ 4 h 85"/>
                <a:gd name="T42" fmla="*/ 28 w 76"/>
                <a:gd name="T43" fmla="*/ 0 h 85"/>
                <a:gd name="T44" fmla="*/ 40 w 76"/>
                <a:gd name="T45" fmla="*/ 0 h 85"/>
                <a:gd name="T46" fmla="*/ 36 w 76"/>
                <a:gd name="T47" fmla="*/ 4 h 85"/>
                <a:gd name="T48" fmla="*/ 32 w 76"/>
                <a:gd name="T49" fmla="*/ 8 h 85"/>
                <a:gd name="T50" fmla="*/ 28 w 76"/>
                <a:gd name="T51" fmla="*/ 8 h 85"/>
                <a:gd name="T52" fmla="*/ 24 w 76"/>
                <a:gd name="T53" fmla="*/ 12 h 85"/>
                <a:gd name="T54" fmla="*/ 20 w 76"/>
                <a:gd name="T55" fmla="*/ 16 h 85"/>
                <a:gd name="T56" fmla="*/ 16 w 76"/>
                <a:gd name="T57" fmla="*/ 24 h 85"/>
                <a:gd name="T58" fmla="*/ 16 w 76"/>
                <a:gd name="T59" fmla="*/ 36 h 85"/>
                <a:gd name="T60" fmla="*/ 16 w 76"/>
                <a:gd name="T61" fmla="*/ 52 h 85"/>
                <a:gd name="T62" fmla="*/ 24 w 76"/>
                <a:gd name="T63" fmla="*/ 64 h 85"/>
                <a:gd name="T64" fmla="*/ 28 w 76"/>
                <a:gd name="T65" fmla="*/ 73 h 85"/>
                <a:gd name="T66" fmla="*/ 36 w 76"/>
                <a:gd name="T67" fmla="*/ 77 h 85"/>
                <a:gd name="T68" fmla="*/ 40 w 76"/>
                <a:gd name="T69" fmla="*/ 77 h 85"/>
                <a:gd name="T70" fmla="*/ 48 w 76"/>
                <a:gd name="T71" fmla="*/ 77 h 85"/>
                <a:gd name="T72" fmla="*/ 56 w 76"/>
                <a:gd name="T73" fmla="*/ 73 h 85"/>
                <a:gd name="T74" fmla="*/ 60 w 76"/>
                <a:gd name="T75" fmla="*/ 60 h 85"/>
                <a:gd name="T76" fmla="*/ 60 w 76"/>
                <a:gd name="T77" fmla="*/ 48 h 85"/>
                <a:gd name="T78" fmla="*/ 60 w 76"/>
                <a:gd name="T79" fmla="*/ 32 h 85"/>
                <a:gd name="T80" fmla="*/ 56 w 76"/>
                <a:gd name="T81" fmla="*/ 24 h 85"/>
                <a:gd name="T82" fmla="*/ 52 w 76"/>
                <a:gd name="T83" fmla="*/ 12 h 85"/>
                <a:gd name="T84" fmla="*/ 44 w 76"/>
                <a:gd name="T85" fmla="*/ 8 h 85"/>
                <a:gd name="T86" fmla="*/ 36 w 76"/>
                <a:gd name="T87" fmla="*/ 4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0"/>
                  </a:lnTo>
                  <a:lnTo>
                    <a:pt x="60" y="8"/>
                  </a:lnTo>
                  <a:lnTo>
                    <a:pt x="68" y="12"/>
                  </a:lnTo>
                  <a:lnTo>
                    <a:pt x="76" y="24"/>
                  </a:lnTo>
                  <a:lnTo>
                    <a:pt x="76" y="40"/>
                  </a:lnTo>
                  <a:lnTo>
                    <a:pt x="76" y="52"/>
                  </a:lnTo>
                  <a:lnTo>
                    <a:pt x="72" y="60"/>
                  </a:lnTo>
                  <a:lnTo>
                    <a:pt x="64" y="73"/>
                  </a:lnTo>
                  <a:lnTo>
                    <a:pt x="56" y="77"/>
                  </a:lnTo>
                  <a:lnTo>
                    <a:pt x="48" y="81"/>
                  </a:lnTo>
                  <a:lnTo>
                    <a:pt x="40" y="85"/>
                  </a:lnTo>
                  <a:lnTo>
                    <a:pt x="28" y="81"/>
                  </a:lnTo>
                  <a:lnTo>
                    <a:pt x="16" y="77"/>
                  </a:lnTo>
                  <a:lnTo>
                    <a:pt x="12" y="68"/>
                  </a:lnTo>
                  <a:lnTo>
                    <a:pt x="4" y="56"/>
                  </a:lnTo>
                  <a:lnTo>
                    <a:pt x="0" y="44"/>
                  </a:lnTo>
                  <a:lnTo>
                    <a:pt x="4" y="32"/>
                  </a:lnTo>
                  <a:lnTo>
                    <a:pt x="8" y="20"/>
                  </a:lnTo>
                  <a:lnTo>
                    <a:pt x="12" y="12"/>
                  </a:lnTo>
                  <a:lnTo>
                    <a:pt x="20" y="4"/>
                  </a:lnTo>
                  <a:lnTo>
                    <a:pt x="28" y="0"/>
                  </a:lnTo>
                  <a:lnTo>
                    <a:pt x="40" y="0"/>
                  </a:lnTo>
                  <a:close/>
                  <a:moveTo>
                    <a:pt x="36" y="4"/>
                  </a:moveTo>
                  <a:lnTo>
                    <a:pt x="32" y="8"/>
                  </a:lnTo>
                  <a:lnTo>
                    <a:pt x="28" y="8"/>
                  </a:lnTo>
                  <a:lnTo>
                    <a:pt x="24" y="12"/>
                  </a:lnTo>
                  <a:lnTo>
                    <a:pt x="20" y="16"/>
                  </a:lnTo>
                  <a:lnTo>
                    <a:pt x="16" y="24"/>
                  </a:lnTo>
                  <a:lnTo>
                    <a:pt x="16" y="36"/>
                  </a:lnTo>
                  <a:lnTo>
                    <a:pt x="16" y="52"/>
                  </a:lnTo>
                  <a:lnTo>
                    <a:pt x="24" y="64"/>
                  </a:lnTo>
                  <a:lnTo>
                    <a:pt x="28" y="73"/>
                  </a:lnTo>
                  <a:lnTo>
                    <a:pt x="36" y="77"/>
                  </a:lnTo>
                  <a:lnTo>
                    <a:pt x="40" y="77"/>
                  </a:lnTo>
                  <a:lnTo>
                    <a:pt x="48" y="77"/>
                  </a:lnTo>
                  <a:lnTo>
                    <a:pt x="56" y="73"/>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5" name="Freeform 16"/>
            <p:cNvSpPr>
              <a:spLocks/>
            </p:cNvSpPr>
            <p:nvPr/>
          </p:nvSpPr>
          <p:spPr bwMode="auto">
            <a:xfrm>
              <a:off x="528" y="3000"/>
              <a:ext cx="125" cy="121"/>
            </a:xfrm>
            <a:custGeom>
              <a:avLst/>
              <a:gdLst>
                <a:gd name="T0" fmla="*/ 125 w 125"/>
                <a:gd name="T1" fmla="*/ 0 h 121"/>
                <a:gd name="T2" fmla="*/ 125 w 125"/>
                <a:gd name="T3" fmla="*/ 0 h 121"/>
                <a:gd name="T4" fmla="*/ 117 w 125"/>
                <a:gd name="T5" fmla="*/ 4 h 121"/>
                <a:gd name="T6" fmla="*/ 113 w 125"/>
                <a:gd name="T7" fmla="*/ 8 h 121"/>
                <a:gd name="T8" fmla="*/ 109 w 125"/>
                <a:gd name="T9" fmla="*/ 12 h 121"/>
                <a:gd name="T10" fmla="*/ 105 w 125"/>
                <a:gd name="T11" fmla="*/ 20 h 121"/>
                <a:gd name="T12" fmla="*/ 68 w 125"/>
                <a:gd name="T13" fmla="*/ 121 h 121"/>
                <a:gd name="T14" fmla="*/ 64 w 125"/>
                <a:gd name="T15" fmla="*/ 121 h 121"/>
                <a:gd name="T16" fmla="*/ 20 w 125"/>
                <a:gd name="T17" fmla="*/ 20 h 121"/>
                <a:gd name="T18" fmla="*/ 16 w 125"/>
                <a:gd name="T19" fmla="*/ 12 h 121"/>
                <a:gd name="T20" fmla="*/ 16 w 125"/>
                <a:gd name="T21" fmla="*/ 8 h 121"/>
                <a:gd name="T22" fmla="*/ 12 w 125"/>
                <a:gd name="T23" fmla="*/ 4 h 121"/>
                <a:gd name="T24" fmla="*/ 8 w 125"/>
                <a:gd name="T25" fmla="*/ 4 h 121"/>
                <a:gd name="T26" fmla="*/ 4 w 125"/>
                <a:gd name="T27" fmla="*/ 4 h 121"/>
                <a:gd name="T28" fmla="*/ 0 w 125"/>
                <a:gd name="T29" fmla="*/ 0 h 121"/>
                <a:gd name="T30" fmla="*/ 0 w 125"/>
                <a:gd name="T31" fmla="*/ 0 h 121"/>
                <a:gd name="T32" fmla="*/ 48 w 125"/>
                <a:gd name="T33" fmla="*/ 0 h 121"/>
                <a:gd name="T34" fmla="*/ 48 w 125"/>
                <a:gd name="T35" fmla="*/ 0 h 121"/>
                <a:gd name="T36" fmla="*/ 40 w 125"/>
                <a:gd name="T37" fmla="*/ 4 h 121"/>
                <a:gd name="T38" fmla="*/ 36 w 125"/>
                <a:gd name="T39" fmla="*/ 4 h 121"/>
                <a:gd name="T40" fmla="*/ 36 w 125"/>
                <a:gd name="T41" fmla="*/ 8 h 121"/>
                <a:gd name="T42" fmla="*/ 36 w 125"/>
                <a:gd name="T43" fmla="*/ 8 h 121"/>
                <a:gd name="T44" fmla="*/ 36 w 125"/>
                <a:gd name="T45" fmla="*/ 16 h 121"/>
                <a:gd name="T46" fmla="*/ 40 w 125"/>
                <a:gd name="T47" fmla="*/ 24 h 121"/>
                <a:gd name="T48" fmla="*/ 68 w 125"/>
                <a:gd name="T49" fmla="*/ 92 h 121"/>
                <a:gd name="T50" fmla="*/ 97 w 125"/>
                <a:gd name="T51" fmla="*/ 24 h 121"/>
                <a:gd name="T52" fmla="*/ 101 w 125"/>
                <a:gd name="T53" fmla="*/ 16 h 121"/>
                <a:gd name="T54" fmla="*/ 101 w 125"/>
                <a:gd name="T55" fmla="*/ 8 h 121"/>
                <a:gd name="T56" fmla="*/ 101 w 125"/>
                <a:gd name="T57" fmla="*/ 8 h 121"/>
                <a:gd name="T58" fmla="*/ 97 w 125"/>
                <a:gd name="T59" fmla="*/ 4 h 121"/>
                <a:gd name="T60" fmla="*/ 92 w 125"/>
                <a:gd name="T61" fmla="*/ 4 h 121"/>
                <a:gd name="T62" fmla="*/ 88 w 125"/>
                <a:gd name="T63" fmla="*/ 0 h 121"/>
                <a:gd name="T64" fmla="*/ 88 w 125"/>
                <a:gd name="T65" fmla="*/ 0 h 121"/>
                <a:gd name="T66" fmla="*/ 88 w 125"/>
                <a:gd name="T67" fmla="*/ 0 h 121"/>
                <a:gd name="T68" fmla="*/ 88 w 125"/>
                <a:gd name="T69" fmla="*/ 0 h 121"/>
                <a:gd name="T70" fmla="*/ 125 w 125"/>
                <a:gd name="T71" fmla="*/ 0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1"/>
                <a:gd name="T110" fmla="*/ 125 w 12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1">
                  <a:moveTo>
                    <a:pt x="125" y="0"/>
                  </a:moveTo>
                  <a:lnTo>
                    <a:pt x="125" y="0"/>
                  </a:lnTo>
                  <a:lnTo>
                    <a:pt x="117" y="4"/>
                  </a:lnTo>
                  <a:lnTo>
                    <a:pt x="113" y="8"/>
                  </a:lnTo>
                  <a:lnTo>
                    <a:pt x="109" y="12"/>
                  </a:lnTo>
                  <a:lnTo>
                    <a:pt x="105" y="20"/>
                  </a:lnTo>
                  <a:lnTo>
                    <a:pt x="68" y="121"/>
                  </a:lnTo>
                  <a:lnTo>
                    <a:pt x="64" y="121"/>
                  </a:lnTo>
                  <a:lnTo>
                    <a:pt x="20" y="20"/>
                  </a:lnTo>
                  <a:lnTo>
                    <a:pt x="16" y="12"/>
                  </a:lnTo>
                  <a:lnTo>
                    <a:pt x="16" y="8"/>
                  </a:lnTo>
                  <a:lnTo>
                    <a:pt x="12" y="4"/>
                  </a:lnTo>
                  <a:lnTo>
                    <a:pt x="8" y="4"/>
                  </a:lnTo>
                  <a:lnTo>
                    <a:pt x="4" y="4"/>
                  </a:lnTo>
                  <a:lnTo>
                    <a:pt x="0" y="0"/>
                  </a:lnTo>
                  <a:lnTo>
                    <a:pt x="48" y="0"/>
                  </a:lnTo>
                  <a:lnTo>
                    <a:pt x="40" y="4"/>
                  </a:lnTo>
                  <a:lnTo>
                    <a:pt x="36" y="4"/>
                  </a:lnTo>
                  <a:lnTo>
                    <a:pt x="36" y="8"/>
                  </a:lnTo>
                  <a:lnTo>
                    <a:pt x="36" y="16"/>
                  </a:lnTo>
                  <a:lnTo>
                    <a:pt x="40" y="24"/>
                  </a:lnTo>
                  <a:lnTo>
                    <a:pt x="68" y="92"/>
                  </a:lnTo>
                  <a:lnTo>
                    <a:pt x="97" y="24"/>
                  </a:lnTo>
                  <a:lnTo>
                    <a:pt x="101" y="16"/>
                  </a:lnTo>
                  <a:lnTo>
                    <a:pt x="101" y="8"/>
                  </a:lnTo>
                  <a:lnTo>
                    <a:pt x="97" y="4"/>
                  </a:lnTo>
                  <a:lnTo>
                    <a:pt x="92" y="4"/>
                  </a:lnTo>
                  <a:lnTo>
                    <a:pt x="88" y="0"/>
                  </a:lnTo>
                  <a:lnTo>
                    <a:pt x="125"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6" name="Freeform 17"/>
            <p:cNvSpPr>
              <a:spLocks noEditPoints="1"/>
            </p:cNvSpPr>
            <p:nvPr/>
          </p:nvSpPr>
          <p:spPr bwMode="auto">
            <a:xfrm>
              <a:off x="641" y="3036"/>
              <a:ext cx="64" cy="85"/>
            </a:xfrm>
            <a:custGeom>
              <a:avLst/>
              <a:gdLst>
                <a:gd name="T0" fmla="*/ 12 w 64"/>
                <a:gd name="T1" fmla="*/ 32 h 85"/>
                <a:gd name="T2" fmla="*/ 16 w 64"/>
                <a:gd name="T3" fmla="*/ 48 h 85"/>
                <a:gd name="T4" fmla="*/ 20 w 64"/>
                <a:gd name="T5" fmla="*/ 60 h 85"/>
                <a:gd name="T6" fmla="*/ 28 w 64"/>
                <a:gd name="T7" fmla="*/ 64 h 85"/>
                <a:gd name="T8" fmla="*/ 40 w 64"/>
                <a:gd name="T9" fmla="*/ 68 h 85"/>
                <a:gd name="T10" fmla="*/ 48 w 64"/>
                <a:gd name="T11" fmla="*/ 68 h 85"/>
                <a:gd name="T12" fmla="*/ 52 w 64"/>
                <a:gd name="T13" fmla="*/ 64 h 85"/>
                <a:gd name="T14" fmla="*/ 60 w 64"/>
                <a:gd name="T15" fmla="*/ 60 h 85"/>
                <a:gd name="T16" fmla="*/ 64 w 64"/>
                <a:gd name="T17" fmla="*/ 48 h 85"/>
                <a:gd name="T18" fmla="*/ 64 w 64"/>
                <a:gd name="T19" fmla="*/ 52 h 85"/>
                <a:gd name="T20" fmla="*/ 60 w 64"/>
                <a:gd name="T21" fmla="*/ 64 h 85"/>
                <a:gd name="T22" fmla="*/ 56 w 64"/>
                <a:gd name="T23" fmla="*/ 73 h 85"/>
                <a:gd name="T24" fmla="*/ 44 w 64"/>
                <a:gd name="T25" fmla="*/ 81 h 85"/>
                <a:gd name="T26" fmla="*/ 32 w 64"/>
                <a:gd name="T27" fmla="*/ 85 h 85"/>
                <a:gd name="T28" fmla="*/ 20 w 64"/>
                <a:gd name="T29" fmla="*/ 81 h 85"/>
                <a:gd name="T30" fmla="*/ 8 w 64"/>
                <a:gd name="T31" fmla="*/ 73 h 85"/>
                <a:gd name="T32" fmla="*/ 4 w 64"/>
                <a:gd name="T33" fmla="*/ 64 h 85"/>
                <a:gd name="T34" fmla="*/ 0 w 64"/>
                <a:gd name="T35" fmla="*/ 52 h 85"/>
                <a:gd name="T36" fmla="*/ 0 w 64"/>
                <a:gd name="T37" fmla="*/ 44 h 85"/>
                <a:gd name="T38" fmla="*/ 0 w 64"/>
                <a:gd name="T39" fmla="*/ 32 h 85"/>
                <a:gd name="T40" fmla="*/ 4 w 64"/>
                <a:gd name="T41" fmla="*/ 20 h 85"/>
                <a:gd name="T42" fmla="*/ 8 w 64"/>
                <a:gd name="T43" fmla="*/ 12 h 85"/>
                <a:gd name="T44" fmla="*/ 16 w 64"/>
                <a:gd name="T45" fmla="*/ 4 h 85"/>
                <a:gd name="T46" fmla="*/ 24 w 64"/>
                <a:gd name="T47" fmla="*/ 0 h 85"/>
                <a:gd name="T48" fmla="*/ 36 w 64"/>
                <a:gd name="T49" fmla="*/ 0 h 85"/>
                <a:gd name="T50" fmla="*/ 48 w 64"/>
                <a:gd name="T51" fmla="*/ 4 h 85"/>
                <a:gd name="T52" fmla="*/ 56 w 64"/>
                <a:gd name="T53" fmla="*/ 8 h 85"/>
                <a:gd name="T54" fmla="*/ 64 w 64"/>
                <a:gd name="T55" fmla="*/ 20 h 85"/>
                <a:gd name="T56" fmla="*/ 64 w 64"/>
                <a:gd name="T57" fmla="*/ 32 h 85"/>
                <a:gd name="T58" fmla="*/ 12 w 64"/>
                <a:gd name="T59" fmla="*/ 32 h 85"/>
                <a:gd name="T60" fmla="*/ 12 w 64"/>
                <a:gd name="T61" fmla="*/ 24 h 85"/>
                <a:gd name="T62" fmla="*/ 48 w 64"/>
                <a:gd name="T63" fmla="*/ 24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4 h 85"/>
                <a:gd name="T76" fmla="*/ 24 w 64"/>
                <a:gd name="T77" fmla="*/ 8 h 85"/>
                <a:gd name="T78" fmla="*/ 20 w 64"/>
                <a:gd name="T79" fmla="*/ 12 h 85"/>
                <a:gd name="T80" fmla="*/ 16 w 64"/>
                <a:gd name="T81" fmla="*/ 16 h 85"/>
                <a:gd name="T82" fmla="*/ 12 w 64"/>
                <a:gd name="T83" fmla="*/ 24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4"/>
                  </a:lnTo>
                  <a:lnTo>
                    <a:pt x="40" y="68"/>
                  </a:lnTo>
                  <a:lnTo>
                    <a:pt x="48" y="68"/>
                  </a:lnTo>
                  <a:lnTo>
                    <a:pt x="52" y="64"/>
                  </a:lnTo>
                  <a:lnTo>
                    <a:pt x="60" y="60"/>
                  </a:lnTo>
                  <a:lnTo>
                    <a:pt x="64" y="48"/>
                  </a:lnTo>
                  <a:lnTo>
                    <a:pt x="64" y="52"/>
                  </a:lnTo>
                  <a:lnTo>
                    <a:pt x="60" y="64"/>
                  </a:lnTo>
                  <a:lnTo>
                    <a:pt x="56" y="73"/>
                  </a:lnTo>
                  <a:lnTo>
                    <a:pt x="44" y="81"/>
                  </a:lnTo>
                  <a:lnTo>
                    <a:pt x="32" y="85"/>
                  </a:lnTo>
                  <a:lnTo>
                    <a:pt x="20" y="81"/>
                  </a:lnTo>
                  <a:lnTo>
                    <a:pt x="8" y="73"/>
                  </a:lnTo>
                  <a:lnTo>
                    <a:pt x="4" y="64"/>
                  </a:lnTo>
                  <a:lnTo>
                    <a:pt x="0" y="52"/>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4"/>
                  </a:moveTo>
                  <a:lnTo>
                    <a:pt x="48" y="24"/>
                  </a:lnTo>
                  <a:lnTo>
                    <a:pt x="48" y="20"/>
                  </a:lnTo>
                  <a:lnTo>
                    <a:pt x="44" y="16"/>
                  </a:lnTo>
                  <a:lnTo>
                    <a:pt x="44" y="12"/>
                  </a:lnTo>
                  <a:lnTo>
                    <a:pt x="40" y="8"/>
                  </a:lnTo>
                  <a:lnTo>
                    <a:pt x="36" y="8"/>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7" name="Freeform 18"/>
            <p:cNvSpPr>
              <a:spLocks/>
            </p:cNvSpPr>
            <p:nvPr/>
          </p:nvSpPr>
          <p:spPr bwMode="auto">
            <a:xfrm>
              <a:off x="717" y="3036"/>
              <a:ext cx="57" cy="81"/>
            </a:xfrm>
            <a:custGeom>
              <a:avLst/>
              <a:gdLst>
                <a:gd name="T0" fmla="*/ 25 w 57"/>
                <a:gd name="T1" fmla="*/ 0 h 81"/>
                <a:gd name="T2" fmla="*/ 25 w 57"/>
                <a:gd name="T3" fmla="*/ 20 h 81"/>
                <a:gd name="T4" fmla="*/ 33 w 57"/>
                <a:gd name="T5" fmla="*/ 8 h 81"/>
                <a:gd name="T6" fmla="*/ 37 w 57"/>
                <a:gd name="T7" fmla="*/ 4 h 81"/>
                <a:gd name="T8" fmla="*/ 45 w 57"/>
                <a:gd name="T9" fmla="*/ 0 h 81"/>
                <a:gd name="T10" fmla="*/ 49 w 57"/>
                <a:gd name="T11" fmla="*/ 0 h 81"/>
                <a:gd name="T12" fmla="*/ 53 w 57"/>
                <a:gd name="T13" fmla="*/ 4 h 81"/>
                <a:gd name="T14" fmla="*/ 53 w 57"/>
                <a:gd name="T15" fmla="*/ 8 h 81"/>
                <a:gd name="T16" fmla="*/ 57 w 57"/>
                <a:gd name="T17" fmla="*/ 12 h 81"/>
                <a:gd name="T18" fmla="*/ 57 w 57"/>
                <a:gd name="T19" fmla="*/ 16 h 81"/>
                <a:gd name="T20" fmla="*/ 53 w 57"/>
                <a:gd name="T21" fmla="*/ 16 h 81"/>
                <a:gd name="T22" fmla="*/ 53 w 57"/>
                <a:gd name="T23" fmla="*/ 20 h 81"/>
                <a:gd name="T24" fmla="*/ 49 w 57"/>
                <a:gd name="T25" fmla="*/ 20 h 81"/>
                <a:gd name="T26" fmla="*/ 45 w 57"/>
                <a:gd name="T27" fmla="*/ 20 h 81"/>
                <a:gd name="T28" fmla="*/ 41 w 57"/>
                <a:gd name="T29" fmla="*/ 16 h 81"/>
                <a:gd name="T30" fmla="*/ 37 w 57"/>
                <a:gd name="T31" fmla="*/ 16 h 81"/>
                <a:gd name="T32" fmla="*/ 37 w 57"/>
                <a:gd name="T33" fmla="*/ 12 h 81"/>
                <a:gd name="T34" fmla="*/ 33 w 57"/>
                <a:gd name="T35" fmla="*/ 12 h 81"/>
                <a:gd name="T36" fmla="*/ 33 w 57"/>
                <a:gd name="T37" fmla="*/ 16 h 81"/>
                <a:gd name="T38" fmla="*/ 29 w 57"/>
                <a:gd name="T39" fmla="*/ 20 h 81"/>
                <a:gd name="T40" fmla="*/ 25 w 57"/>
                <a:gd name="T41" fmla="*/ 28 h 81"/>
                <a:gd name="T42" fmla="*/ 25 w 57"/>
                <a:gd name="T43" fmla="*/ 64 h 81"/>
                <a:gd name="T44" fmla="*/ 25 w 57"/>
                <a:gd name="T45" fmla="*/ 68 h 81"/>
                <a:gd name="T46" fmla="*/ 25 w 57"/>
                <a:gd name="T47" fmla="*/ 73 h 81"/>
                <a:gd name="T48" fmla="*/ 29 w 57"/>
                <a:gd name="T49" fmla="*/ 77 h 81"/>
                <a:gd name="T50" fmla="*/ 29 w 57"/>
                <a:gd name="T51" fmla="*/ 77 h 81"/>
                <a:gd name="T52" fmla="*/ 33 w 57"/>
                <a:gd name="T53" fmla="*/ 81 h 81"/>
                <a:gd name="T54" fmla="*/ 41 w 57"/>
                <a:gd name="T55" fmla="*/ 81 h 81"/>
                <a:gd name="T56" fmla="*/ 41 w 57"/>
                <a:gd name="T57" fmla="*/ 81 h 81"/>
                <a:gd name="T58" fmla="*/ 0 w 57"/>
                <a:gd name="T59" fmla="*/ 81 h 81"/>
                <a:gd name="T60" fmla="*/ 0 w 57"/>
                <a:gd name="T61" fmla="*/ 81 h 81"/>
                <a:gd name="T62" fmla="*/ 4 w 57"/>
                <a:gd name="T63" fmla="*/ 81 h 81"/>
                <a:gd name="T64" fmla="*/ 4 w 57"/>
                <a:gd name="T65" fmla="*/ 77 h 81"/>
                <a:gd name="T66" fmla="*/ 8 w 57"/>
                <a:gd name="T67" fmla="*/ 77 h 81"/>
                <a:gd name="T68" fmla="*/ 8 w 57"/>
                <a:gd name="T69" fmla="*/ 73 h 81"/>
                <a:gd name="T70" fmla="*/ 8 w 57"/>
                <a:gd name="T71" fmla="*/ 68 h 81"/>
                <a:gd name="T72" fmla="*/ 8 w 57"/>
                <a:gd name="T73" fmla="*/ 64 h 81"/>
                <a:gd name="T74" fmla="*/ 8 w 57"/>
                <a:gd name="T75" fmla="*/ 32 h 81"/>
                <a:gd name="T76" fmla="*/ 8 w 57"/>
                <a:gd name="T77" fmla="*/ 20 h 81"/>
                <a:gd name="T78" fmla="*/ 8 w 57"/>
                <a:gd name="T79" fmla="*/ 16 h 81"/>
                <a:gd name="T80" fmla="*/ 8 w 57"/>
                <a:gd name="T81" fmla="*/ 12 h 81"/>
                <a:gd name="T82" fmla="*/ 8 w 57"/>
                <a:gd name="T83" fmla="*/ 12 h 81"/>
                <a:gd name="T84" fmla="*/ 4 w 57"/>
                <a:gd name="T85" fmla="*/ 12 h 81"/>
                <a:gd name="T86" fmla="*/ 4 w 57"/>
                <a:gd name="T87" fmla="*/ 12 h 81"/>
                <a:gd name="T88" fmla="*/ 0 w 57"/>
                <a:gd name="T89" fmla="*/ 12 h 81"/>
                <a:gd name="T90" fmla="*/ 0 w 57"/>
                <a:gd name="T91" fmla="*/ 12 h 81"/>
                <a:gd name="T92" fmla="*/ 0 w 57"/>
                <a:gd name="T93" fmla="*/ 8 h 81"/>
                <a:gd name="T94" fmla="*/ 21 w 57"/>
                <a:gd name="T95" fmla="*/ 0 h 81"/>
                <a:gd name="T96" fmla="*/ 25 w 57"/>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81"/>
                <a:gd name="T149" fmla="*/ 57 w 57"/>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81">
                  <a:moveTo>
                    <a:pt x="25" y="0"/>
                  </a:moveTo>
                  <a:lnTo>
                    <a:pt x="25" y="20"/>
                  </a:lnTo>
                  <a:lnTo>
                    <a:pt x="33" y="8"/>
                  </a:lnTo>
                  <a:lnTo>
                    <a:pt x="37" y="4"/>
                  </a:lnTo>
                  <a:lnTo>
                    <a:pt x="45" y="0"/>
                  </a:lnTo>
                  <a:lnTo>
                    <a:pt x="49" y="0"/>
                  </a:lnTo>
                  <a:lnTo>
                    <a:pt x="53" y="4"/>
                  </a:lnTo>
                  <a:lnTo>
                    <a:pt x="53" y="8"/>
                  </a:lnTo>
                  <a:lnTo>
                    <a:pt x="57" y="12"/>
                  </a:lnTo>
                  <a:lnTo>
                    <a:pt x="57" y="16"/>
                  </a:lnTo>
                  <a:lnTo>
                    <a:pt x="53" y="16"/>
                  </a:lnTo>
                  <a:lnTo>
                    <a:pt x="53" y="20"/>
                  </a:lnTo>
                  <a:lnTo>
                    <a:pt x="49" y="20"/>
                  </a:lnTo>
                  <a:lnTo>
                    <a:pt x="45" y="20"/>
                  </a:lnTo>
                  <a:lnTo>
                    <a:pt x="41" y="16"/>
                  </a:lnTo>
                  <a:lnTo>
                    <a:pt x="37" y="16"/>
                  </a:lnTo>
                  <a:lnTo>
                    <a:pt x="37" y="12"/>
                  </a:lnTo>
                  <a:lnTo>
                    <a:pt x="33" y="12"/>
                  </a:lnTo>
                  <a:lnTo>
                    <a:pt x="33" y="16"/>
                  </a:lnTo>
                  <a:lnTo>
                    <a:pt x="29" y="20"/>
                  </a:lnTo>
                  <a:lnTo>
                    <a:pt x="25" y="28"/>
                  </a:lnTo>
                  <a:lnTo>
                    <a:pt x="25" y="64"/>
                  </a:lnTo>
                  <a:lnTo>
                    <a:pt x="25" y="68"/>
                  </a:lnTo>
                  <a:lnTo>
                    <a:pt x="25" y="73"/>
                  </a:lnTo>
                  <a:lnTo>
                    <a:pt x="29" y="77"/>
                  </a:lnTo>
                  <a:lnTo>
                    <a:pt x="33" y="81"/>
                  </a:lnTo>
                  <a:lnTo>
                    <a:pt x="41" y="81"/>
                  </a:lnTo>
                  <a:lnTo>
                    <a:pt x="0" y="81"/>
                  </a:lnTo>
                  <a:lnTo>
                    <a:pt x="4" y="81"/>
                  </a:lnTo>
                  <a:lnTo>
                    <a:pt x="4" y="77"/>
                  </a:lnTo>
                  <a:lnTo>
                    <a:pt x="8" y="77"/>
                  </a:lnTo>
                  <a:lnTo>
                    <a:pt x="8" y="73"/>
                  </a:lnTo>
                  <a:lnTo>
                    <a:pt x="8" y="68"/>
                  </a:lnTo>
                  <a:lnTo>
                    <a:pt x="8" y="64"/>
                  </a:lnTo>
                  <a:lnTo>
                    <a:pt x="8" y="32"/>
                  </a:lnTo>
                  <a:lnTo>
                    <a:pt x="8" y="20"/>
                  </a:lnTo>
                  <a:lnTo>
                    <a:pt x="8" y="16"/>
                  </a:lnTo>
                  <a:lnTo>
                    <a:pt x="8" y="12"/>
                  </a:lnTo>
                  <a:lnTo>
                    <a:pt x="4" y="12"/>
                  </a:lnTo>
                  <a:lnTo>
                    <a:pt x="0" y="12"/>
                  </a:lnTo>
                  <a:lnTo>
                    <a:pt x="0" y="8"/>
                  </a:lnTo>
                  <a:lnTo>
                    <a:pt x="21" y="0"/>
                  </a:lnTo>
                  <a:lnTo>
                    <a:pt x="25"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8" name="Freeform 19"/>
            <p:cNvSpPr>
              <a:spLocks noEditPoints="1"/>
            </p:cNvSpPr>
            <p:nvPr/>
          </p:nvSpPr>
          <p:spPr bwMode="auto">
            <a:xfrm>
              <a:off x="774" y="2996"/>
              <a:ext cx="81" cy="125"/>
            </a:xfrm>
            <a:custGeom>
              <a:avLst/>
              <a:gdLst>
                <a:gd name="T0" fmla="*/ 28 w 81"/>
                <a:gd name="T1" fmla="*/ 56 h 125"/>
                <a:gd name="T2" fmla="*/ 32 w 81"/>
                <a:gd name="T3" fmla="*/ 48 h 125"/>
                <a:gd name="T4" fmla="*/ 44 w 81"/>
                <a:gd name="T5" fmla="*/ 44 h 125"/>
                <a:gd name="T6" fmla="*/ 52 w 81"/>
                <a:gd name="T7" fmla="*/ 40 h 125"/>
                <a:gd name="T8" fmla="*/ 60 w 81"/>
                <a:gd name="T9" fmla="*/ 44 h 125"/>
                <a:gd name="T10" fmla="*/ 72 w 81"/>
                <a:gd name="T11" fmla="*/ 52 h 125"/>
                <a:gd name="T12" fmla="*/ 77 w 81"/>
                <a:gd name="T13" fmla="*/ 60 h 125"/>
                <a:gd name="T14" fmla="*/ 81 w 81"/>
                <a:gd name="T15" fmla="*/ 68 h 125"/>
                <a:gd name="T16" fmla="*/ 81 w 81"/>
                <a:gd name="T17" fmla="*/ 80 h 125"/>
                <a:gd name="T18" fmla="*/ 81 w 81"/>
                <a:gd name="T19" fmla="*/ 92 h 125"/>
                <a:gd name="T20" fmla="*/ 77 w 81"/>
                <a:gd name="T21" fmla="*/ 104 h 125"/>
                <a:gd name="T22" fmla="*/ 68 w 81"/>
                <a:gd name="T23" fmla="*/ 113 h 125"/>
                <a:gd name="T24" fmla="*/ 56 w 81"/>
                <a:gd name="T25" fmla="*/ 121 h 125"/>
                <a:gd name="T26" fmla="*/ 40 w 81"/>
                <a:gd name="T27" fmla="*/ 125 h 125"/>
                <a:gd name="T28" fmla="*/ 32 w 81"/>
                <a:gd name="T29" fmla="*/ 121 h 125"/>
                <a:gd name="T30" fmla="*/ 24 w 81"/>
                <a:gd name="T31" fmla="*/ 121 h 125"/>
                <a:gd name="T32" fmla="*/ 20 w 81"/>
                <a:gd name="T33" fmla="*/ 117 h 125"/>
                <a:gd name="T34" fmla="*/ 12 w 81"/>
                <a:gd name="T35" fmla="*/ 113 h 125"/>
                <a:gd name="T36" fmla="*/ 12 w 81"/>
                <a:gd name="T37" fmla="*/ 32 h 125"/>
                <a:gd name="T38" fmla="*/ 12 w 81"/>
                <a:gd name="T39" fmla="*/ 20 h 125"/>
                <a:gd name="T40" fmla="*/ 12 w 81"/>
                <a:gd name="T41" fmla="*/ 12 h 125"/>
                <a:gd name="T42" fmla="*/ 12 w 81"/>
                <a:gd name="T43" fmla="*/ 12 h 125"/>
                <a:gd name="T44" fmla="*/ 8 w 81"/>
                <a:gd name="T45" fmla="*/ 8 h 125"/>
                <a:gd name="T46" fmla="*/ 8 w 81"/>
                <a:gd name="T47" fmla="*/ 8 h 125"/>
                <a:gd name="T48" fmla="*/ 8 w 81"/>
                <a:gd name="T49" fmla="*/ 8 h 125"/>
                <a:gd name="T50" fmla="*/ 4 w 81"/>
                <a:gd name="T51" fmla="*/ 8 h 125"/>
                <a:gd name="T52" fmla="*/ 0 w 81"/>
                <a:gd name="T53" fmla="*/ 8 h 125"/>
                <a:gd name="T54" fmla="*/ 0 w 81"/>
                <a:gd name="T55" fmla="*/ 8 h 125"/>
                <a:gd name="T56" fmla="*/ 24 w 81"/>
                <a:gd name="T57" fmla="*/ 0 h 125"/>
                <a:gd name="T58" fmla="*/ 28 w 81"/>
                <a:gd name="T59" fmla="*/ 0 h 125"/>
                <a:gd name="T60" fmla="*/ 28 w 81"/>
                <a:gd name="T61" fmla="*/ 56 h 125"/>
                <a:gd name="T62" fmla="*/ 28 w 81"/>
                <a:gd name="T63" fmla="*/ 64 h 125"/>
                <a:gd name="T64" fmla="*/ 28 w 81"/>
                <a:gd name="T65" fmla="*/ 108 h 125"/>
                <a:gd name="T66" fmla="*/ 32 w 81"/>
                <a:gd name="T67" fmla="*/ 113 h 125"/>
                <a:gd name="T68" fmla="*/ 36 w 81"/>
                <a:gd name="T69" fmla="*/ 117 h 125"/>
                <a:gd name="T70" fmla="*/ 40 w 81"/>
                <a:gd name="T71" fmla="*/ 117 h 125"/>
                <a:gd name="T72" fmla="*/ 44 w 81"/>
                <a:gd name="T73" fmla="*/ 117 h 125"/>
                <a:gd name="T74" fmla="*/ 52 w 81"/>
                <a:gd name="T75" fmla="*/ 117 h 125"/>
                <a:gd name="T76" fmla="*/ 60 w 81"/>
                <a:gd name="T77" fmla="*/ 108 h 125"/>
                <a:gd name="T78" fmla="*/ 64 w 81"/>
                <a:gd name="T79" fmla="*/ 100 h 125"/>
                <a:gd name="T80" fmla="*/ 68 w 81"/>
                <a:gd name="T81" fmla="*/ 84 h 125"/>
                <a:gd name="T82" fmla="*/ 64 w 81"/>
                <a:gd name="T83" fmla="*/ 72 h 125"/>
                <a:gd name="T84" fmla="*/ 60 w 81"/>
                <a:gd name="T85" fmla="*/ 60 h 125"/>
                <a:gd name="T86" fmla="*/ 52 w 81"/>
                <a:gd name="T87" fmla="*/ 56 h 125"/>
                <a:gd name="T88" fmla="*/ 44 w 81"/>
                <a:gd name="T89" fmla="*/ 52 h 125"/>
                <a:gd name="T90" fmla="*/ 40 w 81"/>
                <a:gd name="T91" fmla="*/ 52 h 125"/>
                <a:gd name="T92" fmla="*/ 36 w 81"/>
                <a:gd name="T93" fmla="*/ 56 h 125"/>
                <a:gd name="T94" fmla="*/ 32 w 81"/>
                <a:gd name="T95" fmla="*/ 56 h 125"/>
                <a:gd name="T96" fmla="*/ 28 w 81"/>
                <a:gd name="T97" fmla="*/ 64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8" y="56"/>
                  </a:moveTo>
                  <a:lnTo>
                    <a:pt x="32" y="48"/>
                  </a:lnTo>
                  <a:lnTo>
                    <a:pt x="44" y="44"/>
                  </a:lnTo>
                  <a:lnTo>
                    <a:pt x="52" y="40"/>
                  </a:lnTo>
                  <a:lnTo>
                    <a:pt x="60" y="44"/>
                  </a:lnTo>
                  <a:lnTo>
                    <a:pt x="72" y="52"/>
                  </a:lnTo>
                  <a:lnTo>
                    <a:pt x="77" y="60"/>
                  </a:lnTo>
                  <a:lnTo>
                    <a:pt x="81" y="68"/>
                  </a:lnTo>
                  <a:lnTo>
                    <a:pt x="81" y="80"/>
                  </a:lnTo>
                  <a:lnTo>
                    <a:pt x="81" y="92"/>
                  </a:lnTo>
                  <a:lnTo>
                    <a:pt x="77" y="104"/>
                  </a:lnTo>
                  <a:lnTo>
                    <a:pt x="68" y="113"/>
                  </a:lnTo>
                  <a:lnTo>
                    <a:pt x="56" y="121"/>
                  </a:lnTo>
                  <a:lnTo>
                    <a:pt x="40" y="125"/>
                  </a:lnTo>
                  <a:lnTo>
                    <a:pt x="32" y="121"/>
                  </a:lnTo>
                  <a:lnTo>
                    <a:pt x="24" y="121"/>
                  </a:lnTo>
                  <a:lnTo>
                    <a:pt x="20" y="117"/>
                  </a:lnTo>
                  <a:lnTo>
                    <a:pt x="12" y="113"/>
                  </a:lnTo>
                  <a:lnTo>
                    <a:pt x="12" y="32"/>
                  </a:lnTo>
                  <a:lnTo>
                    <a:pt x="12" y="20"/>
                  </a:lnTo>
                  <a:lnTo>
                    <a:pt x="12" y="12"/>
                  </a:lnTo>
                  <a:lnTo>
                    <a:pt x="8" y="8"/>
                  </a:lnTo>
                  <a:lnTo>
                    <a:pt x="4" y="8"/>
                  </a:lnTo>
                  <a:lnTo>
                    <a:pt x="0" y="8"/>
                  </a:lnTo>
                  <a:lnTo>
                    <a:pt x="24" y="0"/>
                  </a:lnTo>
                  <a:lnTo>
                    <a:pt x="28" y="0"/>
                  </a:lnTo>
                  <a:lnTo>
                    <a:pt x="28" y="56"/>
                  </a:lnTo>
                  <a:close/>
                  <a:moveTo>
                    <a:pt x="28" y="64"/>
                  </a:moveTo>
                  <a:lnTo>
                    <a:pt x="28" y="108"/>
                  </a:lnTo>
                  <a:lnTo>
                    <a:pt x="32" y="113"/>
                  </a:lnTo>
                  <a:lnTo>
                    <a:pt x="36" y="117"/>
                  </a:lnTo>
                  <a:lnTo>
                    <a:pt x="40" y="117"/>
                  </a:lnTo>
                  <a:lnTo>
                    <a:pt x="44" y="117"/>
                  </a:lnTo>
                  <a:lnTo>
                    <a:pt x="52" y="117"/>
                  </a:lnTo>
                  <a:lnTo>
                    <a:pt x="60" y="108"/>
                  </a:lnTo>
                  <a:lnTo>
                    <a:pt x="64" y="100"/>
                  </a:lnTo>
                  <a:lnTo>
                    <a:pt x="68" y="84"/>
                  </a:lnTo>
                  <a:lnTo>
                    <a:pt x="64" y="72"/>
                  </a:lnTo>
                  <a:lnTo>
                    <a:pt x="60" y="60"/>
                  </a:lnTo>
                  <a:lnTo>
                    <a:pt x="52" y="56"/>
                  </a:lnTo>
                  <a:lnTo>
                    <a:pt x="44" y="52"/>
                  </a:lnTo>
                  <a:lnTo>
                    <a:pt x="40" y="52"/>
                  </a:lnTo>
                  <a:lnTo>
                    <a:pt x="36" y="56"/>
                  </a:lnTo>
                  <a:lnTo>
                    <a:pt x="32" y="56"/>
                  </a:lnTo>
                  <a:lnTo>
                    <a:pt x="28" y="6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79" name="Freeform 20"/>
            <p:cNvSpPr>
              <a:spLocks noEditPoints="1"/>
            </p:cNvSpPr>
            <p:nvPr/>
          </p:nvSpPr>
          <p:spPr bwMode="auto">
            <a:xfrm>
              <a:off x="1000" y="3000"/>
              <a:ext cx="121" cy="117"/>
            </a:xfrm>
            <a:custGeom>
              <a:avLst/>
              <a:gdLst>
                <a:gd name="T0" fmla="*/ 0 w 121"/>
                <a:gd name="T1" fmla="*/ 117 h 117"/>
                <a:gd name="T2" fmla="*/ 0 w 121"/>
                <a:gd name="T3" fmla="*/ 117 h 117"/>
                <a:gd name="T4" fmla="*/ 4 w 121"/>
                <a:gd name="T5" fmla="*/ 117 h 117"/>
                <a:gd name="T6" fmla="*/ 12 w 121"/>
                <a:gd name="T7" fmla="*/ 113 h 117"/>
                <a:gd name="T8" fmla="*/ 16 w 121"/>
                <a:gd name="T9" fmla="*/ 109 h 117"/>
                <a:gd name="T10" fmla="*/ 16 w 121"/>
                <a:gd name="T11" fmla="*/ 104 h 117"/>
                <a:gd name="T12" fmla="*/ 16 w 121"/>
                <a:gd name="T13" fmla="*/ 96 h 117"/>
                <a:gd name="T14" fmla="*/ 16 w 121"/>
                <a:gd name="T15" fmla="*/ 20 h 117"/>
                <a:gd name="T16" fmla="*/ 16 w 121"/>
                <a:gd name="T17" fmla="*/ 12 h 117"/>
                <a:gd name="T18" fmla="*/ 16 w 121"/>
                <a:gd name="T19" fmla="*/ 4 h 117"/>
                <a:gd name="T20" fmla="*/ 12 w 121"/>
                <a:gd name="T21" fmla="*/ 4 h 117"/>
                <a:gd name="T22" fmla="*/ 4 w 121"/>
                <a:gd name="T23" fmla="*/ 0 h 117"/>
                <a:gd name="T24" fmla="*/ 0 w 121"/>
                <a:gd name="T25" fmla="*/ 0 h 117"/>
                <a:gd name="T26" fmla="*/ 0 w 121"/>
                <a:gd name="T27" fmla="*/ 0 h 117"/>
                <a:gd name="T28" fmla="*/ 48 w 121"/>
                <a:gd name="T29" fmla="*/ 0 h 117"/>
                <a:gd name="T30" fmla="*/ 64 w 121"/>
                <a:gd name="T31" fmla="*/ 0 h 117"/>
                <a:gd name="T32" fmla="*/ 76 w 121"/>
                <a:gd name="T33" fmla="*/ 4 h 117"/>
                <a:gd name="T34" fmla="*/ 89 w 121"/>
                <a:gd name="T35" fmla="*/ 4 h 117"/>
                <a:gd name="T36" fmla="*/ 101 w 121"/>
                <a:gd name="T37" fmla="*/ 12 h 117"/>
                <a:gd name="T38" fmla="*/ 109 w 121"/>
                <a:gd name="T39" fmla="*/ 24 h 117"/>
                <a:gd name="T40" fmla="*/ 117 w 121"/>
                <a:gd name="T41" fmla="*/ 40 h 117"/>
                <a:gd name="T42" fmla="*/ 121 w 121"/>
                <a:gd name="T43" fmla="*/ 56 h 117"/>
                <a:gd name="T44" fmla="*/ 117 w 121"/>
                <a:gd name="T45" fmla="*/ 72 h 117"/>
                <a:gd name="T46" fmla="*/ 113 w 121"/>
                <a:gd name="T47" fmla="*/ 88 h 117"/>
                <a:gd name="T48" fmla="*/ 105 w 121"/>
                <a:gd name="T49" fmla="*/ 100 h 117"/>
                <a:gd name="T50" fmla="*/ 93 w 121"/>
                <a:gd name="T51" fmla="*/ 109 h 117"/>
                <a:gd name="T52" fmla="*/ 72 w 121"/>
                <a:gd name="T53" fmla="*/ 117 h 117"/>
                <a:gd name="T54" fmla="*/ 52 w 121"/>
                <a:gd name="T55" fmla="*/ 117 h 117"/>
                <a:gd name="T56" fmla="*/ 0 w 121"/>
                <a:gd name="T57" fmla="*/ 117 h 117"/>
                <a:gd name="T58" fmla="*/ 36 w 121"/>
                <a:gd name="T59" fmla="*/ 109 h 117"/>
                <a:gd name="T60" fmla="*/ 44 w 121"/>
                <a:gd name="T61" fmla="*/ 113 h 117"/>
                <a:gd name="T62" fmla="*/ 52 w 121"/>
                <a:gd name="T63" fmla="*/ 113 h 117"/>
                <a:gd name="T64" fmla="*/ 64 w 121"/>
                <a:gd name="T65" fmla="*/ 109 h 117"/>
                <a:gd name="T66" fmla="*/ 76 w 121"/>
                <a:gd name="T67" fmla="*/ 104 h 117"/>
                <a:gd name="T68" fmla="*/ 85 w 121"/>
                <a:gd name="T69" fmla="*/ 96 h 117"/>
                <a:gd name="T70" fmla="*/ 93 w 121"/>
                <a:gd name="T71" fmla="*/ 88 h 117"/>
                <a:gd name="T72" fmla="*/ 97 w 121"/>
                <a:gd name="T73" fmla="*/ 72 h 117"/>
                <a:gd name="T74" fmla="*/ 101 w 121"/>
                <a:gd name="T75" fmla="*/ 60 h 117"/>
                <a:gd name="T76" fmla="*/ 97 w 121"/>
                <a:gd name="T77" fmla="*/ 44 h 117"/>
                <a:gd name="T78" fmla="*/ 93 w 121"/>
                <a:gd name="T79" fmla="*/ 32 h 117"/>
                <a:gd name="T80" fmla="*/ 85 w 121"/>
                <a:gd name="T81" fmla="*/ 20 h 117"/>
                <a:gd name="T82" fmla="*/ 76 w 121"/>
                <a:gd name="T83" fmla="*/ 12 h 117"/>
                <a:gd name="T84" fmla="*/ 64 w 121"/>
                <a:gd name="T85" fmla="*/ 8 h 117"/>
                <a:gd name="T86" fmla="*/ 52 w 121"/>
                <a:gd name="T87" fmla="*/ 4 h 117"/>
                <a:gd name="T88" fmla="*/ 44 w 121"/>
                <a:gd name="T89" fmla="*/ 4 h 117"/>
                <a:gd name="T90" fmla="*/ 36 w 121"/>
                <a:gd name="T91" fmla="*/ 8 h 117"/>
                <a:gd name="T92" fmla="*/ 36 w 121"/>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1"/>
                <a:gd name="T142" fmla="*/ 0 h 117"/>
                <a:gd name="T143" fmla="*/ 121 w 121"/>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1" h="117">
                  <a:moveTo>
                    <a:pt x="0" y="117"/>
                  </a:moveTo>
                  <a:lnTo>
                    <a:pt x="0" y="117"/>
                  </a:lnTo>
                  <a:lnTo>
                    <a:pt x="4" y="117"/>
                  </a:lnTo>
                  <a:lnTo>
                    <a:pt x="12" y="113"/>
                  </a:lnTo>
                  <a:lnTo>
                    <a:pt x="16" y="109"/>
                  </a:lnTo>
                  <a:lnTo>
                    <a:pt x="16" y="104"/>
                  </a:lnTo>
                  <a:lnTo>
                    <a:pt x="16" y="96"/>
                  </a:lnTo>
                  <a:lnTo>
                    <a:pt x="16" y="20"/>
                  </a:lnTo>
                  <a:lnTo>
                    <a:pt x="16" y="12"/>
                  </a:lnTo>
                  <a:lnTo>
                    <a:pt x="16" y="4"/>
                  </a:lnTo>
                  <a:lnTo>
                    <a:pt x="12" y="4"/>
                  </a:lnTo>
                  <a:lnTo>
                    <a:pt x="4" y="0"/>
                  </a:lnTo>
                  <a:lnTo>
                    <a:pt x="0" y="0"/>
                  </a:lnTo>
                  <a:lnTo>
                    <a:pt x="48" y="0"/>
                  </a:lnTo>
                  <a:lnTo>
                    <a:pt x="64" y="0"/>
                  </a:lnTo>
                  <a:lnTo>
                    <a:pt x="76" y="4"/>
                  </a:lnTo>
                  <a:lnTo>
                    <a:pt x="89" y="4"/>
                  </a:lnTo>
                  <a:lnTo>
                    <a:pt x="101" y="12"/>
                  </a:lnTo>
                  <a:lnTo>
                    <a:pt x="109" y="24"/>
                  </a:lnTo>
                  <a:lnTo>
                    <a:pt x="117" y="40"/>
                  </a:lnTo>
                  <a:lnTo>
                    <a:pt x="121" y="56"/>
                  </a:lnTo>
                  <a:lnTo>
                    <a:pt x="117" y="72"/>
                  </a:lnTo>
                  <a:lnTo>
                    <a:pt x="113" y="88"/>
                  </a:lnTo>
                  <a:lnTo>
                    <a:pt x="105" y="100"/>
                  </a:lnTo>
                  <a:lnTo>
                    <a:pt x="93" y="109"/>
                  </a:lnTo>
                  <a:lnTo>
                    <a:pt x="72" y="117"/>
                  </a:lnTo>
                  <a:lnTo>
                    <a:pt x="52" y="117"/>
                  </a:lnTo>
                  <a:lnTo>
                    <a:pt x="0" y="117"/>
                  </a:lnTo>
                  <a:close/>
                  <a:moveTo>
                    <a:pt x="36" y="109"/>
                  </a:moveTo>
                  <a:lnTo>
                    <a:pt x="44" y="113"/>
                  </a:lnTo>
                  <a:lnTo>
                    <a:pt x="52" y="113"/>
                  </a:lnTo>
                  <a:lnTo>
                    <a:pt x="64" y="109"/>
                  </a:lnTo>
                  <a:lnTo>
                    <a:pt x="76" y="104"/>
                  </a:lnTo>
                  <a:lnTo>
                    <a:pt x="85" y="96"/>
                  </a:lnTo>
                  <a:lnTo>
                    <a:pt x="93" y="88"/>
                  </a:lnTo>
                  <a:lnTo>
                    <a:pt x="97" y="72"/>
                  </a:lnTo>
                  <a:lnTo>
                    <a:pt x="101" y="60"/>
                  </a:lnTo>
                  <a:lnTo>
                    <a:pt x="97" y="44"/>
                  </a:lnTo>
                  <a:lnTo>
                    <a:pt x="93" y="32"/>
                  </a:lnTo>
                  <a:lnTo>
                    <a:pt x="85" y="20"/>
                  </a:lnTo>
                  <a:lnTo>
                    <a:pt x="76" y="12"/>
                  </a:lnTo>
                  <a:lnTo>
                    <a:pt x="64" y="8"/>
                  </a:lnTo>
                  <a:lnTo>
                    <a:pt x="52" y="4"/>
                  </a:lnTo>
                  <a:lnTo>
                    <a:pt x="44" y="4"/>
                  </a:lnTo>
                  <a:lnTo>
                    <a:pt x="36" y="8"/>
                  </a:lnTo>
                  <a:lnTo>
                    <a:pt x="36" y="109"/>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0" name="Freeform 21"/>
            <p:cNvSpPr>
              <a:spLocks noEditPoints="1"/>
            </p:cNvSpPr>
            <p:nvPr/>
          </p:nvSpPr>
          <p:spPr bwMode="auto">
            <a:xfrm>
              <a:off x="1133" y="3036"/>
              <a:ext cx="65" cy="85"/>
            </a:xfrm>
            <a:custGeom>
              <a:avLst/>
              <a:gdLst>
                <a:gd name="T0" fmla="*/ 12 w 65"/>
                <a:gd name="T1" fmla="*/ 32 h 85"/>
                <a:gd name="T2" fmla="*/ 12 w 65"/>
                <a:gd name="T3" fmla="*/ 48 h 85"/>
                <a:gd name="T4" fmla="*/ 20 w 65"/>
                <a:gd name="T5" fmla="*/ 60 h 85"/>
                <a:gd name="T6" fmla="*/ 28 w 65"/>
                <a:gd name="T7" fmla="*/ 64 h 85"/>
                <a:gd name="T8" fmla="*/ 40 w 65"/>
                <a:gd name="T9" fmla="*/ 68 h 85"/>
                <a:gd name="T10" fmla="*/ 48 w 65"/>
                <a:gd name="T11" fmla="*/ 68 h 85"/>
                <a:gd name="T12" fmla="*/ 52 w 65"/>
                <a:gd name="T13" fmla="*/ 64 h 85"/>
                <a:gd name="T14" fmla="*/ 60 w 65"/>
                <a:gd name="T15" fmla="*/ 60 h 85"/>
                <a:gd name="T16" fmla="*/ 65 w 65"/>
                <a:gd name="T17" fmla="*/ 48 h 85"/>
                <a:gd name="T18" fmla="*/ 65 w 65"/>
                <a:gd name="T19" fmla="*/ 52 h 85"/>
                <a:gd name="T20" fmla="*/ 60 w 65"/>
                <a:gd name="T21" fmla="*/ 64 h 85"/>
                <a:gd name="T22" fmla="*/ 56 w 65"/>
                <a:gd name="T23" fmla="*/ 73 h 85"/>
                <a:gd name="T24" fmla="*/ 44 w 65"/>
                <a:gd name="T25" fmla="*/ 81 h 85"/>
                <a:gd name="T26" fmla="*/ 32 w 65"/>
                <a:gd name="T27" fmla="*/ 85 h 85"/>
                <a:gd name="T28" fmla="*/ 20 w 65"/>
                <a:gd name="T29" fmla="*/ 81 h 85"/>
                <a:gd name="T30" fmla="*/ 8 w 65"/>
                <a:gd name="T31" fmla="*/ 73 h 85"/>
                <a:gd name="T32" fmla="*/ 4 w 65"/>
                <a:gd name="T33" fmla="*/ 64 h 85"/>
                <a:gd name="T34" fmla="*/ 0 w 65"/>
                <a:gd name="T35" fmla="*/ 52 h 85"/>
                <a:gd name="T36" fmla="*/ 0 w 65"/>
                <a:gd name="T37" fmla="*/ 44 h 85"/>
                <a:gd name="T38" fmla="*/ 0 w 65"/>
                <a:gd name="T39" fmla="*/ 32 h 85"/>
                <a:gd name="T40" fmla="*/ 4 w 65"/>
                <a:gd name="T41" fmla="*/ 20 h 85"/>
                <a:gd name="T42" fmla="*/ 8 w 65"/>
                <a:gd name="T43" fmla="*/ 12 h 85"/>
                <a:gd name="T44" fmla="*/ 16 w 65"/>
                <a:gd name="T45" fmla="*/ 4 h 85"/>
                <a:gd name="T46" fmla="*/ 24 w 65"/>
                <a:gd name="T47" fmla="*/ 0 h 85"/>
                <a:gd name="T48" fmla="*/ 36 w 65"/>
                <a:gd name="T49" fmla="*/ 0 h 85"/>
                <a:gd name="T50" fmla="*/ 48 w 65"/>
                <a:gd name="T51" fmla="*/ 4 h 85"/>
                <a:gd name="T52" fmla="*/ 56 w 65"/>
                <a:gd name="T53" fmla="*/ 8 h 85"/>
                <a:gd name="T54" fmla="*/ 65 w 65"/>
                <a:gd name="T55" fmla="*/ 20 h 85"/>
                <a:gd name="T56" fmla="*/ 65 w 65"/>
                <a:gd name="T57" fmla="*/ 32 h 85"/>
                <a:gd name="T58" fmla="*/ 12 w 65"/>
                <a:gd name="T59" fmla="*/ 32 h 85"/>
                <a:gd name="T60" fmla="*/ 12 w 65"/>
                <a:gd name="T61" fmla="*/ 24 h 85"/>
                <a:gd name="T62" fmla="*/ 48 w 65"/>
                <a:gd name="T63" fmla="*/ 24 h 85"/>
                <a:gd name="T64" fmla="*/ 44 w 65"/>
                <a:gd name="T65" fmla="*/ 20 h 85"/>
                <a:gd name="T66" fmla="*/ 44 w 65"/>
                <a:gd name="T67" fmla="*/ 16 h 85"/>
                <a:gd name="T68" fmla="*/ 44 w 65"/>
                <a:gd name="T69" fmla="*/ 12 h 85"/>
                <a:gd name="T70" fmla="*/ 40 w 65"/>
                <a:gd name="T71" fmla="*/ 8 h 85"/>
                <a:gd name="T72" fmla="*/ 36 w 65"/>
                <a:gd name="T73" fmla="*/ 8 h 85"/>
                <a:gd name="T74" fmla="*/ 32 w 65"/>
                <a:gd name="T75" fmla="*/ 4 h 85"/>
                <a:gd name="T76" fmla="*/ 24 w 65"/>
                <a:gd name="T77" fmla="*/ 8 h 85"/>
                <a:gd name="T78" fmla="*/ 16 w 65"/>
                <a:gd name="T79" fmla="*/ 12 h 85"/>
                <a:gd name="T80" fmla="*/ 12 w 65"/>
                <a:gd name="T81" fmla="*/ 16 h 85"/>
                <a:gd name="T82" fmla="*/ 12 w 65"/>
                <a:gd name="T83" fmla="*/ 24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5"/>
                <a:gd name="T128" fmla="*/ 65 w 6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5">
                  <a:moveTo>
                    <a:pt x="12" y="32"/>
                  </a:moveTo>
                  <a:lnTo>
                    <a:pt x="12" y="48"/>
                  </a:lnTo>
                  <a:lnTo>
                    <a:pt x="20" y="60"/>
                  </a:lnTo>
                  <a:lnTo>
                    <a:pt x="28" y="64"/>
                  </a:lnTo>
                  <a:lnTo>
                    <a:pt x="40" y="68"/>
                  </a:lnTo>
                  <a:lnTo>
                    <a:pt x="48" y="68"/>
                  </a:lnTo>
                  <a:lnTo>
                    <a:pt x="52" y="64"/>
                  </a:lnTo>
                  <a:lnTo>
                    <a:pt x="60" y="60"/>
                  </a:lnTo>
                  <a:lnTo>
                    <a:pt x="65" y="48"/>
                  </a:lnTo>
                  <a:lnTo>
                    <a:pt x="65" y="52"/>
                  </a:lnTo>
                  <a:lnTo>
                    <a:pt x="60" y="64"/>
                  </a:lnTo>
                  <a:lnTo>
                    <a:pt x="56" y="73"/>
                  </a:lnTo>
                  <a:lnTo>
                    <a:pt x="44" y="81"/>
                  </a:lnTo>
                  <a:lnTo>
                    <a:pt x="32" y="85"/>
                  </a:lnTo>
                  <a:lnTo>
                    <a:pt x="20" y="81"/>
                  </a:lnTo>
                  <a:lnTo>
                    <a:pt x="8" y="73"/>
                  </a:lnTo>
                  <a:lnTo>
                    <a:pt x="4" y="64"/>
                  </a:lnTo>
                  <a:lnTo>
                    <a:pt x="0" y="52"/>
                  </a:lnTo>
                  <a:lnTo>
                    <a:pt x="0" y="44"/>
                  </a:lnTo>
                  <a:lnTo>
                    <a:pt x="0" y="32"/>
                  </a:lnTo>
                  <a:lnTo>
                    <a:pt x="4" y="20"/>
                  </a:lnTo>
                  <a:lnTo>
                    <a:pt x="8" y="12"/>
                  </a:lnTo>
                  <a:lnTo>
                    <a:pt x="16" y="4"/>
                  </a:lnTo>
                  <a:lnTo>
                    <a:pt x="24" y="0"/>
                  </a:lnTo>
                  <a:lnTo>
                    <a:pt x="36" y="0"/>
                  </a:lnTo>
                  <a:lnTo>
                    <a:pt x="48" y="4"/>
                  </a:lnTo>
                  <a:lnTo>
                    <a:pt x="56" y="8"/>
                  </a:lnTo>
                  <a:lnTo>
                    <a:pt x="65" y="20"/>
                  </a:lnTo>
                  <a:lnTo>
                    <a:pt x="65" y="32"/>
                  </a:lnTo>
                  <a:lnTo>
                    <a:pt x="12" y="32"/>
                  </a:lnTo>
                  <a:close/>
                  <a:moveTo>
                    <a:pt x="12" y="24"/>
                  </a:moveTo>
                  <a:lnTo>
                    <a:pt x="48" y="24"/>
                  </a:lnTo>
                  <a:lnTo>
                    <a:pt x="44" y="20"/>
                  </a:lnTo>
                  <a:lnTo>
                    <a:pt x="44" y="16"/>
                  </a:lnTo>
                  <a:lnTo>
                    <a:pt x="44" y="12"/>
                  </a:lnTo>
                  <a:lnTo>
                    <a:pt x="40" y="8"/>
                  </a:lnTo>
                  <a:lnTo>
                    <a:pt x="36" y="8"/>
                  </a:lnTo>
                  <a:lnTo>
                    <a:pt x="32" y="4"/>
                  </a:lnTo>
                  <a:lnTo>
                    <a:pt x="24"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1" name="Freeform 22"/>
            <p:cNvSpPr>
              <a:spLocks/>
            </p:cNvSpPr>
            <p:nvPr/>
          </p:nvSpPr>
          <p:spPr bwMode="auto">
            <a:xfrm>
              <a:off x="1206" y="3012"/>
              <a:ext cx="48" cy="109"/>
            </a:xfrm>
            <a:custGeom>
              <a:avLst/>
              <a:gdLst>
                <a:gd name="T0" fmla="*/ 28 w 48"/>
                <a:gd name="T1" fmla="*/ 0 h 109"/>
                <a:gd name="T2" fmla="*/ 28 w 48"/>
                <a:gd name="T3" fmla="*/ 28 h 109"/>
                <a:gd name="T4" fmla="*/ 44 w 48"/>
                <a:gd name="T5" fmla="*/ 28 h 109"/>
                <a:gd name="T6" fmla="*/ 44 w 48"/>
                <a:gd name="T7" fmla="*/ 32 h 109"/>
                <a:gd name="T8" fmla="*/ 28 w 48"/>
                <a:gd name="T9" fmla="*/ 32 h 109"/>
                <a:gd name="T10" fmla="*/ 28 w 48"/>
                <a:gd name="T11" fmla="*/ 84 h 109"/>
                <a:gd name="T12" fmla="*/ 28 w 48"/>
                <a:gd name="T13" fmla="*/ 88 h 109"/>
                <a:gd name="T14" fmla="*/ 28 w 48"/>
                <a:gd name="T15" fmla="*/ 92 h 109"/>
                <a:gd name="T16" fmla="*/ 32 w 48"/>
                <a:gd name="T17" fmla="*/ 97 h 109"/>
                <a:gd name="T18" fmla="*/ 36 w 48"/>
                <a:gd name="T19" fmla="*/ 97 h 109"/>
                <a:gd name="T20" fmla="*/ 40 w 48"/>
                <a:gd name="T21" fmla="*/ 97 h 109"/>
                <a:gd name="T22" fmla="*/ 40 w 48"/>
                <a:gd name="T23" fmla="*/ 97 h 109"/>
                <a:gd name="T24" fmla="*/ 44 w 48"/>
                <a:gd name="T25" fmla="*/ 92 h 109"/>
                <a:gd name="T26" fmla="*/ 44 w 48"/>
                <a:gd name="T27" fmla="*/ 92 h 109"/>
                <a:gd name="T28" fmla="*/ 48 w 48"/>
                <a:gd name="T29" fmla="*/ 92 h 109"/>
                <a:gd name="T30" fmla="*/ 44 w 48"/>
                <a:gd name="T31" fmla="*/ 97 h 109"/>
                <a:gd name="T32" fmla="*/ 40 w 48"/>
                <a:gd name="T33" fmla="*/ 105 h 109"/>
                <a:gd name="T34" fmla="*/ 36 w 48"/>
                <a:gd name="T35" fmla="*/ 105 h 109"/>
                <a:gd name="T36" fmla="*/ 28 w 48"/>
                <a:gd name="T37" fmla="*/ 109 h 109"/>
                <a:gd name="T38" fmla="*/ 24 w 48"/>
                <a:gd name="T39" fmla="*/ 105 h 109"/>
                <a:gd name="T40" fmla="*/ 20 w 48"/>
                <a:gd name="T41" fmla="*/ 105 h 109"/>
                <a:gd name="T42" fmla="*/ 16 w 48"/>
                <a:gd name="T43" fmla="*/ 101 h 109"/>
                <a:gd name="T44" fmla="*/ 16 w 48"/>
                <a:gd name="T45" fmla="*/ 97 h 109"/>
                <a:gd name="T46" fmla="*/ 12 w 48"/>
                <a:gd name="T47" fmla="*/ 92 h 109"/>
                <a:gd name="T48" fmla="*/ 12 w 48"/>
                <a:gd name="T49" fmla="*/ 84 h 109"/>
                <a:gd name="T50" fmla="*/ 12 w 48"/>
                <a:gd name="T51" fmla="*/ 32 h 109"/>
                <a:gd name="T52" fmla="*/ 0 w 48"/>
                <a:gd name="T53" fmla="*/ 32 h 109"/>
                <a:gd name="T54" fmla="*/ 0 w 48"/>
                <a:gd name="T55" fmla="*/ 28 h 109"/>
                <a:gd name="T56" fmla="*/ 4 w 48"/>
                <a:gd name="T57" fmla="*/ 28 h 109"/>
                <a:gd name="T58" fmla="*/ 8 w 48"/>
                <a:gd name="T59" fmla="*/ 24 h 109"/>
                <a:gd name="T60" fmla="*/ 16 w 48"/>
                <a:gd name="T61" fmla="*/ 20 h 109"/>
                <a:gd name="T62" fmla="*/ 20 w 48"/>
                <a:gd name="T63" fmla="*/ 12 h 109"/>
                <a:gd name="T64" fmla="*/ 20 w 48"/>
                <a:gd name="T65" fmla="*/ 8 h 109"/>
                <a:gd name="T66" fmla="*/ 24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4" y="28"/>
                  </a:lnTo>
                  <a:lnTo>
                    <a:pt x="44" y="32"/>
                  </a:lnTo>
                  <a:lnTo>
                    <a:pt x="28" y="32"/>
                  </a:lnTo>
                  <a:lnTo>
                    <a:pt x="28" y="84"/>
                  </a:lnTo>
                  <a:lnTo>
                    <a:pt x="28" y="88"/>
                  </a:lnTo>
                  <a:lnTo>
                    <a:pt x="28" y="92"/>
                  </a:lnTo>
                  <a:lnTo>
                    <a:pt x="32" y="97"/>
                  </a:lnTo>
                  <a:lnTo>
                    <a:pt x="36" y="97"/>
                  </a:lnTo>
                  <a:lnTo>
                    <a:pt x="40" y="97"/>
                  </a:lnTo>
                  <a:lnTo>
                    <a:pt x="44" y="92"/>
                  </a:lnTo>
                  <a:lnTo>
                    <a:pt x="48" y="92"/>
                  </a:lnTo>
                  <a:lnTo>
                    <a:pt x="44" y="97"/>
                  </a:lnTo>
                  <a:lnTo>
                    <a:pt x="40" y="105"/>
                  </a:lnTo>
                  <a:lnTo>
                    <a:pt x="36" y="105"/>
                  </a:lnTo>
                  <a:lnTo>
                    <a:pt x="28" y="109"/>
                  </a:lnTo>
                  <a:lnTo>
                    <a:pt x="24" y="105"/>
                  </a:lnTo>
                  <a:lnTo>
                    <a:pt x="20" y="105"/>
                  </a:lnTo>
                  <a:lnTo>
                    <a:pt x="16" y="101"/>
                  </a:lnTo>
                  <a:lnTo>
                    <a:pt x="16" y="97"/>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2" name="Freeform 23"/>
            <p:cNvSpPr>
              <a:spLocks/>
            </p:cNvSpPr>
            <p:nvPr/>
          </p:nvSpPr>
          <p:spPr bwMode="auto">
            <a:xfrm>
              <a:off x="1452" y="3000"/>
              <a:ext cx="125" cy="121"/>
            </a:xfrm>
            <a:custGeom>
              <a:avLst/>
              <a:gdLst>
                <a:gd name="T0" fmla="*/ 0 w 125"/>
                <a:gd name="T1" fmla="*/ 0 h 121"/>
                <a:gd name="T2" fmla="*/ 28 w 125"/>
                <a:gd name="T3" fmla="*/ 0 h 121"/>
                <a:gd name="T4" fmla="*/ 101 w 125"/>
                <a:gd name="T5" fmla="*/ 88 h 121"/>
                <a:gd name="T6" fmla="*/ 101 w 125"/>
                <a:gd name="T7" fmla="*/ 20 h 121"/>
                <a:gd name="T8" fmla="*/ 101 w 125"/>
                <a:gd name="T9" fmla="*/ 12 h 121"/>
                <a:gd name="T10" fmla="*/ 101 w 125"/>
                <a:gd name="T11" fmla="*/ 4 h 121"/>
                <a:gd name="T12" fmla="*/ 97 w 125"/>
                <a:gd name="T13" fmla="*/ 4 h 121"/>
                <a:gd name="T14" fmla="*/ 89 w 125"/>
                <a:gd name="T15" fmla="*/ 0 h 121"/>
                <a:gd name="T16" fmla="*/ 84 w 125"/>
                <a:gd name="T17" fmla="*/ 0 h 121"/>
                <a:gd name="T18" fmla="*/ 84 w 125"/>
                <a:gd name="T19" fmla="*/ 0 h 121"/>
                <a:gd name="T20" fmla="*/ 125 w 125"/>
                <a:gd name="T21" fmla="*/ 0 h 121"/>
                <a:gd name="T22" fmla="*/ 125 w 125"/>
                <a:gd name="T23" fmla="*/ 0 h 121"/>
                <a:gd name="T24" fmla="*/ 121 w 125"/>
                <a:gd name="T25" fmla="*/ 0 h 121"/>
                <a:gd name="T26" fmla="*/ 117 w 125"/>
                <a:gd name="T27" fmla="*/ 4 h 121"/>
                <a:gd name="T28" fmla="*/ 113 w 125"/>
                <a:gd name="T29" fmla="*/ 8 h 121"/>
                <a:gd name="T30" fmla="*/ 109 w 125"/>
                <a:gd name="T31" fmla="*/ 12 h 121"/>
                <a:gd name="T32" fmla="*/ 109 w 125"/>
                <a:gd name="T33" fmla="*/ 20 h 121"/>
                <a:gd name="T34" fmla="*/ 109 w 125"/>
                <a:gd name="T35" fmla="*/ 121 h 121"/>
                <a:gd name="T36" fmla="*/ 105 w 125"/>
                <a:gd name="T37" fmla="*/ 121 h 121"/>
                <a:gd name="T38" fmla="*/ 28 w 125"/>
                <a:gd name="T39" fmla="*/ 24 h 121"/>
                <a:gd name="T40" fmla="*/ 28 w 125"/>
                <a:gd name="T41" fmla="*/ 96 h 121"/>
                <a:gd name="T42" fmla="*/ 28 w 125"/>
                <a:gd name="T43" fmla="*/ 104 h 121"/>
                <a:gd name="T44" fmla="*/ 32 w 125"/>
                <a:gd name="T45" fmla="*/ 113 h 121"/>
                <a:gd name="T46" fmla="*/ 36 w 125"/>
                <a:gd name="T47" fmla="*/ 113 h 121"/>
                <a:gd name="T48" fmla="*/ 40 w 125"/>
                <a:gd name="T49" fmla="*/ 117 h 121"/>
                <a:gd name="T50" fmla="*/ 44 w 125"/>
                <a:gd name="T51" fmla="*/ 117 h 121"/>
                <a:gd name="T52" fmla="*/ 44 w 125"/>
                <a:gd name="T53" fmla="*/ 117 h 121"/>
                <a:gd name="T54" fmla="*/ 4 w 125"/>
                <a:gd name="T55" fmla="*/ 117 h 121"/>
                <a:gd name="T56" fmla="*/ 4 w 125"/>
                <a:gd name="T57" fmla="*/ 117 h 121"/>
                <a:gd name="T58" fmla="*/ 8 w 125"/>
                <a:gd name="T59" fmla="*/ 117 h 121"/>
                <a:gd name="T60" fmla="*/ 16 w 125"/>
                <a:gd name="T61" fmla="*/ 113 h 121"/>
                <a:gd name="T62" fmla="*/ 20 w 125"/>
                <a:gd name="T63" fmla="*/ 113 h 121"/>
                <a:gd name="T64" fmla="*/ 20 w 125"/>
                <a:gd name="T65" fmla="*/ 104 h 121"/>
                <a:gd name="T66" fmla="*/ 20 w 125"/>
                <a:gd name="T67" fmla="*/ 96 h 121"/>
                <a:gd name="T68" fmla="*/ 20 w 125"/>
                <a:gd name="T69" fmla="*/ 16 h 121"/>
                <a:gd name="T70" fmla="*/ 16 w 125"/>
                <a:gd name="T71" fmla="*/ 12 h 121"/>
                <a:gd name="T72" fmla="*/ 12 w 125"/>
                <a:gd name="T73" fmla="*/ 8 h 121"/>
                <a:gd name="T74" fmla="*/ 8 w 125"/>
                <a:gd name="T75" fmla="*/ 8 h 121"/>
                <a:gd name="T76" fmla="*/ 4 w 125"/>
                <a:gd name="T77" fmla="*/ 4 h 121"/>
                <a:gd name="T78" fmla="*/ 4 w 125"/>
                <a:gd name="T79" fmla="*/ 4 h 121"/>
                <a:gd name="T80" fmla="*/ 0 w 125"/>
                <a:gd name="T81" fmla="*/ 4 h 121"/>
                <a:gd name="T82" fmla="*/ 0 w 125"/>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121"/>
                <a:gd name="T128" fmla="*/ 125 w 125"/>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121">
                  <a:moveTo>
                    <a:pt x="0" y="0"/>
                  </a:moveTo>
                  <a:lnTo>
                    <a:pt x="28" y="0"/>
                  </a:lnTo>
                  <a:lnTo>
                    <a:pt x="101" y="88"/>
                  </a:lnTo>
                  <a:lnTo>
                    <a:pt x="101" y="20"/>
                  </a:lnTo>
                  <a:lnTo>
                    <a:pt x="101" y="12"/>
                  </a:lnTo>
                  <a:lnTo>
                    <a:pt x="101" y="4"/>
                  </a:lnTo>
                  <a:lnTo>
                    <a:pt x="97" y="4"/>
                  </a:lnTo>
                  <a:lnTo>
                    <a:pt x="89" y="0"/>
                  </a:lnTo>
                  <a:lnTo>
                    <a:pt x="84" y="0"/>
                  </a:lnTo>
                  <a:lnTo>
                    <a:pt x="125" y="0"/>
                  </a:lnTo>
                  <a:lnTo>
                    <a:pt x="121" y="0"/>
                  </a:lnTo>
                  <a:lnTo>
                    <a:pt x="117" y="4"/>
                  </a:lnTo>
                  <a:lnTo>
                    <a:pt x="113" y="8"/>
                  </a:lnTo>
                  <a:lnTo>
                    <a:pt x="109" y="12"/>
                  </a:lnTo>
                  <a:lnTo>
                    <a:pt x="109" y="20"/>
                  </a:lnTo>
                  <a:lnTo>
                    <a:pt x="109" y="121"/>
                  </a:lnTo>
                  <a:lnTo>
                    <a:pt x="105" y="121"/>
                  </a:lnTo>
                  <a:lnTo>
                    <a:pt x="28" y="24"/>
                  </a:lnTo>
                  <a:lnTo>
                    <a:pt x="28" y="96"/>
                  </a:lnTo>
                  <a:lnTo>
                    <a:pt x="28" y="104"/>
                  </a:lnTo>
                  <a:lnTo>
                    <a:pt x="32" y="113"/>
                  </a:lnTo>
                  <a:lnTo>
                    <a:pt x="36" y="113"/>
                  </a:lnTo>
                  <a:lnTo>
                    <a:pt x="40" y="117"/>
                  </a:lnTo>
                  <a:lnTo>
                    <a:pt x="44" y="117"/>
                  </a:lnTo>
                  <a:lnTo>
                    <a:pt x="4" y="117"/>
                  </a:lnTo>
                  <a:lnTo>
                    <a:pt x="8" y="117"/>
                  </a:lnTo>
                  <a:lnTo>
                    <a:pt x="16" y="113"/>
                  </a:lnTo>
                  <a:lnTo>
                    <a:pt x="20" y="113"/>
                  </a:lnTo>
                  <a:lnTo>
                    <a:pt x="20" y="104"/>
                  </a:lnTo>
                  <a:lnTo>
                    <a:pt x="20" y="96"/>
                  </a:lnTo>
                  <a:lnTo>
                    <a:pt x="20" y="16"/>
                  </a:lnTo>
                  <a:lnTo>
                    <a:pt x="16" y="12"/>
                  </a:lnTo>
                  <a:lnTo>
                    <a:pt x="12" y="8"/>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3" name="Freeform 24"/>
            <p:cNvSpPr>
              <a:spLocks noEditPoints="1"/>
            </p:cNvSpPr>
            <p:nvPr/>
          </p:nvSpPr>
          <p:spPr bwMode="auto">
            <a:xfrm>
              <a:off x="1585" y="3036"/>
              <a:ext cx="77" cy="85"/>
            </a:xfrm>
            <a:custGeom>
              <a:avLst/>
              <a:gdLst>
                <a:gd name="T0" fmla="*/ 36 w 77"/>
                <a:gd name="T1" fmla="*/ 0 h 85"/>
                <a:gd name="T2" fmla="*/ 48 w 77"/>
                <a:gd name="T3" fmla="*/ 0 h 85"/>
                <a:gd name="T4" fmla="*/ 60 w 77"/>
                <a:gd name="T5" fmla="*/ 8 h 85"/>
                <a:gd name="T6" fmla="*/ 64 w 77"/>
                <a:gd name="T7" fmla="*/ 12 h 85"/>
                <a:gd name="T8" fmla="*/ 73 w 77"/>
                <a:gd name="T9" fmla="*/ 24 h 85"/>
                <a:gd name="T10" fmla="*/ 77 w 77"/>
                <a:gd name="T11" fmla="*/ 40 h 85"/>
                <a:gd name="T12" fmla="*/ 73 w 77"/>
                <a:gd name="T13" fmla="*/ 52 h 85"/>
                <a:gd name="T14" fmla="*/ 73 w 77"/>
                <a:gd name="T15" fmla="*/ 60 h 85"/>
                <a:gd name="T16" fmla="*/ 64 w 77"/>
                <a:gd name="T17" fmla="*/ 73 h 85"/>
                <a:gd name="T18" fmla="*/ 56 w 77"/>
                <a:gd name="T19" fmla="*/ 77 h 85"/>
                <a:gd name="T20" fmla="*/ 48 w 77"/>
                <a:gd name="T21" fmla="*/ 81 h 85"/>
                <a:gd name="T22" fmla="*/ 36 w 77"/>
                <a:gd name="T23" fmla="*/ 85 h 85"/>
                <a:gd name="T24" fmla="*/ 24 w 77"/>
                <a:gd name="T25" fmla="*/ 81 h 85"/>
                <a:gd name="T26" fmla="*/ 16 w 77"/>
                <a:gd name="T27" fmla="*/ 77 h 85"/>
                <a:gd name="T28" fmla="*/ 8 w 77"/>
                <a:gd name="T29" fmla="*/ 68 h 85"/>
                <a:gd name="T30" fmla="*/ 4 w 77"/>
                <a:gd name="T31" fmla="*/ 56 h 85"/>
                <a:gd name="T32" fmla="*/ 0 w 77"/>
                <a:gd name="T33" fmla="*/ 44 h 85"/>
                <a:gd name="T34" fmla="*/ 0 w 77"/>
                <a:gd name="T35" fmla="*/ 32 h 85"/>
                <a:gd name="T36" fmla="*/ 4 w 77"/>
                <a:gd name="T37" fmla="*/ 20 h 85"/>
                <a:gd name="T38" fmla="*/ 12 w 77"/>
                <a:gd name="T39" fmla="*/ 12 h 85"/>
                <a:gd name="T40" fmla="*/ 20 w 77"/>
                <a:gd name="T41" fmla="*/ 4 h 85"/>
                <a:gd name="T42" fmla="*/ 28 w 77"/>
                <a:gd name="T43" fmla="*/ 0 h 85"/>
                <a:gd name="T44" fmla="*/ 36 w 77"/>
                <a:gd name="T45" fmla="*/ 0 h 85"/>
                <a:gd name="T46" fmla="*/ 36 w 77"/>
                <a:gd name="T47" fmla="*/ 4 h 85"/>
                <a:gd name="T48" fmla="*/ 32 w 77"/>
                <a:gd name="T49" fmla="*/ 8 h 85"/>
                <a:gd name="T50" fmla="*/ 24 w 77"/>
                <a:gd name="T51" fmla="*/ 8 h 85"/>
                <a:gd name="T52" fmla="*/ 20 w 77"/>
                <a:gd name="T53" fmla="*/ 12 h 85"/>
                <a:gd name="T54" fmla="*/ 16 w 77"/>
                <a:gd name="T55" fmla="*/ 16 h 85"/>
                <a:gd name="T56" fmla="*/ 16 w 77"/>
                <a:gd name="T57" fmla="*/ 24 h 85"/>
                <a:gd name="T58" fmla="*/ 16 w 77"/>
                <a:gd name="T59" fmla="*/ 36 h 85"/>
                <a:gd name="T60" fmla="*/ 16 w 77"/>
                <a:gd name="T61" fmla="*/ 52 h 85"/>
                <a:gd name="T62" fmla="*/ 20 w 77"/>
                <a:gd name="T63" fmla="*/ 64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0 h 85"/>
                <a:gd name="T76" fmla="*/ 60 w 77"/>
                <a:gd name="T77" fmla="*/ 48 h 85"/>
                <a:gd name="T78" fmla="*/ 60 w 77"/>
                <a:gd name="T79" fmla="*/ 32 h 85"/>
                <a:gd name="T80" fmla="*/ 56 w 77"/>
                <a:gd name="T81" fmla="*/ 24 h 85"/>
                <a:gd name="T82" fmla="*/ 52 w 77"/>
                <a:gd name="T83" fmla="*/ 12 h 85"/>
                <a:gd name="T84" fmla="*/ 44 w 77"/>
                <a:gd name="T85" fmla="*/ 8 h 85"/>
                <a:gd name="T86" fmla="*/ 36 w 77"/>
                <a:gd name="T87" fmla="*/ 4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36" y="0"/>
                  </a:moveTo>
                  <a:lnTo>
                    <a:pt x="48" y="0"/>
                  </a:lnTo>
                  <a:lnTo>
                    <a:pt x="60" y="8"/>
                  </a:lnTo>
                  <a:lnTo>
                    <a:pt x="64" y="12"/>
                  </a:lnTo>
                  <a:lnTo>
                    <a:pt x="73" y="24"/>
                  </a:lnTo>
                  <a:lnTo>
                    <a:pt x="77" y="40"/>
                  </a:lnTo>
                  <a:lnTo>
                    <a:pt x="73" y="52"/>
                  </a:lnTo>
                  <a:lnTo>
                    <a:pt x="73" y="60"/>
                  </a:lnTo>
                  <a:lnTo>
                    <a:pt x="64" y="73"/>
                  </a:lnTo>
                  <a:lnTo>
                    <a:pt x="56" y="77"/>
                  </a:lnTo>
                  <a:lnTo>
                    <a:pt x="48" y="81"/>
                  </a:lnTo>
                  <a:lnTo>
                    <a:pt x="36" y="85"/>
                  </a:lnTo>
                  <a:lnTo>
                    <a:pt x="24" y="81"/>
                  </a:lnTo>
                  <a:lnTo>
                    <a:pt x="16" y="77"/>
                  </a:lnTo>
                  <a:lnTo>
                    <a:pt x="8" y="68"/>
                  </a:lnTo>
                  <a:lnTo>
                    <a:pt x="4" y="56"/>
                  </a:lnTo>
                  <a:lnTo>
                    <a:pt x="0" y="44"/>
                  </a:lnTo>
                  <a:lnTo>
                    <a:pt x="0" y="32"/>
                  </a:lnTo>
                  <a:lnTo>
                    <a:pt x="4" y="20"/>
                  </a:lnTo>
                  <a:lnTo>
                    <a:pt x="12" y="12"/>
                  </a:lnTo>
                  <a:lnTo>
                    <a:pt x="20" y="4"/>
                  </a:lnTo>
                  <a:lnTo>
                    <a:pt x="28" y="0"/>
                  </a:lnTo>
                  <a:lnTo>
                    <a:pt x="36" y="0"/>
                  </a:lnTo>
                  <a:close/>
                  <a:moveTo>
                    <a:pt x="36" y="4"/>
                  </a:moveTo>
                  <a:lnTo>
                    <a:pt x="32" y="8"/>
                  </a:lnTo>
                  <a:lnTo>
                    <a:pt x="24" y="8"/>
                  </a:lnTo>
                  <a:lnTo>
                    <a:pt x="20" y="12"/>
                  </a:lnTo>
                  <a:lnTo>
                    <a:pt x="16" y="16"/>
                  </a:lnTo>
                  <a:lnTo>
                    <a:pt x="16" y="24"/>
                  </a:lnTo>
                  <a:lnTo>
                    <a:pt x="16" y="36"/>
                  </a:lnTo>
                  <a:lnTo>
                    <a:pt x="16" y="52"/>
                  </a:lnTo>
                  <a:lnTo>
                    <a:pt x="20" y="64"/>
                  </a:lnTo>
                  <a:lnTo>
                    <a:pt x="28" y="73"/>
                  </a:lnTo>
                  <a:lnTo>
                    <a:pt x="32" y="77"/>
                  </a:lnTo>
                  <a:lnTo>
                    <a:pt x="40" y="77"/>
                  </a:lnTo>
                  <a:lnTo>
                    <a:pt x="48" y="77"/>
                  </a:lnTo>
                  <a:lnTo>
                    <a:pt x="56" y="73"/>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4" name="Freeform 25"/>
            <p:cNvSpPr>
              <a:spLocks/>
            </p:cNvSpPr>
            <p:nvPr/>
          </p:nvSpPr>
          <p:spPr bwMode="auto">
            <a:xfrm>
              <a:off x="1670" y="3040"/>
              <a:ext cx="84" cy="81"/>
            </a:xfrm>
            <a:custGeom>
              <a:avLst/>
              <a:gdLst>
                <a:gd name="T0" fmla="*/ 72 w 84"/>
                <a:gd name="T1" fmla="*/ 0 h 81"/>
                <a:gd name="T2" fmla="*/ 72 w 84"/>
                <a:gd name="T3" fmla="*/ 44 h 81"/>
                <a:gd name="T4" fmla="*/ 72 w 84"/>
                <a:gd name="T5" fmla="*/ 56 h 81"/>
                <a:gd name="T6" fmla="*/ 72 w 84"/>
                <a:gd name="T7" fmla="*/ 64 h 81"/>
                <a:gd name="T8" fmla="*/ 76 w 84"/>
                <a:gd name="T9" fmla="*/ 69 h 81"/>
                <a:gd name="T10" fmla="*/ 76 w 84"/>
                <a:gd name="T11" fmla="*/ 69 h 81"/>
                <a:gd name="T12" fmla="*/ 76 w 84"/>
                <a:gd name="T13" fmla="*/ 69 h 81"/>
                <a:gd name="T14" fmla="*/ 80 w 84"/>
                <a:gd name="T15" fmla="*/ 69 h 81"/>
                <a:gd name="T16" fmla="*/ 80 w 84"/>
                <a:gd name="T17" fmla="*/ 69 h 81"/>
                <a:gd name="T18" fmla="*/ 84 w 84"/>
                <a:gd name="T19" fmla="*/ 69 h 81"/>
                <a:gd name="T20" fmla="*/ 84 w 84"/>
                <a:gd name="T21" fmla="*/ 69 h 81"/>
                <a:gd name="T22" fmla="*/ 64 w 84"/>
                <a:gd name="T23" fmla="*/ 81 h 81"/>
                <a:gd name="T24" fmla="*/ 60 w 84"/>
                <a:gd name="T25" fmla="*/ 81 h 81"/>
                <a:gd name="T26" fmla="*/ 60 w 84"/>
                <a:gd name="T27" fmla="*/ 60 h 81"/>
                <a:gd name="T28" fmla="*/ 48 w 84"/>
                <a:gd name="T29" fmla="*/ 73 h 81"/>
                <a:gd name="T30" fmla="*/ 44 w 84"/>
                <a:gd name="T31" fmla="*/ 77 h 81"/>
                <a:gd name="T32" fmla="*/ 36 w 84"/>
                <a:gd name="T33" fmla="*/ 77 h 81"/>
                <a:gd name="T34" fmla="*/ 32 w 84"/>
                <a:gd name="T35" fmla="*/ 81 h 81"/>
                <a:gd name="T36" fmla="*/ 24 w 84"/>
                <a:gd name="T37" fmla="*/ 77 h 81"/>
                <a:gd name="T38" fmla="*/ 20 w 84"/>
                <a:gd name="T39" fmla="*/ 77 h 81"/>
                <a:gd name="T40" fmla="*/ 16 w 84"/>
                <a:gd name="T41" fmla="*/ 73 h 81"/>
                <a:gd name="T42" fmla="*/ 12 w 84"/>
                <a:gd name="T43" fmla="*/ 64 h 81"/>
                <a:gd name="T44" fmla="*/ 12 w 84"/>
                <a:gd name="T45" fmla="*/ 56 h 81"/>
                <a:gd name="T46" fmla="*/ 12 w 84"/>
                <a:gd name="T47" fmla="*/ 48 h 81"/>
                <a:gd name="T48" fmla="*/ 12 w 84"/>
                <a:gd name="T49" fmla="*/ 12 h 81"/>
                <a:gd name="T50" fmla="*/ 12 w 84"/>
                <a:gd name="T51" fmla="*/ 8 h 81"/>
                <a:gd name="T52" fmla="*/ 12 w 84"/>
                <a:gd name="T53" fmla="*/ 4 h 81"/>
                <a:gd name="T54" fmla="*/ 8 w 84"/>
                <a:gd name="T55" fmla="*/ 4 h 81"/>
                <a:gd name="T56" fmla="*/ 8 w 84"/>
                <a:gd name="T57" fmla="*/ 0 h 81"/>
                <a:gd name="T58" fmla="*/ 4 w 84"/>
                <a:gd name="T59" fmla="*/ 0 h 81"/>
                <a:gd name="T60" fmla="*/ 0 w 84"/>
                <a:gd name="T61" fmla="*/ 0 h 81"/>
                <a:gd name="T62" fmla="*/ 0 w 84"/>
                <a:gd name="T63" fmla="*/ 0 h 81"/>
                <a:gd name="T64" fmla="*/ 24 w 84"/>
                <a:gd name="T65" fmla="*/ 0 h 81"/>
                <a:gd name="T66" fmla="*/ 24 w 84"/>
                <a:gd name="T67" fmla="*/ 48 h 81"/>
                <a:gd name="T68" fmla="*/ 28 w 84"/>
                <a:gd name="T69" fmla="*/ 60 h 81"/>
                <a:gd name="T70" fmla="*/ 28 w 84"/>
                <a:gd name="T71" fmla="*/ 64 h 81"/>
                <a:gd name="T72" fmla="*/ 32 w 84"/>
                <a:gd name="T73" fmla="*/ 69 h 81"/>
                <a:gd name="T74" fmla="*/ 40 w 84"/>
                <a:gd name="T75" fmla="*/ 69 h 81"/>
                <a:gd name="T76" fmla="*/ 44 w 84"/>
                <a:gd name="T77" fmla="*/ 69 h 81"/>
                <a:gd name="T78" fmla="*/ 48 w 84"/>
                <a:gd name="T79" fmla="*/ 64 h 81"/>
                <a:gd name="T80" fmla="*/ 52 w 84"/>
                <a:gd name="T81" fmla="*/ 60 h 81"/>
                <a:gd name="T82" fmla="*/ 60 w 84"/>
                <a:gd name="T83" fmla="*/ 56 h 81"/>
                <a:gd name="T84" fmla="*/ 60 w 84"/>
                <a:gd name="T85" fmla="*/ 12 h 81"/>
                <a:gd name="T86" fmla="*/ 60 w 84"/>
                <a:gd name="T87" fmla="*/ 8 h 81"/>
                <a:gd name="T88" fmla="*/ 56 w 84"/>
                <a:gd name="T89" fmla="*/ 4 h 81"/>
                <a:gd name="T90" fmla="*/ 52 w 84"/>
                <a:gd name="T91" fmla="*/ 0 h 81"/>
                <a:gd name="T92" fmla="*/ 48 w 84"/>
                <a:gd name="T93" fmla="*/ 0 h 81"/>
                <a:gd name="T94" fmla="*/ 48 w 84"/>
                <a:gd name="T95" fmla="*/ 0 h 81"/>
                <a:gd name="T96" fmla="*/ 72 w 84"/>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1"/>
                <a:gd name="T149" fmla="*/ 84 w 84"/>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1">
                  <a:moveTo>
                    <a:pt x="72" y="0"/>
                  </a:moveTo>
                  <a:lnTo>
                    <a:pt x="72" y="44"/>
                  </a:lnTo>
                  <a:lnTo>
                    <a:pt x="72" y="56"/>
                  </a:lnTo>
                  <a:lnTo>
                    <a:pt x="72" y="64"/>
                  </a:lnTo>
                  <a:lnTo>
                    <a:pt x="76" y="69"/>
                  </a:lnTo>
                  <a:lnTo>
                    <a:pt x="80" y="69"/>
                  </a:lnTo>
                  <a:lnTo>
                    <a:pt x="84" y="69"/>
                  </a:lnTo>
                  <a:lnTo>
                    <a:pt x="64" y="81"/>
                  </a:lnTo>
                  <a:lnTo>
                    <a:pt x="60" y="81"/>
                  </a:lnTo>
                  <a:lnTo>
                    <a:pt x="60" y="60"/>
                  </a:lnTo>
                  <a:lnTo>
                    <a:pt x="48" y="73"/>
                  </a:lnTo>
                  <a:lnTo>
                    <a:pt x="44" y="77"/>
                  </a:lnTo>
                  <a:lnTo>
                    <a:pt x="36" y="77"/>
                  </a:lnTo>
                  <a:lnTo>
                    <a:pt x="32" y="81"/>
                  </a:lnTo>
                  <a:lnTo>
                    <a:pt x="24" y="77"/>
                  </a:lnTo>
                  <a:lnTo>
                    <a:pt x="20" y="77"/>
                  </a:lnTo>
                  <a:lnTo>
                    <a:pt x="16" y="73"/>
                  </a:lnTo>
                  <a:lnTo>
                    <a:pt x="12" y="64"/>
                  </a:lnTo>
                  <a:lnTo>
                    <a:pt x="12" y="56"/>
                  </a:lnTo>
                  <a:lnTo>
                    <a:pt x="12" y="48"/>
                  </a:lnTo>
                  <a:lnTo>
                    <a:pt x="12" y="12"/>
                  </a:lnTo>
                  <a:lnTo>
                    <a:pt x="12" y="8"/>
                  </a:lnTo>
                  <a:lnTo>
                    <a:pt x="12" y="4"/>
                  </a:lnTo>
                  <a:lnTo>
                    <a:pt x="8" y="4"/>
                  </a:lnTo>
                  <a:lnTo>
                    <a:pt x="8" y="0"/>
                  </a:lnTo>
                  <a:lnTo>
                    <a:pt x="4" y="0"/>
                  </a:lnTo>
                  <a:lnTo>
                    <a:pt x="0" y="0"/>
                  </a:lnTo>
                  <a:lnTo>
                    <a:pt x="24" y="0"/>
                  </a:lnTo>
                  <a:lnTo>
                    <a:pt x="24" y="48"/>
                  </a:lnTo>
                  <a:lnTo>
                    <a:pt x="28" y="60"/>
                  </a:lnTo>
                  <a:lnTo>
                    <a:pt x="28" y="64"/>
                  </a:lnTo>
                  <a:lnTo>
                    <a:pt x="32" y="69"/>
                  </a:lnTo>
                  <a:lnTo>
                    <a:pt x="40" y="69"/>
                  </a:lnTo>
                  <a:lnTo>
                    <a:pt x="44" y="69"/>
                  </a:lnTo>
                  <a:lnTo>
                    <a:pt x="48" y="64"/>
                  </a:lnTo>
                  <a:lnTo>
                    <a:pt x="52" y="60"/>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5" name="Freeform 26"/>
            <p:cNvSpPr>
              <a:spLocks/>
            </p:cNvSpPr>
            <p:nvPr/>
          </p:nvSpPr>
          <p:spPr bwMode="auto">
            <a:xfrm>
              <a:off x="1758" y="3036"/>
              <a:ext cx="85" cy="81"/>
            </a:xfrm>
            <a:custGeom>
              <a:avLst/>
              <a:gdLst>
                <a:gd name="T0" fmla="*/ 25 w 85"/>
                <a:gd name="T1" fmla="*/ 16 h 81"/>
                <a:gd name="T2" fmla="*/ 37 w 85"/>
                <a:gd name="T3" fmla="*/ 8 h 81"/>
                <a:gd name="T4" fmla="*/ 45 w 85"/>
                <a:gd name="T5" fmla="*/ 4 h 81"/>
                <a:gd name="T6" fmla="*/ 53 w 85"/>
                <a:gd name="T7" fmla="*/ 0 h 81"/>
                <a:gd name="T8" fmla="*/ 61 w 85"/>
                <a:gd name="T9" fmla="*/ 0 h 81"/>
                <a:gd name="T10" fmla="*/ 65 w 85"/>
                <a:gd name="T11" fmla="*/ 4 h 81"/>
                <a:gd name="T12" fmla="*/ 69 w 85"/>
                <a:gd name="T13" fmla="*/ 8 h 81"/>
                <a:gd name="T14" fmla="*/ 73 w 85"/>
                <a:gd name="T15" fmla="*/ 12 h 81"/>
                <a:gd name="T16" fmla="*/ 73 w 85"/>
                <a:gd name="T17" fmla="*/ 20 h 81"/>
                <a:gd name="T18" fmla="*/ 73 w 85"/>
                <a:gd name="T19" fmla="*/ 28 h 81"/>
                <a:gd name="T20" fmla="*/ 73 w 85"/>
                <a:gd name="T21" fmla="*/ 64 h 81"/>
                <a:gd name="T22" fmla="*/ 73 w 85"/>
                <a:gd name="T23" fmla="*/ 68 h 81"/>
                <a:gd name="T24" fmla="*/ 73 w 85"/>
                <a:gd name="T25" fmla="*/ 73 h 81"/>
                <a:gd name="T26" fmla="*/ 77 w 85"/>
                <a:gd name="T27" fmla="*/ 77 h 81"/>
                <a:gd name="T28" fmla="*/ 77 w 85"/>
                <a:gd name="T29" fmla="*/ 77 h 81"/>
                <a:gd name="T30" fmla="*/ 81 w 85"/>
                <a:gd name="T31" fmla="*/ 81 h 81"/>
                <a:gd name="T32" fmla="*/ 85 w 85"/>
                <a:gd name="T33" fmla="*/ 81 h 81"/>
                <a:gd name="T34" fmla="*/ 85 w 85"/>
                <a:gd name="T35" fmla="*/ 81 h 81"/>
                <a:gd name="T36" fmla="*/ 49 w 85"/>
                <a:gd name="T37" fmla="*/ 81 h 81"/>
                <a:gd name="T38" fmla="*/ 49 w 85"/>
                <a:gd name="T39" fmla="*/ 81 h 81"/>
                <a:gd name="T40" fmla="*/ 49 w 85"/>
                <a:gd name="T41" fmla="*/ 81 h 81"/>
                <a:gd name="T42" fmla="*/ 53 w 85"/>
                <a:gd name="T43" fmla="*/ 81 h 81"/>
                <a:gd name="T44" fmla="*/ 57 w 85"/>
                <a:gd name="T45" fmla="*/ 77 h 81"/>
                <a:gd name="T46" fmla="*/ 57 w 85"/>
                <a:gd name="T47" fmla="*/ 77 h 81"/>
                <a:gd name="T48" fmla="*/ 57 w 85"/>
                <a:gd name="T49" fmla="*/ 73 h 81"/>
                <a:gd name="T50" fmla="*/ 61 w 85"/>
                <a:gd name="T51" fmla="*/ 68 h 81"/>
                <a:gd name="T52" fmla="*/ 61 w 85"/>
                <a:gd name="T53" fmla="*/ 64 h 81"/>
                <a:gd name="T54" fmla="*/ 61 w 85"/>
                <a:gd name="T55" fmla="*/ 32 h 81"/>
                <a:gd name="T56" fmla="*/ 57 w 85"/>
                <a:gd name="T57" fmla="*/ 24 h 81"/>
                <a:gd name="T58" fmla="*/ 57 w 85"/>
                <a:gd name="T59" fmla="*/ 16 h 81"/>
                <a:gd name="T60" fmla="*/ 53 w 85"/>
                <a:gd name="T61" fmla="*/ 12 h 81"/>
                <a:gd name="T62" fmla="*/ 45 w 85"/>
                <a:gd name="T63" fmla="*/ 12 h 81"/>
                <a:gd name="T64" fmla="*/ 37 w 85"/>
                <a:gd name="T65" fmla="*/ 16 h 81"/>
                <a:gd name="T66" fmla="*/ 25 w 85"/>
                <a:gd name="T67" fmla="*/ 24 h 81"/>
                <a:gd name="T68" fmla="*/ 25 w 85"/>
                <a:gd name="T69" fmla="*/ 64 h 81"/>
                <a:gd name="T70" fmla="*/ 25 w 85"/>
                <a:gd name="T71" fmla="*/ 68 h 81"/>
                <a:gd name="T72" fmla="*/ 29 w 85"/>
                <a:gd name="T73" fmla="*/ 73 h 81"/>
                <a:gd name="T74" fmla="*/ 29 w 85"/>
                <a:gd name="T75" fmla="*/ 77 h 81"/>
                <a:gd name="T76" fmla="*/ 29 w 85"/>
                <a:gd name="T77" fmla="*/ 77 h 81"/>
                <a:gd name="T78" fmla="*/ 33 w 85"/>
                <a:gd name="T79" fmla="*/ 81 h 81"/>
                <a:gd name="T80" fmla="*/ 37 w 85"/>
                <a:gd name="T81" fmla="*/ 81 h 81"/>
                <a:gd name="T82" fmla="*/ 37 w 85"/>
                <a:gd name="T83" fmla="*/ 81 h 81"/>
                <a:gd name="T84" fmla="*/ 0 w 85"/>
                <a:gd name="T85" fmla="*/ 81 h 81"/>
                <a:gd name="T86" fmla="*/ 0 w 85"/>
                <a:gd name="T87" fmla="*/ 81 h 81"/>
                <a:gd name="T88" fmla="*/ 0 w 85"/>
                <a:gd name="T89" fmla="*/ 81 h 81"/>
                <a:gd name="T90" fmla="*/ 4 w 85"/>
                <a:gd name="T91" fmla="*/ 77 h 81"/>
                <a:gd name="T92" fmla="*/ 8 w 85"/>
                <a:gd name="T93" fmla="*/ 77 h 81"/>
                <a:gd name="T94" fmla="*/ 13 w 85"/>
                <a:gd name="T95" fmla="*/ 73 h 81"/>
                <a:gd name="T96" fmla="*/ 13 w 85"/>
                <a:gd name="T97" fmla="*/ 64 h 81"/>
                <a:gd name="T98" fmla="*/ 13 w 85"/>
                <a:gd name="T99" fmla="*/ 32 h 81"/>
                <a:gd name="T100" fmla="*/ 13 w 85"/>
                <a:gd name="T101" fmla="*/ 20 h 81"/>
                <a:gd name="T102" fmla="*/ 13 w 85"/>
                <a:gd name="T103" fmla="*/ 16 h 81"/>
                <a:gd name="T104" fmla="*/ 8 w 85"/>
                <a:gd name="T105" fmla="*/ 12 h 81"/>
                <a:gd name="T106" fmla="*/ 8 w 85"/>
                <a:gd name="T107" fmla="*/ 12 h 81"/>
                <a:gd name="T108" fmla="*/ 8 w 85"/>
                <a:gd name="T109" fmla="*/ 12 h 81"/>
                <a:gd name="T110" fmla="*/ 4 w 85"/>
                <a:gd name="T111" fmla="*/ 12 h 81"/>
                <a:gd name="T112" fmla="*/ 4 w 85"/>
                <a:gd name="T113" fmla="*/ 12 h 81"/>
                <a:gd name="T114" fmla="*/ 0 w 85"/>
                <a:gd name="T115" fmla="*/ 12 h 81"/>
                <a:gd name="T116" fmla="*/ 0 w 85"/>
                <a:gd name="T117" fmla="*/ 8 h 81"/>
                <a:gd name="T118" fmla="*/ 21 w 85"/>
                <a:gd name="T119" fmla="*/ 0 h 81"/>
                <a:gd name="T120" fmla="*/ 25 w 85"/>
                <a:gd name="T121" fmla="*/ 0 h 81"/>
                <a:gd name="T122" fmla="*/ 25 w 85"/>
                <a:gd name="T123" fmla="*/ 16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1"/>
                <a:gd name="T188" fmla="*/ 85 w 85"/>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1">
                  <a:moveTo>
                    <a:pt x="25" y="16"/>
                  </a:moveTo>
                  <a:lnTo>
                    <a:pt x="37" y="8"/>
                  </a:lnTo>
                  <a:lnTo>
                    <a:pt x="45" y="4"/>
                  </a:lnTo>
                  <a:lnTo>
                    <a:pt x="53" y="0"/>
                  </a:lnTo>
                  <a:lnTo>
                    <a:pt x="61" y="0"/>
                  </a:lnTo>
                  <a:lnTo>
                    <a:pt x="65" y="4"/>
                  </a:lnTo>
                  <a:lnTo>
                    <a:pt x="69" y="8"/>
                  </a:lnTo>
                  <a:lnTo>
                    <a:pt x="73" y="12"/>
                  </a:lnTo>
                  <a:lnTo>
                    <a:pt x="73" y="20"/>
                  </a:lnTo>
                  <a:lnTo>
                    <a:pt x="73" y="28"/>
                  </a:lnTo>
                  <a:lnTo>
                    <a:pt x="73" y="64"/>
                  </a:lnTo>
                  <a:lnTo>
                    <a:pt x="73" y="68"/>
                  </a:lnTo>
                  <a:lnTo>
                    <a:pt x="73" y="73"/>
                  </a:lnTo>
                  <a:lnTo>
                    <a:pt x="77" y="77"/>
                  </a:lnTo>
                  <a:lnTo>
                    <a:pt x="81" y="81"/>
                  </a:lnTo>
                  <a:lnTo>
                    <a:pt x="85" y="81"/>
                  </a:lnTo>
                  <a:lnTo>
                    <a:pt x="49" y="81"/>
                  </a:lnTo>
                  <a:lnTo>
                    <a:pt x="53" y="81"/>
                  </a:lnTo>
                  <a:lnTo>
                    <a:pt x="57" y="77"/>
                  </a:lnTo>
                  <a:lnTo>
                    <a:pt x="57" y="73"/>
                  </a:lnTo>
                  <a:lnTo>
                    <a:pt x="61" y="68"/>
                  </a:lnTo>
                  <a:lnTo>
                    <a:pt x="61" y="64"/>
                  </a:lnTo>
                  <a:lnTo>
                    <a:pt x="61" y="32"/>
                  </a:lnTo>
                  <a:lnTo>
                    <a:pt x="57" y="24"/>
                  </a:lnTo>
                  <a:lnTo>
                    <a:pt x="57" y="16"/>
                  </a:lnTo>
                  <a:lnTo>
                    <a:pt x="53" y="12"/>
                  </a:lnTo>
                  <a:lnTo>
                    <a:pt x="45" y="12"/>
                  </a:lnTo>
                  <a:lnTo>
                    <a:pt x="37" y="16"/>
                  </a:lnTo>
                  <a:lnTo>
                    <a:pt x="25" y="24"/>
                  </a:lnTo>
                  <a:lnTo>
                    <a:pt x="25" y="64"/>
                  </a:lnTo>
                  <a:lnTo>
                    <a:pt x="25" y="68"/>
                  </a:lnTo>
                  <a:lnTo>
                    <a:pt x="29" y="73"/>
                  </a:lnTo>
                  <a:lnTo>
                    <a:pt x="29" y="77"/>
                  </a:lnTo>
                  <a:lnTo>
                    <a:pt x="33" y="81"/>
                  </a:lnTo>
                  <a:lnTo>
                    <a:pt x="37" y="81"/>
                  </a:lnTo>
                  <a:lnTo>
                    <a:pt x="0" y="81"/>
                  </a:lnTo>
                  <a:lnTo>
                    <a:pt x="4" y="77"/>
                  </a:lnTo>
                  <a:lnTo>
                    <a:pt x="8" y="77"/>
                  </a:lnTo>
                  <a:lnTo>
                    <a:pt x="13" y="73"/>
                  </a:lnTo>
                  <a:lnTo>
                    <a:pt x="13" y="64"/>
                  </a:lnTo>
                  <a:lnTo>
                    <a:pt x="13" y="32"/>
                  </a:lnTo>
                  <a:lnTo>
                    <a:pt x="13" y="20"/>
                  </a:lnTo>
                  <a:lnTo>
                    <a:pt x="13" y="16"/>
                  </a:lnTo>
                  <a:lnTo>
                    <a:pt x="8" y="12"/>
                  </a:lnTo>
                  <a:lnTo>
                    <a:pt x="4" y="12"/>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6" name="Freeform 27"/>
            <p:cNvSpPr>
              <a:spLocks/>
            </p:cNvSpPr>
            <p:nvPr/>
          </p:nvSpPr>
          <p:spPr bwMode="auto">
            <a:xfrm>
              <a:off x="2279" y="3306"/>
              <a:ext cx="129" cy="121"/>
            </a:xfrm>
            <a:custGeom>
              <a:avLst/>
              <a:gdLst>
                <a:gd name="T0" fmla="*/ 0 w 129"/>
                <a:gd name="T1" fmla="*/ 0 h 121"/>
                <a:gd name="T2" fmla="*/ 32 w 129"/>
                <a:gd name="T3" fmla="*/ 0 h 121"/>
                <a:gd name="T4" fmla="*/ 105 w 129"/>
                <a:gd name="T5" fmla="*/ 88 h 121"/>
                <a:gd name="T6" fmla="*/ 105 w 129"/>
                <a:gd name="T7" fmla="*/ 20 h 121"/>
                <a:gd name="T8" fmla="*/ 105 w 129"/>
                <a:gd name="T9" fmla="*/ 12 h 121"/>
                <a:gd name="T10" fmla="*/ 101 w 129"/>
                <a:gd name="T11" fmla="*/ 4 h 121"/>
                <a:gd name="T12" fmla="*/ 97 w 129"/>
                <a:gd name="T13" fmla="*/ 4 h 121"/>
                <a:gd name="T14" fmla="*/ 93 w 129"/>
                <a:gd name="T15" fmla="*/ 0 h 121"/>
                <a:gd name="T16" fmla="*/ 89 w 129"/>
                <a:gd name="T17" fmla="*/ 0 h 121"/>
                <a:gd name="T18" fmla="*/ 89 w 129"/>
                <a:gd name="T19" fmla="*/ 0 h 121"/>
                <a:gd name="T20" fmla="*/ 129 w 129"/>
                <a:gd name="T21" fmla="*/ 0 h 121"/>
                <a:gd name="T22" fmla="*/ 129 w 129"/>
                <a:gd name="T23" fmla="*/ 0 h 121"/>
                <a:gd name="T24" fmla="*/ 125 w 129"/>
                <a:gd name="T25" fmla="*/ 0 h 121"/>
                <a:gd name="T26" fmla="*/ 117 w 129"/>
                <a:gd name="T27" fmla="*/ 4 h 121"/>
                <a:gd name="T28" fmla="*/ 113 w 129"/>
                <a:gd name="T29" fmla="*/ 8 h 121"/>
                <a:gd name="T30" fmla="*/ 113 w 129"/>
                <a:gd name="T31" fmla="*/ 12 h 121"/>
                <a:gd name="T32" fmla="*/ 113 w 129"/>
                <a:gd name="T33" fmla="*/ 20 h 121"/>
                <a:gd name="T34" fmla="*/ 113 w 129"/>
                <a:gd name="T35" fmla="*/ 121 h 121"/>
                <a:gd name="T36" fmla="*/ 109 w 129"/>
                <a:gd name="T37" fmla="*/ 121 h 121"/>
                <a:gd name="T38" fmla="*/ 32 w 129"/>
                <a:gd name="T39" fmla="*/ 24 h 121"/>
                <a:gd name="T40" fmla="*/ 32 w 129"/>
                <a:gd name="T41" fmla="*/ 96 h 121"/>
                <a:gd name="T42" fmla="*/ 32 w 129"/>
                <a:gd name="T43" fmla="*/ 104 h 121"/>
                <a:gd name="T44" fmla="*/ 32 w 129"/>
                <a:gd name="T45" fmla="*/ 113 h 121"/>
                <a:gd name="T46" fmla="*/ 36 w 129"/>
                <a:gd name="T47" fmla="*/ 113 h 121"/>
                <a:gd name="T48" fmla="*/ 44 w 129"/>
                <a:gd name="T49" fmla="*/ 117 h 121"/>
                <a:gd name="T50" fmla="*/ 48 w 129"/>
                <a:gd name="T51" fmla="*/ 117 h 121"/>
                <a:gd name="T52" fmla="*/ 48 w 129"/>
                <a:gd name="T53" fmla="*/ 117 h 121"/>
                <a:gd name="T54" fmla="*/ 8 w 129"/>
                <a:gd name="T55" fmla="*/ 117 h 121"/>
                <a:gd name="T56" fmla="*/ 8 w 129"/>
                <a:gd name="T57" fmla="*/ 117 h 121"/>
                <a:gd name="T58" fmla="*/ 12 w 129"/>
                <a:gd name="T59" fmla="*/ 117 h 121"/>
                <a:gd name="T60" fmla="*/ 16 w 129"/>
                <a:gd name="T61" fmla="*/ 113 h 121"/>
                <a:gd name="T62" fmla="*/ 20 w 129"/>
                <a:gd name="T63" fmla="*/ 113 h 121"/>
                <a:gd name="T64" fmla="*/ 24 w 129"/>
                <a:gd name="T65" fmla="*/ 104 h 121"/>
                <a:gd name="T66" fmla="*/ 24 w 129"/>
                <a:gd name="T67" fmla="*/ 96 h 121"/>
                <a:gd name="T68" fmla="*/ 24 w 129"/>
                <a:gd name="T69" fmla="*/ 16 h 121"/>
                <a:gd name="T70" fmla="*/ 20 w 129"/>
                <a:gd name="T71" fmla="*/ 12 h 121"/>
                <a:gd name="T72" fmla="*/ 16 w 129"/>
                <a:gd name="T73" fmla="*/ 8 h 121"/>
                <a:gd name="T74" fmla="*/ 12 w 129"/>
                <a:gd name="T75" fmla="*/ 8 h 121"/>
                <a:gd name="T76" fmla="*/ 8 w 129"/>
                <a:gd name="T77" fmla="*/ 4 h 121"/>
                <a:gd name="T78" fmla="*/ 4 w 129"/>
                <a:gd name="T79" fmla="*/ 4 h 121"/>
                <a:gd name="T80" fmla="*/ 0 w 129"/>
                <a:gd name="T81" fmla="*/ 4 h 121"/>
                <a:gd name="T82" fmla="*/ 0 w 129"/>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121"/>
                <a:gd name="T128" fmla="*/ 129 w 12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121">
                  <a:moveTo>
                    <a:pt x="0" y="0"/>
                  </a:moveTo>
                  <a:lnTo>
                    <a:pt x="32" y="0"/>
                  </a:lnTo>
                  <a:lnTo>
                    <a:pt x="105" y="88"/>
                  </a:lnTo>
                  <a:lnTo>
                    <a:pt x="105" y="20"/>
                  </a:lnTo>
                  <a:lnTo>
                    <a:pt x="105" y="12"/>
                  </a:lnTo>
                  <a:lnTo>
                    <a:pt x="101" y="4"/>
                  </a:lnTo>
                  <a:lnTo>
                    <a:pt x="97" y="4"/>
                  </a:lnTo>
                  <a:lnTo>
                    <a:pt x="93" y="0"/>
                  </a:lnTo>
                  <a:lnTo>
                    <a:pt x="89" y="0"/>
                  </a:lnTo>
                  <a:lnTo>
                    <a:pt x="129" y="0"/>
                  </a:lnTo>
                  <a:lnTo>
                    <a:pt x="125" y="0"/>
                  </a:lnTo>
                  <a:lnTo>
                    <a:pt x="117" y="4"/>
                  </a:lnTo>
                  <a:lnTo>
                    <a:pt x="113" y="8"/>
                  </a:lnTo>
                  <a:lnTo>
                    <a:pt x="113" y="12"/>
                  </a:lnTo>
                  <a:lnTo>
                    <a:pt x="113" y="20"/>
                  </a:lnTo>
                  <a:lnTo>
                    <a:pt x="113" y="121"/>
                  </a:lnTo>
                  <a:lnTo>
                    <a:pt x="109" y="121"/>
                  </a:lnTo>
                  <a:lnTo>
                    <a:pt x="32" y="24"/>
                  </a:lnTo>
                  <a:lnTo>
                    <a:pt x="32" y="96"/>
                  </a:lnTo>
                  <a:lnTo>
                    <a:pt x="32" y="104"/>
                  </a:lnTo>
                  <a:lnTo>
                    <a:pt x="32" y="113"/>
                  </a:lnTo>
                  <a:lnTo>
                    <a:pt x="36" y="113"/>
                  </a:lnTo>
                  <a:lnTo>
                    <a:pt x="44" y="117"/>
                  </a:lnTo>
                  <a:lnTo>
                    <a:pt x="48" y="117"/>
                  </a:lnTo>
                  <a:lnTo>
                    <a:pt x="8" y="117"/>
                  </a:lnTo>
                  <a:lnTo>
                    <a:pt x="12" y="117"/>
                  </a:lnTo>
                  <a:lnTo>
                    <a:pt x="16" y="113"/>
                  </a:lnTo>
                  <a:lnTo>
                    <a:pt x="20" y="113"/>
                  </a:lnTo>
                  <a:lnTo>
                    <a:pt x="24" y="104"/>
                  </a:lnTo>
                  <a:lnTo>
                    <a:pt x="24" y="96"/>
                  </a:lnTo>
                  <a:lnTo>
                    <a:pt x="24" y="16"/>
                  </a:lnTo>
                  <a:lnTo>
                    <a:pt x="20" y="12"/>
                  </a:lnTo>
                  <a:lnTo>
                    <a:pt x="16" y="8"/>
                  </a:lnTo>
                  <a:lnTo>
                    <a:pt x="12"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7" name="Freeform 28"/>
            <p:cNvSpPr>
              <a:spLocks noEditPoints="1"/>
            </p:cNvSpPr>
            <p:nvPr/>
          </p:nvSpPr>
          <p:spPr bwMode="auto">
            <a:xfrm>
              <a:off x="2416" y="3342"/>
              <a:ext cx="73" cy="85"/>
            </a:xfrm>
            <a:custGeom>
              <a:avLst/>
              <a:gdLst>
                <a:gd name="T0" fmla="*/ 36 w 73"/>
                <a:gd name="T1" fmla="*/ 0 h 85"/>
                <a:gd name="T2" fmla="*/ 48 w 73"/>
                <a:gd name="T3" fmla="*/ 0 h 85"/>
                <a:gd name="T4" fmla="*/ 57 w 73"/>
                <a:gd name="T5" fmla="*/ 8 h 85"/>
                <a:gd name="T6" fmla="*/ 65 w 73"/>
                <a:gd name="T7" fmla="*/ 12 h 85"/>
                <a:gd name="T8" fmla="*/ 73 w 73"/>
                <a:gd name="T9" fmla="*/ 24 h 85"/>
                <a:gd name="T10" fmla="*/ 73 w 73"/>
                <a:gd name="T11" fmla="*/ 40 h 85"/>
                <a:gd name="T12" fmla="*/ 73 w 73"/>
                <a:gd name="T13" fmla="*/ 52 h 85"/>
                <a:gd name="T14" fmla="*/ 69 w 73"/>
                <a:gd name="T15" fmla="*/ 60 h 85"/>
                <a:gd name="T16" fmla="*/ 65 w 73"/>
                <a:gd name="T17" fmla="*/ 73 h 85"/>
                <a:gd name="T18" fmla="*/ 57 w 73"/>
                <a:gd name="T19" fmla="*/ 77 h 85"/>
                <a:gd name="T20" fmla="*/ 44 w 73"/>
                <a:gd name="T21" fmla="*/ 81 h 85"/>
                <a:gd name="T22" fmla="*/ 36 w 73"/>
                <a:gd name="T23" fmla="*/ 85 h 85"/>
                <a:gd name="T24" fmla="*/ 24 w 73"/>
                <a:gd name="T25" fmla="*/ 81 h 85"/>
                <a:gd name="T26" fmla="*/ 16 w 73"/>
                <a:gd name="T27" fmla="*/ 77 h 85"/>
                <a:gd name="T28" fmla="*/ 8 w 73"/>
                <a:gd name="T29" fmla="*/ 68 h 85"/>
                <a:gd name="T30" fmla="*/ 0 w 73"/>
                <a:gd name="T31" fmla="*/ 56 h 85"/>
                <a:gd name="T32" fmla="*/ 0 w 73"/>
                <a:gd name="T33" fmla="*/ 44 h 85"/>
                <a:gd name="T34" fmla="*/ 0 w 73"/>
                <a:gd name="T35" fmla="*/ 32 h 85"/>
                <a:gd name="T36" fmla="*/ 4 w 73"/>
                <a:gd name="T37" fmla="*/ 20 h 85"/>
                <a:gd name="T38" fmla="*/ 12 w 73"/>
                <a:gd name="T39" fmla="*/ 12 h 85"/>
                <a:gd name="T40" fmla="*/ 16 w 73"/>
                <a:gd name="T41" fmla="*/ 4 h 85"/>
                <a:gd name="T42" fmla="*/ 28 w 73"/>
                <a:gd name="T43" fmla="*/ 0 h 85"/>
                <a:gd name="T44" fmla="*/ 36 w 73"/>
                <a:gd name="T45" fmla="*/ 0 h 85"/>
                <a:gd name="T46" fmla="*/ 32 w 73"/>
                <a:gd name="T47" fmla="*/ 4 h 85"/>
                <a:gd name="T48" fmla="*/ 28 w 73"/>
                <a:gd name="T49" fmla="*/ 8 h 85"/>
                <a:gd name="T50" fmla="*/ 24 w 73"/>
                <a:gd name="T51" fmla="*/ 8 h 85"/>
                <a:gd name="T52" fmla="*/ 20 w 73"/>
                <a:gd name="T53" fmla="*/ 12 h 85"/>
                <a:gd name="T54" fmla="*/ 16 w 73"/>
                <a:gd name="T55" fmla="*/ 16 h 85"/>
                <a:gd name="T56" fmla="*/ 12 w 73"/>
                <a:gd name="T57" fmla="*/ 24 h 85"/>
                <a:gd name="T58" fmla="*/ 12 w 73"/>
                <a:gd name="T59" fmla="*/ 36 h 85"/>
                <a:gd name="T60" fmla="*/ 16 w 73"/>
                <a:gd name="T61" fmla="*/ 52 h 85"/>
                <a:gd name="T62" fmla="*/ 20 w 73"/>
                <a:gd name="T63" fmla="*/ 64 h 85"/>
                <a:gd name="T64" fmla="*/ 24 w 73"/>
                <a:gd name="T65" fmla="*/ 73 h 85"/>
                <a:gd name="T66" fmla="*/ 32 w 73"/>
                <a:gd name="T67" fmla="*/ 77 h 85"/>
                <a:gd name="T68" fmla="*/ 40 w 73"/>
                <a:gd name="T69" fmla="*/ 77 h 85"/>
                <a:gd name="T70" fmla="*/ 48 w 73"/>
                <a:gd name="T71" fmla="*/ 77 h 85"/>
                <a:gd name="T72" fmla="*/ 52 w 73"/>
                <a:gd name="T73" fmla="*/ 73 h 85"/>
                <a:gd name="T74" fmla="*/ 57 w 73"/>
                <a:gd name="T75" fmla="*/ 60 h 85"/>
                <a:gd name="T76" fmla="*/ 61 w 73"/>
                <a:gd name="T77" fmla="*/ 48 h 85"/>
                <a:gd name="T78" fmla="*/ 57 w 73"/>
                <a:gd name="T79" fmla="*/ 32 h 85"/>
                <a:gd name="T80" fmla="*/ 57 w 73"/>
                <a:gd name="T81" fmla="*/ 24 h 85"/>
                <a:gd name="T82" fmla="*/ 48 w 73"/>
                <a:gd name="T83" fmla="*/ 12 h 85"/>
                <a:gd name="T84" fmla="*/ 44 w 73"/>
                <a:gd name="T85" fmla="*/ 8 h 85"/>
                <a:gd name="T86" fmla="*/ 32 w 73"/>
                <a:gd name="T87" fmla="*/ 4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5"/>
                <a:gd name="T134" fmla="*/ 73 w 73"/>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5">
                  <a:moveTo>
                    <a:pt x="36" y="0"/>
                  </a:moveTo>
                  <a:lnTo>
                    <a:pt x="48" y="0"/>
                  </a:lnTo>
                  <a:lnTo>
                    <a:pt x="57" y="8"/>
                  </a:lnTo>
                  <a:lnTo>
                    <a:pt x="65" y="12"/>
                  </a:lnTo>
                  <a:lnTo>
                    <a:pt x="73" y="24"/>
                  </a:lnTo>
                  <a:lnTo>
                    <a:pt x="73" y="40"/>
                  </a:lnTo>
                  <a:lnTo>
                    <a:pt x="73" y="52"/>
                  </a:lnTo>
                  <a:lnTo>
                    <a:pt x="69" y="60"/>
                  </a:lnTo>
                  <a:lnTo>
                    <a:pt x="65" y="73"/>
                  </a:lnTo>
                  <a:lnTo>
                    <a:pt x="57" y="77"/>
                  </a:lnTo>
                  <a:lnTo>
                    <a:pt x="44" y="81"/>
                  </a:lnTo>
                  <a:lnTo>
                    <a:pt x="36" y="85"/>
                  </a:lnTo>
                  <a:lnTo>
                    <a:pt x="24" y="81"/>
                  </a:lnTo>
                  <a:lnTo>
                    <a:pt x="16" y="77"/>
                  </a:lnTo>
                  <a:lnTo>
                    <a:pt x="8" y="68"/>
                  </a:lnTo>
                  <a:lnTo>
                    <a:pt x="0" y="56"/>
                  </a:lnTo>
                  <a:lnTo>
                    <a:pt x="0" y="44"/>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3"/>
                  </a:lnTo>
                  <a:lnTo>
                    <a:pt x="32" y="77"/>
                  </a:lnTo>
                  <a:lnTo>
                    <a:pt x="40" y="77"/>
                  </a:lnTo>
                  <a:lnTo>
                    <a:pt x="48" y="77"/>
                  </a:lnTo>
                  <a:lnTo>
                    <a:pt x="52" y="73"/>
                  </a:lnTo>
                  <a:lnTo>
                    <a:pt x="57" y="60"/>
                  </a:lnTo>
                  <a:lnTo>
                    <a:pt x="61" y="48"/>
                  </a:lnTo>
                  <a:lnTo>
                    <a:pt x="57" y="32"/>
                  </a:lnTo>
                  <a:lnTo>
                    <a:pt x="57"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8" name="Freeform 29"/>
            <p:cNvSpPr>
              <a:spLocks/>
            </p:cNvSpPr>
            <p:nvPr/>
          </p:nvSpPr>
          <p:spPr bwMode="auto">
            <a:xfrm>
              <a:off x="2501" y="3346"/>
              <a:ext cx="84" cy="81"/>
            </a:xfrm>
            <a:custGeom>
              <a:avLst/>
              <a:gdLst>
                <a:gd name="T0" fmla="*/ 72 w 84"/>
                <a:gd name="T1" fmla="*/ 0 h 81"/>
                <a:gd name="T2" fmla="*/ 72 w 84"/>
                <a:gd name="T3" fmla="*/ 44 h 81"/>
                <a:gd name="T4" fmla="*/ 72 w 84"/>
                <a:gd name="T5" fmla="*/ 56 h 81"/>
                <a:gd name="T6" fmla="*/ 72 w 84"/>
                <a:gd name="T7" fmla="*/ 64 h 81"/>
                <a:gd name="T8" fmla="*/ 72 w 84"/>
                <a:gd name="T9" fmla="*/ 69 h 81"/>
                <a:gd name="T10" fmla="*/ 72 w 84"/>
                <a:gd name="T11" fmla="*/ 69 h 81"/>
                <a:gd name="T12" fmla="*/ 76 w 84"/>
                <a:gd name="T13" fmla="*/ 69 h 81"/>
                <a:gd name="T14" fmla="*/ 76 w 84"/>
                <a:gd name="T15" fmla="*/ 69 h 81"/>
                <a:gd name="T16" fmla="*/ 80 w 84"/>
                <a:gd name="T17" fmla="*/ 69 h 81"/>
                <a:gd name="T18" fmla="*/ 80 w 84"/>
                <a:gd name="T19" fmla="*/ 69 h 81"/>
                <a:gd name="T20" fmla="*/ 84 w 84"/>
                <a:gd name="T21" fmla="*/ 69 h 81"/>
                <a:gd name="T22" fmla="*/ 60 w 84"/>
                <a:gd name="T23" fmla="*/ 81 h 81"/>
                <a:gd name="T24" fmla="*/ 56 w 84"/>
                <a:gd name="T25" fmla="*/ 81 h 81"/>
                <a:gd name="T26" fmla="*/ 56 w 84"/>
                <a:gd name="T27" fmla="*/ 60 h 81"/>
                <a:gd name="T28" fmla="*/ 48 w 84"/>
                <a:gd name="T29" fmla="*/ 73 h 81"/>
                <a:gd name="T30" fmla="*/ 40 w 84"/>
                <a:gd name="T31" fmla="*/ 77 h 81"/>
                <a:gd name="T32" fmla="*/ 36 w 84"/>
                <a:gd name="T33" fmla="*/ 77 h 81"/>
                <a:gd name="T34" fmla="*/ 28 w 84"/>
                <a:gd name="T35" fmla="*/ 81 h 81"/>
                <a:gd name="T36" fmla="*/ 24 w 84"/>
                <a:gd name="T37" fmla="*/ 77 h 81"/>
                <a:gd name="T38" fmla="*/ 20 w 84"/>
                <a:gd name="T39" fmla="*/ 77 h 81"/>
                <a:gd name="T40" fmla="*/ 16 w 84"/>
                <a:gd name="T41" fmla="*/ 73 h 81"/>
                <a:gd name="T42" fmla="*/ 12 w 84"/>
                <a:gd name="T43" fmla="*/ 64 h 81"/>
                <a:gd name="T44" fmla="*/ 8 w 84"/>
                <a:gd name="T45" fmla="*/ 56 h 81"/>
                <a:gd name="T46" fmla="*/ 8 w 84"/>
                <a:gd name="T47" fmla="*/ 48 h 81"/>
                <a:gd name="T48" fmla="*/ 8 w 84"/>
                <a:gd name="T49" fmla="*/ 12 h 81"/>
                <a:gd name="T50" fmla="*/ 8 w 84"/>
                <a:gd name="T51" fmla="*/ 8 h 81"/>
                <a:gd name="T52" fmla="*/ 8 w 84"/>
                <a:gd name="T53" fmla="*/ 4 h 81"/>
                <a:gd name="T54" fmla="*/ 8 w 84"/>
                <a:gd name="T55" fmla="*/ 4 h 81"/>
                <a:gd name="T56" fmla="*/ 4 w 84"/>
                <a:gd name="T57" fmla="*/ 0 h 81"/>
                <a:gd name="T58" fmla="*/ 4 w 84"/>
                <a:gd name="T59" fmla="*/ 0 h 81"/>
                <a:gd name="T60" fmla="*/ 0 w 84"/>
                <a:gd name="T61" fmla="*/ 0 h 81"/>
                <a:gd name="T62" fmla="*/ 0 w 84"/>
                <a:gd name="T63" fmla="*/ 0 h 81"/>
                <a:gd name="T64" fmla="*/ 24 w 84"/>
                <a:gd name="T65" fmla="*/ 0 h 81"/>
                <a:gd name="T66" fmla="*/ 24 w 84"/>
                <a:gd name="T67" fmla="*/ 48 h 81"/>
                <a:gd name="T68" fmla="*/ 24 w 84"/>
                <a:gd name="T69" fmla="*/ 60 h 81"/>
                <a:gd name="T70" fmla="*/ 28 w 84"/>
                <a:gd name="T71" fmla="*/ 64 h 81"/>
                <a:gd name="T72" fmla="*/ 32 w 84"/>
                <a:gd name="T73" fmla="*/ 69 h 81"/>
                <a:gd name="T74" fmla="*/ 36 w 84"/>
                <a:gd name="T75" fmla="*/ 69 h 81"/>
                <a:gd name="T76" fmla="*/ 40 w 84"/>
                <a:gd name="T77" fmla="*/ 69 h 81"/>
                <a:gd name="T78" fmla="*/ 44 w 84"/>
                <a:gd name="T79" fmla="*/ 64 h 81"/>
                <a:gd name="T80" fmla="*/ 52 w 84"/>
                <a:gd name="T81" fmla="*/ 60 h 81"/>
                <a:gd name="T82" fmla="*/ 56 w 84"/>
                <a:gd name="T83" fmla="*/ 56 h 81"/>
                <a:gd name="T84" fmla="*/ 56 w 84"/>
                <a:gd name="T85" fmla="*/ 12 h 81"/>
                <a:gd name="T86" fmla="*/ 56 w 84"/>
                <a:gd name="T87" fmla="*/ 8 h 81"/>
                <a:gd name="T88" fmla="*/ 56 w 84"/>
                <a:gd name="T89" fmla="*/ 4 h 81"/>
                <a:gd name="T90" fmla="*/ 52 w 84"/>
                <a:gd name="T91" fmla="*/ 0 h 81"/>
                <a:gd name="T92" fmla="*/ 44 w 84"/>
                <a:gd name="T93" fmla="*/ 0 h 81"/>
                <a:gd name="T94" fmla="*/ 44 w 84"/>
                <a:gd name="T95" fmla="*/ 0 h 81"/>
                <a:gd name="T96" fmla="*/ 72 w 84"/>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1"/>
                <a:gd name="T149" fmla="*/ 84 w 84"/>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1">
                  <a:moveTo>
                    <a:pt x="72" y="0"/>
                  </a:moveTo>
                  <a:lnTo>
                    <a:pt x="72" y="44"/>
                  </a:lnTo>
                  <a:lnTo>
                    <a:pt x="72" y="56"/>
                  </a:lnTo>
                  <a:lnTo>
                    <a:pt x="72" y="64"/>
                  </a:lnTo>
                  <a:lnTo>
                    <a:pt x="72" y="69"/>
                  </a:lnTo>
                  <a:lnTo>
                    <a:pt x="76" y="69"/>
                  </a:lnTo>
                  <a:lnTo>
                    <a:pt x="80" y="69"/>
                  </a:lnTo>
                  <a:lnTo>
                    <a:pt x="84" y="69"/>
                  </a:lnTo>
                  <a:lnTo>
                    <a:pt x="60" y="81"/>
                  </a:lnTo>
                  <a:lnTo>
                    <a:pt x="56" y="81"/>
                  </a:lnTo>
                  <a:lnTo>
                    <a:pt x="56" y="60"/>
                  </a:lnTo>
                  <a:lnTo>
                    <a:pt x="48" y="73"/>
                  </a:lnTo>
                  <a:lnTo>
                    <a:pt x="40" y="77"/>
                  </a:lnTo>
                  <a:lnTo>
                    <a:pt x="36" y="77"/>
                  </a:lnTo>
                  <a:lnTo>
                    <a:pt x="28" y="81"/>
                  </a:lnTo>
                  <a:lnTo>
                    <a:pt x="24" y="77"/>
                  </a:lnTo>
                  <a:lnTo>
                    <a:pt x="20" y="77"/>
                  </a:lnTo>
                  <a:lnTo>
                    <a:pt x="16" y="73"/>
                  </a:lnTo>
                  <a:lnTo>
                    <a:pt x="12" y="64"/>
                  </a:lnTo>
                  <a:lnTo>
                    <a:pt x="8" y="56"/>
                  </a:lnTo>
                  <a:lnTo>
                    <a:pt x="8" y="48"/>
                  </a:lnTo>
                  <a:lnTo>
                    <a:pt x="8" y="12"/>
                  </a:lnTo>
                  <a:lnTo>
                    <a:pt x="8" y="8"/>
                  </a:lnTo>
                  <a:lnTo>
                    <a:pt x="8" y="4"/>
                  </a:lnTo>
                  <a:lnTo>
                    <a:pt x="4" y="0"/>
                  </a:lnTo>
                  <a:lnTo>
                    <a:pt x="0" y="0"/>
                  </a:lnTo>
                  <a:lnTo>
                    <a:pt x="24" y="0"/>
                  </a:lnTo>
                  <a:lnTo>
                    <a:pt x="24" y="48"/>
                  </a:lnTo>
                  <a:lnTo>
                    <a:pt x="24" y="60"/>
                  </a:lnTo>
                  <a:lnTo>
                    <a:pt x="28" y="64"/>
                  </a:lnTo>
                  <a:lnTo>
                    <a:pt x="32" y="69"/>
                  </a:lnTo>
                  <a:lnTo>
                    <a:pt x="36" y="69"/>
                  </a:lnTo>
                  <a:lnTo>
                    <a:pt x="40" y="69"/>
                  </a:lnTo>
                  <a:lnTo>
                    <a:pt x="44" y="64"/>
                  </a:lnTo>
                  <a:lnTo>
                    <a:pt x="52" y="60"/>
                  </a:lnTo>
                  <a:lnTo>
                    <a:pt x="56" y="56"/>
                  </a:lnTo>
                  <a:lnTo>
                    <a:pt x="56" y="12"/>
                  </a:lnTo>
                  <a:lnTo>
                    <a:pt x="56" y="8"/>
                  </a:lnTo>
                  <a:lnTo>
                    <a:pt x="56" y="4"/>
                  </a:lnTo>
                  <a:lnTo>
                    <a:pt x="52" y="0"/>
                  </a:lnTo>
                  <a:lnTo>
                    <a:pt x="44" y="0"/>
                  </a:lnTo>
                  <a:lnTo>
                    <a:pt x="72"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89" name="Freeform 30"/>
            <p:cNvSpPr>
              <a:spLocks/>
            </p:cNvSpPr>
            <p:nvPr/>
          </p:nvSpPr>
          <p:spPr bwMode="auto">
            <a:xfrm>
              <a:off x="2590" y="3342"/>
              <a:ext cx="84" cy="81"/>
            </a:xfrm>
            <a:custGeom>
              <a:avLst/>
              <a:gdLst>
                <a:gd name="T0" fmla="*/ 24 w 84"/>
                <a:gd name="T1" fmla="*/ 16 h 81"/>
                <a:gd name="T2" fmla="*/ 32 w 84"/>
                <a:gd name="T3" fmla="*/ 8 h 81"/>
                <a:gd name="T4" fmla="*/ 40 w 84"/>
                <a:gd name="T5" fmla="*/ 4 h 81"/>
                <a:gd name="T6" fmla="*/ 52 w 84"/>
                <a:gd name="T7" fmla="*/ 0 h 81"/>
                <a:gd name="T8" fmla="*/ 56 w 84"/>
                <a:gd name="T9" fmla="*/ 0 h 81"/>
                <a:gd name="T10" fmla="*/ 60 w 84"/>
                <a:gd name="T11" fmla="*/ 4 h 81"/>
                <a:gd name="T12" fmla="*/ 64 w 84"/>
                <a:gd name="T13" fmla="*/ 8 h 81"/>
                <a:gd name="T14" fmla="*/ 68 w 84"/>
                <a:gd name="T15" fmla="*/ 12 h 81"/>
                <a:gd name="T16" fmla="*/ 72 w 84"/>
                <a:gd name="T17" fmla="*/ 20 h 81"/>
                <a:gd name="T18" fmla="*/ 72 w 84"/>
                <a:gd name="T19" fmla="*/ 28 h 81"/>
                <a:gd name="T20" fmla="*/ 72 w 84"/>
                <a:gd name="T21" fmla="*/ 64 h 81"/>
                <a:gd name="T22" fmla="*/ 72 w 84"/>
                <a:gd name="T23" fmla="*/ 68 h 81"/>
                <a:gd name="T24" fmla="*/ 72 w 84"/>
                <a:gd name="T25" fmla="*/ 73 h 81"/>
                <a:gd name="T26" fmla="*/ 72 w 84"/>
                <a:gd name="T27" fmla="*/ 77 h 81"/>
                <a:gd name="T28" fmla="*/ 76 w 84"/>
                <a:gd name="T29" fmla="*/ 77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77 h 81"/>
                <a:gd name="T46" fmla="*/ 56 w 84"/>
                <a:gd name="T47" fmla="*/ 77 h 81"/>
                <a:gd name="T48" fmla="*/ 56 w 84"/>
                <a:gd name="T49" fmla="*/ 73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68 h 81"/>
                <a:gd name="T72" fmla="*/ 24 w 84"/>
                <a:gd name="T73" fmla="*/ 73 h 81"/>
                <a:gd name="T74" fmla="*/ 24 w 84"/>
                <a:gd name="T75" fmla="*/ 77 h 81"/>
                <a:gd name="T76" fmla="*/ 28 w 84"/>
                <a:gd name="T77" fmla="*/ 77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77 h 81"/>
                <a:gd name="T92" fmla="*/ 8 w 84"/>
                <a:gd name="T93" fmla="*/ 77 h 81"/>
                <a:gd name="T94" fmla="*/ 8 w 84"/>
                <a:gd name="T95" fmla="*/ 73 h 81"/>
                <a:gd name="T96" fmla="*/ 8 w 84"/>
                <a:gd name="T97" fmla="*/ 64 h 81"/>
                <a:gd name="T98" fmla="*/ 8 w 84"/>
                <a:gd name="T99" fmla="*/ 32 h 81"/>
                <a:gd name="T100" fmla="*/ 8 w 84"/>
                <a:gd name="T101" fmla="*/ 20 h 81"/>
                <a:gd name="T102" fmla="*/ 8 w 84"/>
                <a:gd name="T103" fmla="*/ 16 h 81"/>
                <a:gd name="T104" fmla="*/ 8 w 84"/>
                <a:gd name="T105" fmla="*/ 12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8 h 81"/>
                <a:gd name="T118" fmla="*/ 20 w 84"/>
                <a:gd name="T119" fmla="*/ 0 h 81"/>
                <a:gd name="T120" fmla="*/ 24 w 84"/>
                <a:gd name="T121" fmla="*/ 0 h 81"/>
                <a:gd name="T122" fmla="*/ 24 w 84"/>
                <a:gd name="T123" fmla="*/ 16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16"/>
                  </a:moveTo>
                  <a:lnTo>
                    <a:pt x="32" y="8"/>
                  </a:lnTo>
                  <a:lnTo>
                    <a:pt x="40" y="4"/>
                  </a:lnTo>
                  <a:lnTo>
                    <a:pt x="52" y="0"/>
                  </a:lnTo>
                  <a:lnTo>
                    <a:pt x="56" y="0"/>
                  </a:lnTo>
                  <a:lnTo>
                    <a:pt x="60" y="4"/>
                  </a:lnTo>
                  <a:lnTo>
                    <a:pt x="64" y="8"/>
                  </a:lnTo>
                  <a:lnTo>
                    <a:pt x="68" y="12"/>
                  </a:lnTo>
                  <a:lnTo>
                    <a:pt x="72" y="20"/>
                  </a:lnTo>
                  <a:lnTo>
                    <a:pt x="72" y="28"/>
                  </a:lnTo>
                  <a:lnTo>
                    <a:pt x="72" y="64"/>
                  </a:lnTo>
                  <a:lnTo>
                    <a:pt x="72" y="68"/>
                  </a:lnTo>
                  <a:lnTo>
                    <a:pt x="72" y="73"/>
                  </a:lnTo>
                  <a:lnTo>
                    <a:pt x="72" y="77"/>
                  </a:lnTo>
                  <a:lnTo>
                    <a:pt x="76" y="77"/>
                  </a:lnTo>
                  <a:lnTo>
                    <a:pt x="76" y="81"/>
                  </a:lnTo>
                  <a:lnTo>
                    <a:pt x="84" y="81"/>
                  </a:lnTo>
                  <a:lnTo>
                    <a:pt x="44" y="81"/>
                  </a:lnTo>
                  <a:lnTo>
                    <a:pt x="48" y="81"/>
                  </a:lnTo>
                  <a:lnTo>
                    <a:pt x="52" y="81"/>
                  </a:lnTo>
                  <a:lnTo>
                    <a:pt x="52" y="77"/>
                  </a:lnTo>
                  <a:lnTo>
                    <a:pt x="56" y="77"/>
                  </a:lnTo>
                  <a:lnTo>
                    <a:pt x="56" y="73"/>
                  </a:lnTo>
                  <a:lnTo>
                    <a:pt x="56" y="68"/>
                  </a:lnTo>
                  <a:lnTo>
                    <a:pt x="56" y="64"/>
                  </a:lnTo>
                  <a:lnTo>
                    <a:pt x="56" y="32"/>
                  </a:lnTo>
                  <a:lnTo>
                    <a:pt x="56" y="24"/>
                  </a:lnTo>
                  <a:lnTo>
                    <a:pt x="52" y="16"/>
                  </a:lnTo>
                  <a:lnTo>
                    <a:pt x="48" y="12"/>
                  </a:lnTo>
                  <a:lnTo>
                    <a:pt x="44" y="12"/>
                  </a:lnTo>
                  <a:lnTo>
                    <a:pt x="32" y="16"/>
                  </a:lnTo>
                  <a:lnTo>
                    <a:pt x="24" y="24"/>
                  </a:lnTo>
                  <a:lnTo>
                    <a:pt x="24" y="64"/>
                  </a:lnTo>
                  <a:lnTo>
                    <a:pt x="24" y="68"/>
                  </a:lnTo>
                  <a:lnTo>
                    <a:pt x="24" y="73"/>
                  </a:lnTo>
                  <a:lnTo>
                    <a:pt x="24" y="77"/>
                  </a:lnTo>
                  <a:lnTo>
                    <a:pt x="28" y="77"/>
                  </a:lnTo>
                  <a:lnTo>
                    <a:pt x="32" y="81"/>
                  </a:lnTo>
                  <a:lnTo>
                    <a:pt x="36" y="81"/>
                  </a:lnTo>
                  <a:lnTo>
                    <a:pt x="0" y="81"/>
                  </a:lnTo>
                  <a:lnTo>
                    <a:pt x="4" y="77"/>
                  </a:lnTo>
                  <a:lnTo>
                    <a:pt x="8" y="77"/>
                  </a:lnTo>
                  <a:lnTo>
                    <a:pt x="8" y="73"/>
                  </a:lnTo>
                  <a:lnTo>
                    <a:pt x="8" y="64"/>
                  </a:lnTo>
                  <a:lnTo>
                    <a:pt x="8" y="32"/>
                  </a:lnTo>
                  <a:lnTo>
                    <a:pt x="8" y="20"/>
                  </a:lnTo>
                  <a:lnTo>
                    <a:pt x="8" y="16"/>
                  </a:lnTo>
                  <a:lnTo>
                    <a:pt x="8" y="12"/>
                  </a:lnTo>
                  <a:lnTo>
                    <a:pt x="4" y="12"/>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grpSp>
          <p:nvGrpSpPr>
            <p:cNvPr id="3" name="Group 83"/>
            <p:cNvGrpSpPr>
              <a:grpSpLocks/>
            </p:cNvGrpSpPr>
            <p:nvPr/>
          </p:nvGrpSpPr>
          <p:grpSpPr bwMode="auto">
            <a:xfrm>
              <a:off x="240" y="3696"/>
              <a:ext cx="1711" cy="162"/>
              <a:chOff x="237" y="3431"/>
              <a:chExt cx="1711" cy="162"/>
            </a:xfrm>
          </p:grpSpPr>
          <p:sp>
            <p:nvSpPr>
              <p:cNvPr id="14413" name="Freeform 31"/>
              <p:cNvSpPr>
                <a:spLocks/>
              </p:cNvSpPr>
              <p:nvPr/>
            </p:nvSpPr>
            <p:spPr bwMode="auto">
              <a:xfrm>
                <a:off x="237" y="3435"/>
                <a:ext cx="53" cy="121"/>
              </a:xfrm>
              <a:custGeom>
                <a:avLst/>
                <a:gdLst>
                  <a:gd name="T0" fmla="*/ 53 w 53"/>
                  <a:gd name="T1" fmla="*/ 117 h 121"/>
                  <a:gd name="T2" fmla="*/ 53 w 53"/>
                  <a:gd name="T3" fmla="*/ 121 h 121"/>
                  <a:gd name="T4" fmla="*/ 0 w 53"/>
                  <a:gd name="T5" fmla="*/ 121 h 121"/>
                  <a:gd name="T6" fmla="*/ 0 w 53"/>
                  <a:gd name="T7" fmla="*/ 117 h 121"/>
                  <a:gd name="T8" fmla="*/ 4 w 53"/>
                  <a:gd name="T9" fmla="*/ 117 h 121"/>
                  <a:gd name="T10" fmla="*/ 12 w 53"/>
                  <a:gd name="T11" fmla="*/ 117 h 121"/>
                  <a:gd name="T12" fmla="*/ 16 w 53"/>
                  <a:gd name="T13" fmla="*/ 113 h 121"/>
                  <a:gd name="T14" fmla="*/ 16 w 53"/>
                  <a:gd name="T15" fmla="*/ 109 h 121"/>
                  <a:gd name="T16" fmla="*/ 16 w 53"/>
                  <a:gd name="T17" fmla="*/ 101 h 121"/>
                  <a:gd name="T18" fmla="*/ 16 w 53"/>
                  <a:gd name="T19" fmla="*/ 21 h 121"/>
                  <a:gd name="T20" fmla="*/ 16 w 53"/>
                  <a:gd name="T21" fmla="*/ 17 h 121"/>
                  <a:gd name="T22" fmla="*/ 16 w 53"/>
                  <a:gd name="T23" fmla="*/ 8 h 121"/>
                  <a:gd name="T24" fmla="*/ 16 w 53"/>
                  <a:gd name="T25" fmla="*/ 8 h 121"/>
                  <a:gd name="T26" fmla="*/ 12 w 53"/>
                  <a:gd name="T27" fmla="*/ 4 h 121"/>
                  <a:gd name="T28" fmla="*/ 8 w 53"/>
                  <a:gd name="T29" fmla="*/ 4 h 121"/>
                  <a:gd name="T30" fmla="*/ 4 w 53"/>
                  <a:gd name="T31" fmla="*/ 4 h 121"/>
                  <a:gd name="T32" fmla="*/ 0 w 53"/>
                  <a:gd name="T33" fmla="*/ 4 h 121"/>
                  <a:gd name="T34" fmla="*/ 0 w 53"/>
                  <a:gd name="T35" fmla="*/ 0 h 121"/>
                  <a:gd name="T36" fmla="*/ 53 w 53"/>
                  <a:gd name="T37" fmla="*/ 0 h 121"/>
                  <a:gd name="T38" fmla="*/ 53 w 53"/>
                  <a:gd name="T39" fmla="*/ 4 h 121"/>
                  <a:gd name="T40" fmla="*/ 45 w 53"/>
                  <a:gd name="T41" fmla="*/ 4 h 121"/>
                  <a:gd name="T42" fmla="*/ 41 w 53"/>
                  <a:gd name="T43" fmla="*/ 4 h 121"/>
                  <a:gd name="T44" fmla="*/ 36 w 53"/>
                  <a:gd name="T45" fmla="*/ 8 h 121"/>
                  <a:gd name="T46" fmla="*/ 36 w 53"/>
                  <a:gd name="T47" fmla="*/ 13 h 121"/>
                  <a:gd name="T48" fmla="*/ 32 w 53"/>
                  <a:gd name="T49" fmla="*/ 21 h 121"/>
                  <a:gd name="T50" fmla="*/ 32 w 53"/>
                  <a:gd name="T51" fmla="*/ 101 h 121"/>
                  <a:gd name="T52" fmla="*/ 32 w 53"/>
                  <a:gd name="T53" fmla="*/ 109 h 121"/>
                  <a:gd name="T54" fmla="*/ 36 w 53"/>
                  <a:gd name="T55" fmla="*/ 113 h 121"/>
                  <a:gd name="T56" fmla="*/ 36 w 53"/>
                  <a:gd name="T57" fmla="*/ 113 h 121"/>
                  <a:gd name="T58" fmla="*/ 41 w 53"/>
                  <a:gd name="T59" fmla="*/ 117 h 121"/>
                  <a:gd name="T60" fmla="*/ 41 w 53"/>
                  <a:gd name="T61" fmla="*/ 117 h 121"/>
                  <a:gd name="T62" fmla="*/ 45 w 53"/>
                  <a:gd name="T63" fmla="*/ 117 h 121"/>
                  <a:gd name="T64" fmla="*/ 53 w 53"/>
                  <a:gd name="T65" fmla="*/ 11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21"/>
                  <a:gd name="T101" fmla="*/ 53 w 5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21">
                    <a:moveTo>
                      <a:pt x="53" y="117"/>
                    </a:moveTo>
                    <a:lnTo>
                      <a:pt x="53" y="121"/>
                    </a:lnTo>
                    <a:lnTo>
                      <a:pt x="0" y="121"/>
                    </a:lnTo>
                    <a:lnTo>
                      <a:pt x="0" y="117"/>
                    </a:lnTo>
                    <a:lnTo>
                      <a:pt x="4" y="117"/>
                    </a:lnTo>
                    <a:lnTo>
                      <a:pt x="12" y="117"/>
                    </a:lnTo>
                    <a:lnTo>
                      <a:pt x="16" y="113"/>
                    </a:lnTo>
                    <a:lnTo>
                      <a:pt x="16" y="109"/>
                    </a:lnTo>
                    <a:lnTo>
                      <a:pt x="16" y="101"/>
                    </a:lnTo>
                    <a:lnTo>
                      <a:pt x="16" y="21"/>
                    </a:lnTo>
                    <a:lnTo>
                      <a:pt x="16" y="17"/>
                    </a:lnTo>
                    <a:lnTo>
                      <a:pt x="16" y="8"/>
                    </a:lnTo>
                    <a:lnTo>
                      <a:pt x="12" y="4"/>
                    </a:lnTo>
                    <a:lnTo>
                      <a:pt x="8" y="4"/>
                    </a:lnTo>
                    <a:lnTo>
                      <a:pt x="4" y="4"/>
                    </a:lnTo>
                    <a:lnTo>
                      <a:pt x="0" y="4"/>
                    </a:lnTo>
                    <a:lnTo>
                      <a:pt x="0" y="0"/>
                    </a:lnTo>
                    <a:lnTo>
                      <a:pt x="53" y="0"/>
                    </a:lnTo>
                    <a:lnTo>
                      <a:pt x="53" y="4"/>
                    </a:lnTo>
                    <a:lnTo>
                      <a:pt x="45" y="4"/>
                    </a:lnTo>
                    <a:lnTo>
                      <a:pt x="41" y="4"/>
                    </a:lnTo>
                    <a:lnTo>
                      <a:pt x="36" y="8"/>
                    </a:lnTo>
                    <a:lnTo>
                      <a:pt x="36" y="13"/>
                    </a:lnTo>
                    <a:lnTo>
                      <a:pt x="32" y="21"/>
                    </a:lnTo>
                    <a:lnTo>
                      <a:pt x="32" y="101"/>
                    </a:lnTo>
                    <a:lnTo>
                      <a:pt x="32" y="109"/>
                    </a:lnTo>
                    <a:lnTo>
                      <a:pt x="36" y="113"/>
                    </a:lnTo>
                    <a:lnTo>
                      <a:pt x="41" y="117"/>
                    </a:lnTo>
                    <a:lnTo>
                      <a:pt x="45" y="117"/>
                    </a:lnTo>
                    <a:lnTo>
                      <a:pt x="53" y="117"/>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14" name="Freeform 32"/>
              <p:cNvSpPr>
                <a:spLocks noEditPoints="1"/>
              </p:cNvSpPr>
              <p:nvPr/>
            </p:nvSpPr>
            <p:spPr bwMode="auto">
              <a:xfrm>
                <a:off x="479" y="3476"/>
                <a:ext cx="85" cy="117"/>
              </a:xfrm>
              <a:custGeom>
                <a:avLst/>
                <a:gdLst>
                  <a:gd name="T0" fmla="*/ 29 w 85"/>
                  <a:gd name="T1" fmla="*/ 0 h 117"/>
                  <a:gd name="T2" fmla="*/ 33 w 85"/>
                  <a:gd name="T3" fmla="*/ 16 h 117"/>
                  <a:gd name="T4" fmla="*/ 45 w 85"/>
                  <a:gd name="T5" fmla="*/ 4 h 117"/>
                  <a:gd name="T6" fmla="*/ 57 w 85"/>
                  <a:gd name="T7" fmla="*/ 0 h 117"/>
                  <a:gd name="T8" fmla="*/ 77 w 85"/>
                  <a:gd name="T9" fmla="*/ 8 h 117"/>
                  <a:gd name="T10" fmla="*/ 85 w 85"/>
                  <a:gd name="T11" fmla="*/ 24 h 117"/>
                  <a:gd name="T12" fmla="*/ 85 w 85"/>
                  <a:gd name="T13" fmla="*/ 48 h 117"/>
                  <a:gd name="T14" fmla="*/ 73 w 85"/>
                  <a:gd name="T15" fmla="*/ 68 h 117"/>
                  <a:gd name="T16" fmla="*/ 49 w 85"/>
                  <a:gd name="T17" fmla="*/ 80 h 117"/>
                  <a:gd name="T18" fmla="*/ 41 w 85"/>
                  <a:gd name="T19" fmla="*/ 80 h 117"/>
                  <a:gd name="T20" fmla="*/ 33 w 85"/>
                  <a:gd name="T21" fmla="*/ 72 h 117"/>
                  <a:gd name="T22" fmla="*/ 33 w 85"/>
                  <a:gd name="T23" fmla="*/ 105 h 117"/>
                  <a:gd name="T24" fmla="*/ 33 w 85"/>
                  <a:gd name="T25" fmla="*/ 113 h 117"/>
                  <a:gd name="T26" fmla="*/ 37 w 85"/>
                  <a:gd name="T27" fmla="*/ 117 h 117"/>
                  <a:gd name="T28" fmla="*/ 41 w 85"/>
                  <a:gd name="T29" fmla="*/ 117 h 117"/>
                  <a:gd name="T30" fmla="*/ 0 w 85"/>
                  <a:gd name="T31" fmla="*/ 117 h 117"/>
                  <a:gd name="T32" fmla="*/ 8 w 85"/>
                  <a:gd name="T33" fmla="*/ 117 h 117"/>
                  <a:gd name="T34" fmla="*/ 12 w 85"/>
                  <a:gd name="T35" fmla="*/ 113 h 117"/>
                  <a:gd name="T36" fmla="*/ 16 w 85"/>
                  <a:gd name="T37" fmla="*/ 105 h 117"/>
                  <a:gd name="T38" fmla="*/ 16 w 85"/>
                  <a:gd name="T39" fmla="*/ 20 h 117"/>
                  <a:gd name="T40" fmla="*/ 16 w 85"/>
                  <a:gd name="T41" fmla="*/ 12 h 117"/>
                  <a:gd name="T42" fmla="*/ 12 w 85"/>
                  <a:gd name="T43" fmla="*/ 8 h 117"/>
                  <a:gd name="T44" fmla="*/ 8 w 85"/>
                  <a:gd name="T45" fmla="*/ 8 h 117"/>
                  <a:gd name="T46" fmla="*/ 4 w 85"/>
                  <a:gd name="T47" fmla="*/ 8 h 117"/>
                  <a:gd name="T48" fmla="*/ 33 w 85"/>
                  <a:gd name="T49" fmla="*/ 24 h 117"/>
                  <a:gd name="T50" fmla="*/ 33 w 85"/>
                  <a:gd name="T51" fmla="*/ 60 h 117"/>
                  <a:gd name="T52" fmla="*/ 33 w 85"/>
                  <a:gd name="T53" fmla="*/ 68 h 117"/>
                  <a:gd name="T54" fmla="*/ 45 w 85"/>
                  <a:gd name="T55" fmla="*/ 72 h 117"/>
                  <a:gd name="T56" fmla="*/ 57 w 85"/>
                  <a:gd name="T57" fmla="*/ 72 h 117"/>
                  <a:gd name="T58" fmla="*/ 69 w 85"/>
                  <a:gd name="T59" fmla="*/ 60 h 117"/>
                  <a:gd name="T60" fmla="*/ 69 w 85"/>
                  <a:gd name="T61" fmla="*/ 32 h 117"/>
                  <a:gd name="T62" fmla="*/ 65 w 85"/>
                  <a:gd name="T63" fmla="*/ 16 h 117"/>
                  <a:gd name="T64" fmla="*/ 49 w 85"/>
                  <a:gd name="T65" fmla="*/ 12 h 117"/>
                  <a:gd name="T66" fmla="*/ 41 w 85"/>
                  <a:gd name="T67" fmla="*/ 12 h 117"/>
                  <a:gd name="T68" fmla="*/ 33 w 85"/>
                  <a:gd name="T69" fmla="*/ 24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17"/>
                  <a:gd name="T107" fmla="*/ 85 w 85"/>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17">
                    <a:moveTo>
                      <a:pt x="4" y="8"/>
                    </a:moveTo>
                    <a:lnTo>
                      <a:pt x="29" y="0"/>
                    </a:lnTo>
                    <a:lnTo>
                      <a:pt x="33" y="0"/>
                    </a:lnTo>
                    <a:lnTo>
                      <a:pt x="33" y="16"/>
                    </a:lnTo>
                    <a:lnTo>
                      <a:pt x="37" y="8"/>
                    </a:lnTo>
                    <a:lnTo>
                      <a:pt x="45" y="4"/>
                    </a:lnTo>
                    <a:lnTo>
                      <a:pt x="49" y="0"/>
                    </a:lnTo>
                    <a:lnTo>
                      <a:pt x="57" y="0"/>
                    </a:lnTo>
                    <a:lnTo>
                      <a:pt x="69" y="0"/>
                    </a:lnTo>
                    <a:lnTo>
                      <a:pt x="77" y="8"/>
                    </a:lnTo>
                    <a:lnTo>
                      <a:pt x="81" y="16"/>
                    </a:lnTo>
                    <a:lnTo>
                      <a:pt x="85" y="24"/>
                    </a:lnTo>
                    <a:lnTo>
                      <a:pt x="85" y="36"/>
                    </a:lnTo>
                    <a:lnTo>
                      <a:pt x="85" y="48"/>
                    </a:lnTo>
                    <a:lnTo>
                      <a:pt x="81" y="60"/>
                    </a:lnTo>
                    <a:lnTo>
                      <a:pt x="73" y="68"/>
                    </a:lnTo>
                    <a:lnTo>
                      <a:pt x="65" y="76"/>
                    </a:lnTo>
                    <a:lnTo>
                      <a:pt x="49" y="80"/>
                    </a:lnTo>
                    <a:lnTo>
                      <a:pt x="45" y="80"/>
                    </a:lnTo>
                    <a:lnTo>
                      <a:pt x="41" y="80"/>
                    </a:lnTo>
                    <a:lnTo>
                      <a:pt x="37" y="76"/>
                    </a:lnTo>
                    <a:lnTo>
                      <a:pt x="33" y="72"/>
                    </a:lnTo>
                    <a:lnTo>
                      <a:pt x="33" y="101"/>
                    </a:lnTo>
                    <a:lnTo>
                      <a:pt x="33" y="105"/>
                    </a:lnTo>
                    <a:lnTo>
                      <a:pt x="33" y="109"/>
                    </a:lnTo>
                    <a:lnTo>
                      <a:pt x="33" y="113"/>
                    </a:lnTo>
                    <a:lnTo>
                      <a:pt x="37" y="117"/>
                    </a:lnTo>
                    <a:lnTo>
                      <a:pt x="41" y="117"/>
                    </a:lnTo>
                    <a:lnTo>
                      <a:pt x="0" y="117"/>
                    </a:lnTo>
                    <a:lnTo>
                      <a:pt x="4" y="117"/>
                    </a:lnTo>
                    <a:lnTo>
                      <a:pt x="8" y="117"/>
                    </a:lnTo>
                    <a:lnTo>
                      <a:pt x="12" y="113"/>
                    </a:lnTo>
                    <a:lnTo>
                      <a:pt x="16" y="109"/>
                    </a:lnTo>
                    <a:lnTo>
                      <a:pt x="16" y="105"/>
                    </a:lnTo>
                    <a:lnTo>
                      <a:pt x="16" y="101"/>
                    </a:lnTo>
                    <a:lnTo>
                      <a:pt x="16" y="20"/>
                    </a:lnTo>
                    <a:lnTo>
                      <a:pt x="16" y="16"/>
                    </a:lnTo>
                    <a:lnTo>
                      <a:pt x="16" y="12"/>
                    </a:lnTo>
                    <a:lnTo>
                      <a:pt x="12" y="8"/>
                    </a:lnTo>
                    <a:lnTo>
                      <a:pt x="8" y="8"/>
                    </a:lnTo>
                    <a:lnTo>
                      <a:pt x="4" y="8"/>
                    </a:lnTo>
                    <a:close/>
                    <a:moveTo>
                      <a:pt x="33" y="24"/>
                    </a:moveTo>
                    <a:lnTo>
                      <a:pt x="33" y="52"/>
                    </a:lnTo>
                    <a:lnTo>
                      <a:pt x="33" y="60"/>
                    </a:lnTo>
                    <a:lnTo>
                      <a:pt x="33" y="64"/>
                    </a:lnTo>
                    <a:lnTo>
                      <a:pt x="33" y="68"/>
                    </a:lnTo>
                    <a:lnTo>
                      <a:pt x="37" y="72"/>
                    </a:lnTo>
                    <a:lnTo>
                      <a:pt x="45" y="72"/>
                    </a:lnTo>
                    <a:lnTo>
                      <a:pt x="49" y="76"/>
                    </a:lnTo>
                    <a:lnTo>
                      <a:pt x="57" y="72"/>
                    </a:lnTo>
                    <a:lnTo>
                      <a:pt x="65" y="68"/>
                    </a:lnTo>
                    <a:lnTo>
                      <a:pt x="69" y="60"/>
                    </a:lnTo>
                    <a:lnTo>
                      <a:pt x="73" y="44"/>
                    </a:lnTo>
                    <a:lnTo>
                      <a:pt x="69" y="32"/>
                    </a:lnTo>
                    <a:lnTo>
                      <a:pt x="69" y="24"/>
                    </a:lnTo>
                    <a:lnTo>
                      <a:pt x="65" y="16"/>
                    </a:lnTo>
                    <a:lnTo>
                      <a:pt x="57" y="12"/>
                    </a:lnTo>
                    <a:lnTo>
                      <a:pt x="49" y="12"/>
                    </a:lnTo>
                    <a:lnTo>
                      <a:pt x="45" y="12"/>
                    </a:lnTo>
                    <a:lnTo>
                      <a:pt x="41" y="12"/>
                    </a:lnTo>
                    <a:lnTo>
                      <a:pt x="37" y="16"/>
                    </a:lnTo>
                    <a:lnTo>
                      <a:pt x="33"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15" name="Freeform 33"/>
              <p:cNvSpPr>
                <a:spLocks/>
              </p:cNvSpPr>
              <p:nvPr/>
            </p:nvSpPr>
            <p:spPr bwMode="auto">
              <a:xfrm>
                <a:off x="572" y="3476"/>
                <a:ext cx="57" cy="80"/>
              </a:xfrm>
              <a:custGeom>
                <a:avLst/>
                <a:gdLst>
                  <a:gd name="T0" fmla="*/ 24 w 57"/>
                  <a:gd name="T1" fmla="*/ 0 h 80"/>
                  <a:gd name="T2" fmla="*/ 24 w 57"/>
                  <a:gd name="T3" fmla="*/ 20 h 80"/>
                  <a:gd name="T4" fmla="*/ 32 w 57"/>
                  <a:gd name="T5" fmla="*/ 8 h 80"/>
                  <a:gd name="T6" fmla="*/ 40 w 57"/>
                  <a:gd name="T7" fmla="*/ 0 h 80"/>
                  <a:gd name="T8" fmla="*/ 48 w 57"/>
                  <a:gd name="T9" fmla="*/ 0 h 80"/>
                  <a:gd name="T10" fmla="*/ 53 w 57"/>
                  <a:gd name="T11" fmla="*/ 0 h 80"/>
                  <a:gd name="T12" fmla="*/ 53 w 57"/>
                  <a:gd name="T13" fmla="*/ 0 h 80"/>
                  <a:gd name="T14" fmla="*/ 57 w 57"/>
                  <a:gd name="T15" fmla="*/ 4 h 80"/>
                  <a:gd name="T16" fmla="*/ 57 w 57"/>
                  <a:gd name="T17" fmla="*/ 8 h 80"/>
                  <a:gd name="T18" fmla="*/ 57 w 57"/>
                  <a:gd name="T19" fmla="*/ 12 h 80"/>
                  <a:gd name="T20" fmla="*/ 57 w 57"/>
                  <a:gd name="T21" fmla="*/ 16 h 80"/>
                  <a:gd name="T22" fmla="*/ 53 w 57"/>
                  <a:gd name="T23" fmla="*/ 16 h 80"/>
                  <a:gd name="T24" fmla="*/ 48 w 57"/>
                  <a:gd name="T25" fmla="*/ 20 h 80"/>
                  <a:gd name="T26" fmla="*/ 48 w 57"/>
                  <a:gd name="T27" fmla="*/ 16 h 80"/>
                  <a:gd name="T28" fmla="*/ 44 w 57"/>
                  <a:gd name="T29" fmla="*/ 16 h 80"/>
                  <a:gd name="T30" fmla="*/ 40 w 57"/>
                  <a:gd name="T31" fmla="*/ 12 h 80"/>
                  <a:gd name="T32" fmla="*/ 36 w 57"/>
                  <a:gd name="T33" fmla="*/ 12 h 80"/>
                  <a:gd name="T34" fmla="*/ 36 w 57"/>
                  <a:gd name="T35" fmla="*/ 12 h 80"/>
                  <a:gd name="T36" fmla="*/ 36 w 57"/>
                  <a:gd name="T37" fmla="*/ 12 h 80"/>
                  <a:gd name="T38" fmla="*/ 32 w 57"/>
                  <a:gd name="T39" fmla="*/ 16 h 80"/>
                  <a:gd name="T40" fmla="*/ 24 w 57"/>
                  <a:gd name="T41" fmla="*/ 24 h 80"/>
                  <a:gd name="T42" fmla="*/ 24 w 57"/>
                  <a:gd name="T43" fmla="*/ 60 h 80"/>
                  <a:gd name="T44" fmla="*/ 28 w 57"/>
                  <a:gd name="T45" fmla="*/ 68 h 80"/>
                  <a:gd name="T46" fmla="*/ 28 w 57"/>
                  <a:gd name="T47" fmla="*/ 72 h 80"/>
                  <a:gd name="T48" fmla="*/ 28 w 57"/>
                  <a:gd name="T49" fmla="*/ 72 h 80"/>
                  <a:gd name="T50" fmla="*/ 32 w 57"/>
                  <a:gd name="T51" fmla="*/ 76 h 80"/>
                  <a:gd name="T52" fmla="*/ 36 w 57"/>
                  <a:gd name="T53" fmla="*/ 76 h 80"/>
                  <a:gd name="T54" fmla="*/ 40 w 57"/>
                  <a:gd name="T55" fmla="*/ 76 h 80"/>
                  <a:gd name="T56" fmla="*/ 40 w 57"/>
                  <a:gd name="T57" fmla="*/ 80 h 80"/>
                  <a:gd name="T58" fmla="*/ 0 w 57"/>
                  <a:gd name="T59" fmla="*/ 80 h 80"/>
                  <a:gd name="T60" fmla="*/ 0 w 57"/>
                  <a:gd name="T61" fmla="*/ 76 h 80"/>
                  <a:gd name="T62" fmla="*/ 4 w 57"/>
                  <a:gd name="T63" fmla="*/ 76 h 80"/>
                  <a:gd name="T64" fmla="*/ 8 w 57"/>
                  <a:gd name="T65" fmla="*/ 76 h 80"/>
                  <a:gd name="T66" fmla="*/ 8 w 57"/>
                  <a:gd name="T67" fmla="*/ 72 h 80"/>
                  <a:gd name="T68" fmla="*/ 12 w 57"/>
                  <a:gd name="T69" fmla="*/ 68 h 80"/>
                  <a:gd name="T70" fmla="*/ 12 w 57"/>
                  <a:gd name="T71" fmla="*/ 68 h 80"/>
                  <a:gd name="T72" fmla="*/ 12 w 57"/>
                  <a:gd name="T73" fmla="*/ 60 h 80"/>
                  <a:gd name="T74" fmla="*/ 12 w 57"/>
                  <a:gd name="T75" fmla="*/ 32 h 80"/>
                  <a:gd name="T76" fmla="*/ 12 w 57"/>
                  <a:gd name="T77" fmla="*/ 20 h 80"/>
                  <a:gd name="T78" fmla="*/ 12 w 57"/>
                  <a:gd name="T79" fmla="*/ 12 h 80"/>
                  <a:gd name="T80" fmla="*/ 12 w 57"/>
                  <a:gd name="T81" fmla="*/ 12 h 80"/>
                  <a:gd name="T82" fmla="*/ 8 w 57"/>
                  <a:gd name="T83" fmla="*/ 8 h 80"/>
                  <a:gd name="T84" fmla="*/ 8 w 57"/>
                  <a:gd name="T85" fmla="*/ 8 h 80"/>
                  <a:gd name="T86" fmla="*/ 4 w 57"/>
                  <a:gd name="T87" fmla="*/ 8 h 80"/>
                  <a:gd name="T88" fmla="*/ 4 w 57"/>
                  <a:gd name="T89" fmla="*/ 8 h 80"/>
                  <a:gd name="T90" fmla="*/ 0 w 57"/>
                  <a:gd name="T91" fmla="*/ 8 h 80"/>
                  <a:gd name="T92" fmla="*/ 0 w 57"/>
                  <a:gd name="T93" fmla="*/ 8 h 80"/>
                  <a:gd name="T94" fmla="*/ 24 w 57"/>
                  <a:gd name="T95" fmla="*/ 0 h 80"/>
                  <a:gd name="T96" fmla="*/ 24 w 57"/>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80"/>
                  <a:gd name="T149" fmla="*/ 57 w 57"/>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80">
                    <a:moveTo>
                      <a:pt x="24" y="0"/>
                    </a:moveTo>
                    <a:lnTo>
                      <a:pt x="24" y="20"/>
                    </a:lnTo>
                    <a:lnTo>
                      <a:pt x="32" y="8"/>
                    </a:lnTo>
                    <a:lnTo>
                      <a:pt x="40" y="0"/>
                    </a:lnTo>
                    <a:lnTo>
                      <a:pt x="48" y="0"/>
                    </a:lnTo>
                    <a:lnTo>
                      <a:pt x="53" y="0"/>
                    </a:lnTo>
                    <a:lnTo>
                      <a:pt x="57" y="4"/>
                    </a:lnTo>
                    <a:lnTo>
                      <a:pt x="57" y="8"/>
                    </a:lnTo>
                    <a:lnTo>
                      <a:pt x="57" y="12"/>
                    </a:lnTo>
                    <a:lnTo>
                      <a:pt x="57" y="16"/>
                    </a:lnTo>
                    <a:lnTo>
                      <a:pt x="53" y="16"/>
                    </a:lnTo>
                    <a:lnTo>
                      <a:pt x="48" y="20"/>
                    </a:lnTo>
                    <a:lnTo>
                      <a:pt x="48" y="16"/>
                    </a:lnTo>
                    <a:lnTo>
                      <a:pt x="44" y="16"/>
                    </a:lnTo>
                    <a:lnTo>
                      <a:pt x="40" y="12"/>
                    </a:lnTo>
                    <a:lnTo>
                      <a:pt x="36" y="12"/>
                    </a:lnTo>
                    <a:lnTo>
                      <a:pt x="32" y="16"/>
                    </a:lnTo>
                    <a:lnTo>
                      <a:pt x="24" y="24"/>
                    </a:lnTo>
                    <a:lnTo>
                      <a:pt x="24" y="60"/>
                    </a:lnTo>
                    <a:lnTo>
                      <a:pt x="28" y="68"/>
                    </a:lnTo>
                    <a:lnTo>
                      <a:pt x="28" y="72"/>
                    </a:lnTo>
                    <a:lnTo>
                      <a:pt x="32" y="76"/>
                    </a:lnTo>
                    <a:lnTo>
                      <a:pt x="36" y="76"/>
                    </a:lnTo>
                    <a:lnTo>
                      <a:pt x="40" y="76"/>
                    </a:lnTo>
                    <a:lnTo>
                      <a:pt x="40" y="80"/>
                    </a:lnTo>
                    <a:lnTo>
                      <a:pt x="0" y="80"/>
                    </a:lnTo>
                    <a:lnTo>
                      <a:pt x="0" y="76"/>
                    </a:lnTo>
                    <a:lnTo>
                      <a:pt x="4" y="76"/>
                    </a:lnTo>
                    <a:lnTo>
                      <a:pt x="8" y="76"/>
                    </a:lnTo>
                    <a:lnTo>
                      <a:pt x="8" y="72"/>
                    </a:lnTo>
                    <a:lnTo>
                      <a:pt x="12" y="68"/>
                    </a:lnTo>
                    <a:lnTo>
                      <a:pt x="12" y="60"/>
                    </a:lnTo>
                    <a:lnTo>
                      <a:pt x="12" y="32"/>
                    </a:lnTo>
                    <a:lnTo>
                      <a:pt x="12" y="20"/>
                    </a:lnTo>
                    <a:lnTo>
                      <a:pt x="12" y="12"/>
                    </a:lnTo>
                    <a:lnTo>
                      <a:pt x="8" y="8"/>
                    </a:lnTo>
                    <a:lnTo>
                      <a:pt x="4" y="8"/>
                    </a:lnTo>
                    <a:lnTo>
                      <a:pt x="0" y="8"/>
                    </a:lnTo>
                    <a:lnTo>
                      <a:pt x="24"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16" name="Freeform 34"/>
              <p:cNvSpPr>
                <a:spLocks noEditPoints="1"/>
              </p:cNvSpPr>
              <p:nvPr/>
            </p:nvSpPr>
            <p:spPr bwMode="auto">
              <a:xfrm>
                <a:off x="637" y="3476"/>
                <a:ext cx="64" cy="80"/>
              </a:xfrm>
              <a:custGeom>
                <a:avLst/>
                <a:gdLst>
                  <a:gd name="T0" fmla="*/ 12 w 64"/>
                  <a:gd name="T1" fmla="*/ 28 h 80"/>
                  <a:gd name="T2" fmla="*/ 12 w 64"/>
                  <a:gd name="T3" fmla="*/ 44 h 80"/>
                  <a:gd name="T4" fmla="*/ 20 w 64"/>
                  <a:gd name="T5" fmla="*/ 56 h 80"/>
                  <a:gd name="T6" fmla="*/ 28 w 64"/>
                  <a:gd name="T7" fmla="*/ 64 h 80"/>
                  <a:gd name="T8" fmla="*/ 40 w 64"/>
                  <a:gd name="T9" fmla="*/ 64 h 80"/>
                  <a:gd name="T10" fmla="*/ 48 w 64"/>
                  <a:gd name="T11" fmla="*/ 64 h 80"/>
                  <a:gd name="T12" fmla="*/ 52 w 64"/>
                  <a:gd name="T13" fmla="*/ 64 h 80"/>
                  <a:gd name="T14" fmla="*/ 56 w 64"/>
                  <a:gd name="T15" fmla="*/ 56 h 80"/>
                  <a:gd name="T16" fmla="*/ 64 w 64"/>
                  <a:gd name="T17" fmla="*/ 48 h 80"/>
                  <a:gd name="T18" fmla="*/ 64 w 64"/>
                  <a:gd name="T19" fmla="*/ 48 h 80"/>
                  <a:gd name="T20" fmla="*/ 60 w 64"/>
                  <a:gd name="T21" fmla="*/ 60 h 80"/>
                  <a:gd name="T22" fmla="*/ 52 w 64"/>
                  <a:gd name="T23" fmla="*/ 72 h 80"/>
                  <a:gd name="T24" fmla="*/ 44 w 64"/>
                  <a:gd name="T25" fmla="*/ 80 h 80"/>
                  <a:gd name="T26" fmla="*/ 32 w 64"/>
                  <a:gd name="T27" fmla="*/ 80 h 80"/>
                  <a:gd name="T28" fmla="*/ 20 w 64"/>
                  <a:gd name="T29" fmla="*/ 76 h 80"/>
                  <a:gd name="T30" fmla="*/ 8 w 64"/>
                  <a:gd name="T31" fmla="*/ 68 h 80"/>
                  <a:gd name="T32" fmla="*/ 4 w 64"/>
                  <a:gd name="T33" fmla="*/ 60 h 80"/>
                  <a:gd name="T34" fmla="*/ 0 w 64"/>
                  <a:gd name="T35" fmla="*/ 52 h 80"/>
                  <a:gd name="T36" fmla="*/ 0 w 64"/>
                  <a:gd name="T37" fmla="*/ 40 h 80"/>
                  <a:gd name="T38" fmla="*/ 0 w 64"/>
                  <a:gd name="T39" fmla="*/ 28 h 80"/>
                  <a:gd name="T40" fmla="*/ 4 w 64"/>
                  <a:gd name="T41" fmla="*/ 16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0 w 64"/>
                  <a:gd name="T55" fmla="*/ 16 h 80"/>
                  <a:gd name="T56" fmla="*/ 64 w 64"/>
                  <a:gd name="T57" fmla="*/ 28 h 80"/>
                  <a:gd name="T58" fmla="*/ 12 w 64"/>
                  <a:gd name="T59" fmla="*/ 28 h 80"/>
                  <a:gd name="T60" fmla="*/ 12 w 64"/>
                  <a:gd name="T61" fmla="*/ 24 h 80"/>
                  <a:gd name="T62" fmla="*/ 44 w 64"/>
                  <a:gd name="T63" fmla="*/ 24 h 80"/>
                  <a:gd name="T64" fmla="*/ 44 w 64"/>
                  <a:gd name="T65" fmla="*/ 16 h 80"/>
                  <a:gd name="T66" fmla="*/ 44 w 64"/>
                  <a:gd name="T67" fmla="*/ 12 h 80"/>
                  <a:gd name="T68" fmla="*/ 40 w 64"/>
                  <a:gd name="T69" fmla="*/ 8 h 80"/>
                  <a:gd name="T70" fmla="*/ 36 w 64"/>
                  <a:gd name="T71" fmla="*/ 8 h 80"/>
                  <a:gd name="T72" fmla="*/ 32 w 64"/>
                  <a:gd name="T73" fmla="*/ 4 h 80"/>
                  <a:gd name="T74" fmla="*/ 28 w 64"/>
                  <a:gd name="T75" fmla="*/ 4 h 80"/>
                  <a:gd name="T76" fmla="*/ 24 w 64"/>
                  <a:gd name="T77" fmla="*/ 4 h 80"/>
                  <a:gd name="T78" fmla="*/ 16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4"/>
                    </a:lnTo>
                    <a:lnTo>
                      <a:pt x="48" y="64"/>
                    </a:lnTo>
                    <a:lnTo>
                      <a:pt x="52" y="64"/>
                    </a:lnTo>
                    <a:lnTo>
                      <a:pt x="56" y="56"/>
                    </a:lnTo>
                    <a:lnTo>
                      <a:pt x="64" y="48"/>
                    </a:lnTo>
                    <a:lnTo>
                      <a:pt x="60" y="60"/>
                    </a:lnTo>
                    <a:lnTo>
                      <a:pt x="52" y="72"/>
                    </a:lnTo>
                    <a:lnTo>
                      <a:pt x="44" y="80"/>
                    </a:lnTo>
                    <a:lnTo>
                      <a:pt x="32" y="80"/>
                    </a:lnTo>
                    <a:lnTo>
                      <a:pt x="20" y="76"/>
                    </a:lnTo>
                    <a:lnTo>
                      <a:pt x="8" y="68"/>
                    </a:lnTo>
                    <a:lnTo>
                      <a:pt x="4" y="60"/>
                    </a:lnTo>
                    <a:lnTo>
                      <a:pt x="0" y="52"/>
                    </a:lnTo>
                    <a:lnTo>
                      <a:pt x="0" y="40"/>
                    </a:lnTo>
                    <a:lnTo>
                      <a:pt x="0" y="28"/>
                    </a:lnTo>
                    <a:lnTo>
                      <a:pt x="4" y="16"/>
                    </a:lnTo>
                    <a:lnTo>
                      <a:pt x="8" y="8"/>
                    </a:lnTo>
                    <a:lnTo>
                      <a:pt x="16" y="4"/>
                    </a:lnTo>
                    <a:lnTo>
                      <a:pt x="24" y="0"/>
                    </a:lnTo>
                    <a:lnTo>
                      <a:pt x="36" y="0"/>
                    </a:lnTo>
                    <a:lnTo>
                      <a:pt x="48" y="0"/>
                    </a:lnTo>
                    <a:lnTo>
                      <a:pt x="56" y="8"/>
                    </a:lnTo>
                    <a:lnTo>
                      <a:pt x="60" y="16"/>
                    </a:lnTo>
                    <a:lnTo>
                      <a:pt x="64" y="28"/>
                    </a:lnTo>
                    <a:lnTo>
                      <a:pt x="12" y="28"/>
                    </a:lnTo>
                    <a:close/>
                    <a:moveTo>
                      <a:pt x="12" y="24"/>
                    </a:moveTo>
                    <a:lnTo>
                      <a:pt x="44" y="24"/>
                    </a:lnTo>
                    <a:lnTo>
                      <a:pt x="44" y="16"/>
                    </a:lnTo>
                    <a:lnTo>
                      <a:pt x="44" y="12"/>
                    </a:lnTo>
                    <a:lnTo>
                      <a:pt x="40" y="8"/>
                    </a:lnTo>
                    <a:lnTo>
                      <a:pt x="36" y="8"/>
                    </a:lnTo>
                    <a:lnTo>
                      <a:pt x="32" y="4"/>
                    </a:lnTo>
                    <a:lnTo>
                      <a:pt x="28" y="4"/>
                    </a:lnTo>
                    <a:lnTo>
                      <a:pt x="24" y="4"/>
                    </a:lnTo>
                    <a:lnTo>
                      <a:pt x="16" y="8"/>
                    </a:lnTo>
                    <a:lnTo>
                      <a:pt x="12" y="16"/>
                    </a:lnTo>
                    <a:lnTo>
                      <a:pt x="12"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17" name="Freeform 35"/>
              <p:cNvSpPr>
                <a:spLocks/>
              </p:cNvSpPr>
              <p:nvPr/>
            </p:nvSpPr>
            <p:spPr bwMode="auto">
              <a:xfrm>
                <a:off x="713" y="3431"/>
                <a:ext cx="73" cy="125"/>
              </a:xfrm>
              <a:custGeom>
                <a:avLst/>
                <a:gdLst>
                  <a:gd name="T0" fmla="*/ 33 w 73"/>
                  <a:gd name="T1" fmla="*/ 49 h 125"/>
                  <a:gd name="T2" fmla="*/ 33 w 73"/>
                  <a:gd name="T3" fmla="*/ 105 h 125"/>
                  <a:gd name="T4" fmla="*/ 33 w 73"/>
                  <a:gd name="T5" fmla="*/ 113 h 125"/>
                  <a:gd name="T6" fmla="*/ 33 w 73"/>
                  <a:gd name="T7" fmla="*/ 117 h 125"/>
                  <a:gd name="T8" fmla="*/ 37 w 73"/>
                  <a:gd name="T9" fmla="*/ 121 h 125"/>
                  <a:gd name="T10" fmla="*/ 41 w 73"/>
                  <a:gd name="T11" fmla="*/ 121 h 125"/>
                  <a:gd name="T12" fmla="*/ 49 w 73"/>
                  <a:gd name="T13" fmla="*/ 121 h 125"/>
                  <a:gd name="T14" fmla="*/ 49 w 73"/>
                  <a:gd name="T15" fmla="*/ 125 h 125"/>
                  <a:gd name="T16" fmla="*/ 0 w 73"/>
                  <a:gd name="T17" fmla="*/ 125 h 125"/>
                  <a:gd name="T18" fmla="*/ 0 w 73"/>
                  <a:gd name="T19" fmla="*/ 121 h 125"/>
                  <a:gd name="T20" fmla="*/ 4 w 73"/>
                  <a:gd name="T21" fmla="*/ 121 h 125"/>
                  <a:gd name="T22" fmla="*/ 8 w 73"/>
                  <a:gd name="T23" fmla="*/ 121 h 125"/>
                  <a:gd name="T24" fmla="*/ 12 w 73"/>
                  <a:gd name="T25" fmla="*/ 121 h 125"/>
                  <a:gd name="T26" fmla="*/ 12 w 73"/>
                  <a:gd name="T27" fmla="*/ 117 h 125"/>
                  <a:gd name="T28" fmla="*/ 16 w 73"/>
                  <a:gd name="T29" fmla="*/ 117 h 125"/>
                  <a:gd name="T30" fmla="*/ 16 w 73"/>
                  <a:gd name="T31" fmla="*/ 109 h 125"/>
                  <a:gd name="T32" fmla="*/ 16 w 73"/>
                  <a:gd name="T33" fmla="*/ 105 h 125"/>
                  <a:gd name="T34" fmla="*/ 16 w 73"/>
                  <a:gd name="T35" fmla="*/ 49 h 125"/>
                  <a:gd name="T36" fmla="*/ 0 w 73"/>
                  <a:gd name="T37" fmla="*/ 49 h 125"/>
                  <a:gd name="T38" fmla="*/ 0 w 73"/>
                  <a:gd name="T39" fmla="*/ 45 h 125"/>
                  <a:gd name="T40" fmla="*/ 16 w 73"/>
                  <a:gd name="T41" fmla="*/ 45 h 125"/>
                  <a:gd name="T42" fmla="*/ 16 w 73"/>
                  <a:gd name="T43" fmla="*/ 41 h 125"/>
                  <a:gd name="T44" fmla="*/ 16 w 73"/>
                  <a:gd name="T45" fmla="*/ 29 h 125"/>
                  <a:gd name="T46" fmla="*/ 20 w 73"/>
                  <a:gd name="T47" fmla="*/ 21 h 125"/>
                  <a:gd name="T48" fmla="*/ 25 w 73"/>
                  <a:gd name="T49" fmla="*/ 12 h 125"/>
                  <a:gd name="T50" fmla="*/ 33 w 73"/>
                  <a:gd name="T51" fmla="*/ 4 h 125"/>
                  <a:gd name="T52" fmla="*/ 41 w 73"/>
                  <a:gd name="T53" fmla="*/ 0 h 125"/>
                  <a:gd name="T54" fmla="*/ 49 w 73"/>
                  <a:gd name="T55" fmla="*/ 0 h 125"/>
                  <a:gd name="T56" fmla="*/ 57 w 73"/>
                  <a:gd name="T57" fmla="*/ 0 h 125"/>
                  <a:gd name="T58" fmla="*/ 65 w 73"/>
                  <a:gd name="T59" fmla="*/ 8 h 125"/>
                  <a:gd name="T60" fmla="*/ 69 w 73"/>
                  <a:gd name="T61" fmla="*/ 12 h 125"/>
                  <a:gd name="T62" fmla="*/ 73 w 73"/>
                  <a:gd name="T63" fmla="*/ 17 h 125"/>
                  <a:gd name="T64" fmla="*/ 69 w 73"/>
                  <a:gd name="T65" fmla="*/ 17 h 125"/>
                  <a:gd name="T66" fmla="*/ 69 w 73"/>
                  <a:gd name="T67" fmla="*/ 21 h 125"/>
                  <a:gd name="T68" fmla="*/ 65 w 73"/>
                  <a:gd name="T69" fmla="*/ 21 h 125"/>
                  <a:gd name="T70" fmla="*/ 65 w 73"/>
                  <a:gd name="T71" fmla="*/ 25 h 125"/>
                  <a:gd name="T72" fmla="*/ 61 w 73"/>
                  <a:gd name="T73" fmla="*/ 21 h 125"/>
                  <a:gd name="T74" fmla="*/ 61 w 73"/>
                  <a:gd name="T75" fmla="*/ 21 h 125"/>
                  <a:gd name="T76" fmla="*/ 57 w 73"/>
                  <a:gd name="T77" fmla="*/ 21 h 125"/>
                  <a:gd name="T78" fmla="*/ 53 w 73"/>
                  <a:gd name="T79" fmla="*/ 17 h 125"/>
                  <a:gd name="T80" fmla="*/ 53 w 73"/>
                  <a:gd name="T81" fmla="*/ 12 h 125"/>
                  <a:gd name="T82" fmla="*/ 49 w 73"/>
                  <a:gd name="T83" fmla="*/ 8 h 125"/>
                  <a:gd name="T84" fmla="*/ 45 w 73"/>
                  <a:gd name="T85" fmla="*/ 8 h 125"/>
                  <a:gd name="T86" fmla="*/ 41 w 73"/>
                  <a:gd name="T87" fmla="*/ 4 h 125"/>
                  <a:gd name="T88" fmla="*/ 41 w 73"/>
                  <a:gd name="T89" fmla="*/ 8 h 125"/>
                  <a:gd name="T90" fmla="*/ 37 w 73"/>
                  <a:gd name="T91" fmla="*/ 8 h 125"/>
                  <a:gd name="T92" fmla="*/ 33 w 73"/>
                  <a:gd name="T93" fmla="*/ 12 h 125"/>
                  <a:gd name="T94" fmla="*/ 33 w 73"/>
                  <a:gd name="T95" fmla="*/ 17 h 125"/>
                  <a:gd name="T96" fmla="*/ 33 w 73"/>
                  <a:gd name="T97" fmla="*/ 25 h 125"/>
                  <a:gd name="T98" fmla="*/ 33 w 73"/>
                  <a:gd name="T99" fmla="*/ 41 h 125"/>
                  <a:gd name="T100" fmla="*/ 33 w 73"/>
                  <a:gd name="T101" fmla="*/ 45 h 125"/>
                  <a:gd name="T102" fmla="*/ 53 w 73"/>
                  <a:gd name="T103" fmla="*/ 45 h 125"/>
                  <a:gd name="T104" fmla="*/ 53 w 73"/>
                  <a:gd name="T105" fmla="*/ 49 h 125"/>
                  <a:gd name="T106" fmla="*/ 33 w 73"/>
                  <a:gd name="T107" fmla="*/ 49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125"/>
                  <a:gd name="T164" fmla="*/ 73 w 73"/>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125">
                    <a:moveTo>
                      <a:pt x="33" y="49"/>
                    </a:moveTo>
                    <a:lnTo>
                      <a:pt x="33" y="105"/>
                    </a:lnTo>
                    <a:lnTo>
                      <a:pt x="33" y="113"/>
                    </a:lnTo>
                    <a:lnTo>
                      <a:pt x="33" y="117"/>
                    </a:lnTo>
                    <a:lnTo>
                      <a:pt x="37" y="121"/>
                    </a:lnTo>
                    <a:lnTo>
                      <a:pt x="41" y="121"/>
                    </a:lnTo>
                    <a:lnTo>
                      <a:pt x="49" y="121"/>
                    </a:lnTo>
                    <a:lnTo>
                      <a:pt x="49" y="125"/>
                    </a:lnTo>
                    <a:lnTo>
                      <a:pt x="0" y="125"/>
                    </a:lnTo>
                    <a:lnTo>
                      <a:pt x="0" y="121"/>
                    </a:lnTo>
                    <a:lnTo>
                      <a:pt x="4" y="121"/>
                    </a:lnTo>
                    <a:lnTo>
                      <a:pt x="8" y="121"/>
                    </a:lnTo>
                    <a:lnTo>
                      <a:pt x="12" y="121"/>
                    </a:lnTo>
                    <a:lnTo>
                      <a:pt x="12" y="117"/>
                    </a:lnTo>
                    <a:lnTo>
                      <a:pt x="16" y="117"/>
                    </a:lnTo>
                    <a:lnTo>
                      <a:pt x="16" y="109"/>
                    </a:lnTo>
                    <a:lnTo>
                      <a:pt x="16" y="105"/>
                    </a:lnTo>
                    <a:lnTo>
                      <a:pt x="16" y="49"/>
                    </a:lnTo>
                    <a:lnTo>
                      <a:pt x="0" y="49"/>
                    </a:lnTo>
                    <a:lnTo>
                      <a:pt x="0" y="45"/>
                    </a:lnTo>
                    <a:lnTo>
                      <a:pt x="16" y="45"/>
                    </a:lnTo>
                    <a:lnTo>
                      <a:pt x="16" y="41"/>
                    </a:lnTo>
                    <a:lnTo>
                      <a:pt x="16" y="29"/>
                    </a:lnTo>
                    <a:lnTo>
                      <a:pt x="20" y="21"/>
                    </a:lnTo>
                    <a:lnTo>
                      <a:pt x="25" y="12"/>
                    </a:lnTo>
                    <a:lnTo>
                      <a:pt x="33" y="4"/>
                    </a:lnTo>
                    <a:lnTo>
                      <a:pt x="41" y="0"/>
                    </a:lnTo>
                    <a:lnTo>
                      <a:pt x="49" y="0"/>
                    </a:lnTo>
                    <a:lnTo>
                      <a:pt x="57" y="0"/>
                    </a:lnTo>
                    <a:lnTo>
                      <a:pt x="65" y="8"/>
                    </a:lnTo>
                    <a:lnTo>
                      <a:pt x="69" y="12"/>
                    </a:lnTo>
                    <a:lnTo>
                      <a:pt x="73" y="17"/>
                    </a:lnTo>
                    <a:lnTo>
                      <a:pt x="69" y="17"/>
                    </a:lnTo>
                    <a:lnTo>
                      <a:pt x="69" y="21"/>
                    </a:lnTo>
                    <a:lnTo>
                      <a:pt x="65" y="21"/>
                    </a:lnTo>
                    <a:lnTo>
                      <a:pt x="65" y="25"/>
                    </a:lnTo>
                    <a:lnTo>
                      <a:pt x="61" y="21"/>
                    </a:lnTo>
                    <a:lnTo>
                      <a:pt x="57" y="21"/>
                    </a:lnTo>
                    <a:lnTo>
                      <a:pt x="53" y="17"/>
                    </a:lnTo>
                    <a:lnTo>
                      <a:pt x="53" y="12"/>
                    </a:lnTo>
                    <a:lnTo>
                      <a:pt x="49" y="8"/>
                    </a:lnTo>
                    <a:lnTo>
                      <a:pt x="45" y="8"/>
                    </a:lnTo>
                    <a:lnTo>
                      <a:pt x="41" y="4"/>
                    </a:lnTo>
                    <a:lnTo>
                      <a:pt x="41" y="8"/>
                    </a:lnTo>
                    <a:lnTo>
                      <a:pt x="37" y="8"/>
                    </a:lnTo>
                    <a:lnTo>
                      <a:pt x="33" y="12"/>
                    </a:lnTo>
                    <a:lnTo>
                      <a:pt x="33" y="17"/>
                    </a:lnTo>
                    <a:lnTo>
                      <a:pt x="33" y="25"/>
                    </a:lnTo>
                    <a:lnTo>
                      <a:pt x="33" y="41"/>
                    </a:lnTo>
                    <a:lnTo>
                      <a:pt x="33" y="45"/>
                    </a:lnTo>
                    <a:lnTo>
                      <a:pt x="53" y="45"/>
                    </a:lnTo>
                    <a:lnTo>
                      <a:pt x="53" y="49"/>
                    </a:lnTo>
                    <a:lnTo>
                      <a:pt x="33" y="49"/>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18" name="Freeform 36"/>
              <p:cNvSpPr>
                <a:spLocks noEditPoints="1"/>
              </p:cNvSpPr>
              <p:nvPr/>
            </p:nvSpPr>
            <p:spPr bwMode="auto">
              <a:xfrm>
                <a:off x="770" y="3476"/>
                <a:ext cx="68" cy="80"/>
              </a:xfrm>
              <a:custGeom>
                <a:avLst/>
                <a:gdLst>
                  <a:gd name="T0" fmla="*/ 16 w 68"/>
                  <a:gd name="T1" fmla="*/ 28 h 80"/>
                  <a:gd name="T2" fmla="*/ 16 w 68"/>
                  <a:gd name="T3" fmla="*/ 44 h 80"/>
                  <a:gd name="T4" fmla="*/ 24 w 68"/>
                  <a:gd name="T5" fmla="*/ 56 h 80"/>
                  <a:gd name="T6" fmla="*/ 32 w 68"/>
                  <a:gd name="T7" fmla="*/ 64 h 80"/>
                  <a:gd name="T8" fmla="*/ 44 w 68"/>
                  <a:gd name="T9" fmla="*/ 64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76 h 80"/>
                  <a:gd name="T30" fmla="*/ 12 w 68"/>
                  <a:gd name="T31" fmla="*/ 68 h 80"/>
                  <a:gd name="T32" fmla="*/ 4 w 68"/>
                  <a:gd name="T33" fmla="*/ 60 h 80"/>
                  <a:gd name="T34" fmla="*/ 4 w 68"/>
                  <a:gd name="T35" fmla="*/ 52 h 80"/>
                  <a:gd name="T36" fmla="*/ 0 w 68"/>
                  <a:gd name="T37" fmla="*/ 40 h 80"/>
                  <a:gd name="T38" fmla="*/ 4 w 68"/>
                  <a:gd name="T39" fmla="*/ 28 h 80"/>
                  <a:gd name="T40" fmla="*/ 4 w 68"/>
                  <a:gd name="T41" fmla="*/ 16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16 h 80"/>
                  <a:gd name="T66" fmla="*/ 48 w 68"/>
                  <a:gd name="T67" fmla="*/ 12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4"/>
                    </a:lnTo>
                    <a:lnTo>
                      <a:pt x="48" y="64"/>
                    </a:lnTo>
                    <a:lnTo>
                      <a:pt x="56" y="64"/>
                    </a:lnTo>
                    <a:lnTo>
                      <a:pt x="60" y="56"/>
                    </a:lnTo>
                    <a:lnTo>
                      <a:pt x="64" y="48"/>
                    </a:lnTo>
                    <a:lnTo>
                      <a:pt x="68" y="48"/>
                    </a:lnTo>
                    <a:lnTo>
                      <a:pt x="64" y="60"/>
                    </a:lnTo>
                    <a:lnTo>
                      <a:pt x="56" y="72"/>
                    </a:lnTo>
                    <a:lnTo>
                      <a:pt x="48" y="80"/>
                    </a:lnTo>
                    <a:lnTo>
                      <a:pt x="36" y="80"/>
                    </a:lnTo>
                    <a:lnTo>
                      <a:pt x="24" y="76"/>
                    </a:lnTo>
                    <a:lnTo>
                      <a:pt x="12" y="68"/>
                    </a:lnTo>
                    <a:lnTo>
                      <a:pt x="4" y="60"/>
                    </a:lnTo>
                    <a:lnTo>
                      <a:pt x="4" y="52"/>
                    </a:lnTo>
                    <a:lnTo>
                      <a:pt x="0" y="40"/>
                    </a:lnTo>
                    <a:lnTo>
                      <a:pt x="4" y="28"/>
                    </a:lnTo>
                    <a:lnTo>
                      <a:pt x="4" y="16"/>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16"/>
                    </a:lnTo>
                    <a:lnTo>
                      <a:pt x="48" y="12"/>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19" name="Freeform 37"/>
              <p:cNvSpPr>
                <a:spLocks/>
              </p:cNvSpPr>
              <p:nvPr/>
            </p:nvSpPr>
            <p:spPr bwMode="auto">
              <a:xfrm>
                <a:off x="846" y="3476"/>
                <a:ext cx="57" cy="80"/>
              </a:xfrm>
              <a:custGeom>
                <a:avLst/>
                <a:gdLst>
                  <a:gd name="T0" fmla="*/ 25 w 57"/>
                  <a:gd name="T1" fmla="*/ 0 h 80"/>
                  <a:gd name="T2" fmla="*/ 25 w 57"/>
                  <a:gd name="T3" fmla="*/ 20 h 80"/>
                  <a:gd name="T4" fmla="*/ 33 w 57"/>
                  <a:gd name="T5" fmla="*/ 8 h 80"/>
                  <a:gd name="T6" fmla="*/ 41 w 57"/>
                  <a:gd name="T7" fmla="*/ 0 h 80"/>
                  <a:gd name="T8" fmla="*/ 45 w 57"/>
                  <a:gd name="T9" fmla="*/ 0 h 80"/>
                  <a:gd name="T10" fmla="*/ 53 w 57"/>
                  <a:gd name="T11" fmla="*/ 0 h 80"/>
                  <a:gd name="T12" fmla="*/ 53 w 57"/>
                  <a:gd name="T13" fmla="*/ 0 h 80"/>
                  <a:gd name="T14" fmla="*/ 57 w 57"/>
                  <a:gd name="T15" fmla="*/ 4 h 80"/>
                  <a:gd name="T16" fmla="*/ 57 w 57"/>
                  <a:gd name="T17" fmla="*/ 8 h 80"/>
                  <a:gd name="T18" fmla="*/ 57 w 57"/>
                  <a:gd name="T19" fmla="*/ 12 h 80"/>
                  <a:gd name="T20" fmla="*/ 57 w 57"/>
                  <a:gd name="T21" fmla="*/ 16 h 80"/>
                  <a:gd name="T22" fmla="*/ 53 w 57"/>
                  <a:gd name="T23" fmla="*/ 16 h 80"/>
                  <a:gd name="T24" fmla="*/ 49 w 57"/>
                  <a:gd name="T25" fmla="*/ 20 h 80"/>
                  <a:gd name="T26" fmla="*/ 49 w 57"/>
                  <a:gd name="T27" fmla="*/ 16 h 80"/>
                  <a:gd name="T28" fmla="*/ 45 w 57"/>
                  <a:gd name="T29" fmla="*/ 16 h 80"/>
                  <a:gd name="T30" fmla="*/ 41 w 57"/>
                  <a:gd name="T31" fmla="*/ 12 h 80"/>
                  <a:gd name="T32" fmla="*/ 37 w 57"/>
                  <a:gd name="T33" fmla="*/ 12 h 80"/>
                  <a:gd name="T34" fmla="*/ 37 w 57"/>
                  <a:gd name="T35" fmla="*/ 12 h 80"/>
                  <a:gd name="T36" fmla="*/ 37 w 57"/>
                  <a:gd name="T37" fmla="*/ 12 h 80"/>
                  <a:gd name="T38" fmla="*/ 29 w 57"/>
                  <a:gd name="T39" fmla="*/ 16 h 80"/>
                  <a:gd name="T40" fmla="*/ 25 w 57"/>
                  <a:gd name="T41" fmla="*/ 24 h 80"/>
                  <a:gd name="T42" fmla="*/ 25 w 57"/>
                  <a:gd name="T43" fmla="*/ 60 h 80"/>
                  <a:gd name="T44" fmla="*/ 29 w 57"/>
                  <a:gd name="T45" fmla="*/ 68 h 80"/>
                  <a:gd name="T46" fmla="*/ 29 w 57"/>
                  <a:gd name="T47" fmla="*/ 72 h 80"/>
                  <a:gd name="T48" fmla="*/ 29 w 57"/>
                  <a:gd name="T49" fmla="*/ 72 h 80"/>
                  <a:gd name="T50" fmla="*/ 33 w 57"/>
                  <a:gd name="T51" fmla="*/ 76 h 80"/>
                  <a:gd name="T52" fmla="*/ 37 w 57"/>
                  <a:gd name="T53" fmla="*/ 76 h 80"/>
                  <a:gd name="T54" fmla="*/ 41 w 57"/>
                  <a:gd name="T55" fmla="*/ 76 h 80"/>
                  <a:gd name="T56" fmla="*/ 41 w 57"/>
                  <a:gd name="T57" fmla="*/ 80 h 80"/>
                  <a:gd name="T58" fmla="*/ 0 w 57"/>
                  <a:gd name="T59" fmla="*/ 80 h 80"/>
                  <a:gd name="T60" fmla="*/ 0 w 57"/>
                  <a:gd name="T61" fmla="*/ 76 h 80"/>
                  <a:gd name="T62" fmla="*/ 5 w 57"/>
                  <a:gd name="T63" fmla="*/ 76 h 80"/>
                  <a:gd name="T64" fmla="*/ 9 w 57"/>
                  <a:gd name="T65" fmla="*/ 76 h 80"/>
                  <a:gd name="T66" fmla="*/ 9 w 57"/>
                  <a:gd name="T67" fmla="*/ 72 h 80"/>
                  <a:gd name="T68" fmla="*/ 13 w 57"/>
                  <a:gd name="T69" fmla="*/ 68 h 80"/>
                  <a:gd name="T70" fmla="*/ 13 w 57"/>
                  <a:gd name="T71" fmla="*/ 68 h 80"/>
                  <a:gd name="T72" fmla="*/ 13 w 57"/>
                  <a:gd name="T73" fmla="*/ 60 h 80"/>
                  <a:gd name="T74" fmla="*/ 13 w 57"/>
                  <a:gd name="T75" fmla="*/ 32 h 80"/>
                  <a:gd name="T76" fmla="*/ 13 w 57"/>
                  <a:gd name="T77" fmla="*/ 20 h 80"/>
                  <a:gd name="T78" fmla="*/ 13 w 57"/>
                  <a:gd name="T79" fmla="*/ 12 h 80"/>
                  <a:gd name="T80" fmla="*/ 13 w 57"/>
                  <a:gd name="T81" fmla="*/ 12 h 80"/>
                  <a:gd name="T82" fmla="*/ 9 w 57"/>
                  <a:gd name="T83" fmla="*/ 8 h 80"/>
                  <a:gd name="T84" fmla="*/ 9 w 57"/>
                  <a:gd name="T85" fmla="*/ 8 h 80"/>
                  <a:gd name="T86" fmla="*/ 5 w 57"/>
                  <a:gd name="T87" fmla="*/ 8 h 80"/>
                  <a:gd name="T88" fmla="*/ 5 w 57"/>
                  <a:gd name="T89" fmla="*/ 8 h 80"/>
                  <a:gd name="T90" fmla="*/ 0 w 57"/>
                  <a:gd name="T91" fmla="*/ 8 h 80"/>
                  <a:gd name="T92" fmla="*/ 0 w 57"/>
                  <a:gd name="T93" fmla="*/ 8 h 80"/>
                  <a:gd name="T94" fmla="*/ 25 w 57"/>
                  <a:gd name="T95" fmla="*/ 0 h 80"/>
                  <a:gd name="T96" fmla="*/ 25 w 57"/>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80"/>
                  <a:gd name="T149" fmla="*/ 57 w 57"/>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80">
                    <a:moveTo>
                      <a:pt x="25" y="0"/>
                    </a:moveTo>
                    <a:lnTo>
                      <a:pt x="25" y="20"/>
                    </a:lnTo>
                    <a:lnTo>
                      <a:pt x="33" y="8"/>
                    </a:lnTo>
                    <a:lnTo>
                      <a:pt x="41" y="0"/>
                    </a:lnTo>
                    <a:lnTo>
                      <a:pt x="45" y="0"/>
                    </a:lnTo>
                    <a:lnTo>
                      <a:pt x="53" y="0"/>
                    </a:lnTo>
                    <a:lnTo>
                      <a:pt x="57" y="4"/>
                    </a:lnTo>
                    <a:lnTo>
                      <a:pt x="57" y="8"/>
                    </a:lnTo>
                    <a:lnTo>
                      <a:pt x="57" y="12"/>
                    </a:lnTo>
                    <a:lnTo>
                      <a:pt x="57" y="16"/>
                    </a:lnTo>
                    <a:lnTo>
                      <a:pt x="53" y="16"/>
                    </a:lnTo>
                    <a:lnTo>
                      <a:pt x="49" y="20"/>
                    </a:lnTo>
                    <a:lnTo>
                      <a:pt x="49" y="16"/>
                    </a:lnTo>
                    <a:lnTo>
                      <a:pt x="45" y="16"/>
                    </a:lnTo>
                    <a:lnTo>
                      <a:pt x="41" y="12"/>
                    </a:lnTo>
                    <a:lnTo>
                      <a:pt x="37" y="12"/>
                    </a:lnTo>
                    <a:lnTo>
                      <a:pt x="29" y="16"/>
                    </a:lnTo>
                    <a:lnTo>
                      <a:pt x="25" y="24"/>
                    </a:lnTo>
                    <a:lnTo>
                      <a:pt x="25" y="60"/>
                    </a:lnTo>
                    <a:lnTo>
                      <a:pt x="29" y="68"/>
                    </a:lnTo>
                    <a:lnTo>
                      <a:pt x="29" y="72"/>
                    </a:lnTo>
                    <a:lnTo>
                      <a:pt x="33" y="76"/>
                    </a:lnTo>
                    <a:lnTo>
                      <a:pt x="37" y="76"/>
                    </a:lnTo>
                    <a:lnTo>
                      <a:pt x="41" y="76"/>
                    </a:lnTo>
                    <a:lnTo>
                      <a:pt x="41" y="80"/>
                    </a:lnTo>
                    <a:lnTo>
                      <a:pt x="0" y="80"/>
                    </a:lnTo>
                    <a:lnTo>
                      <a:pt x="0" y="76"/>
                    </a:lnTo>
                    <a:lnTo>
                      <a:pt x="5" y="76"/>
                    </a:lnTo>
                    <a:lnTo>
                      <a:pt x="9" y="76"/>
                    </a:lnTo>
                    <a:lnTo>
                      <a:pt x="9" y="72"/>
                    </a:lnTo>
                    <a:lnTo>
                      <a:pt x="13" y="68"/>
                    </a:lnTo>
                    <a:lnTo>
                      <a:pt x="13" y="60"/>
                    </a:lnTo>
                    <a:lnTo>
                      <a:pt x="13" y="32"/>
                    </a:lnTo>
                    <a:lnTo>
                      <a:pt x="13" y="20"/>
                    </a:lnTo>
                    <a:lnTo>
                      <a:pt x="13" y="12"/>
                    </a:lnTo>
                    <a:lnTo>
                      <a:pt x="9" y="8"/>
                    </a:lnTo>
                    <a:lnTo>
                      <a:pt x="5" y="8"/>
                    </a:lnTo>
                    <a:lnTo>
                      <a:pt x="0" y="8"/>
                    </a:lnTo>
                    <a:lnTo>
                      <a:pt x="25"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20" name="Freeform 38"/>
              <p:cNvSpPr>
                <a:spLocks noEditPoints="1"/>
              </p:cNvSpPr>
              <p:nvPr/>
            </p:nvSpPr>
            <p:spPr bwMode="auto">
              <a:xfrm>
                <a:off x="1093" y="3476"/>
                <a:ext cx="72" cy="80"/>
              </a:xfrm>
              <a:custGeom>
                <a:avLst/>
                <a:gdLst>
                  <a:gd name="T0" fmla="*/ 36 w 72"/>
                  <a:gd name="T1" fmla="*/ 72 h 80"/>
                  <a:gd name="T2" fmla="*/ 28 w 72"/>
                  <a:gd name="T3" fmla="*/ 80 h 80"/>
                  <a:gd name="T4" fmla="*/ 20 w 72"/>
                  <a:gd name="T5" fmla="*/ 80 h 80"/>
                  <a:gd name="T6" fmla="*/ 4 w 72"/>
                  <a:gd name="T7" fmla="*/ 76 h 80"/>
                  <a:gd name="T8" fmla="*/ 0 w 72"/>
                  <a:gd name="T9" fmla="*/ 60 h 80"/>
                  <a:gd name="T10" fmla="*/ 0 w 72"/>
                  <a:gd name="T11" fmla="*/ 52 h 80"/>
                  <a:gd name="T12" fmla="*/ 16 w 72"/>
                  <a:gd name="T13" fmla="*/ 40 h 80"/>
                  <a:gd name="T14" fmla="*/ 44 w 72"/>
                  <a:gd name="T15" fmla="*/ 28 h 80"/>
                  <a:gd name="T16" fmla="*/ 44 w 72"/>
                  <a:gd name="T17" fmla="*/ 16 h 80"/>
                  <a:gd name="T18" fmla="*/ 36 w 72"/>
                  <a:gd name="T19" fmla="*/ 4 h 80"/>
                  <a:gd name="T20" fmla="*/ 24 w 72"/>
                  <a:gd name="T21" fmla="*/ 4 h 80"/>
                  <a:gd name="T22" fmla="*/ 20 w 72"/>
                  <a:gd name="T23" fmla="*/ 12 h 80"/>
                  <a:gd name="T24" fmla="*/ 16 w 72"/>
                  <a:gd name="T25" fmla="*/ 20 h 80"/>
                  <a:gd name="T26" fmla="*/ 16 w 72"/>
                  <a:gd name="T27" fmla="*/ 24 h 80"/>
                  <a:gd name="T28" fmla="*/ 12 w 72"/>
                  <a:gd name="T29" fmla="*/ 28 h 80"/>
                  <a:gd name="T30" fmla="*/ 4 w 72"/>
                  <a:gd name="T31" fmla="*/ 24 h 80"/>
                  <a:gd name="T32" fmla="*/ 4 w 72"/>
                  <a:gd name="T33" fmla="*/ 20 h 80"/>
                  <a:gd name="T34" fmla="*/ 12 w 72"/>
                  <a:gd name="T35" fmla="*/ 4 h 80"/>
                  <a:gd name="T36" fmla="*/ 32 w 72"/>
                  <a:gd name="T37" fmla="*/ 0 h 80"/>
                  <a:gd name="T38" fmla="*/ 48 w 72"/>
                  <a:gd name="T39" fmla="*/ 0 h 80"/>
                  <a:gd name="T40" fmla="*/ 56 w 72"/>
                  <a:gd name="T41" fmla="*/ 12 h 80"/>
                  <a:gd name="T42" fmla="*/ 56 w 72"/>
                  <a:gd name="T43" fmla="*/ 24 h 80"/>
                  <a:gd name="T44" fmla="*/ 56 w 72"/>
                  <a:gd name="T45" fmla="*/ 60 h 80"/>
                  <a:gd name="T46" fmla="*/ 60 w 72"/>
                  <a:gd name="T47" fmla="*/ 68 h 80"/>
                  <a:gd name="T48" fmla="*/ 60 w 72"/>
                  <a:gd name="T49" fmla="*/ 68 h 80"/>
                  <a:gd name="T50" fmla="*/ 64 w 72"/>
                  <a:gd name="T51" fmla="*/ 68 h 80"/>
                  <a:gd name="T52" fmla="*/ 68 w 72"/>
                  <a:gd name="T53" fmla="*/ 68 h 80"/>
                  <a:gd name="T54" fmla="*/ 72 w 72"/>
                  <a:gd name="T55" fmla="*/ 68 h 80"/>
                  <a:gd name="T56" fmla="*/ 52 w 72"/>
                  <a:gd name="T57" fmla="*/ 80 h 80"/>
                  <a:gd name="T58" fmla="*/ 44 w 72"/>
                  <a:gd name="T59" fmla="*/ 76 h 80"/>
                  <a:gd name="T60" fmla="*/ 44 w 72"/>
                  <a:gd name="T61" fmla="*/ 68 h 80"/>
                  <a:gd name="T62" fmla="*/ 44 w 72"/>
                  <a:gd name="T63" fmla="*/ 32 h 80"/>
                  <a:gd name="T64" fmla="*/ 28 w 72"/>
                  <a:gd name="T65" fmla="*/ 40 h 80"/>
                  <a:gd name="T66" fmla="*/ 16 w 72"/>
                  <a:gd name="T67" fmla="*/ 48 h 80"/>
                  <a:gd name="T68" fmla="*/ 12 w 72"/>
                  <a:gd name="T69" fmla="*/ 56 h 80"/>
                  <a:gd name="T70" fmla="*/ 16 w 72"/>
                  <a:gd name="T71" fmla="*/ 64 h 80"/>
                  <a:gd name="T72" fmla="*/ 28 w 72"/>
                  <a:gd name="T73" fmla="*/ 68 h 80"/>
                  <a:gd name="T74" fmla="*/ 44 w 72"/>
                  <a:gd name="T75" fmla="*/ 6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36" y="72"/>
                    </a:lnTo>
                    <a:lnTo>
                      <a:pt x="32" y="76"/>
                    </a:lnTo>
                    <a:lnTo>
                      <a:pt x="28" y="80"/>
                    </a:lnTo>
                    <a:lnTo>
                      <a:pt x="24" y="80"/>
                    </a:lnTo>
                    <a:lnTo>
                      <a:pt x="20" y="80"/>
                    </a:lnTo>
                    <a:lnTo>
                      <a:pt x="12" y="80"/>
                    </a:lnTo>
                    <a:lnTo>
                      <a:pt x="4" y="76"/>
                    </a:lnTo>
                    <a:lnTo>
                      <a:pt x="0" y="68"/>
                    </a:lnTo>
                    <a:lnTo>
                      <a:pt x="0" y="60"/>
                    </a:lnTo>
                    <a:lnTo>
                      <a:pt x="0" y="56"/>
                    </a:lnTo>
                    <a:lnTo>
                      <a:pt x="0" y="52"/>
                    </a:lnTo>
                    <a:lnTo>
                      <a:pt x="8" y="44"/>
                    </a:lnTo>
                    <a:lnTo>
                      <a:pt x="16" y="40"/>
                    </a:lnTo>
                    <a:lnTo>
                      <a:pt x="24" y="36"/>
                    </a:lnTo>
                    <a:lnTo>
                      <a:pt x="44" y="28"/>
                    </a:lnTo>
                    <a:lnTo>
                      <a:pt x="44" y="24"/>
                    </a:lnTo>
                    <a:lnTo>
                      <a:pt x="44" y="16"/>
                    </a:lnTo>
                    <a:lnTo>
                      <a:pt x="40" y="8"/>
                    </a:lnTo>
                    <a:lnTo>
                      <a:pt x="36" y="4"/>
                    </a:lnTo>
                    <a:lnTo>
                      <a:pt x="28" y="4"/>
                    </a:lnTo>
                    <a:lnTo>
                      <a:pt x="24" y="4"/>
                    </a:lnTo>
                    <a:lnTo>
                      <a:pt x="20" y="8"/>
                    </a:lnTo>
                    <a:lnTo>
                      <a:pt x="20" y="12"/>
                    </a:lnTo>
                    <a:lnTo>
                      <a:pt x="16" y="12"/>
                    </a:lnTo>
                    <a:lnTo>
                      <a:pt x="16" y="20"/>
                    </a:lnTo>
                    <a:lnTo>
                      <a:pt x="16" y="24"/>
                    </a:lnTo>
                    <a:lnTo>
                      <a:pt x="12" y="28"/>
                    </a:lnTo>
                    <a:lnTo>
                      <a:pt x="8" y="28"/>
                    </a:lnTo>
                    <a:lnTo>
                      <a:pt x="4" y="24"/>
                    </a:lnTo>
                    <a:lnTo>
                      <a:pt x="4" y="20"/>
                    </a:lnTo>
                    <a:lnTo>
                      <a:pt x="4" y="12"/>
                    </a:lnTo>
                    <a:lnTo>
                      <a:pt x="12" y="4"/>
                    </a:lnTo>
                    <a:lnTo>
                      <a:pt x="20" y="0"/>
                    </a:lnTo>
                    <a:lnTo>
                      <a:pt x="32" y="0"/>
                    </a:lnTo>
                    <a:lnTo>
                      <a:pt x="40" y="0"/>
                    </a:lnTo>
                    <a:lnTo>
                      <a:pt x="48" y="0"/>
                    </a:lnTo>
                    <a:lnTo>
                      <a:pt x="52" y="4"/>
                    </a:lnTo>
                    <a:lnTo>
                      <a:pt x="56" y="12"/>
                    </a:lnTo>
                    <a:lnTo>
                      <a:pt x="56" y="16"/>
                    </a:lnTo>
                    <a:lnTo>
                      <a:pt x="56" y="24"/>
                    </a:lnTo>
                    <a:lnTo>
                      <a:pt x="56" y="52"/>
                    </a:lnTo>
                    <a:lnTo>
                      <a:pt x="56" y="60"/>
                    </a:lnTo>
                    <a:lnTo>
                      <a:pt x="60" y="64"/>
                    </a:lnTo>
                    <a:lnTo>
                      <a:pt x="60" y="68"/>
                    </a:lnTo>
                    <a:lnTo>
                      <a:pt x="64" y="68"/>
                    </a:lnTo>
                    <a:lnTo>
                      <a:pt x="68" y="68"/>
                    </a:lnTo>
                    <a:lnTo>
                      <a:pt x="72" y="64"/>
                    </a:lnTo>
                    <a:lnTo>
                      <a:pt x="72" y="68"/>
                    </a:lnTo>
                    <a:lnTo>
                      <a:pt x="60" y="76"/>
                    </a:lnTo>
                    <a:lnTo>
                      <a:pt x="52" y="80"/>
                    </a:lnTo>
                    <a:lnTo>
                      <a:pt x="48" y="80"/>
                    </a:lnTo>
                    <a:lnTo>
                      <a:pt x="44" y="76"/>
                    </a:lnTo>
                    <a:lnTo>
                      <a:pt x="44" y="72"/>
                    </a:lnTo>
                    <a:lnTo>
                      <a:pt x="44" y="68"/>
                    </a:lnTo>
                    <a:close/>
                    <a:moveTo>
                      <a:pt x="44" y="60"/>
                    </a:moveTo>
                    <a:lnTo>
                      <a:pt x="44" y="32"/>
                    </a:lnTo>
                    <a:lnTo>
                      <a:pt x="32" y="36"/>
                    </a:lnTo>
                    <a:lnTo>
                      <a:pt x="28" y="40"/>
                    </a:lnTo>
                    <a:lnTo>
                      <a:pt x="20" y="44"/>
                    </a:lnTo>
                    <a:lnTo>
                      <a:pt x="16" y="48"/>
                    </a:lnTo>
                    <a:lnTo>
                      <a:pt x="16" y="52"/>
                    </a:lnTo>
                    <a:lnTo>
                      <a:pt x="12" y="56"/>
                    </a:lnTo>
                    <a:lnTo>
                      <a:pt x="16" y="60"/>
                    </a:lnTo>
                    <a:lnTo>
                      <a:pt x="16" y="64"/>
                    </a:lnTo>
                    <a:lnTo>
                      <a:pt x="20" y="68"/>
                    </a:lnTo>
                    <a:lnTo>
                      <a:pt x="28" y="68"/>
                    </a:lnTo>
                    <a:lnTo>
                      <a:pt x="32" y="68"/>
                    </a:lnTo>
                    <a:lnTo>
                      <a:pt x="44" y="6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21" name="Freeform 39"/>
              <p:cNvSpPr>
                <a:spLocks/>
              </p:cNvSpPr>
              <p:nvPr/>
            </p:nvSpPr>
            <p:spPr bwMode="auto">
              <a:xfrm>
                <a:off x="1351" y="3476"/>
                <a:ext cx="133" cy="80"/>
              </a:xfrm>
              <a:custGeom>
                <a:avLst/>
                <a:gdLst>
                  <a:gd name="T0" fmla="*/ 32 w 133"/>
                  <a:gd name="T1" fmla="*/ 8 h 80"/>
                  <a:gd name="T2" fmla="*/ 40 w 133"/>
                  <a:gd name="T3" fmla="*/ 4 h 80"/>
                  <a:gd name="T4" fmla="*/ 48 w 133"/>
                  <a:gd name="T5" fmla="*/ 0 h 80"/>
                  <a:gd name="T6" fmla="*/ 60 w 133"/>
                  <a:gd name="T7" fmla="*/ 0 h 80"/>
                  <a:gd name="T8" fmla="*/ 73 w 133"/>
                  <a:gd name="T9" fmla="*/ 8 h 80"/>
                  <a:gd name="T10" fmla="*/ 81 w 133"/>
                  <a:gd name="T11" fmla="*/ 8 h 80"/>
                  <a:gd name="T12" fmla="*/ 97 w 133"/>
                  <a:gd name="T13" fmla="*/ 0 h 80"/>
                  <a:gd name="T14" fmla="*/ 109 w 133"/>
                  <a:gd name="T15" fmla="*/ 0 h 80"/>
                  <a:gd name="T16" fmla="*/ 117 w 133"/>
                  <a:gd name="T17" fmla="*/ 4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68 h 80"/>
                  <a:gd name="T36" fmla="*/ 109 w 133"/>
                  <a:gd name="T37" fmla="*/ 60 h 80"/>
                  <a:gd name="T38" fmla="*/ 109 w 133"/>
                  <a:gd name="T39" fmla="*/ 20 h 80"/>
                  <a:gd name="T40" fmla="*/ 101 w 133"/>
                  <a:gd name="T41" fmla="*/ 12 h 80"/>
                  <a:gd name="T42" fmla="*/ 89 w 133"/>
                  <a:gd name="T43" fmla="*/ 8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8 w 133"/>
                  <a:gd name="T57" fmla="*/ 80 h 80"/>
                  <a:gd name="T58" fmla="*/ 52 w 133"/>
                  <a:gd name="T59" fmla="*/ 76 h 80"/>
                  <a:gd name="T60" fmla="*/ 56 w 133"/>
                  <a:gd name="T61" fmla="*/ 72 h 80"/>
                  <a:gd name="T62" fmla="*/ 60 w 133"/>
                  <a:gd name="T63" fmla="*/ 68 h 80"/>
                  <a:gd name="T64" fmla="*/ 60 w 133"/>
                  <a:gd name="T65" fmla="*/ 28 h 80"/>
                  <a:gd name="T66" fmla="*/ 56 w 133"/>
                  <a:gd name="T67" fmla="*/ 16 h 80"/>
                  <a:gd name="T68" fmla="*/ 48 w 133"/>
                  <a:gd name="T69" fmla="*/ 8 h 80"/>
                  <a:gd name="T70" fmla="*/ 36 w 133"/>
                  <a:gd name="T71" fmla="*/ 12 h 80"/>
                  <a:gd name="T72" fmla="*/ 28 w 133"/>
                  <a:gd name="T73" fmla="*/ 20 h 80"/>
                  <a:gd name="T74" fmla="*/ 28 w 133"/>
                  <a:gd name="T75" fmla="*/ 68 h 80"/>
                  <a:gd name="T76" fmla="*/ 28 w 133"/>
                  <a:gd name="T77" fmla="*/ 72 h 80"/>
                  <a:gd name="T78" fmla="*/ 32 w 133"/>
                  <a:gd name="T79" fmla="*/ 76 h 80"/>
                  <a:gd name="T80" fmla="*/ 36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8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8" y="16"/>
                    </a:moveTo>
                    <a:lnTo>
                      <a:pt x="32" y="8"/>
                    </a:lnTo>
                    <a:lnTo>
                      <a:pt x="36" y="4"/>
                    </a:lnTo>
                    <a:lnTo>
                      <a:pt x="40" y="4"/>
                    </a:lnTo>
                    <a:lnTo>
                      <a:pt x="44" y="0"/>
                    </a:lnTo>
                    <a:lnTo>
                      <a:pt x="48" y="0"/>
                    </a:lnTo>
                    <a:lnTo>
                      <a:pt x="52" y="0"/>
                    </a:lnTo>
                    <a:lnTo>
                      <a:pt x="60" y="0"/>
                    </a:lnTo>
                    <a:lnTo>
                      <a:pt x="68" y="4"/>
                    </a:lnTo>
                    <a:lnTo>
                      <a:pt x="73" y="8"/>
                    </a:lnTo>
                    <a:lnTo>
                      <a:pt x="73" y="16"/>
                    </a:lnTo>
                    <a:lnTo>
                      <a:pt x="81" y="8"/>
                    </a:lnTo>
                    <a:lnTo>
                      <a:pt x="89" y="0"/>
                    </a:lnTo>
                    <a:lnTo>
                      <a:pt x="97" y="0"/>
                    </a:lnTo>
                    <a:lnTo>
                      <a:pt x="101" y="0"/>
                    </a:lnTo>
                    <a:lnTo>
                      <a:pt x="109" y="0"/>
                    </a:lnTo>
                    <a:lnTo>
                      <a:pt x="113" y="0"/>
                    </a:lnTo>
                    <a:lnTo>
                      <a:pt x="117" y="4"/>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68"/>
                    </a:lnTo>
                    <a:lnTo>
                      <a:pt x="109" y="60"/>
                    </a:lnTo>
                    <a:lnTo>
                      <a:pt x="109" y="28"/>
                    </a:lnTo>
                    <a:lnTo>
                      <a:pt x="109" y="20"/>
                    </a:lnTo>
                    <a:lnTo>
                      <a:pt x="105" y="16"/>
                    </a:lnTo>
                    <a:lnTo>
                      <a:pt x="101" y="12"/>
                    </a:lnTo>
                    <a:lnTo>
                      <a:pt x="93" y="8"/>
                    </a:lnTo>
                    <a:lnTo>
                      <a:pt x="89" y="8"/>
                    </a:lnTo>
                    <a:lnTo>
                      <a:pt x="85" y="12"/>
                    </a:lnTo>
                    <a:lnTo>
                      <a:pt x="81" y="16"/>
                    </a:lnTo>
                    <a:lnTo>
                      <a:pt x="77" y="20"/>
                    </a:lnTo>
                    <a:lnTo>
                      <a:pt x="73" y="20"/>
                    </a:lnTo>
                    <a:lnTo>
                      <a:pt x="73" y="24"/>
                    </a:lnTo>
                    <a:lnTo>
                      <a:pt x="73" y="60"/>
                    </a:lnTo>
                    <a:lnTo>
                      <a:pt x="77" y="68"/>
                    </a:lnTo>
                    <a:lnTo>
                      <a:pt x="77" y="72"/>
                    </a:lnTo>
                    <a:lnTo>
                      <a:pt x="77" y="76"/>
                    </a:lnTo>
                    <a:lnTo>
                      <a:pt x="81" y="76"/>
                    </a:lnTo>
                    <a:lnTo>
                      <a:pt x="85" y="76"/>
                    </a:lnTo>
                    <a:lnTo>
                      <a:pt x="85" y="80"/>
                    </a:lnTo>
                    <a:lnTo>
                      <a:pt x="48" y="80"/>
                    </a:lnTo>
                    <a:lnTo>
                      <a:pt x="48" y="76"/>
                    </a:lnTo>
                    <a:lnTo>
                      <a:pt x="52" y="76"/>
                    </a:lnTo>
                    <a:lnTo>
                      <a:pt x="56" y="76"/>
                    </a:lnTo>
                    <a:lnTo>
                      <a:pt x="56" y="72"/>
                    </a:lnTo>
                    <a:lnTo>
                      <a:pt x="60" y="68"/>
                    </a:lnTo>
                    <a:lnTo>
                      <a:pt x="60" y="60"/>
                    </a:lnTo>
                    <a:lnTo>
                      <a:pt x="60" y="28"/>
                    </a:lnTo>
                    <a:lnTo>
                      <a:pt x="60" y="20"/>
                    </a:lnTo>
                    <a:lnTo>
                      <a:pt x="56" y="16"/>
                    </a:lnTo>
                    <a:lnTo>
                      <a:pt x="52" y="12"/>
                    </a:lnTo>
                    <a:lnTo>
                      <a:pt x="48" y="8"/>
                    </a:lnTo>
                    <a:lnTo>
                      <a:pt x="40" y="8"/>
                    </a:lnTo>
                    <a:lnTo>
                      <a:pt x="36" y="12"/>
                    </a:lnTo>
                    <a:lnTo>
                      <a:pt x="32" y="16"/>
                    </a:lnTo>
                    <a:lnTo>
                      <a:pt x="28" y="20"/>
                    </a:lnTo>
                    <a:lnTo>
                      <a:pt x="28" y="60"/>
                    </a:lnTo>
                    <a:lnTo>
                      <a:pt x="28" y="68"/>
                    </a:lnTo>
                    <a:lnTo>
                      <a:pt x="28" y="72"/>
                    </a:lnTo>
                    <a:lnTo>
                      <a:pt x="32" y="76"/>
                    </a:lnTo>
                    <a:lnTo>
                      <a:pt x="36" y="76"/>
                    </a:lnTo>
                    <a:lnTo>
                      <a:pt x="36"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8"/>
                    </a:lnTo>
                    <a:lnTo>
                      <a:pt x="4" y="8"/>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22" name="Freeform 40"/>
              <p:cNvSpPr>
                <a:spLocks noEditPoints="1"/>
              </p:cNvSpPr>
              <p:nvPr/>
            </p:nvSpPr>
            <p:spPr bwMode="auto">
              <a:xfrm>
                <a:off x="1492" y="3476"/>
                <a:ext cx="77" cy="80"/>
              </a:xfrm>
              <a:custGeom>
                <a:avLst/>
                <a:gdLst>
                  <a:gd name="T0" fmla="*/ 40 w 77"/>
                  <a:gd name="T1" fmla="*/ 0 h 80"/>
                  <a:gd name="T2" fmla="*/ 49 w 77"/>
                  <a:gd name="T3" fmla="*/ 0 h 80"/>
                  <a:gd name="T4" fmla="*/ 61 w 77"/>
                  <a:gd name="T5" fmla="*/ 4 h 80"/>
                  <a:gd name="T6" fmla="*/ 69 w 77"/>
                  <a:gd name="T7" fmla="*/ 12 h 80"/>
                  <a:gd name="T8" fmla="*/ 73 w 77"/>
                  <a:gd name="T9" fmla="*/ 24 h 80"/>
                  <a:gd name="T10" fmla="*/ 77 w 77"/>
                  <a:gd name="T11" fmla="*/ 36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12 w 77"/>
                  <a:gd name="T29" fmla="*/ 68 h 80"/>
                  <a:gd name="T30" fmla="*/ 4 w 77"/>
                  <a:gd name="T31" fmla="*/ 52 h 80"/>
                  <a:gd name="T32" fmla="*/ 0 w 77"/>
                  <a:gd name="T33" fmla="*/ 40 h 80"/>
                  <a:gd name="T34" fmla="*/ 4 w 77"/>
                  <a:gd name="T35" fmla="*/ 28 h 80"/>
                  <a:gd name="T36" fmla="*/ 8 w 77"/>
                  <a:gd name="T37" fmla="*/ 20 h 80"/>
                  <a:gd name="T38" fmla="*/ 12 w 77"/>
                  <a:gd name="T39" fmla="*/ 8 h 80"/>
                  <a:gd name="T40" fmla="*/ 20 w 77"/>
                  <a:gd name="T41" fmla="*/ 4 h 80"/>
                  <a:gd name="T42" fmla="*/ 28 w 77"/>
                  <a:gd name="T43" fmla="*/ 0 h 80"/>
                  <a:gd name="T44" fmla="*/ 40 w 77"/>
                  <a:gd name="T45" fmla="*/ 0 h 80"/>
                  <a:gd name="T46" fmla="*/ 36 w 77"/>
                  <a:gd name="T47" fmla="*/ 4 h 80"/>
                  <a:gd name="T48" fmla="*/ 32 w 77"/>
                  <a:gd name="T49" fmla="*/ 4 h 80"/>
                  <a:gd name="T50" fmla="*/ 28 w 77"/>
                  <a:gd name="T51" fmla="*/ 8 h 80"/>
                  <a:gd name="T52" fmla="*/ 24 w 77"/>
                  <a:gd name="T53" fmla="*/ 12 h 80"/>
                  <a:gd name="T54" fmla="*/ 20 w 77"/>
                  <a:gd name="T55" fmla="*/ 16 h 80"/>
                  <a:gd name="T56" fmla="*/ 16 w 77"/>
                  <a:gd name="T57" fmla="*/ 24 h 80"/>
                  <a:gd name="T58" fmla="*/ 16 w 77"/>
                  <a:gd name="T59" fmla="*/ 32 h 80"/>
                  <a:gd name="T60" fmla="*/ 16 w 77"/>
                  <a:gd name="T61" fmla="*/ 48 h 80"/>
                  <a:gd name="T62" fmla="*/ 24 w 77"/>
                  <a:gd name="T63" fmla="*/ 64 h 80"/>
                  <a:gd name="T64" fmla="*/ 28 w 77"/>
                  <a:gd name="T65" fmla="*/ 68 h 80"/>
                  <a:gd name="T66" fmla="*/ 36 w 77"/>
                  <a:gd name="T67" fmla="*/ 72 h 80"/>
                  <a:gd name="T68" fmla="*/ 40 w 77"/>
                  <a:gd name="T69" fmla="*/ 76 h 80"/>
                  <a:gd name="T70" fmla="*/ 49 w 77"/>
                  <a:gd name="T71" fmla="*/ 72 h 80"/>
                  <a:gd name="T72" fmla="*/ 57 w 77"/>
                  <a:gd name="T73" fmla="*/ 68 h 80"/>
                  <a:gd name="T74" fmla="*/ 61 w 77"/>
                  <a:gd name="T75" fmla="*/ 60 h 80"/>
                  <a:gd name="T76" fmla="*/ 61 w 77"/>
                  <a:gd name="T77" fmla="*/ 44 h 80"/>
                  <a:gd name="T78" fmla="*/ 61 w 77"/>
                  <a:gd name="T79" fmla="*/ 32 h 80"/>
                  <a:gd name="T80" fmla="*/ 57 w 77"/>
                  <a:gd name="T81" fmla="*/ 20 h 80"/>
                  <a:gd name="T82" fmla="*/ 53 w 77"/>
                  <a:gd name="T83" fmla="*/ 12 h 80"/>
                  <a:gd name="T84" fmla="*/ 44 w 77"/>
                  <a:gd name="T85" fmla="*/ 4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0" y="0"/>
                    </a:moveTo>
                    <a:lnTo>
                      <a:pt x="49" y="0"/>
                    </a:lnTo>
                    <a:lnTo>
                      <a:pt x="61" y="4"/>
                    </a:lnTo>
                    <a:lnTo>
                      <a:pt x="69" y="12"/>
                    </a:lnTo>
                    <a:lnTo>
                      <a:pt x="73" y="24"/>
                    </a:lnTo>
                    <a:lnTo>
                      <a:pt x="77" y="36"/>
                    </a:lnTo>
                    <a:lnTo>
                      <a:pt x="77" y="48"/>
                    </a:lnTo>
                    <a:lnTo>
                      <a:pt x="73" y="60"/>
                    </a:lnTo>
                    <a:lnTo>
                      <a:pt x="65" y="68"/>
                    </a:lnTo>
                    <a:lnTo>
                      <a:pt x="57" y="76"/>
                    </a:lnTo>
                    <a:lnTo>
                      <a:pt x="49" y="80"/>
                    </a:lnTo>
                    <a:lnTo>
                      <a:pt x="36" y="80"/>
                    </a:lnTo>
                    <a:lnTo>
                      <a:pt x="28" y="80"/>
                    </a:lnTo>
                    <a:lnTo>
                      <a:pt x="16" y="76"/>
                    </a:lnTo>
                    <a:lnTo>
                      <a:pt x="12" y="68"/>
                    </a:lnTo>
                    <a:lnTo>
                      <a:pt x="4" y="52"/>
                    </a:lnTo>
                    <a:lnTo>
                      <a:pt x="0" y="40"/>
                    </a:lnTo>
                    <a:lnTo>
                      <a:pt x="4" y="28"/>
                    </a:lnTo>
                    <a:lnTo>
                      <a:pt x="8" y="20"/>
                    </a:lnTo>
                    <a:lnTo>
                      <a:pt x="12" y="8"/>
                    </a:lnTo>
                    <a:lnTo>
                      <a:pt x="20" y="4"/>
                    </a:lnTo>
                    <a:lnTo>
                      <a:pt x="28" y="0"/>
                    </a:lnTo>
                    <a:lnTo>
                      <a:pt x="40" y="0"/>
                    </a:lnTo>
                    <a:close/>
                    <a:moveTo>
                      <a:pt x="36" y="4"/>
                    </a:moveTo>
                    <a:lnTo>
                      <a:pt x="32" y="4"/>
                    </a:lnTo>
                    <a:lnTo>
                      <a:pt x="28" y="8"/>
                    </a:lnTo>
                    <a:lnTo>
                      <a:pt x="24" y="12"/>
                    </a:lnTo>
                    <a:lnTo>
                      <a:pt x="20" y="16"/>
                    </a:lnTo>
                    <a:lnTo>
                      <a:pt x="16" y="24"/>
                    </a:lnTo>
                    <a:lnTo>
                      <a:pt x="16" y="32"/>
                    </a:lnTo>
                    <a:lnTo>
                      <a:pt x="16" y="48"/>
                    </a:lnTo>
                    <a:lnTo>
                      <a:pt x="24" y="64"/>
                    </a:lnTo>
                    <a:lnTo>
                      <a:pt x="28" y="68"/>
                    </a:lnTo>
                    <a:lnTo>
                      <a:pt x="36" y="72"/>
                    </a:lnTo>
                    <a:lnTo>
                      <a:pt x="40" y="76"/>
                    </a:lnTo>
                    <a:lnTo>
                      <a:pt x="49" y="72"/>
                    </a:lnTo>
                    <a:lnTo>
                      <a:pt x="57" y="68"/>
                    </a:lnTo>
                    <a:lnTo>
                      <a:pt x="61" y="60"/>
                    </a:lnTo>
                    <a:lnTo>
                      <a:pt x="61" y="44"/>
                    </a:lnTo>
                    <a:lnTo>
                      <a:pt x="61" y="32"/>
                    </a:lnTo>
                    <a:lnTo>
                      <a:pt x="57" y="20"/>
                    </a:lnTo>
                    <a:lnTo>
                      <a:pt x="53" y="12"/>
                    </a:lnTo>
                    <a:lnTo>
                      <a:pt x="44" y="4"/>
                    </a:lnTo>
                    <a:lnTo>
                      <a:pt x="36"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23" name="Freeform 41"/>
              <p:cNvSpPr>
                <a:spLocks/>
              </p:cNvSpPr>
              <p:nvPr/>
            </p:nvSpPr>
            <p:spPr bwMode="auto">
              <a:xfrm>
                <a:off x="1577" y="3476"/>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0 h 80"/>
                  <a:gd name="T14" fmla="*/ 56 w 56"/>
                  <a:gd name="T15" fmla="*/ 4 h 80"/>
                  <a:gd name="T16" fmla="*/ 56 w 56"/>
                  <a:gd name="T17" fmla="*/ 8 h 80"/>
                  <a:gd name="T18" fmla="*/ 56 w 56"/>
                  <a:gd name="T19" fmla="*/ 12 h 80"/>
                  <a:gd name="T20" fmla="*/ 56 w 56"/>
                  <a:gd name="T21" fmla="*/ 16 h 80"/>
                  <a:gd name="T22" fmla="*/ 52 w 56"/>
                  <a:gd name="T23" fmla="*/ 16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16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68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0"/>
                    </a:lnTo>
                    <a:lnTo>
                      <a:pt x="56" y="4"/>
                    </a:lnTo>
                    <a:lnTo>
                      <a:pt x="56" y="8"/>
                    </a:lnTo>
                    <a:lnTo>
                      <a:pt x="56" y="12"/>
                    </a:lnTo>
                    <a:lnTo>
                      <a:pt x="56" y="16"/>
                    </a:lnTo>
                    <a:lnTo>
                      <a:pt x="52" y="16"/>
                    </a:lnTo>
                    <a:lnTo>
                      <a:pt x="52" y="20"/>
                    </a:lnTo>
                    <a:lnTo>
                      <a:pt x="48" y="16"/>
                    </a:lnTo>
                    <a:lnTo>
                      <a:pt x="44" y="16"/>
                    </a:lnTo>
                    <a:lnTo>
                      <a:pt x="40" y="12"/>
                    </a:lnTo>
                    <a:lnTo>
                      <a:pt x="36" y="12"/>
                    </a:lnTo>
                    <a:lnTo>
                      <a:pt x="32" y="16"/>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24" name="Freeform 42"/>
              <p:cNvSpPr>
                <a:spLocks/>
              </p:cNvSpPr>
              <p:nvPr/>
            </p:nvSpPr>
            <p:spPr bwMode="auto">
              <a:xfrm>
                <a:off x="1637" y="3476"/>
                <a:ext cx="85" cy="80"/>
              </a:xfrm>
              <a:custGeom>
                <a:avLst/>
                <a:gdLst>
                  <a:gd name="T0" fmla="*/ 25 w 85"/>
                  <a:gd name="T1" fmla="*/ 16 h 80"/>
                  <a:gd name="T2" fmla="*/ 37 w 85"/>
                  <a:gd name="T3" fmla="*/ 4 h 80"/>
                  <a:gd name="T4" fmla="*/ 45 w 85"/>
                  <a:gd name="T5" fmla="*/ 0 h 80"/>
                  <a:gd name="T6" fmla="*/ 53 w 85"/>
                  <a:gd name="T7" fmla="*/ 0 h 80"/>
                  <a:gd name="T8" fmla="*/ 61 w 85"/>
                  <a:gd name="T9" fmla="*/ 0 h 80"/>
                  <a:gd name="T10" fmla="*/ 65 w 85"/>
                  <a:gd name="T11" fmla="*/ 0 h 80"/>
                  <a:gd name="T12" fmla="*/ 69 w 85"/>
                  <a:gd name="T13" fmla="*/ 4 h 80"/>
                  <a:gd name="T14" fmla="*/ 73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7 w 85"/>
                  <a:gd name="T27" fmla="*/ 72 h 80"/>
                  <a:gd name="T28" fmla="*/ 77 w 85"/>
                  <a:gd name="T29" fmla="*/ 76 h 80"/>
                  <a:gd name="T30" fmla="*/ 81 w 85"/>
                  <a:gd name="T31" fmla="*/ 76 h 80"/>
                  <a:gd name="T32" fmla="*/ 85 w 85"/>
                  <a:gd name="T33" fmla="*/ 76 h 80"/>
                  <a:gd name="T34" fmla="*/ 85 w 85"/>
                  <a:gd name="T35" fmla="*/ 80 h 80"/>
                  <a:gd name="T36" fmla="*/ 49 w 85"/>
                  <a:gd name="T37" fmla="*/ 80 h 80"/>
                  <a:gd name="T38" fmla="*/ 49 w 85"/>
                  <a:gd name="T39" fmla="*/ 76 h 80"/>
                  <a:gd name="T40" fmla="*/ 49 w 85"/>
                  <a:gd name="T41" fmla="*/ 76 h 80"/>
                  <a:gd name="T42" fmla="*/ 53 w 85"/>
                  <a:gd name="T43" fmla="*/ 76 h 80"/>
                  <a:gd name="T44" fmla="*/ 57 w 85"/>
                  <a:gd name="T45" fmla="*/ 76 h 80"/>
                  <a:gd name="T46" fmla="*/ 57 w 85"/>
                  <a:gd name="T47" fmla="*/ 72 h 80"/>
                  <a:gd name="T48" fmla="*/ 57 w 85"/>
                  <a:gd name="T49" fmla="*/ 68 h 80"/>
                  <a:gd name="T50" fmla="*/ 61 w 85"/>
                  <a:gd name="T51" fmla="*/ 68 h 80"/>
                  <a:gd name="T52" fmla="*/ 61 w 85"/>
                  <a:gd name="T53" fmla="*/ 60 h 80"/>
                  <a:gd name="T54" fmla="*/ 61 w 85"/>
                  <a:gd name="T55" fmla="*/ 28 h 80"/>
                  <a:gd name="T56" fmla="*/ 57 w 85"/>
                  <a:gd name="T57" fmla="*/ 20 h 80"/>
                  <a:gd name="T58" fmla="*/ 57 w 85"/>
                  <a:gd name="T59" fmla="*/ 12 h 80"/>
                  <a:gd name="T60" fmla="*/ 53 w 85"/>
                  <a:gd name="T61" fmla="*/ 12 h 80"/>
                  <a:gd name="T62" fmla="*/ 45 w 85"/>
                  <a:gd name="T63" fmla="*/ 8 h 80"/>
                  <a:gd name="T64" fmla="*/ 37 w 85"/>
                  <a:gd name="T65" fmla="*/ 12 h 80"/>
                  <a:gd name="T66" fmla="*/ 25 w 85"/>
                  <a:gd name="T67" fmla="*/ 20 h 80"/>
                  <a:gd name="T68" fmla="*/ 25 w 85"/>
                  <a:gd name="T69" fmla="*/ 60 h 80"/>
                  <a:gd name="T70" fmla="*/ 25 w 85"/>
                  <a:gd name="T71" fmla="*/ 68 h 80"/>
                  <a:gd name="T72" fmla="*/ 29 w 85"/>
                  <a:gd name="T73" fmla="*/ 72 h 80"/>
                  <a:gd name="T74" fmla="*/ 29 w 85"/>
                  <a:gd name="T75" fmla="*/ 72 h 80"/>
                  <a:gd name="T76" fmla="*/ 29 w 85"/>
                  <a:gd name="T77" fmla="*/ 76 h 80"/>
                  <a:gd name="T78" fmla="*/ 33 w 85"/>
                  <a:gd name="T79" fmla="*/ 76 h 80"/>
                  <a:gd name="T80" fmla="*/ 37 w 85"/>
                  <a:gd name="T81" fmla="*/ 76 h 80"/>
                  <a:gd name="T82" fmla="*/ 37 w 85"/>
                  <a:gd name="T83" fmla="*/ 80 h 80"/>
                  <a:gd name="T84" fmla="*/ 0 w 85"/>
                  <a:gd name="T85" fmla="*/ 80 h 80"/>
                  <a:gd name="T86" fmla="*/ 0 w 85"/>
                  <a:gd name="T87" fmla="*/ 76 h 80"/>
                  <a:gd name="T88" fmla="*/ 0 w 85"/>
                  <a:gd name="T89" fmla="*/ 76 h 80"/>
                  <a:gd name="T90" fmla="*/ 4 w 85"/>
                  <a:gd name="T91" fmla="*/ 76 h 80"/>
                  <a:gd name="T92" fmla="*/ 8 w 85"/>
                  <a:gd name="T93" fmla="*/ 72 h 80"/>
                  <a:gd name="T94" fmla="*/ 12 w 85"/>
                  <a:gd name="T95" fmla="*/ 68 h 80"/>
                  <a:gd name="T96" fmla="*/ 12 w 85"/>
                  <a:gd name="T97" fmla="*/ 60 h 80"/>
                  <a:gd name="T98" fmla="*/ 12 w 85"/>
                  <a:gd name="T99" fmla="*/ 32 h 80"/>
                  <a:gd name="T100" fmla="*/ 12 w 85"/>
                  <a:gd name="T101" fmla="*/ 20 h 80"/>
                  <a:gd name="T102" fmla="*/ 12 w 85"/>
                  <a:gd name="T103" fmla="*/ 12 h 80"/>
                  <a:gd name="T104" fmla="*/ 8 w 85"/>
                  <a:gd name="T105" fmla="*/ 12 h 80"/>
                  <a:gd name="T106" fmla="*/ 8 w 85"/>
                  <a:gd name="T107" fmla="*/ 8 h 80"/>
                  <a:gd name="T108" fmla="*/ 8 w 85"/>
                  <a:gd name="T109" fmla="*/ 8 h 80"/>
                  <a:gd name="T110" fmla="*/ 4 w 85"/>
                  <a:gd name="T111" fmla="*/ 8 h 80"/>
                  <a:gd name="T112" fmla="*/ 4 w 85"/>
                  <a:gd name="T113" fmla="*/ 8 h 80"/>
                  <a:gd name="T114" fmla="*/ 0 w 85"/>
                  <a:gd name="T115" fmla="*/ 8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7" y="4"/>
                    </a:lnTo>
                    <a:lnTo>
                      <a:pt x="45" y="0"/>
                    </a:lnTo>
                    <a:lnTo>
                      <a:pt x="53" y="0"/>
                    </a:lnTo>
                    <a:lnTo>
                      <a:pt x="61" y="0"/>
                    </a:lnTo>
                    <a:lnTo>
                      <a:pt x="65" y="0"/>
                    </a:lnTo>
                    <a:lnTo>
                      <a:pt x="69" y="4"/>
                    </a:lnTo>
                    <a:lnTo>
                      <a:pt x="73" y="12"/>
                    </a:lnTo>
                    <a:lnTo>
                      <a:pt x="73" y="20"/>
                    </a:lnTo>
                    <a:lnTo>
                      <a:pt x="73" y="28"/>
                    </a:lnTo>
                    <a:lnTo>
                      <a:pt x="73" y="60"/>
                    </a:lnTo>
                    <a:lnTo>
                      <a:pt x="73" y="68"/>
                    </a:lnTo>
                    <a:lnTo>
                      <a:pt x="73" y="72"/>
                    </a:lnTo>
                    <a:lnTo>
                      <a:pt x="77" y="72"/>
                    </a:lnTo>
                    <a:lnTo>
                      <a:pt x="77" y="76"/>
                    </a:lnTo>
                    <a:lnTo>
                      <a:pt x="81" y="76"/>
                    </a:lnTo>
                    <a:lnTo>
                      <a:pt x="85" y="76"/>
                    </a:lnTo>
                    <a:lnTo>
                      <a:pt x="85" y="80"/>
                    </a:lnTo>
                    <a:lnTo>
                      <a:pt x="49" y="80"/>
                    </a:lnTo>
                    <a:lnTo>
                      <a:pt x="49" y="76"/>
                    </a:lnTo>
                    <a:lnTo>
                      <a:pt x="53" y="76"/>
                    </a:lnTo>
                    <a:lnTo>
                      <a:pt x="57" y="76"/>
                    </a:lnTo>
                    <a:lnTo>
                      <a:pt x="57" y="72"/>
                    </a:lnTo>
                    <a:lnTo>
                      <a:pt x="57" y="68"/>
                    </a:lnTo>
                    <a:lnTo>
                      <a:pt x="61" y="68"/>
                    </a:lnTo>
                    <a:lnTo>
                      <a:pt x="61" y="60"/>
                    </a:lnTo>
                    <a:lnTo>
                      <a:pt x="61" y="28"/>
                    </a:lnTo>
                    <a:lnTo>
                      <a:pt x="57" y="20"/>
                    </a:lnTo>
                    <a:lnTo>
                      <a:pt x="57" y="12"/>
                    </a:lnTo>
                    <a:lnTo>
                      <a:pt x="53" y="12"/>
                    </a:lnTo>
                    <a:lnTo>
                      <a:pt x="45" y="8"/>
                    </a:lnTo>
                    <a:lnTo>
                      <a:pt x="37" y="12"/>
                    </a:lnTo>
                    <a:lnTo>
                      <a:pt x="25" y="20"/>
                    </a:lnTo>
                    <a:lnTo>
                      <a:pt x="25" y="60"/>
                    </a:lnTo>
                    <a:lnTo>
                      <a:pt x="25" y="68"/>
                    </a:lnTo>
                    <a:lnTo>
                      <a:pt x="29" y="72"/>
                    </a:lnTo>
                    <a:lnTo>
                      <a:pt x="29" y="76"/>
                    </a:lnTo>
                    <a:lnTo>
                      <a:pt x="33" y="76"/>
                    </a:lnTo>
                    <a:lnTo>
                      <a:pt x="37" y="76"/>
                    </a:lnTo>
                    <a:lnTo>
                      <a:pt x="37" y="80"/>
                    </a:lnTo>
                    <a:lnTo>
                      <a:pt x="0" y="80"/>
                    </a:lnTo>
                    <a:lnTo>
                      <a:pt x="0" y="76"/>
                    </a:lnTo>
                    <a:lnTo>
                      <a:pt x="4" y="76"/>
                    </a:lnTo>
                    <a:lnTo>
                      <a:pt x="8" y="72"/>
                    </a:lnTo>
                    <a:lnTo>
                      <a:pt x="12" y="68"/>
                    </a:lnTo>
                    <a:lnTo>
                      <a:pt x="12" y="60"/>
                    </a:lnTo>
                    <a:lnTo>
                      <a:pt x="12" y="32"/>
                    </a:lnTo>
                    <a:lnTo>
                      <a:pt x="12" y="20"/>
                    </a:lnTo>
                    <a:lnTo>
                      <a:pt x="12" y="12"/>
                    </a:lnTo>
                    <a:lnTo>
                      <a:pt x="8" y="12"/>
                    </a:lnTo>
                    <a:lnTo>
                      <a:pt x="8" y="8"/>
                    </a:lnTo>
                    <a:lnTo>
                      <a:pt x="4" y="8"/>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25" name="Freeform 43"/>
              <p:cNvSpPr>
                <a:spLocks noEditPoints="1"/>
              </p:cNvSpPr>
              <p:nvPr/>
            </p:nvSpPr>
            <p:spPr bwMode="auto">
              <a:xfrm>
                <a:off x="1730" y="3431"/>
                <a:ext cx="36" cy="125"/>
              </a:xfrm>
              <a:custGeom>
                <a:avLst/>
                <a:gdLst>
                  <a:gd name="T0" fmla="*/ 20 w 36"/>
                  <a:gd name="T1" fmla="*/ 0 h 125"/>
                  <a:gd name="T2" fmla="*/ 24 w 36"/>
                  <a:gd name="T3" fmla="*/ 0 h 125"/>
                  <a:gd name="T4" fmla="*/ 24 w 36"/>
                  <a:gd name="T5" fmla="*/ 4 h 125"/>
                  <a:gd name="T6" fmla="*/ 28 w 36"/>
                  <a:gd name="T7" fmla="*/ 8 h 125"/>
                  <a:gd name="T8" fmla="*/ 28 w 36"/>
                  <a:gd name="T9" fmla="*/ 12 h 125"/>
                  <a:gd name="T10" fmla="*/ 28 w 36"/>
                  <a:gd name="T11" fmla="*/ 17 h 125"/>
                  <a:gd name="T12" fmla="*/ 24 w 36"/>
                  <a:gd name="T13" fmla="*/ 17 h 125"/>
                  <a:gd name="T14" fmla="*/ 24 w 36"/>
                  <a:gd name="T15" fmla="*/ 21 h 125"/>
                  <a:gd name="T16" fmla="*/ 20 w 36"/>
                  <a:gd name="T17" fmla="*/ 21 h 125"/>
                  <a:gd name="T18" fmla="*/ 16 w 36"/>
                  <a:gd name="T19" fmla="*/ 21 h 125"/>
                  <a:gd name="T20" fmla="*/ 12 w 36"/>
                  <a:gd name="T21" fmla="*/ 17 h 125"/>
                  <a:gd name="T22" fmla="*/ 8 w 36"/>
                  <a:gd name="T23" fmla="*/ 17 h 125"/>
                  <a:gd name="T24" fmla="*/ 8 w 36"/>
                  <a:gd name="T25" fmla="*/ 12 h 125"/>
                  <a:gd name="T26" fmla="*/ 8 w 36"/>
                  <a:gd name="T27" fmla="*/ 8 h 125"/>
                  <a:gd name="T28" fmla="*/ 12 w 36"/>
                  <a:gd name="T29" fmla="*/ 4 h 125"/>
                  <a:gd name="T30" fmla="*/ 16 w 36"/>
                  <a:gd name="T31" fmla="*/ 0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17 h 125"/>
                  <a:gd name="T44" fmla="*/ 32 w 36"/>
                  <a:gd name="T45" fmla="*/ 121 h 125"/>
                  <a:gd name="T46" fmla="*/ 32 w 36"/>
                  <a:gd name="T47" fmla="*/ 121 h 125"/>
                  <a:gd name="T48" fmla="*/ 36 w 36"/>
                  <a:gd name="T49" fmla="*/ 121 h 125"/>
                  <a:gd name="T50" fmla="*/ 36 w 36"/>
                  <a:gd name="T51" fmla="*/ 125 h 125"/>
                  <a:gd name="T52" fmla="*/ 0 w 36"/>
                  <a:gd name="T53" fmla="*/ 125 h 125"/>
                  <a:gd name="T54" fmla="*/ 0 w 36"/>
                  <a:gd name="T55" fmla="*/ 121 h 125"/>
                  <a:gd name="T56" fmla="*/ 4 w 36"/>
                  <a:gd name="T57" fmla="*/ 121 h 125"/>
                  <a:gd name="T58" fmla="*/ 8 w 36"/>
                  <a:gd name="T59" fmla="*/ 121 h 125"/>
                  <a:gd name="T60" fmla="*/ 8 w 36"/>
                  <a:gd name="T61" fmla="*/ 117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57 h 125"/>
                  <a:gd name="T74" fmla="*/ 12 w 36"/>
                  <a:gd name="T75" fmla="*/ 57 h 125"/>
                  <a:gd name="T76" fmla="*/ 8 w 36"/>
                  <a:gd name="T77" fmla="*/ 53 h 125"/>
                  <a:gd name="T78" fmla="*/ 8 w 36"/>
                  <a:gd name="T79" fmla="*/ 53 h 125"/>
                  <a:gd name="T80" fmla="*/ 8 w 36"/>
                  <a:gd name="T81" fmla="*/ 53 h 125"/>
                  <a:gd name="T82" fmla="*/ 4 w 36"/>
                  <a:gd name="T83" fmla="*/ 53 h 125"/>
                  <a:gd name="T84" fmla="*/ 0 w 36"/>
                  <a:gd name="T85" fmla="*/ 53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0"/>
                    </a:lnTo>
                    <a:lnTo>
                      <a:pt x="24" y="4"/>
                    </a:lnTo>
                    <a:lnTo>
                      <a:pt x="28" y="8"/>
                    </a:lnTo>
                    <a:lnTo>
                      <a:pt x="28" y="12"/>
                    </a:lnTo>
                    <a:lnTo>
                      <a:pt x="28" y="17"/>
                    </a:lnTo>
                    <a:lnTo>
                      <a:pt x="24" y="17"/>
                    </a:lnTo>
                    <a:lnTo>
                      <a:pt x="24" y="21"/>
                    </a:lnTo>
                    <a:lnTo>
                      <a:pt x="20" y="21"/>
                    </a:lnTo>
                    <a:lnTo>
                      <a:pt x="16" y="21"/>
                    </a:lnTo>
                    <a:lnTo>
                      <a:pt x="12" y="17"/>
                    </a:lnTo>
                    <a:lnTo>
                      <a:pt x="8" y="17"/>
                    </a:lnTo>
                    <a:lnTo>
                      <a:pt x="8" y="12"/>
                    </a:lnTo>
                    <a:lnTo>
                      <a:pt x="8" y="8"/>
                    </a:lnTo>
                    <a:lnTo>
                      <a:pt x="12" y="4"/>
                    </a:lnTo>
                    <a:lnTo>
                      <a:pt x="16" y="0"/>
                    </a:lnTo>
                    <a:lnTo>
                      <a:pt x="20" y="0"/>
                    </a:lnTo>
                    <a:close/>
                    <a:moveTo>
                      <a:pt x="28" y="45"/>
                    </a:moveTo>
                    <a:lnTo>
                      <a:pt x="28" y="105"/>
                    </a:lnTo>
                    <a:lnTo>
                      <a:pt x="28" y="113"/>
                    </a:lnTo>
                    <a:lnTo>
                      <a:pt x="28" y="117"/>
                    </a:lnTo>
                    <a:lnTo>
                      <a:pt x="32" y="121"/>
                    </a:lnTo>
                    <a:lnTo>
                      <a:pt x="36" y="121"/>
                    </a:lnTo>
                    <a:lnTo>
                      <a:pt x="36" y="125"/>
                    </a:lnTo>
                    <a:lnTo>
                      <a:pt x="0" y="125"/>
                    </a:lnTo>
                    <a:lnTo>
                      <a:pt x="0" y="121"/>
                    </a:lnTo>
                    <a:lnTo>
                      <a:pt x="4" y="121"/>
                    </a:lnTo>
                    <a:lnTo>
                      <a:pt x="8" y="121"/>
                    </a:lnTo>
                    <a:lnTo>
                      <a:pt x="8" y="117"/>
                    </a:lnTo>
                    <a:lnTo>
                      <a:pt x="12" y="117"/>
                    </a:lnTo>
                    <a:lnTo>
                      <a:pt x="12" y="113"/>
                    </a:lnTo>
                    <a:lnTo>
                      <a:pt x="12" y="105"/>
                    </a:lnTo>
                    <a:lnTo>
                      <a:pt x="12" y="77"/>
                    </a:lnTo>
                    <a:lnTo>
                      <a:pt x="12" y="65"/>
                    </a:lnTo>
                    <a:lnTo>
                      <a:pt x="12" y="57"/>
                    </a:lnTo>
                    <a:lnTo>
                      <a:pt x="8" y="53"/>
                    </a:lnTo>
                    <a:lnTo>
                      <a:pt x="4" y="53"/>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26" name="Freeform 44"/>
              <p:cNvSpPr>
                <a:spLocks/>
              </p:cNvSpPr>
              <p:nvPr/>
            </p:nvSpPr>
            <p:spPr bwMode="auto">
              <a:xfrm>
                <a:off x="1775" y="3476"/>
                <a:ext cx="84" cy="80"/>
              </a:xfrm>
              <a:custGeom>
                <a:avLst/>
                <a:gdLst>
                  <a:gd name="T0" fmla="*/ 28 w 84"/>
                  <a:gd name="T1" fmla="*/ 16 h 80"/>
                  <a:gd name="T2" fmla="*/ 36 w 84"/>
                  <a:gd name="T3" fmla="*/ 4 h 80"/>
                  <a:gd name="T4" fmla="*/ 44 w 84"/>
                  <a:gd name="T5" fmla="*/ 0 h 80"/>
                  <a:gd name="T6" fmla="*/ 52 w 84"/>
                  <a:gd name="T7" fmla="*/ 0 h 80"/>
                  <a:gd name="T8" fmla="*/ 60 w 84"/>
                  <a:gd name="T9" fmla="*/ 0 h 80"/>
                  <a:gd name="T10" fmla="*/ 64 w 84"/>
                  <a:gd name="T11" fmla="*/ 0 h 80"/>
                  <a:gd name="T12" fmla="*/ 68 w 84"/>
                  <a:gd name="T13" fmla="*/ 4 h 80"/>
                  <a:gd name="T14" fmla="*/ 72 w 84"/>
                  <a:gd name="T15" fmla="*/ 12 h 80"/>
                  <a:gd name="T16" fmla="*/ 72 w 84"/>
                  <a:gd name="T17" fmla="*/ 20 h 80"/>
                  <a:gd name="T18" fmla="*/ 72 w 84"/>
                  <a:gd name="T19" fmla="*/ 28 h 80"/>
                  <a:gd name="T20" fmla="*/ 72 w 84"/>
                  <a:gd name="T21" fmla="*/ 60 h 80"/>
                  <a:gd name="T22" fmla="*/ 72 w 84"/>
                  <a:gd name="T23" fmla="*/ 68 h 80"/>
                  <a:gd name="T24" fmla="*/ 76 w 84"/>
                  <a:gd name="T25" fmla="*/ 72 h 80"/>
                  <a:gd name="T26" fmla="*/ 76 w 84"/>
                  <a:gd name="T27" fmla="*/ 72 h 80"/>
                  <a:gd name="T28" fmla="*/ 76 w 84"/>
                  <a:gd name="T29" fmla="*/ 76 h 80"/>
                  <a:gd name="T30" fmla="*/ 80 w 84"/>
                  <a:gd name="T31" fmla="*/ 76 h 80"/>
                  <a:gd name="T32" fmla="*/ 84 w 84"/>
                  <a:gd name="T33" fmla="*/ 76 h 80"/>
                  <a:gd name="T34" fmla="*/ 84 w 84"/>
                  <a:gd name="T35" fmla="*/ 80 h 80"/>
                  <a:gd name="T36" fmla="*/ 48 w 84"/>
                  <a:gd name="T37" fmla="*/ 80 h 80"/>
                  <a:gd name="T38" fmla="*/ 48 w 84"/>
                  <a:gd name="T39" fmla="*/ 76 h 80"/>
                  <a:gd name="T40" fmla="*/ 48 w 84"/>
                  <a:gd name="T41" fmla="*/ 76 h 80"/>
                  <a:gd name="T42" fmla="*/ 52 w 84"/>
                  <a:gd name="T43" fmla="*/ 76 h 80"/>
                  <a:gd name="T44" fmla="*/ 56 w 84"/>
                  <a:gd name="T45" fmla="*/ 76 h 80"/>
                  <a:gd name="T46" fmla="*/ 56 w 84"/>
                  <a:gd name="T47" fmla="*/ 72 h 80"/>
                  <a:gd name="T48" fmla="*/ 60 w 84"/>
                  <a:gd name="T49" fmla="*/ 68 h 80"/>
                  <a:gd name="T50" fmla="*/ 60 w 84"/>
                  <a:gd name="T51" fmla="*/ 68 h 80"/>
                  <a:gd name="T52" fmla="*/ 60 w 84"/>
                  <a:gd name="T53" fmla="*/ 60 h 80"/>
                  <a:gd name="T54" fmla="*/ 60 w 84"/>
                  <a:gd name="T55" fmla="*/ 28 h 80"/>
                  <a:gd name="T56" fmla="*/ 60 w 84"/>
                  <a:gd name="T57" fmla="*/ 20 h 80"/>
                  <a:gd name="T58" fmla="*/ 56 w 84"/>
                  <a:gd name="T59" fmla="*/ 12 h 80"/>
                  <a:gd name="T60" fmla="*/ 52 w 84"/>
                  <a:gd name="T61" fmla="*/ 12 h 80"/>
                  <a:gd name="T62" fmla="*/ 48 w 84"/>
                  <a:gd name="T63" fmla="*/ 8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2 h 80"/>
                  <a:gd name="T76" fmla="*/ 28 w 84"/>
                  <a:gd name="T77" fmla="*/ 76 h 80"/>
                  <a:gd name="T78" fmla="*/ 32 w 84"/>
                  <a:gd name="T79" fmla="*/ 76 h 80"/>
                  <a:gd name="T80" fmla="*/ 36 w 84"/>
                  <a:gd name="T81" fmla="*/ 76 h 80"/>
                  <a:gd name="T82" fmla="*/ 36 w 84"/>
                  <a:gd name="T83" fmla="*/ 80 h 80"/>
                  <a:gd name="T84" fmla="*/ 0 w 84"/>
                  <a:gd name="T85" fmla="*/ 80 h 80"/>
                  <a:gd name="T86" fmla="*/ 0 w 84"/>
                  <a:gd name="T87" fmla="*/ 76 h 80"/>
                  <a:gd name="T88" fmla="*/ 4 w 84"/>
                  <a:gd name="T89" fmla="*/ 76 h 80"/>
                  <a:gd name="T90" fmla="*/ 8 w 84"/>
                  <a:gd name="T91" fmla="*/ 76 h 80"/>
                  <a:gd name="T92" fmla="*/ 8 w 84"/>
                  <a:gd name="T93" fmla="*/ 72 h 80"/>
                  <a:gd name="T94" fmla="*/ 12 w 84"/>
                  <a:gd name="T95" fmla="*/ 68 h 80"/>
                  <a:gd name="T96" fmla="*/ 12 w 84"/>
                  <a:gd name="T97" fmla="*/ 60 h 80"/>
                  <a:gd name="T98" fmla="*/ 12 w 84"/>
                  <a:gd name="T99" fmla="*/ 32 h 80"/>
                  <a:gd name="T100" fmla="*/ 12 w 84"/>
                  <a:gd name="T101" fmla="*/ 20 h 80"/>
                  <a:gd name="T102" fmla="*/ 12 w 84"/>
                  <a:gd name="T103" fmla="*/ 12 h 80"/>
                  <a:gd name="T104" fmla="*/ 12 w 84"/>
                  <a:gd name="T105" fmla="*/ 12 h 80"/>
                  <a:gd name="T106" fmla="*/ 8 w 84"/>
                  <a:gd name="T107" fmla="*/ 8 h 80"/>
                  <a:gd name="T108" fmla="*/ 8 w 84"/>
                  <a:gd name="T109" fmla="*/ 8 h 80"/>
                  <a:gd name="T110" fmla="*/ 8 w 84"/>
                  <a:gd name="T111" fmla="*/ 8 h 80"/>
                  <a:gd name="T112" fmla="*/ 4 w 84"/>
                  <a:gd name="T113" fmla="*/ 8 h 80"/>
                  <a:gd name="T114" fmla="*/ 0 w 84"/>
                  <a:gd name="T115" fmla="*/ 8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4"/>
                    </a:lnTo>
                    <a:lnTo>
                      <a:pt x="44" y="0"/>
                    </a:lnTo>
                    <a:lnTo>
                      <a:pt x="52" y="0"/>
                    </a:lnTo>
                    <a:lnTo>
                      <a:pt x="60" y="0"/>
                    </a:lnTo>
                    <a:lnTo>
                      <a:pt x="64" y="0"/>
                    </a:lnTo>
                    <a:lnTo>
                      <a:pt x="68" y="4"/>
                    </a:lnTo>
                    <a:lnTo>
                      <a:pt x="72" y="12"/>
                    </a:lnTo>
                    <a:lnTo>
                      <a:pt x="72" y="20"/>
                    </a:lnTo>
                    <a:lnTo>
                      <a:pt x="72" y="28"/>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68"/>
                    </a:lnTo>
                    <a:lnTo>
                      <a:pt x="60" y="60"/>
                    </a:lnTo>
                    <a:lnTo>
                      <a:pt x="60" y="28"/>
                    </a:lnTo>
                    <a:lnTo>
                      <a:pt x="60" y="20"/>
                    </a:lnTo>
                    <a:lnTo>
                      <a:pt x="56" y="12"/>
                    </a:lnTo>
                    <a:lnTo>
                      <a:pt x="52" y="12"/>
                    </a:lnTo>
                    <a:lnTo>
                      <a:pt x="48" y="8"/>
                    </a:lnTo>
                    <a:lnTo>
                      <a:pt x="36" y="12"/>
                    </a:lnTo>
                    <a:lnTo>
                      <a:pt x="28" y="20"/>
                    </a:lnTo>
                    <a:lnTo>
                      <a:pt x="28" y="60"/>
                    </a:lnTo>
                    <a:lnTo>
                      <a:pt x="28" y="68"/>
                    </a:lnTo>
                    <a:lnTo>
                      <a:pt x="28" y="72"/>
                    </a:lnTo>
                    <a:lnTo>
                      <a:pt x="28" y="76"/>
                    </a:lnTo>
                    <a:lnTo>
                      <a:pt x="32" y="76"/>
                    </a:lnTo>
                    <a:lnTo>
                      <a:pt x="36" y="76"/>
                    </a:lnTo>
                    <a:lnTo>
                      <a:pt x="36" y="80"/>
                    </a:lnTo>
                    <a:lnTo>
                      <a:pt x="0" y="80"/>
                    </a:lnTo>
                    <a:lnTo>
                      <a:pt x="0" y="76"/>
                    </a:lnTo>
                    <a:lnTo>
                      <a:pt x="4" y="76"/>
                    </a:lnTo>
                    <a:lnTo>
                      <a:pt x="8" y="76"/>
                    </a:lnTo>
                    <a:lnTo>
                      <a:pt x="8" y="72"/>
                    </a:lnTo>
                    <a:lnTo>
                      <a:pt x="12" y="68"/>
                    </a:lnTo>
                    <a:lnTo>
                      <a:pt x="12" y="60"/>
                    </a:lnTo>
                    <a:lnTo>
                      <a:pt x="12" y="32"/>
                    </a:lnTo>
                    <a:lnTo>
                      <a:pt x="12" y="20"/>
                    </a:lnTo>
                    <a:lnTo>
                      <a:pt x="12" y="12"/>
                    </a:lnTo>
                    <a:lnTo>
                      <a:pt x="8" y="8"/>
                    </a:lnTo>
                    <a:lnTo>
                      <a:pt x="4" y="8"/>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427" name="Freeform 45"/>
              <p:cNvSpPr>
                <a:spLocks noEditPoints="1"/>
              </p:cNvSpPr>
              <p:nvPr/>
            </p:nvSpPr>
            <p:spPr bwMode="auto">
              <a:xfrm>
                <a:off x="1867" y="3476"/>
                <a:ext cx="81" cy="117"/>
              </a:xfrm>
              <a:custGeom>
                <a:avLst/>
                <a:gdLst>
                  <a:gd name="T0" fmla="*/ 12 w 81"/>
                  <a:gd name="T1" fmla="*/ 44 h 117"/>
                  <a:gd name="T2" fmla="*/ 8 w 81"/>
                  <a:gd name="T3" fmla="*/ 32 h 117"/>
                  <a:gd name="T4" fmla="*/ 8 w 81"/>
                  <a:gd name="T5" fmla="*/ 16 h 117"/>
                  <a:gd name="T6" fmla="*/ 25 w 81"/>
                  <a:gd name="T7" fmla="*/ 0 h 117"/>
                  <a:gd name="T8" fmla="*/ 49 w 81"/>
                  <a:gd name="T9" fmla="*/ 0 h 117"/>
                  <a:gd name="T10" fmla="*/ 73 w 81"/>
                  <a:gd name="T11" fmla="*/ 4 h 117"/>
                  <a:gd name="T12" fmla="*/ 77 w 81"/>
                  <a:gd name="T13" fmla="*/ 4 h 117"/>
                  <a:gd name="T14" fmla="*/ 77 w 81"/>
                  <a:gd name="T15" fmla="*/ 4 h 117"/>
                  <a:gd name="T16" fmla="*/ 81 w 81"/>
                  <a:gd name="T17" fmla="*/ 8 h 117"/>
                  <a:gd name="T18" fmla="*/ 77 w 81"/>
                  <a:gd name="T19" fmla="*/ 8 h 117"/>
                  <a:gd name="T20" fmla="*/ 77 w 81"/>
                  <a:gd name="T21" fmla="*/ 8 h 117"/>
                  <a:gd name="T22" fmla="*/ 73 w 81"/>
                  <a:gd name="T23" fmla="*/ 8 h 117"/>
                  <a:gd name="T24" fmla="*/ 69 w 81"/>
                  <a:gd name="T25" fmla="*/ 16 h 117"/>
                  <a:gd name="T26" fmla="*/ 65 w 81"/>
                  <a:gd name="T27" fmla="*/ 36 h 117"/>
                  <a:gd name="T28" fmla="*/ 49 w 81"/>
                  <a:gd name="T29" fmla="*/ 52 h 117"/>
                  <a:gd name="T30" fmla="*/ 33 w 81"/>
                  <a:gd name="T31" fmla="*/ 52 h 117"/>
                  <a:gd name="T32" fmla="*/ 21 w 81"/>
                  <a:gd name="T33" fmla="*/ 56 h 117"/>
                  <a:gd name="T34" fmla="*/ 17 w 81"/>
                  <a:gd name="T35" fmla="*/ 60 h 117"/>
                  <a:gd name="T36" fmla="*/ 17 w 81"/>
                  <a:gd name="T37" fmla="*/ 64 h 117"/>
                  <a:gd name="T38" fmla="*/ 21 w 81"/>
                  <a:gd name="T39" fmla="*/ 64 h 117"/>
                  <a:gd name="T40" fmla="*/ 29 w 81"/>
                  <a:gd name="T41" fmla="*/ 68 h 117"/>
                  <a:gd name="T42" fmla="*/ 53 w 81"/>
                  <a:gd name="T43" fmla="*/ 68 h 117"/>
                  <a:gd name="T44" fmla="*/ 69 w 81"/>
                  <a:gd name="T45" fmla="*/ 68 h 117"/>
                  <a:gd name="T46" fmla="*/ 77 w 81"/>
                  <a:gd name="T47" fmla="*/ 80 h 117"/>
                  <a:gd name="T48" fmla="*/ 77 w 81"/>
                  <a:gd name="T49" fmla="*/ 97 h 117"/>
                  <a:gd name="T50" fmla="*/ 61 w 81"/>
                  <a:gd name="T51" fmla="*/ 113 h 117"/>
                  <a:gd name="T52" fmla="*/ 33 w 81"/>
                  <a:gd name="T53" fmla="*/ 117 h 117"/>
                  <a:gd name="T54" fmla="*/ 8 w 81"/>
                  <a:gd name="T55" fmla="*/ 109 h 117"/>
                  <a:gd name="T56" fmla="*/ 0 w 81"/>
                  <a:gd name="T57" fmla="*/ 101 h 117"/>
                  <a:gd name="T58" fmla="*/ 0 w 81"/>
                  <a:gd name="T59" fmla="*/ 97 h 117"/>
                  <a:gd name="T60" fmla="*/ 8 w 81"/>
                  <a:gd name="T61" fmla="*/ 89 h 117"/>
                  <a:gd name="T62" fmla="*/ 17 w 81"/>
                  <a:gd name="T63" fmla="*/ 76 h 117"/>
                  <a:gd name="T64" fmla="*/ 8 w 81"/>
                  <a:gd name="T65" fmla="*/ 72 h 117"/>
                  <a:gd name="T66" fmla="*/ 4 w 81"/>
                  <a:gd name="T67" fmla="*/ 68 h 117"/>
                  <a:gd name="T68" fmla="*/ 8 w 81"/>
                  <a:gd name="T69" fmla="*/ 60 h 117"/>
                  <a:gd name="T70" fmla="*/ 21 w 81"/>
                  <a:gd name="T71" fmla="*/ 52 h 117"/>
                  <a:gd name="T72" fmla="*/ 29 w 81"/>
                  <a:gd name="T73" fmla="*/ 4 h 117"/>
                  <a:gd name="T74" fmla="*/ 21 w 81"/>
                  <a:gd name="T75" fmla="*/ 12 h 117"/>
                  <a:gd name="T76" fmla="*/ 21 w 81"/>
                  <a:gd name="T77" fmla="*/ 36 h 117"/>
                  <a:gd name="T78" fmla="*/ 33 w 81"/>
                  <a:gd name="T79" fmla="*/ 48 h 117"/>
                  <a:gd name="T80" fmla="*/ 45 w 81"/>
                  <a:gd name="T81" fmla="*/ 48 h 117"/>
                  <a:gd name="T82" fmla="*/ 53 w 81"/>
                  <a:gd name="T83" fmla="*/ 40 h 117"/>
                  <a:gd name="T84" fmla="*/ 53 w 81"/>
                  <a:gd name="T85" fmla="*/ 16 h 117"/>
                  <a:gd name="T86" fmla="*/ 41 w 81"/>
                  <a:gd name="T87" fmla="*/ 4 h 117"/>
                  <a:gd name="T88" fmla="*/ 21 w 81"/>
                  <a:gd name="T89" fmla="*/ 80 h 117"/>
                  <a:gd name="T90" fmla="*/ 12 w 81"/>
                  <a:gd name="T91" fmla="*/ 89 h 117"/>
                  <a:gd name="T92" fmla="*/ 12 w 81"/>
                  <a:gd name="T93" fmla="*/ 93 h 117"/>
                  <a:gd name="T94" fmla="*/ 17 w 81"/>
                  <a:gd name="T95" fmla="*/ 101 h 117"/>
                  <a:gd name="T96" fmla="*/ 41 w 81"/>
                  <a:gd name="T97" fmla="*/ 105 h 117"/>
                  <a:gd name="T98" fmla="*/ 65 w 81"/>
                  <a:gd name="T99" fmla="*/ 101 h 117"/>
                  <a:gd name="T100" fmla="*/ 73 w 81"/>
                  <a:gd name="T101" fmla="*/ 89 h 117"/>
                  <a:gd name="T102" fmla="*/ 69 w 81"/>
                  <a:gd name="T103" fmla="*/ 85 h 117"/>
                  <a:gd name="T104" fmla="*/ 49 w 81"/>
                  <a:gd name="T105" fmla="*/ 80 h 117"/>
                  <a:gd name="T106" fmla="*/ 21 w 81"/>
                  <a:gd name="T107" fmla="*/ 80 h 1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17"/>
                  <a:gd name="T164" fmla="*/ 81 w 81"/>
                  <a:gd name="T165" fmla="*/ 117 h 1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17">
                    <a:moveTo>
                      <a:pt x="21" y="52"/>
                    </a:moveTo>
                    <a:lnTo>
                      <a:pt x="12" y="44"/>
                    </a:lnTo>
                    <a:lnTo>
                      <a:pt x="8" y="40"/>
                    </a:lnTo>
                    <a:lnTo>
                      <a:pt x="8" y="32"/>
                    </a:lnTo>
                    <a:lnTo>
                      <a:pt x="4" y="28"/>
                    </a:lnTo>
                    <a:lnTo>
                      <a:pt x="8" y="16"/>
                    </a:lnTo>
                    <a:lnTo>
                      <a:pt x="17" y="8"/>
                    </a:lnTo>
                    <a:lnTo>
                      <a:pt x="25" y="0"/>
                    </a:lnTo>
                    <a:lnTo>
                      <a:pt x="37" y="0"/>
                    </a:lnTo>
                    <a:lnTo>
                      <a:pt x="49" y="0"/>
                    </a:lnTo>
                    <a:lnTo>
                      <a:pt x="57" y="4"/>
                    </a:lnTo>
                    <a:lnTo>
                      <a:pt x="73" y="4"/>
                    </a:lnTo>
                    <a:lnTo>
                      <a:pt x="77" y="4"/>
                    </a:lnTo>
                    <a:lnTo>
                      <a:pt x="81" y="4"/>
                    </a:lnTo>
                    <a:lnTo>
                      <a:pt x="81" y="8"/>
                    </a:lnTo>
                    <a:lnTo>
                      <a:pt x="77" y="8"/>
                    </a:lnTo>
                    <a:lnTo>
                      <a:pt x="73" y="8"/>
                    </a:lnTo>
                    <a:lnTo>
                      <a:pt x="65" y="8"/>
                    </a:lnTo>
                    <a:lnTo>
                      <a:pt x="69"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4"/>
                    </a:lnTo>
                    <a:lnTo>
                      <a:pt x="29" y="68"/>
                    </a:lnTo>
                    <a:lnTo>
                      <a:pt x="37" y="68"/>
                    </a:lnTo>
                    <a:lnTo>
                      <a:pt x="53" y="68"/>
                    </a:lnTo>
                    <a:lnTo>
                      <a:pt x="61" y="68"/>
                    </a:lnTo>
                    <a:lnTo>
                      <a:pt x="69" y="68"/>
                    </a:lnTo>
                    <a:lnTo>
                      <a:pt x="73" y="72"/>
                    </a:lnTo>
                    <a:lnTo>
                      <a:pt x="77" y="80"/>
                    </a:lnTo>
                    <a:lnTo>
                      <a:pt x="77" y="85"/>
                    </a:lnTo>
                    <a:lnTo>
                      <a:pt x="77" y="97"/>
                    </a:lnTo>
                    <a:lnTo>
                      <a:pt x="69" y="105"/>
                    </a:lnTo>
                    <a:lnTo>
                      <a:pt x="61" y="113"/>
                    </a:lnTo>
                    <a:lnTo>
                      <a:pt x="49" y="117"/>
                    </a:lnTo>
                    <a:lnTo>
                      <a:pt x="33" y="117"/>
                    </a:lnTo>
                    <a:lnTo>
                      <a:pt x="21" y="117"/>
                    </a:lnTo>
                    <a:lnTo>
                      <a:pt x="8" y="109"/>
                    </a:lnTo>
                    <a:lnTo>
                      <a:pt x="0" y="105"/>
                    </a:lnTo>
                    <a:lnTo>
                      <a:pt x="0" y="101"/>
                    </a:lnTo>
                    <a:lnTo>
                      <a:pt x="0" y="97"/>
                    </a:lnTo>
                    <a:lnTo>
                      <a:pt x="4" y="93"/>
                    </a:lnTo>
                    <a:lnTo>
                      <a:pt x="8" y="89"/>
                    </a:lnTo>
                    <a:lnTo>
                      <a:pt x="8" y="85"/>
                    </a:lnTo>
                    <a:lnTo>
                      <a:pt x="17" y="76"/>
                    </a:lnTo>
                    <a:lnTo>
                      <a:pt x="12" y="76"/>
                    </a:lnTo>
                    <a:lnTo>
                      <a:pt x="8" y="72"/>
                    </a:lnTo>
                    <a:lnTo>
                      <a:pt x="4" y="72"/>
                    </a:lnTo>
                    <a:lnTo>
                      <a:pt x="4" y="68"/>
                    </a:lnTo>
                    <a:lnTo>
                      <a:pt x="8" y="64"/>
                    </a:lnTo>
                    <a:lnTo>
                      <a:pt x="8" y="60"/>
                    </a:lnTo>
                    <a:lnTo>
                      <a:pt x="12" y="56"/>
                    </a:lnTo>
                    <a:lnTo>
                      <a:pt x="21" y="52"/>
                    </a:lnTo>
                    <a:close/>
                    <a:moveTo>
                      <a:pt x="37" y="0"/>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0"/>
                    </a:lnTo>
                    <a:close/>
                    <a:moveTo>
                      <a:pt x="21" y="80"/>
                    </a:moveTo>
                    <a:lnTo>
                      <a:pt x="17" y="85"/>
                    </a:lnTo>
                    <a:lnTo>
                      <a:pt x="12" y="89"/>
                    </a:lnTo>
                    <a:lnTo>
                      <a:pt x="12" y="93"/>
                    </a:lnTo>
                    <a:lnTo>
                      <a:pt x="12" y="97"/>
                    </a:lnTo>
                    <a:lnTo>
                      <a:pt x="17" y="101"/>
                    </a:lnTo>
                    <a:lnTo>
                      <a:pt x="29" y="105"/>
                    </a:lnTo>
                    <a:lnTo>
                      <a:pt x="41" y="105"/>
                    </a:lnTo>
                    <a:lnTo>
                      <a:pt x="57" y="105"/>
                    </a:lnTo>
                    <a:lnTo>
                      <a:pt x="65" y="101"/>
                    </a:lnTo>
                    <a:lnTo>
                      <a:pt x="69" y="97"/>
                    </a:lnTo>
                    <a:lnTo>
                      <a:pt x="73" y="89"/>
                    </a:lnTo>
                    <a:lnTo>
                      <a:pt x="69" y="85"/>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grpSp>
        <p:sp>
          <p:nvSpPr>
            <p:cNvPr id="14391" name="Freeform 46"/>
            <p:cNvSpPr>
              <a:spLocks noEditPoints="1"/>
            </p:cNvSpPr>
            <p:nvPr/>
          </p:nvSpPr>
          <p:spPr bwMode="auto">
            <a:xfrm>
              <a:off x="2436" y="3737"/>
              <a:ext cx="37" cy="125"/>
            </a:xfrm>
            <a:custGeom>
              <a:avLst/>
              <a:gdLst>
                <a:gd name="T0" fmla="*/ 20 w 37"/>
                <a:gd name="T1" fmla="*/ 0 h 125"/>
                <a:gd name="T2" fmla="*/ 24 w 37"/>
                <a:gd name="T3" fmla="*/ 0 h 125"/>
                <a:gd name="T4" fmla="*/ 24 w 37"/>
                <a:gd name="T5" fmla="*/ 4 h 125"/>
                <a:gd name="T6" fmla="*/ 28 w 37"/>
                <a:gd name="T7" fmla="*/ 8 h 125"/>
                <a:gd name="T8" fmla="*/ 28 w 37"/>
                <a:gd name="T9" fmla="*/ 12 h 125"/>
                <a:gd name="T10" fmla="*/ 28 w 37"/>
                <a:gd name="T11" fmla="*/ 17 h 125"/>
                <a:gd name="T12" fmla="*/ 24 w 37"/>
                <a:gd name="T13" fmla="*/ 17 h 125"/>
                <a:gd name="T14" fmla="*/ 24 w 37"/>
                <a:gd name="T15" fmla="*/ 21 h 125"/>
                <a:gd name="T16" fmla="*/ 20 w 37"/>
                <a:gd name="T17" fmla="*/ 21 h 125"/>
                <a:gd name="T18" fmla="*/ 16 w 37"/>
                <a:gd name="T19" fmla="*/ 21 h 125"/>
                <a:gd name="T20" fmla="*/ 12 w 37"/>
                <a:gd name="T21" fmla="*/ 17 h 125"/>
                <a:gd name="T22" fmla="*/ 8 w 37"/>
                <a:gd name="T23" fmla="*/ 17 h 125"/>
                <a:gd name="T24" fmla="*/ 8 w 37"/>
                <a:gd name="T25" fmla="*/ 12 h 125"/>
                <a:gd name="T26" fmla="*/ 8 w 37"/>
                <a:gd name="T27" fmla="*/ 8 h 125"/>
                <a:gd name="T28" fmla="*/ 12 w 37"/>
                <a:gd name="T29" fmla="*/ 4 h 125"/>
                <a:gd name="T30" fmla="*/ 16 w 37"/>
                <a:gd name="T31" fmla="*/ 0 h 125"/>
                <a:gd name="T32" fmla="*/ 20 w 37"/>
                <a:gd name="T33" fmla="*/ 0 h 125"/>
                <a:gd name="T34" fmla="*/ 28 w 37"/>
                <a:gd name="T35" fmla="*/ 45 h 125"/>
                <a:gd name="T36" fmla="*/ 28 w 37"/>
                <a:gd name="T37" fmla="*/ 105 h 125"/>
                <a:gd name="T38" fmla="*/ 28 w 37"/>
                <a:gd name="T39" fmla="*/ 113 h 125"/>
                <a:gd name="T40" fmla="*/ 28 w 37"/>
                <a:gd name="T41" fmla="*/ 117 h 125"/>
                <a:gd name="T42" fmla="*/ 28 w 37"/>
                <a:gd name="T43" fmla="*/ 117 h 125"/>
                <a:gd name="T44" fmla="*/ 32 w 37"/>
                <a:gd name="T45" fmla="*/ 121 h 125"/>
                <a:gd name="T46" fmla="*/ 32 w 37"/>
                <a:gd name="T47" fmla="*/ 121 h 125"/>
                <a:gd name="T48" fmla="*/ 37 w 37"/>
                <a:gd name="T49" fmla="*/ 121 h 125"/>
                <a:gd name="T50" fmla="*/ 37 w 37"/>
                <a:gd name="T51" fmla="*/ 125 h 125"/>
                <a:gd name="T52" fmla="*/ 0 w 37"/>
                <a:gd name="T53" fmla="*/ 125 h 125"/>
                <a:gd name="T54" fmla="*/ 0 w 37"/>
                <a:gd name="T55" fmla="*/ 121 h 125"/>
                <a:gd name="T56" fmla="*/ 4 w 37"/>
                <a:gd name="T57" fmla="*/ 121 h 125"/>
                <a:gd name="T58" fmla="*/ 8 w 37"/>
                <a:gd name="T59" fmla="*/ 121 h 125"/>
                <a:gd name="T60" fmla="*/ 8 w 37"/>
                <a:gd name="T61" fmla="*/ 117 h 125"/>
                <a:gd name="T62" fmla="*/ 12 w 37"/>
                <a:gd name="T63" fmla="*/ 117 h 125"/>
                <a:gd name="T64" fmla="*/ 12 w 37"/>
                <a:gd name="T65" fmla="*/ 113 h 125"/>
                <a:gd name="T66" fmla="*/ 12 w 37"/>
                <a:gd name="T67" fmla="*/ 105 h 125"/>
                <a:gd name="T68" fmla="*/ 12 w 37"/>
                <a:gd name="T69" fmla="*/ 77 h 125"/>
                <a:gd name="T70" fmla="*/ 12 w 37"/>
                <a:gd name="T71" fmla="*/ 65 h 125"/>
                <a:gd name="T72" fmla="*/ 12 w 37"/>
                <a:gd name="T73" fmla="*/ 57 h 125"/>
                <a:gd name="T74" fmla="*/ 12 w 37"/>
                <a:gd name="T75" fmla="*/ 57 h 125"/>
                <a:gd name="T76" fmla="*/ 8 w 37"/>
                <a:gd name="T77" fmla="*/ 53 h 125"/>
                <a:gd name="T78" fmla="*/ 8 w 37"/>
                <a:gd name="T79" fmla="*/ 53 h 125"/>
                <a:gd name="T80" fmla="*/ 8 w 37"/>
                <a:gd name="T81" fmla="*/ 53 h 125"/>
                <a:gd name="T82" fmla="*/ 4 w 37"/>
                <a:gd name="T83" fmla="*/ 53 h 125"/>
                <a:gd name="T84" fmla="*/ 0 w 37"/>
                <a:gd name="T85" fmla="*/ 53 h 125"/>
                <a:gd name="T86" fmla="*/ 0 w 37"/>
                <a:gd name="T87" fmla="*/ 53 h 125"/>
                <a:gd name="T88" fmla="*/ 24 w 37"/>
                <a:gd name="T89" fmla="*/ 45 h 125"/>
                <a:gd name="T90" fmla="*/ 28 w 37"/>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25"/>
                <a:gd name="T140" fmla="*/ 37 w 37"/>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25">
                  <a:moveTo>
                    <a:pt x="20" y="0"/>
                  </a:moveTo>
                  <a:lnTo>
                    <a:pt x="24" y="0"/>
                  </a:lnTo>
                  <a:lnTo>
                    <a:pt x="24" y="4"/>
                  </a:lnTo>
                  <a:lnTo>
                    <a:pt x="28" y="8"/>
                  </a:lnTo>
                  <a:lnTo>
                    <a:pt x="28" y="12"/>
                  </a:lnTo>
                  <a:lnTo>
                    <a:pt x="28" y="17"/>
                  </a:lnTo>
                  <a:lnTo>
                    <a:pt x="24" y="17"/>
                  </a:lnTo>
                  <a:lnTo>
                    <a:pt x="24" y="21"/>
                  </a:lnTo>
                  <a:lnTo>
                    <a:pt x="20" y="21"/>
                  </a:lnTo>
                  <a:lnTo>
                    <a:pt x="16" y="21"/>
                  </a:lnTo>
                  <a:lnTo>
                    <a:pt x="12" y="17"/>
                  </a:lnTo>
                  <a:lnTo>
                    <a:pt x="8" y="17"/>
                  </a:lnTo>
                  <a:lnTo>
                    <a:pt x="8" y="12"/>
                  </a:lnTo>
                  <a:lnTo>
                    <a:pt x="8" y="8"/>
                  </a:lnTo>
                  <a:lnTo>
                    <a:pt x="12" y="4"/>
                  </a:lnTo>
                  <a:lnTo>
                    <a:pt x="16" y="0"/>
                  </a:lnTo>
                  <a:lnTo>
                    <a:pt x="20" y="0"/>
                  </a:lnTo>
                  <a:close/>
                  <a:moveTo>
                    <a:pt x="28" y="45"/>
                  </a:moveTo>
                  <a:lnTo>
                    <a:pt x="28" y="105"/>
                  </a:lnTo>
                  <a:lnTo>
                    <a:pt x="28" y="113"/>
                  </a:lnTo>
                  <a:lnTo>
                    <a:pt x="28" y="117"/>
                  </a:lnTo>
                  <a:lnTo>
                    <a:pt x="32" y="121"/>
                  </a:lnTo>
                  <a:lnTo>
                    <a:pt x="37" y="121"/>
                  </a:lnTo>
                  <a:lnTo>
                    <a:pt x="37" y="125"/>
                  </a:lnTo>
                  <a:lnTo>
                    <a:pt x="0" y="125"/>
                  </a:lnTo>
                  <a:lnTo>
                    <a:pt x="0" y="121"/>
                  </a:lnTo>
                  <a:lnTo>
                    <a:pt x="4" y="121"/>
                  </a:lnTo>
                  <a:lnTo>
                    <a:pt x="8" y="121"/>
                  </a:lnTo>
                  <a:lnTo>
                    <a:pt x="8" y="117"/>
                  </a:lnTo>
                  <a:lnTo>
                    <a:pt x="12" y="117"/>
                  </a:lnTo>
                  <a:lnTo>
                    <a:pt x="12" y="113"/>
                  </a:lnTo>
                  <a:lnTo>
                    <a:pt x="12" y="105"/>
                  </a:lnTo>
                  <a:lnTo>
                    <a:pt x="12" y="77"/>
                  </a:lnTo>
                  <a:lnTo>
                    <a:pt x="12" y="65"/>
                  </a:lnTo>
                  <a:lnTo>
                    <a:pt x="12" y="57"/>
                  </a:lnTo>
                  <a:lnTo>
                    <a:pt x="8" y="53"/>
                  </a:lnTo>
                  <a:lnTo>
                    <a:pt x="4" y="53"/>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92" name="Freeform 47"/>
            <p:cNvSpPr>
              <a:spLocks noEditPoints="1"/>
            </p:cNvSpPr>
            <p:nvPr/>
          </p:nvSpPr>
          <p:spPr bwMode="auto">
            <a:xfrm>
              <a:off x="2485" y="3782"/>
              <a:ext cx="80" cy="117"/>
            </a:xfrm>
            <a:custGeom>
              <a:avLst/>
              <a:gdLst>
                <a:gd name="T0" fmla="*/ 16 w 80"/>
                <a:gd name="T1" fmla="*/ 44 h 117"/>
                <a:gd name="T2" fmla="*/ 8 w 80"/>
                <a:gd name="T3" fmla="*/ 32 h 117"/>
                <a:gd name="T4" fmla="*/ 8 w 80"/>
                <a:gd name="T5" fmla="*/ 16 h 117"/>
                <a:gd name="T6" fmla="*/ 24 w 80"/>
                <a:gd name="T7" fmla="*/ 0 h 117"/>
                <a:gd name="T8" fmla="*/ 48 w 80"/>
                <a:gd name="T9" fmla="*/ 0 h 117"/>
                <a:gd name="T10" fmla="*/ 72 w 80"/>
                <a:gd name="T11" fmla="*/ 4 h 117"/>
                <a:gd name="T12" fmla="*/ 76 w 80"/>
                <a:gd name="T13" fmla="*/ 4 h 117"/>
                <a:gd name="T14" fmla="*/ 80 w 80"/>
                <a:gd name="T15" fmla="*/ 4 h 117"/>
                <a:gd name="T16" fmla="*/ 80 w 80"/>
                <a:gd name="T17" fmla="*/ 8 h 117"/>
                <a:gd name="T18" fmla="*/ 80 w 80"/>
                <a:gd name="T19" fmla="*/ 8 h 117"/>
                <a:gd name="T20" fmla="*/ 76 w 80"/>
                <a:gd name="T21" fmla="*/ 8 h 117"/>
                <a:gd name="T22" fmla="*/ 72 w 80"/>
                <a:gd name="T23" fmla="*/ 8 h 117"/>
                <a:gd name="T24" fmla="*/ 68 w 80"/>
                <a:gd name="T25" fmla="*/ 16 h 117"/>
                <a:gd name="T26" fmla="*/ 64 w 80"/>
                <a:gd name="T27" fmla="*/ 36 h 117"/>
                <a:gd name="T28" fmla="*/ 48 w 80"/>
                <a:gd name="T29" fmla="*/ 52 h 117"/>
                <a:gd name="T30" fmla="*/ 32 w 80"/>
                <a:gd name="T31" fmla="*/ 52 h 117"/>
                <a:gd name="T32" fmla="*/ 20 w 80"/>
                <a:gd name="T33" fmla="*/ 56 h 117"/>
                <a:gd name="T34" fmla="*/ 16 w 80"/>
                <a:gd name="T35" fmla="*/ 60 h 117"/>
                <a:gd name="T36" fmla="*/ 16 w 80"/>
                <a:gd name="T37" fmla="*/ 64 h 117"/>
                <a:gd name="T38" fmla="*/ 20 w 80"/>
                <a:gd name="T39" fmla="*/ 64 h 117"/>
                <a:gd name="T40" fmla="*/ 28 w 80"/>
                <a:gd name="T41" fmla="*/ 68 h 117"/>
                <a:gd name="T42" fmla="*/ 52 w 80"/>
                <a:gd name="T43" fmla="*/ 68 h 117"/>
                <a:gd name="T44" fmla="*/ 68 w 80"/>
                <a:gd name="T45" fmla="*/ 68 h 117"/>
                <a:gd name="T46" fmla="*/ 76 w 80"/>
                <a:gd name="T47" fmla="*/ 80 h 117"/>
                <a:gd name="T48" fmla="*/ 76 w 80"/>
                <a:gd name="T49" fmla="*/ 97 h 117"/>
                <a:gd name="T50" fmla="*/ 60 w 80"/>
                <a:gd name="T51" fmla="*/ 113 h 117"/>
                <a:gd name="T52" fmla="*/ 36 w 80"/>
                <a:gd name="T53" fmla="*/ 117 h 117"/>
                <a:gd name="T54" fmla="*/ 8 w 80"/>
                <a:gd name="T55" fmla="*/ 109 h 117"/>
                <a:gd name="T56" fmla="*/ 0 w 80"/>
                <a:gd name="T57" fmla="*/ 101 h 117"/>
                <a:gd name="T58" fmla="*/ 0 w 80"/>
                <a:gd name="T59" fmla="*/ 97 h 117"/>
                <a:gd name="T60" fmla="*/ 8 w 80"/>
                <a:gd name="T61" fmla="*/ 89 h 117"/>
                <a:gd name="T62" fmla="*/ 16 w 80"/>
                <a:gd name="T63" fmla="*/ 76 h 117"/>
                <a:gd name="T64" fmla="*/ 8 w 80"/>
                <a:gd name="T65" fmla="*/ 72 h 117"/>
                <a:gd name="T66" fmla="*/ 4 w 80"/>
                <a:gd name="T67" fmla="*/ 68 h 117"/>
                <a:gd name="T68" fmla="*/ 8 w 80"/>
                <a:gd name="T69" fmla="*/ 60 h 117"/>
                <a:gd name="T70" fmla="*/ 20 w 80"/>
                <a:gd name="T71" fmla="*/ 52 h 117"/>
                <a:gd name="T72" fmla="*/ 28 w 80"/>
                <a:gd name="T73" fmla="*/ 4 h 117"/>
                <a:gd name="T74" fmla="*/ 20 w 80"/>
                <a:gd name="T75" fmla="*/ 12 h 117"/>
                <a:gd name="T76" fmla="*/ 20 w 80"/>
                <a:gd name="T77" fmla="*/ 36 h 117"/>
                <a:gd name="T78" fmla="*/ 32 w 80"/>
                <a:gd name="T79" fmla="*/ 48 h 117"/>
                <a:gd name="T80" fmla="*/ 44 w 80"/>
                <a:gd name="T81" fmla="*/ 48 h 117"/>
                <a:gd name="T82" fmla="*/ 52 w 80"/>
                <a:gd name="T83" fmla="*/ 40 h 117"/>
                <a:gd name="T84" fmla="*/ 52 w 80"/>
                <a:gd name="T85" fmla="*/ 16 h 117"/>
                <a:gd name="T86" fmla="*/ 44 w 80"/>
                <a:gd name="T87" fmla="*/ 4 h 117"/>
                <a:gd name="T88" fmla="*/ 20 w 80"/>
                <a:gd name="T89" fmla="*/ 80 h 117"/>
                <a:gd name="T90" fmla="*/ 12 w 80"/>
                <a:gd name="T91" fmla="*/ 89 h 117"/>
                <a:gd name="T92" fmla="*/ 12 w 80"/>
                <a:gd name="T93" fmla="*/ 93 h 117"/>
                <a:gd name="T94" fmla="*/ 16 w 80"/>
                <a:gd name="T95" fmla="*/ 101 h 117"/>
                <a:gd name="T96" fmla="*/ 40 w 80"/>
                <a:gd name="T97" fmla="*/ 105 h 117"/>
                <a:gd name="T98" fmla="*/ 64 w 80"/>
                <a:gd name="T99" fmla="*/ 101 h 117"/>
                <a:gd name="T100" fmla="*/ 72 w 80"/>
                <a:gd name="T101" fmla="*/ 89 h 117"/>
                <a:gd name="T102" fmla="*/ 68 w 80"/>
                <a:gd name="T103" fmla="*/ 85 h 117"/>
                <a:gd name="T104" fmla="*/ 48 w 80"/>
                <a:gd name="T105" fmla="*/ 80 h 117"/>
                <a:gd name="T106" fmla="*/ 20 w 80"/>
                <a:gd name="T107" fmla="*/ 80 h 1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117"/>
                <a:gd name="T164" fmla="*/ 80 w 80"/>
                <a:gd name="T165" fmla="*/ 117 h 1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117">
                  <a:moveTo>
                    <a:pt x="20" y="52"/>
                  </a:moveTo>
                  <a:lnTo>
                    <a:pt x="16" y="44"/>
                  </a:lnTo>
                  <a:lnTo>
                    <a:pt x="8" y="40"/>
                  </a:lnTo>
                  <a:lnTo>
                    <a:pt x="8" y="32"/>
                  </a:lnTo>
                  <a:lnTo>
                    <a:pt x="4" y="28"/>
                  </a:lnTo>
                  <a:lnTo>
                    <a:pt x="8" y="16"/>
                  </a:lnTo>
                  <a:lnTo>
                    <a:pt x="16" y="8"/>
                  </a:lnTo>
                  <a:lnTo>
                    <a:pt x="24" y="0"/>
                  </a:lnTo>
                  <a:lnTo>
                    <a:pt x="36" y="0"/>
                  </a:lnTo>
                  <a:lnTo>
                    <a:pt x="48" y="0"/>
                  </a:lnTo>
                  <a:lnTo>
                    <a:pt x="56" y="4"/>
                  </a:lnTo>
                  <a:lnTo>
                    <a:pt x="72" y="4"/>
                  </a:lnTo>
                  <a:lnTo>
                    <a:pt x="76" y="4"/>
                  </a:lnTo>
                  <a:lnTo>
                    <a:pt x="80" y="4"/>
                  </a:lnTo>
                  <a:lnTo>
                    <a:pt x="80" y="8"/>
                  </a:lnTo>
                  <a:lnTo>
                    <a:pt x="76" y="8"/>
                  </a:lnTo>
                  <a:lnTo>
                    <a:pt x="72" y="8"/>
                  </a:lnTo>
                  <a:lnTo>
                    <a:pt x="64" y="8"/>
                  </a:lnTo>
                  <a:lnTo>
                    <a:pt x="68" y="16"/>
                  </a:lnTo>
                  <a:lnTo>
                    <a:pt x="68" y="24"/>
                  </a:lnTo>
                  <a:lnTo>
                    <a:pt x="64" y="36"/>
                  </a:lnTo>
                  <a:lnTo>
                    <a:pt x="60" y="44"/>
                  </a:lnTo>
                  <a:lnTo>
                    <a:pt x="48" y="52"/>
                  </a:lnTo>
                  <a:lnTo>
                    <a:pt x="36" y="52"/>
                  </a:lnTo>
                  <a:lnTo>
                    <a:pt x="32" y="52"/>
                  </a:lnTo>
                  <a:lnTo>
                    <a:pt x="24" y="52"/>
                  </a:lnTo>
                  <a:lnTo>
                    <a:pt x="20" y="56"/>
                  </a:lnTo>
                  <a:lnTo>
                    <a:pt x="16" y="60"/>
                  </a:lnTo>
                  <a:lnTo>
                    <a:pt x="16" y="64"/>
                  </a:lnTo>
                  <a:lnTo>
                    <a:pt x="20" y="64"/>
                  </a:lnTo>
                  <a:lnTo>
                    <a:pt x="24" y="64"/>
                  </a:lnTo>
                  <a:lnTo>
                    <a:pt x="28" y="68"/>
                  </a:lnTo>
                  <a:lnTo>
                    <a:pt x="36" y="68"/>
                  </a:lnTo>
                  <a:lnTo>
                    <a:pt x="52" y="68"/>
                  </a:lnTo>
                  <a:lnTo>
                    <a:pt x="60" y="68"/>
                  </a:lnTo>
                  <a:lnTo>
                    <a:pt x="68" y="68"/>
                  </a:lnTo>
                  <a:lnTo>
                    <a:pt x="72" y="72"/>
                  </a:lnTo>
                  <a:lnTo>
                    <a:pt x="76" y="80"/>
                  </a:lnTo>
                  <a:lnTo>
                    <a:pt x="76" y="85"/>
                  </a:lnTo>
                  <a:lnTo>
                    <a:pt x="76" y="97"/>
                  </a:lnTo>
                  <a:lnTo>
                    <a:pt x="68" y="105"/>
                  </a:lnTo>
                  <a:lnTo>
                    <a:pt x="60" y="113"/>
                  </a:lnTo>
                  <a:lnTo>
                    <a:pt x="48" y="117"/>
                  </a:lnTo>
                  <a:lnTo>
                    <a:pt x="36" y="117"/>
                  </a:lnTo>
                  <a:lnTo>
                    <a:pt x="20" y="117"/>
                  </a:lnTo>
                  <a:lnTo>
                    <a:pt x="8" y="109"/>
                  </a:lnTo>
                  <a:lnTo>
                    <a:pt x="4" y="105"/>
                  </a:lnTo>
                  <a:lnTo>
                    <a:pt x="0" y="101"/>
                  </a:lnTo>
                  <a:lnTo>
                    <a:pt x="0" y="97"/>
                  </a:lnTo>
                  <a:lnTo>
                    <a:pt x="4" y="93"/>
                  </a:lnTo>
                  <a:lnTo>
                    <a:pt x="8" y="89"/>
                  </a:lnTo>
                  <a:lnTo>
                    <a:pt x="8" y="85"/>
                  </a:lnTo>
                  <a:lnTo>
                    <a:pt x="16" y="76"/>
                  </a:lnTo>
                  <a:lnTo>
                    <a:pt x="12" y="76"/>
                  </a:lnTo>
                  <a:lnTo>
                    <a:pt x="8" y="72"/>
                  </a:lnTo>
                  <a:lnTo>
                    <a:pt x="4" y="68"/>
                  </a:lnTo>
                  <a:lnTo>
                    <a:pt x="8" y="64"/>
                  </a:lnTo>
                  <a:lnTo>
                    <a:pt x="8" y="60"/>
                  </a:lnTo>
                  <a:lnTo>
                    <a:pt x="12" y="56"/>
                  </a:lnTo>
                  <a:lnTo>
                    <a:pt x="20" y="52"/>
                  </a:lnTo>
                  <a:close/>
                  <a:moveTo>
                    <a:pt x="36" y="0"/>
                  </a:moveTo>
                  <a:lnTo>
                    <a:pt x="28" y="4"/>
                  </a:lnTo>
                  <a:lnTo>
                    <a:pt x="24" y="8"/>
                  </a:lnTo>
                  <a:lnTo>
                    <a:pt x="20" y="12"/>
                  </a:lnTo>
                  <a:lnTo>
                    <a:pt x="20" y="24"/>
                  </a:lnTo>
                  <a:lnTo>
                    <a:pt x="20" y="36"/>
                  </a:lnTo>
                  <a:lnTo>
                    <a:pt x="28" y="44"/>
                  </a:lnTo>
                  <a:lnTo>
                    <a:pt x="32" y="48"/>
                  </a:lnTo>
                  <a:lnTo>
                    <a:pt x="40" y="48"/>
                  </a:lnTo>
                  <a:lnTo>
                    <a:pt x="44" y="48"/>
                  </a:lnTo>
                  <a:lnTo>
                    <a:pt x="48" y="44"/>
                  </a:lnTo>
                  <a:lnTo>
                    <a:pt x="52" y="40"/>
                  </a:lnTo>
                  <a:lnTo>
                    <a:pt x="52" y="28"/>
                  </a:lnTo>
                  <a:lnTo>
                    <a:pt x="52" y="16"/>
                  </a:lnTo>
                  <a:lnTo>
                    <a:pt x="48" y="8"/>
                  </a:lnTo>
                  <a:lnTo>
                    <a:pt x="44" y="4"/>
                  </a:lnTo>
                  <a:lnTo>
                    <a:pt x="36" y="0"/>
                  </a:lnTo>
                  <a:close/>
                  <a:moveTo>
                    <a:pt x="20" y="80"/>
                  </a:moveTo>
                  <a:lnTo>
                    <a:pt x="16" y="85"/>
                  </a:lnTo>
                  <a:lnTo>
                    <a:pt x="12" y="89"/>
                  </a:lnTo>
                  <a:lnTo>
                    <a:pt x="12" y="93"/>
                  </a:lnTo>
                  <a:lnTo>
                    <a:pt x="12" y="97"/>
                  </a:lnTo>
                  <a:lnTo>
                    <a:pt x="16" y="101"/>
                  </a:lnTo>
                  <a:lnTo>
                    <a:pt x="28" y="105"/>
                  </a:lnTo>
                  <a:lnTo>
                    <a:pt x="40" y="105"/>
                  </a:lnTo>
                  <a:lnTo>
                    <a:pt x="56" y="105"/>
                  </a:lnTo>
                  <a:lnTo>
                    <a:pt x="64" y="101"/>
                  </a:lnTo>
                  <a:lnTo>
                    <a:pt x="68" y="97"/>
                  </a:lnTo>
                  <a:lnTo>
                    <a:pt x="72" y="89"/>
                  </a:lnTo>
                  <a:lnTo>
                    <a:pt x="72" y="85"/>
                  </a:lnTo>
                  <a:lnTo>
                    <a:pt x="68" y="85"/>
                  </a:lnTo>
                  <a:lnTo>
                    <a:pt x="60" y="80"/>
                  </a:lnTo>
                  <a:lnTo>
                    <a:pt x="48" y="80"/>
                  </a:lnTo>
                  <a:lnTo>
                    <a:pt x="32" y="80"/>
                  </a:lnTo>
                  <a:lnTo>
                    <a:pt x="20" y="8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93" name="Freeform 48"/>
            <p:cNvSpPr>
              <a:spLocks/>
            </p:cNvSpPr>
            <p:nvPr/>
          </p:nvSpPr>
          <p:spPr bwMode="auto">
            <a:xfrm>
              <a:off x="2569" y="3737"/>
              <a:ext cx="85" cy="125"/>
            </a:xfrm>
            <a:custGeom>
              <a:avLst/>
              <a:gdLst>
                <a:gd name="T0" fmla="*/ 25 w 85"/>
                <a:gd name="T1" fmla="*/ 61 h 125"/>
                <a:gd name="T2" fmla="*/ 41 w 85"/>
                <a:gd name="T3" fmla="*/ 45 h 125"/>
                <a:gd name="T4" fmla="*/ 53 w 85"/>
                <a:gd name="T5" fmla="*/ 45 h 125"/>
                <a:gd name="T6" fmla="*/ 65 w 85"/>
                <a:gd name="T7" fmla="*/ 45 h 125"/>
                <a:gd name="T8" fmla="*/ 69 w 85"/>
                <a:gd name="T9" fmla="*/ 57 h 125"/>
                <a:gd name="T10" fmla="*/ 73 w 85"/>
                <a:gd name="T11" fmla="*/ 77 h 125"/>
                <a:gd name="T12" fmla="*/ 73 w 85"/>
                <a:gd name="T13" fmla="*/ 113 h 125"/>
                <a:gd name="T14" fmla="*/ 73 w 85"/>
                <a:gd name="T15" fmla="*/ 117 h 125"/>
                <a:gd name="T16" fmla="*/ 81 w 85"/>
                <a:gd name="T17" fmla="*/ 121 h 125"/>
                <a:gd name="T18" fmla="*/ 85 w 85"/>
                <a:gd name="T19" fmla="*/ 125 h 125"/>
                <a:gd name="T20" fmla="*/ 45 w 85"/>
                <a:gd name="T21" fmla="*/ 121 h 125"/>
                <a:gd name="T22" fmla="*/ 53 w 85"/>
                <a:gd name="T23" fmla="*/ 121 h 125"/>
                <a:gd name="T24" fmla="*/ 57 w 85"/>
                <a:gd name="T25" fmla="*/ 117 h 125"/>
                <a:gd name="T26" fmla="*/ 57 w 85"/>
                <a:gd name="T27" fmla="*/ 113 h 125"/>
                <a:gd name="T28" fmla="*/ 57 w 85"/>
                <a:gd name="T29" fmla="*/ 77 h 125"/>
                <a:gd name="T30" fmla="*/ 57 w 85"/>
                <a:gd name="T31" fmla="*/ 61 h 125"/>
                <a:gd name="T32" fmla="*/ 53 w 85"/>
                <a:gd name="T33" fmla="*/ 57 h 125"/>
                <a:gd name="T34" fmla="*/ 45 w 85"/>
                <a:gd name="T35" fmla="*/ 53 h 125"/>
                <a:gd name="T36" fmla="*/ 37 w 85"/>
                <a:gd name="T37" fmla="*/ 57 h 125"/>
                <a:gd name="T38" fmla="*/ 25 w 85"/>
                <a:gd name="T39" fmla="*/ 65 h 125"/>
                <a:gd name="T40" fmla="*/ 25 w 85"/>
                <a:gd name="T41" fmla="*/ 113 h 125"/>
                <a:gd name="T42" fmla="*/ 25 w 85"/>
                <a:gd name="T43" fmla="*/ 117 h 125"/>
                <a:gd name="T44" fmla="*/ 33 w 85"/>
                <a:gd name="T45" fmla="*/ 121 h 125"/>
                <a:gd name="T46" fmla="*/ 37 w 85"/>
                <a:gd name="T47" fmla="*/ 125 h 125"/>
                <a:gd name="T48" fmla="*/ 0 w 85"/>
                <a:gd name="T49" fmla="*/ 121 h 125"/>
                <a:gd name="T50" fmla="*/ 8 w 85"/>
                <a:gd name="T51" fmla="*/ 121 h 125"/>
                <a:gd name="T52" fmla="*/ 8 w 85"/>
                <a:gd name="T53" fmla="*/ 117 h 125"/>
                <a:gd name="T54" fmla="*/ 8 w 85"/>
                <a:gd name="T55" fmla="*/ 105 h 125"/>
                <a:gd name="T56" fmla="*/ 8 w 85"/>
                <a:gd name="T57" fmla="*/ 21 h 125"/>
                <a:gd name="T58" fmla="*/ 8 w 85"/>
                <a:gd name="T59" fmla="*/ 12 h 125"/>
                <a:gd name="T60" fmla="*/ 8 w 85"/>
                <a:gd name="T61" fmla="*/ 12 h 125"/>
                <a:gd name="T62" fmla="*/ 4 w 85"/>
                <a:gd name="T63" fmla="*/ 12 h 125"/>
                <a:gd name="T64" fmla="*/ 0 w 85"/>
                <a:gd name="T65" fmla="*/ 8 h 125"/>
                <a:gd name="T66" fmla="*/ 25 w 8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5"/>
                <a:gd name="T104" fmla="*/ 85 w 8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5">
                  <a:moveTo>
                    <a:pt x="25" y="0"/>
                  </a:moveTo>
                  <a:lnTo>
                    <a:pt x="25" y="61"/>
                  </a:lnTo>
                  <a:lnTo>
                    <a:pt x="33" y="53"/>
                  </a:lnTo>
                  <a:lnTo>
                    <a:pt x="41" y="45"/>
                  </a:lnTo>
                  <a:lnTo>
                    <a:pt x="45" y="45"/>
                  </a:lnTo>
                  <a:lnTo>
                    <a:pt x="53" y="45"/>
                  </a:lnTo>
                  <a:lnTo>
                    <a:pt x="57" y="45"/>
                  </a:lnTo>
                  <a:lnTo>
                    <a:pt x="65" y="45"/>
                  </a:lnTo>
                  <a:lnTo>
                    <a:pt x="69" y="53"/>
                  </a:lnTo>
                  <a:lnTo>
                    <a:pt x="69" y="57"/>
                  </a:lnTo>
                  <a:lnTo>
                    <a:pt x="73" y="65"/>
                  </a:lnTo>
                  <a:lnTo>
                    <a:pt x="73" y="77"/>
                  </a:lnTo>
                  <a:lnTo>
                    <a:pt x="73" y="105"/>
                  </a:lnTo>
                  <a:lnTo>
                    <a:pt x="73" y="113"/>
                  </a:lnTo>
                  <a:lnTo>
                    <a:pt x="73" y="117"/>
                  </a:lnTo>
                  <a:lnTo>
                    <a:pt x="77" y="121"/>
                  </a:lnTo>
                  <a:lnTo>
                    <a:pt x="81" y="121"/>
                  </a:lnTo>
                  <a:lnTo>
                    <a:pt x="85" y="121"/>
                  </a:lnTo>
                  <a:lnTo>
                    <a:pt x="85" y="125"/>
                  </a:lnTo>
                  <a:lnTo>
                    <a:pt x="45" y="125"/>
                  </a:lnTo>
                  <a:lnTo>
                    <a:pt x="45" y="121"/>
                  </a:lnTo>
                  <a:lnTo>
                    <a:pt x="49" y="121"/>
                  </a:lnTo>
                  <a:lnTo>
                    <a:pt x="53" y="121"/>
                  </a:lnTo>
                  <a:lnTo>
                    <a:pt x="57" y="121"/>
                  </a:lnTo>
                  <a:lnTo>
                    <a:pt x="57" y="117"/>
                  </a:lnTo>
                  <a:lnTo>
                    <a:pt x="57" y="113"/>
                  </a:lnTo>
                  <a:lnTo>
                    <a:pt x="57" y="105"/>
                  </a:lnTo>
                  <a:lnTo>
                    <a:pt x="57" y="77"/>
                  </a:lnTo>
                  <a:lnTo>
                    <a:pt x="57" y="69"/>
                  </a:lnTo>
                  <a:lnTo>
                    <a:pt x="57" y="61"/>
                  </a:lnTo>
                  <a:lnTo>
                    <a:pt x="53" y="57"/>
                  </a:lnTo>
                  <a:lnTo>
                    <a:pt x="49" y="53"/>
                  </a:lnTo>
                  <a:lnTo>
                    <a:pt x="45" y="53"/>
                  </a:lnTo>
                  <a:lnTo>
                    <a:pt x="41" y="53"/>
                  </a:lnTo>
                  <a:lnTo>
                    <a:pt x="37" y="57"/>
                  </a:lnTo>
                  <a:lnTo>
                    <a:pt x="33" y="61"/>
                  </a:lnTo>
                  <a:lnTo>
                    <a:pt x="25" y="65"/>
                  </a:lnTo>
                  <a:lnTo>
                    <a:pt x="25" y="105"/>
                  </a:lnTo>
                  <a:lnTo>
                    <a:pt x="25" y="113"/>
                  </a:lnTo>
                  <a:lnTo>
                    <a:pt x="25" y="117"/>
                  </a:lnTo>
                  <a:lnTo>
                    <a:pt x="29" y="121"/>
                  </a:lnTo>
                  <a:lnTo>
                    <a:pt x="33" y="121"/>
                  </a:lnTo>
                  <a:lnTo>
                    <a:pt x="37" y="121"/>
                  </a:lnTo>
                  <a:lnTo>
                    <a:pt x="37" y="125"/>
                  </a:lnTo>
                  <a:lnTo>
                    <a:pt x="0" y="125"/>
                  </a:lnTo>
                  <a:lnTo>
                    <a:pt x="0" y="121"/>
                  </a:lnTo>
                  <a:lnTo>
                    <a:pt x="4" y="121"/>
                  </a:lnTo>
                  <a:lnTo>
                    <a:pt x="8" y="121"/>
                  </a:lnTo>
                  <a:lnTo>
                    <a:pt x="8" y="117"/>
                  </a:lnTo>
                  <a:lnTo>
                    <a:pt x="8" y="113"/>
                  </a:lnTo>
                  <a:lnTo>
                    <a:pt x="8" y="105"/>
                  </a:lnTo>
                  <a:lnTo>
                    <a:pt x="8" y="33"/>
                  </a:lnTo>
                  <a:lnTo>
                    <a:pt x="8" y="21"/>
                  </a:lnTo>
                  <a:lnTo>
                    <a:pt x="8" y="17"/>
                  </a:lnTo>
                  <a:lnTo>
                    <a:pt x="8" y="12"/>
                  </a:lnTo>
                  <a:lnTo>
                    <a:pt x="4" y="8"/>
                  </a:lnTo>
                  <a:lnTo>
                    <a:pt x="4" y="12"/>
                  </a:lnTo>
                  <a:lnTo>
                    <a:pt x="0" y="12"/>
                  </a:lnTo>
                  <a:lnTo>
                    <a:pt x="0" y="8"/>
                  </a:lnTo>
                  <a:lnTo>
                    <a:pt x="21" y="0"/>
                  </a:lnTo>
                  <a:lnTo>
                    <a:pt x="25"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94" name="Freeform 49"/>
            <p:cNvSpPr>
              <a:spLocks/>
            </p:cNvSpPr>
            <p:nvPr/>
          </p:nvSpPr>
          <p:spPr bwMode="auto">
            <a:xfrm>
              <a:off x="2654" y="3758"/>
              <a:ext cx="49" cy="104"/>
            </a:xfrm>
            <a:custGeom>
              <a:avLst/>
              <a:gdLst>
                <a:gd name="T0" fmla="*/ 28 w 49"/>
                <a:gd name="T1" fmla="*/ 0 h 104"/>
                <a:gd name="T2" fmla="*/ 28 w 49"/>
                <a:gd name="T3" fmla="*/ 24 h 104"/>
                <a:gd name="T4" fmla="*/ 49 w 49"/>
                <a:gd name="T5" fmla="*/ 24 h 104"/>
                <a:gd name="T6" fmla="*/ 49 w 49"/>
                <a:gd name="T7" fmla="*/ 28 h 104"/>
                <a:gd name="T8" fmla="*/ 28 w 49"/>
                <a:gd name="T9" fmla="*/ 28 h 104"/>
                <a:gd name="T10" fmla="*/ 28 w 49"/>
                <a:gd name="T11" fmla="*/ 80 h 104"/>
                <a:gd name="T12" fmla="*/ 28 w 49"/>
                <a:gd name="T13" fmla="*/ 88 h 104"/>
                <a:gd name="T14" fmla="*/ 28 w 49"/>
                <a:gd name="T15" fmla="*/ 92 h 104"/>
                <a:gd name="T16" fmla="*/ 32 w 49"/>
                <a:gd name="T17" fmla="*/ 92 h 104"/>
                <a:gd name="T18" fmla="*/ 36 w 49"/>
                <a:gd name="T19" fmla="*/ 92 h 104"/>
                <a:gd name="T20" fmla="*/ 40 w 49"/>
                <a:gd name="T21" fmla="*/ 92 h 104"/>
                <a:gd name="T22" fmla="*/ 40 w 49"/>
                <a:gd name="T23" fmla="*/ 92 h 104"/>
                <a:gd name="T24" fmla="*/ 44 w 49"/>
                <a:gd name="T25" fmla="*/ 92 h 104"/>
                <a:gd name="T26" fmla="*/ 44 w 49"/>
                <a:gd name="T27" fmla="*/ 88 h 104"/>
                <a:gd name="T28" fmla="*/ 49 w 49"/>
                <a:gd name="T29" fmla="*/ 88 h 104"/>
                <a:gd name="T30" fmla="*/ 44 w 49"/>
                <a:gd name="T31" fmla="*/ 96 h 104"/>
                <a:gd name="T32" fmla="*/ 40 w 49"/>
                <a:gd name="T33" fmla="*/ 100 h 104"/>
                <a:gd name="T34" fmla="*/ 36 w 49"/>
                <a:gd name="T35" fmla="*/ 104 h 104"/>
                <a:gd name="T36" fmla="*/ 28 w 49"/>
                <a:gd name="T37" fmla="*/ 104 h 104"/>
                <a:gd name="T38" fmla="*/ 24 w 49"/>
                <a:gd name="T39" fmla="*/ 104 h 104"/>
                <a:gd name="T40" fmla="*/ 20 w 49"/>
                <a:gd name="T41" fmla="*/ 104 h 104"/>
                <a:gd name="T42" fmla="*/ 16 w 49"/>
                <a:gd name="T43" fmla="*/ 100 h 104"/>
                <a:gd name="T44" fmla="*/ 16 w 49"/>
                <a:gd name="T45" fmla="*/ 96 h 104"/>
                <a:gd name="T46" fmla="*/ 12 w 49"/>
                <a:gd name="T47" fmla="*/ 92 h 104"/>
                <a:gd name="T48" fmla="*/ 12 w 49"/>
                <a:gd name="T49" fmla="*/ 84 h 104"/>
                <a:gd name="T50" fmla="*/ 12 w 49"/>
                <a:gd name="T51" fmla="*/ 28 h 104"/>
                <a:gd name="T52" fmla="*/ 0 w 49"/>
                <a:gd name="T53" fmla="*/ 28 h 104"/>
                <a:gd name="T54" fmla="*/ 0 w 49"/>
                <a:gd name="T55" fmla="*/ 28 h 104"/>
                <a:gd name="T56" fmla="*/ 4 w 49"/>
                <a:gd name="T57" fmla="*/ 24 h 104"/>
                <a:gd name="T58" fmla="*/ 12 w 49"/>
                <a:gd name="T59" fmla="*/ 20 h 104"/>
                <a:gd name="T60" fmla="*/ 16 w 49"/>
                <a:gd name="T61" fmla="*/ 16 h 104"/>
                <a:gd name="T62" fmla="*/ 20 w 49"/>
                <a:gd name="T63" fmla="*/ 12 h 104"/>
                <a:gd name="T64" fmla="*/ 24 w 49"/>
                <a:gd name="T65" fmla="*/ 4 h 104"/>
                <a:gd name="T66" fmla="*/ 24 w 49"/>
                <a:gd name="T67" fmla="*/ 0 h 104"/>
                <a:gd name="T68" fmla="*/ 28 w 49"/>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4"/>
                <a:gd name="T107" fmla="*/ 49 w 49"/>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4">
                  <a:moveTo>
                    <a:pt x="28" y="0"/>
                  </a:moveTo>
                  <a:lnTo>
                    <a:pt x="28" y="24"/>
                  </a:lnTo>
                  <a:lnTo>
                    <a:pt x="49" y="24"/>
                  </a:lnTo>
                  <a:lnTo>
                    <a:pt x="49" y="28"/>
                  </a:lnTo>
                  <a:lnTo>
                    <a:pt x="28" y="28"/>
                  </a:lnTo>
                  <a:lnTo>
                    <a:pt x="28" y="80"/>
                  </a:lnTo>
                  <a:lnTo>
                    <a:pt x="28" y="88"/>
                  </a:lnTo>
                  <a:lnTo>
                    <a:pt x="28" y="92"/>
                  </a:lnTo>
                  <a:lnTo>
                    <a:pt x="32" y="92"/>
                  </a:lnTo>
                  <a:lnTo>
                    <a:pt x="36" y="92"/>
                  </a:lnTo>
                  <a:lnTo>
                    <a:pt x="40" y="92"/>
                  </a:lnTo>
                  <a:lnTo>
                    <a:pt x="44" y="92"/>
                  </a:lnTo>
                  <a:lnTo>
                    <a:pt x="44" y="88"/>
                  </a:lnTo>
                  <a:lnTo>
                    <a:pt x="49" y="88"/>
                  </a:lnTo>
                  <a:lnTo>
                    <a:pt x="44" y="96"/>
                  </a:lnTo>
                  <a:lnTo>
                    <a:pt x="40" y="100"/>
                  </a:lnTo>
                  <a:lnTo>
                    <a:pt x="36" y="104"/>
                  </a:lnTo>
                  <a:lnTo>
                    <a:pt x="28" y="104"/>
                  </a:lnTo>
                  <a:lnTo>
                    <a:pt x="24" y="104"/>
                  </a:lnTo>
                  <a:lnTo>
                    <a:pt x="20" y="104"/>
                  </a:lnTo>
                  <a:lnTo>
                    <a:pt x="16" y="100"/>
                  </a:lnTo>
                  <a:lnTo>
                    <a:pt x="16" y="96"/>
                  </a:lnTo>
                  <a:lnTo>
                    <a:pt x="12" y="92"/>
                  </a:lnTo>
                  <a:lnTo>
                    <a:pt x="12" y="84"/>
                  </a:lnTo>
                  <a:lnTo>
                    <a:pt x="12" y="28"/>
                  </a:lnTo>
                  <a:lnTo>
                    <a:pt x="0" y="28"/>
                  </a:lnTo>
                  <a:lnTo>
                    <a:pt x="4" y="24"/>
                  </a:lnTo>
                  <a:lnTo>
                    <a:pt x="12" y="20"/>
                  </a:lnTo>
                  <a:lnTo>
                    <a:pt x="16" y="16"/>
                  </a:lnTo>
                  <a:lnTo>
                    <a:pt x="20" y="12"/>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4395" name="Line 54"/>
            <p:cNvSpPr>
              <a:spLocks noChangeShapeType="1"/>
            </p:cNvSpPr>
            <p:nvPr/>
          </p:nvSpPr>
          <p:spPr bwMode="auto">
            <a:xfrm>
              <a:off x="2473" y="3459"/>
              <a:ext cx="1" cy="250"/>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396" name="Line 55"/>
            <p:cNvSpPr>
              <a:spLocks noChangeShapeType="1"/>
            </p:cNvSpPr>
            <p:nvPr/>
          </p:nvSpPr>
          <p:spPr bwMode="auto">
            <a:xfrm>
              <a:off x="261" y="1837"/>
              <a:ext cx="1" cy="1130"/>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397" name="Line 56"/>
            <p:cNvSpPr>
              <a:spLocks noChangeShapeType="1"/>
            </p:cNvSpPr>
            <p:nvPr/>
          </p:nvSpPr>
          <p:spPr bwMode="auto">
            <a:xfrm flipH="1">
              <a:off x="693" y="1837"/>
              <a:ext cx="956" cy="1126"/>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398" name="Line 57"/>
            <p:cNvSpPr>
              <a:spLocks noChangeShapeType="1"/>
            </p:cNvSpPr>
            <p:nvPr/>
          </p:nvSpPr>
          <p:spPr bwMode="auto">
            <a:xfrm flipH="1">
              <a:off x="265" y="1402"/>
              <a:ext cx="860" cy="250"/>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399" name="Line 58"/>
            <p:cNvSpPr>
              <a:spLocks noChangeShapeType="1"/>
            </p:cNvSpPr>
            <p:nvPr/>
          </p:nvSpPr>
          <p:spPr bwMode="auto">
            <a:xfrm>
              <a:off x="1125" y="1402"/>
              <a:ext cx="524" cy="250"/>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400" name="Line 59"/>
            <p:cNvSpPr>
              <a:spLocks noChangeShapeType="1"/>
            </p:cNvSpPr>
            <p:nvPr/>
          </p:nvSpPr>
          <p:spPr bwMode="auto">
            <a:xfrm>
              <a:off x="1649" y="1837"/>
              <a:ext cx="396" cy="255"/>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401" name="Line 60"/>
            <p:cNvSpPr>
              <a:spLocks noChangeShapeType="1"/>
            </p:cNvSpPr>
            <p:nvPr/>
          </p:nvSpPr>
          <p:spPr bwMode="auto">
            <a:xfrm>
              <a:off x="2045" y="2277"/>
              <a:ext cx="109" cy="250"/>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402" name="Line 61"/>
            <p:cNvSpPr>
              <a:spLocks noChangeShapeType="1"/>
            </p:cNvSpPr>
            <p:nvPr/>
          </p:nvSpPr>
          <p:spPr bwMode="auto">
            <a:xfrm flipH="1">
              <a:off x="1125" y="2277"/>
              <a:ext cx="920" cy="690"/>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403" name="Line 62"/>
            <p:cNvSpPr>
              <a:spLocks noChangeShapeType="1"/>
            </p:cNvSpPr>
            <p:nvPr/>
          </p:nvSpPr>
          <p:spPr bwMode="auto">
            <a:xfrm flipH="1">
              <a:off x="1649" y="2713"/>
              <a:ext cx="505" cy="254"/>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404" name="Line 63"/>
            <p:cNvSpPr>
              <a:spLocks noChangeShapeType="1"/>
            </p:cNvSpPr>
            <p:nvPr/>
          </p:nvSpPr>
          <p:spPr bwMode="auto">
            <a:xfrm>
              <a:off x="2154" y="2713"/>
              <a:ext cx="307" cy="254"/>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405" name="Text Box 66"/>
            <p:cNvSpPr txBox="1">
              <a:spLocks noChangeArrowheads="1"/>
            </p:cNvSpPr>
            <p:nvPr/>
          </p:nvSpPr>
          <p:spPr bwMode="auto">
            <a:xfrm>
              <a:off x="2256" y="3648"/>
              <a:ext cx="553" cy="288"/>
            </a:xfrm>
            <a:prstGeom prst="rect">
              <a:avLst/>
            </a:prstGeom>
            <a:solidFill>
              <a:schemeClr val="bg1"/>
            </a:solidFill>
            <a:ln w="9525">
              <a:noFill/>
              <a:miter lim="800000"/>
              <a:headEnd/>
              <a:tailEnd/>
            </a:ln>
          </p:spPr>
          <p:txBody>
            <a:bodyPr wrap="none">
              <a:spAutoFit/>
            </a:bodyPr>
            <a:lstStyle/>
            <a:p>
              <a:r>
                <a:rPr lang="en-US" sz="2400" b="1">
                  <a:solidFill>
                    <a:srgbClr val="000000"/>
                  </a:solidFill>
                </a:rPr>
                <a:t>flight</a:t>
              </a:r>
            </a:p>
          </p:txBody>
        </p:sp>
        <p:sp>
          <p:nvSpPr>
            <p:cNvPr id="14406" name="Text Box 80"/>
            <p:cNvSpPr txBox="1">
              <a:spLocks noChangeArrowheads="1"/>
            </p:cNvSpPr>
            <p:nvPr/>
          </p:nvSpPr>
          <p:spPr bwMode="auto">
            <a:xfrm>
              <a:off x="1872" y="2496"/>
              <a:ext cx="820" cy="288"/>
            </a:xfrm>
            <a:prstGeom prst="rect">
              <a:avLst/>
            </a:prstGeom>
            <a:solidFill>
              <a:schemeClr val="bg1"/>
            </a:solidFill>
            <a:ln w="9525">
              <a:noFill/>
              <a:miter lim="800000"/>
              <a:headEnd/>
              <a:tailEnd/>
            </a:ln>
          </p:spPr>
          <p:txBody>
            <a:bodyPr wrap="none">
              <a:spAutoFit/>
            </a:bodyPr>
            <a:lstStyle/>
            <a:p>
              <a:r>
                <a:rPr lang="en-US" sz="2400" b="1">
                  <a:solidFill>
                    <a:srgbClr val="000000"/>
                  </a:solidFill>
                </a:rPr>
                <a:t>Nominal</a:t>
              </a:r>
            </a:p>
          </p:txBody>
        </p:sp>
        <p:sp>
          <p:nvSpPr>
            <p:cNvPr id="14407" name="Text Box 81"/>
            <p:cNvSpPr txBox="1">
              <a:spLocks noChangeArrowheads="1"/>
            </p:cNvSpPr>
            <p:nvPr/>
          </p:nvSpPr>
          <p:spPr bwMode="auto">
            <a:xfrm>
              <a:off x="2064" y="2880"/>
              <a:ext cx="820" cy="288"/>
            </a:xfrm>
            <a:prstGeom prst="rect">
              <a:avLst/>
            </a:prstGeom>
            <a:solidFill>
              <a:schemeClr val="bg1"/>
            </a:solidFill>
            <a:ln w="9525">
              <a:noFill/>
              <a:miter lim="800000"/>
              <a:headEnd/>
              <a:tailEnd/>
            </a:ln>
          </p:spPr>
          <p:txBody>
            <a:bodyPr wrap="none">
              <a:spAutoFit/>
            </a:bodyPr>
            <a:lstStyle/>
            <a:p>
              <a:r>
                <a:rPr lang="en-US" sz="2400" b="1">
                  <a:solidFill>
                    <a:srgbClr val="000000"/>
                  </a:solidFill>
                </a:rPr>
                <a:t>Nominal</a:t>
              </a:r>
            </a:p>
          </p:txBody>
        </p:sp>
        <p:sp>
          <p:nvSpPr>
            <p:cNvPr id="14408" name="Line 82"/>
            <p:cNvSpPr>
              <a:spLocks noChangeShapeType="1"/>
            </p:cNvSpPr>
            <p:nvPr/>
          </p:nvSpPr>
          <p:spPr bwMode="auto">
            <a:xfrm>
              <a:off x="2448" y="3072"/>
              <a:ext cx="1" cy="250"/>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4409" name="Line 84"/>
            <p:cNvSpPr>
              <a:spLocks noChangeShapeType="1"/>
            </p:cNvSpPr>
            <p:nvPr/>
          </p:nvSpPr>
          <p:spPr bwMode="auto">
            <a:xfrm>
              <a:off x="1632" y="3216"/>
              <a:ext cx="0" cy="432"/>
            </a:xfrm>
            <a:prstGeom prst="line">
              <a:avLst/>
            </a:prstGeom>
            <a:noFill/>
            <a:ln w="9525">
              <a:solidFill>
                <a:schemeClr val="tx1"/>
              </a:solidFill>
              <a:round/>
              <a:headEnd/>
              <a:tailEnd/>
            </a:ln>
          </p:spPr>
          <p:txBody>
            <a:bodyPr/>
            <a:lstStyle/>
            <a:p>
              <a:endParaRPr lang="en-US" sz="2800">
                <a:solidFill>
                  <a:srgbClr val="000000"/>
                </a:solidFill>
              </a:endParaRPr>
            </a:p>
          </p:txBody>
        </p:sp>
        <p:sp>
          <p:nvSpPr>
            <p:cNvPr id="14410" name="Line 85"/>
            <p:cNvSpPr>
              <a:spLocks noChangeShapeType="1"/>
            </p:cNvSpPr>
            <p:nvPr/>
          </p:nvSpPr>
          <p:spPr bwMode="auto">
            <a:xfrm>
              <a:off x="240" y="3216"/>
              <a:ext cx="0" cy="432"/>
            </a:xfrm>
            <a:prstGeom prst="line">
              <a:avLst/>
            </a:prstGeom>
            <a:noFill/>
            <a:ln w="9525">
              <a:solidFill>
                <a:schemeClr val="tx1"/>
              </a:solidFill>
              <a:round/>
              <a:headEnd/>
              <a:tailEnd/>
            </a:ln>
          </p:spPr>
          <p:txBody>
            <a:bodyPr/>
            <a:lstStyle/>
            <a:p>
              <a:endParaRPr lang="en-US" sz="2800">
                <a:solidFill>
                  <a:srgbClr val="000000"/>
                </a:solidFill>
              </a:endParaRPr>
            </a:p>
          </p:txBody>
        </p:sp>
        <p:sp>
          <p:nvSpPr>
            <p:cNvPr id="14411" name="Line 86"/>
            <p:cNvSpPr>
              <a:spLocks noChangeShapeType="1"/>
            </p:cNvSpPr>
            <p:nvPr/>
          </p:nvSpPr>
          <p:spPr bwMode="auto">
            <a:xfrm>
              <a:off x="720" y="3216"/>
              <a:ext cx="0" cy="432"/>
            </a:xfrm>
            <a:prstGeom prst="line">
              <a:avLst/>
            </a:prstGeom>
            <a:noFill/>
            <a:ln w="9525">
              <a:solidFill>
                <a:schemeClr val="tx1"/>
              </a:solidFill>
              <a:round/>
              <a:headEnd/>
              <a:tailEnd/>
            </a:ln>
          </p:spPr>
          <p:txBody>
            <a:bodyPr/>
            <a:lstStyle/>
            <a:p>
              <a:endParaRPr lang="en-US" sz="2800">
                <a:solidFill>
                  <a:srgbClr val="000000"/>
                </a:solidFill>
              </a:endParaRPr>
            </a:p>
          </p:txBody>
        </p:sp>
        <p:sp>
          <p:nvSpPr>
            <p:cNvPr id="14412" name="Line 87"/>
            <p:cNvSpPr>
              <a:spLocks noChangeShapeType="1"/>
            </p:cNvSpPr>
            <p:nvPr/>
          </p:nvSpPr>
          <p:spPr bwMode="auto">
            <a:xfrm>
              <a:off x="1104" y="3216"/>
              <a:ext cx="0" cy="432"/>
            </a:xfrm>
            <a:prstGeom prst="line">
              <a:avLst/>
            </a:prstGeom>
            <a:noFill/>
            <a:ln w="9525">
              <a:solidFill>
                <a:schemeClr val="tx1"/>
              </a:solidFill>
              <a:round/>
              <a:headEnd/>
              <a:tailEnd/>
            </a:ln>
          </p:spPr>
          <p:txBody>
            <a:bodyPr/>
            <a:lstStyle/>
            <a:p>
              <a:endParaRPr lang="en-US" sz="2800">
                <a:solidFill>
                  <a:srgbClr val="000000"/>
                </a:solidFill>
              </a:endParaRPr>
            </a:p>
          </p:txBody>
        </p:sp>
      </p:grpSp>
      <p:sp>
        <p:nvSpPr>
          <p:cNvPr id="597081" name="Rectangle 89"/>
          <p:cNvSpPr>
            <a:spLocks noChangeArrowheads="1"/>
          </p:cNvSpPr>
          <p:nvPr/>
        </p:nvSpPr>
        <p:spPr bwMode="auto">
          <a:xfrm>
            <a:off x="5562600" y="6096000"/>
            <a:ext cx="2185988" cy="519113"/>
          </a:xfrm>
          <a:prstGeom prst="rect">
            <a:avLst/>
          </a:prstGeom>
          <a:noFill/>
          <a:ln w="9525">
            <a:noFill/>
            <a:miter lim="800000"/>
            <a:headEnd/>
            <a:tailEnd/>
          </a:ln>
        </p:spPr>
        <p:txBody>
          <a:bodyPr wrap="none">
            <a:spAutoFit/>
          </a:bodyPr>
          <a:lstStyle/>
          <a:p>
            <a:r>
              <a:rPr lang="en-US" sz="2800">
                <a:solidFill>
                  <a:srgbClr val="3333CC"/>
                </a:solidFill>
              </a:rPr>
              <a:t>Context Free?</a:t>
            </a:r>
          </a:p>
        </p:txBody>
      </p:sp>
      <mc:AlternateContent xmlns:mc="http://schemas.openxmlformats.org/markup-compatibility/2006" xmlns:p14="http://schemas.microsoft.com/office/powerpoint/2010/main">
        <mc:Choice Requires="p14">
          <p:contentPart p14:bwMode="auto" r:id="rId4">
            <p14:nvContentPartPr>
              <p14:cNvPr id="114693" name="Ink 84"/>
              <p14:cNvContentPartPr>
                <a14:cpLocks xmlns:a14="http://schemas.microsoft.com/office/drawing/2010/main" noRot="1" noChangeAspect="1" noEditPoints="1" noChangeArrowheads="1" noChangeShapeType="1"/>
              </p14:cNvContentPartPr>
              <p14:nvPr/>
            </p14:nvContentPartPr>
            <p14:xfrm>
              <a:off x="5740400" y="2724150"/>
              <a:ext cx="746125" cy="169863"/>
            </p14:xfrm>
          </p:contentPart>
        </mc:Choice>
        <mc:Fallback xmlns="">
          <p:pic>
            <p:nvPicPr>
              <p:cNvPr id="114693" name="Ink 84"/>
              <p:cNvPicPr>
                <a:picLocks noRot="1" noChangeAspect="1" noEditPoints="1" noChangeArrowheads="1" noChangeShapeType="1"/>
              </p:cNvPicPr>
              <p:nvPr/>
            </p:nvPicPr>
            <p:blipFill>
              <a:blip r:embed="rId5"/>
              <a:stretch>
                <a:fillRect/>
              </a:stretch>
            </p:blipFill>
            <p:spPr>
              <a:xfrm>
                <a:off x="5733921" y="2713354"/>
                <a:ext cx="762322" cy="19037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4694" name="Ink 85"/>
              <p14:cNvContentPartPr>
                <a14:cpLocks xmlns:a14="http://schemas.microsoft.com/office/drawing/2010/main" noRot="1" noChangeAspect="1" noEditPoints="1" noChangeArrowheads="1" noChangeShapeType="1"/>
              </p14:cNvContentPartPr>
              <p14:nvPr/>
            </p14:nvContentPartPr>
            <p14:xfrm>
              <a:off x="5699125" y="2971800"/>
              <a:ext cx="771525" cy="179388"/>
            </p14:xfrm>
          </p:contentPart>
        </mc:Choice>
        <mc:Fallback xmlns="">
          <p:pic>
            <p:nvPicPr>
              <p:cNvPr id="114694" name="Ink 85"/>
              <p:cNvPicPr>
                <a:picLocks noRot="1" noChangeAspect="1" noEditPoints="1" noChangeArrowheads="1" noChangeShapeType="1"/>
              </p:cNvPicPr>
              <p:nvPr/>
            </p:nvPicPr>
            <p:blipFill>
              <a:blip r:embed="rId7"/>
              <a:stretch>
                <a:fillRect/>
              </a:stretch>
            </p:blipFill>
            <p:spPr>
              <a:xfrm>
                <a:off x="5688324" y="2961375"/>
                <a:ext cx="793126" cy="20023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695" name="Ink 86"/>
              <p14:cNvContentPartPr>
                <a14:cpLocks xmlns:a14="http://schemas.microsoft.com/office/drawing/2010/main" noRot="1" noChangeAspect="1" noEditPoints="1" noChangeArrowheads="1" noChangeShapeType="1"/>
              </p14:cNvContentPartPr>
              <p14:nvPr/>
            </p14:nvContentPartPr>
            <p14:xfrm>
              <a:off x="5265738" y="3557588"/>
              <a:ext cx="1262062" cy="228600"/>
            </p14:xfrm>
          </p:contentPart>
        </mc:Choice>
        <mc:Fallback xmlns="">
          <p:pic>
            <p:nvPicPr>
              <p:cNvPr id="114695" name="Ink 86"/>
              <p:cNvPicPr>
                <a:picLocks noRot="1" noChangeAspect="1" noEditPoints="1" noChangeArrowheads="1" noChangeShapeType="1"/>
              </p:cNvPicPr>
              <p:nvPr/>
            </p:nvPicPr>
            <p:blipFill>
              <a:blip r:embed="rId9"/>
              <a:stretch>
                <a:fillRect/>
              </a:stretch>
            </p:blipFill>
            <p:spPr>
              <a:xfrm>
                <a:off x="5256379" y="3547508"/>
                <a:ext cx="12829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698" name="Ink 89"/>
              <p14:cNvContentPartPr>
                <a14:cpLocks xmlns:a14="http://schemas.microsoft.com/office/drawing/2010/main" noRot="1" noChangeAspect="1" noEditPoints="1" noChangeArrowheads="1" noChangeShapeType="1"/>
              </p14:cNvContentPartPr>
              <p14:nvPr/>
            </p14:nvContentPartPr>
            <p14:xfrm>
              <a:off x="5330825" y="2433638"/>
              <a:ext cx="266700" cy="87312"/>
            </p14:xfrm>
          </p:contentPart>
        </mc:Choice>
        <mc:Fallback xmlns="">
          <p:pic>
            <p:nvPicPr>
              <p:cNvPr id="114698" name="Ink 89"/>
              <p:cNvPicPr>
                <a:picLocks noRot="1" noChangeAspect="1" noEditPoints="1" noChangeArrowheads="1" noChangeShapeType="1"/>
              </p:cNvPicPr>
              <p:nvPr/>
            </p:nvPicPr>
            <p:blipFill>
              <a:blip r:embed="rId11"/>
              <a:stretch>
                <a:fillRect/>
              </a:stretch>
            </p:blipFill>
            <p:spPr>
              <a:xfrm>
                <a:off x="5320027" y="2423577"/>
                <a:ext cx="288295" cy="1070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4699" name="Ink 90"/>
              <p14:cNvContentPartPr>
                <a14:cpLocks xmlns:a14="http://schemas.microsoft.com/office/drawing/2010/main" noRot="1" noChangeAspect="1" noEditPoints="1" noChangeArrowheads="1" noChangeShapeType="1"/>
              </p14:cNvContentPartPr>
              <p14:nvPr/>
            </p14:nvContentPartPr>
            <p14:xfrm>
              <a:off x="6118225" y="2416175"/>
              <a:ext cx="50800" cy="25400"/>
            </p14:xfrm>
          </p:contentPart>
        </mc:Choice>
        <mc:Fallback xmlns="">
          <p:pic>
            <p:nvPicPr>
              <p:cNvPr id="114699" name="Ink 90"/>
              <p:cNvPicPr>
                <a:picLocks noRot="1" noChangeAspect="1" noEditPoints="1" noChangeArrowheads="1" noChangeShapeType="1"/>
              </p:cNvPicPr>
              <p:nvPr/>
            </p:nvPicPr>
            <p:blipFill>
              <a:blip r:embed="rId13"/>
              <a:stretch>
                <a:fillRect/>
              </a:stretch>
            </p:blipFill>
            <p:spPr>
              <a:xfrm>
                <a:off x="6113902" y="2411524"/>
                <a:ext cx="59807" cy="3434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7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70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70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70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70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70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7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66" grpId="0" animBg="1"/>
      <p:bldP spid="597067" grpId="0" animBg="1"/>
      <p:bldP spid="597068" grpId="0" animBg="1"/>
      <p:bldP spid="597069" grpId="0" animBg="1"/>
      <p:bldP spid="597070" grpId="0" animBg="1"/>
      <p:bldP spid="597071" grpId="0" animBg="1"/>
      <p:bldP spid="5970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Date Placeholder 3"/>
          <p:cNvSpPr>
            <a:spLocks noGrp="1"/>
          </p:cNvSpPr>
          <p:nvPr>
            <p:ph type="dt" sz="quarter" idx="10"/>
          </p:nvPr>
        </p:nvSpPr>
        <p:spPr>
          <a:noFill/>
        </p:spPr>
        <p:txBody>
          <a:bodyPr/>
          <a:lstStyle/>
          <a:p>
            <a:fld id="{6D49F242-8D27-4AC7-8C2E-F2F598B3EFF7}" type="datetime1">
              <a:rPr lang="en-US" smtClean="0">
                <a:solidFill>
                  <a:srgbClr val="000000"/>
                </a:solidFill>
              </a:rPr>
              <a:t>9/23/2014</a:t>
            </a:fld>
            <a:endParaRPr lang="en-US">
              <a:solidFill>
                <a:srgbClr val="000000"/>
              </a:solidFill>
            </a:endParaRPr>
          </a:p>
        </p:txBody>
      </p:sp>
      <p:sp>
        <p:nvSpPr>
          <p:cNvPr id="15368"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15369" name="Slide Number Placeholder 5"/>
          <p:cNvSpPr>
            <a:spLocks noGrp="1"/>
          </p:cNvSpPr>
          <p:nvPr>
            <p:ph type="sldNum" sz="quarter" idx="12"/>
          </p:nvPr>
        </p:nvSpPr>
        <p:spPr>
          <a:noFill/>
        </p:spPr>
        <p:txBody>
          <a:bodyPr/>
          <a:lstStyle/>
          <a:p>
            <a:fld id="{12E0C0FD-72C1-4250-9839-D48702471BFC}" type="slidenum">
              <a:rPr lang="en-US" smtClean="0">
                <a:solidFill>
                  <a:srgbClr val="000000"/>
                </a:solidFill>
              </a:rPr>
              <a:pPr/>
              <a:t>19</a:t>
            </a:fld>
            <a:endParaRPr lang="en-US" smtClean="0">
              <a:solidFill>
                <a:srgbClr val="000000"/>
              </a:solidFill>
            </a:endParaRPr>
          </a:p>
        </p:txBody>
      </p:sp>
      <p:sp>
        <p:nvSpPr>
          <p:cNvPr id="15370" name="Rectangle 2"/>
          <p:cNvSpPr>
            <a:spLocks noGrp="1" noChangeArrowheads="1"/>
          </p:cNvSpPr>
          <p:nvPr>
            <p:ph type="title"/>
          </p:nvPr>
        </p:nvSpPr>
        <p:spPr>
          <a:xfrm>
            <a:off x="762000" y="0"/>
            <a:ext cx="7772400" cy="1143000"/>
          </a:xfrm>
        </p:spPr>
        <p:txBody>
          <a:bodyPr/>
          <a:lstStyle/>
          <a:p>
            <a:pPr eaLnBrk="1" hangingPunct="1"/>
            <a:r>
              <a:rPr lang="en-US" smtClean="0"/>
              <a:t>CFG Parsing</a:t>
            </a:r>
          </a:p>
        </p:txBody>
      </p:sp>
      <p:sp>
        <p:nvSpPr>
          <p:cNvPr id="677891" name="Rectangle 3"/>
          <p:cNvSpPr>
            <a:spLocks noGrp="1" noChangeArrowheads="1"/>
          </p:cNvSpPr>
          <p:nvPr>
            <p:ph type="body" idx="1"/>
          </p:nvPr>
        </p:nvSpPr>
        <p:spPr>
          <a:xfrm>
            <a:off x="152400" y="4038600"/>
            <a:ext cx="8458200" cy="2362200"/>
          </a:xfrm>
        </p:spPr>
        <p:txBody>
          <a:bodyPr/>
          <a:lstStyle/>
          <a:p>
            <a:pPr eaLnBrk="1" hangingPunct="1"/>
            <a:r>
              <a:rPr lang="en-US" sz="3200" dirty="0" smtClean="0"/>
              <a:t>It is completely analogous to running a finite-state transducer with its tapes</a:t>
            </a:r>
          </a:p>
          <a:p>
            <a:pPr lvl="1" eaLnBrk="1" hangingPunct="1"/>
            <a:r>
              <a:rPr lang="en-US" sz="2800" dirty="0" smtClean="0"/>
              <a:t>It’s just more powerful</a:t>
            </a:r>
          </a:p>
          <a:p>
            <a:pPr eaLnBrk="1" hangingPunct="1"/>
            <a:r>
              <a:rPr lang="en-US" sz="3200" dirty="0" err="1" smtClean="0"/>
              <a:t>Chpt</a:t>
            </a:r>
            <a:r>
              <a:rPr lang="en-US" sz="3200" dirty="0" smtClean="0"/>
              <a:t>. 13</a:t>
            </a:r>
          </a:p>
        </p:txBody>
      </p:sp>
      <p:grpSp>
        <p:nvGrpSpPr>
          <p:cNvPr id="2" name="Group 138"/>
          <p:cNvGrpSpPr>
            <a:grpSpLocks/>
          </p:cNvGrpSpPr>
          <p:nvPr/>
        </p:nvGrpSpPr>
        <p:grpSpPr bwMode="auto">
          <a:xfrm>
            <a:off x="533400" y="1143000"/>
            <a:ext cx="8302625" cy="2514600"/>
            <a:chOff x="336" y="720"/>
            <a:chExt cx="5230" cy="1584"/>
          </a:xfrm>
        </p:grpSpPr>
        <p:sp>
          <p:nvSpPr>
            <p:cNvPr id="15373" name="Text Box 66"/>
            <p:cNvSpPr txBox="1">
              <a:spLocks noChangeArrowheads="1"/>
            </p:cNvSpPr>
            <p:nvPr/>
          </p:nvSpPr>
          <p:spPr bwMode="auto">
            <a:xfrm>
              <a:off x="2112" y="1680"/>
              <a:ext cx="987" cy="404"/>
            </a:xfrm>
            <a:prstGeom prst="rect">
              <a:avLst/>
            </a:prstGeom>
            <a:solidFill>
              <a:srgbClr val="FF99CC"/>
            </a:solidFill>
            <a:ln w="9525">
              <a:noFill/>
              <a:miter lim="800000"/>
              <a:headEnd/>
              <a:tailEnd/>
            </a:ln>
          </p:spPr>
          <p:txBody>
            <a:bodyPr wrap="none">
              <a:spAutoFit/>
            </a:bodyPr>
            <a:lstStyle/>
            <a:p>
              <a:r>
                <a:rPr lang="en-US" sz="3600">
                  <a:solidFill>
                    <a:srgbClr val="000000"/>
                  </a:solidFill>
                  <a:latin typeface="Comic Sans MS" pitchFamily="66" charset="0"/>
                </a:rPr>
                <a:t>Parser</a:t>
              </a:r>
            </a:p>
          </p:txBody>
        </p:sp>
        <p:sp>
          <p:nvSpPr>
            <p:cNvPr id="15374" name="Text Box 67"/>
            <p:cNvSpPr txBox="1">
              <a:spLocks noChangeArrowheads="1"/>
            </p:cNvSpPr>
            <p:nvPr/>
          </p:nvSpPr>
          <p:spPr bwMode="auto">
            <a:xfrm>
              <a:off x="336" y="1008"/>
              <a:ext cx="2131" cy="288"/>
            </a:xfrm>
            <a:prstGeom prst="rect">
              <a:avLst/>
            </a:prstGeom>
            <a:solidFill>
              <a:schemeClr val="bg1"/>
            </a:solidFill>
            <a:ln w="9525">
              <a:noFill/>
              <a:miter lim="800000"/>
              <a:headEnd/>
              <a:tailEnd/>
            </a:ln>
          </p:spPr>
          <p:txBody>
            <a:bodyPr wrap="none">
              <a:spAutoFit/>
            </a:bodyPr>
            <a:lstStyle/>
            <a:p>
              <a:r>
                <a:rPr lang="en-US" sz="2400" b="1">
                  <a:solidFill>
                    <a:srgbClr val="000000"/>
                  </a:solidFill>
                </a:rPr>
                <a:t>I prefer a morning flight</a:t>
              </a:r>
            </a:p>
          </p:txBody>
        </p:sp>
        <p:sp>
          <p:nvSpPr>
            <p:cNvPr id="15375" name="Line 68"/>
            <p:cNvSpPr>
              <a:spLocks noChangeShapeType="1"/>
            </p:cNvSpPr>
            <p:nvPr/>
          </p:nvSpPr>
          <p:spPr bwMode="auto">
            <a:xfrm>
              <a:off x="1200" y="1296"/>
              <a:ext cx="912" cy="576"/>
            </a:xfrm>
            <a:prstGeom prst="line">
              <a:avLst/>
            </a:prstGeom>
            <a:noFill/>
            <a:ln w="38100">
              <a:solidFill>
                <a:schemeClr val="tx1"/>
              </a:solidFill>
              <a:round/>
              <a:headEnd/>
              <a:tailEnd type="triangle" w="med" len="med"/>
            </a:ln>
          </p:spPr>
          <p:txBody>
            <a:bodyPr wrap="none" anchor="ctr"/>
            <a:lstStyle/>
            <a:p>
              <a:endParaRPr lang="en-US" sz="2800">
                <a:solidFill>
                  <a:srgbClr val="000000"/>
                </a:solidFill>
              </a:endParaRPr>
            </a:p>
          </p:txBody>
        </p:sp>
        <p:sp>
          <p:nvSpPr>
            <p:cNvPr id="15376" name="Line 69"/>
            <p:cNvSpPr>
              <a:spLocks noChangeShapeType="1"/>
            </p:cNvSpPr>
            <p:nvPr/>
          </p:nvSpPr>
          <p:spPr bwMode="auto">
            <a:xfrm flipV="1">
              <a:off x="3120" y="1680"/>
              <a:ext cx="336" cy="240"/>
            </a:xfrm>
            <a:prstGeom prst="line">
              <a:avLst/>
            </a:prstGeom>
            <a:noFill/>
            <a:ln w="38100">
              <a:solidFill>
                <a:schemeClr val="tx1"/>
              </a:solidFill>
              <a:round/>
              <a:headEnd/>
              <a:tailEnd type="triangle" w="med" len="med"/>
            </a:ln>
          </p:spPr>
          <p:txBody>
            <a:bodyPr wrap="none" anchor="ctr"/>
            <a:lstStyle/>
            <a:p>
              <a:endParaRPr lang="en-US" sz="2800">
                <a:solidFill>
                  <a:srgbClr val="000000"/>
                </a:solidFill>
              </a:endParaRPr>
            </a:p>
          </p:txBody>
        </p:sp>
        <p:grpSp>
          <p:nvGrpSpPr>
            <p:cNvPr id="3" name="Group 137"/>
            <p:cNvGrpSpPr>
              <a:grpSpLocks/>
            </p:cNvGrpSpPr>
            <p:nvPr/>
          </p:nvGrpSpPr>
          <p:grpSpPr bwMode="auto">
            <a:xfrm>
              <a:off x="3494" y="720"/>
              <a:ext cx="2072" cy="1584"/>
              <a:chOff x="3494" y="720"/>
              <a:chExt cx="2072" cy="1584"/>
            </a:xfrm>
          </p:grpSpPr>
          <p:sp>
            <p:nvSpPr>
              <p:cNvPr id="15378" name="Freeform 71"/>
              <p:cNvSpPr>
                <a:spLocks/>
              </p:cNvSpPr>
              <p:nvPr/>
            </p:nvSpPr>
            <p:spPr bwMode="auto">
              <a:xfrm>
                <a:off x="4206" y="720"/>
                <a:ext cx="57" cy="69"/>
              </a:xfrm>
              <a:custGeom>
                <a:avLst/>
                <a:gdLst>
                  <a:gd name="T0" fmla="*/ 29 w 76"/>
                  <a:gd name="T1" fmla="*/ 7 h 121"/>
                  <a:gd name="T2" fmla="*/ 27 w 76"/>
                  <a:gd name="T3" fmla="*/ 5 h 121"/>
                  <a:gd name="T4" fmla="*/ 23 w 76"/>
                  <a:gd name="T5" fmla="*/ 2 h 121"/>
                  <a:gd name="T6" fmla="*/ 19 w 76"/>
                  <a:gd name="T7" fmla="*/ 1 h 121"/>
                  <a:gd name="T8" fmla="*/ 12 w 76"/>
                  <a:gd name="T9" fmla="*/ 1 h 121"/>
                  <a:gd name="T10" fmla="*/ 7 w 76"/>
                  <a:gd name="T11" fmla="*/ 3 h 121"/>
                  <a:gd name="T12" fmla="*/ 7 w 76"/>
                  <a:gd name="T13" fmla="*/ 5 h 121"/>
                  <a:gd name="T14" fmla="*/ 10 w 76"/>
                  <a:gd name="T15" fmla="*/ 7 h 121"/>
                  <a:gd name="T16" fmla="*/ 19 w 76"/>
                  <a:gd name="T17" fmla="*/ 9 h 121"/>
                  <a:gd name="T18" fmla="*/ 27 w 76"/>
                  <a:gd name="T19" fmla="*/ 12 h 121"/>
                  <a:gd name="T20" fmla="*/ 30 w 76"/>
                  <a:gd name="T21" fmla="*/ 14 h 121"/>
                  <a:gd name="T22" fmla="*/ 32 w 76"/>
                  <a:gd name="T23" fmla="*/ 17 h 121"/>
                  <a:gd name="T24" fmla="*/ 27 w 76"/>
                  <a:gd name="T25" fmla="*/ 20 h 121"/>
                  <a:gd name="T26" fmla="*/ 16 w 76"/>
                  <a:gd name="T27" fmla="*/ 22 h 121"/>
                  <a:gd name="T28" fmla="*/ 12 w 76"/>
                  <a:gd name="T29" fmla="*/ 22 h 121"/>
                  <a:gd name="T30" fmla="*/ 8 w 76"/>
                  <a:gd name="T31" fmla="*/ 22 h 121"/>
                  <a:gd name="T32" fmla="*/ 3 w 76"/>
                  <a:gd name="T33" fmla="*/ 21 h 121"/>
                  <a:gd name="T34" fmla="*/ 2 w 76"/>
                  <a:gd name="T35" fmla="*/ 21 h 121"/>
                  <a:gd name="T36" fmla="*/ 2 w 76"/>
                  <a:gd name="T37" fmla="*/ 22 h 121"/>
                  <a:gd name="T38" fmla="*/ 0 w 76"/>
                  <a:gd name="T39" fmla="*/ 15 h 121"/>
                  <a:gd name="T40" fmla="*/ 2 w 76"/>
                  <a:gd name="T41" fmla="*/ 17 h 121"/>
                  <a:gd name="T42" fmla="*/ 5 w 76"/>
                  <a:gd name="T43" fmla="*/ 19 h 121"/>
                  <a:gd name="T44" fmla="*/ 12 w 76"/>
                  <a:gd name="T45" fmla="*/ 21 h 121"/>
                  <a:gd name="T46" fmla="*/ 20 w 76"/>
                  <a:gd name="T47" fmla="*/ 21 h 121"/>
                  <a:gd name="T48" fmla="*/ 26 w 76"/>
                  <a:gd name="T49" fmla="*/ 19 h 121"/>
                  <a:gd name="T50" fmla="*/ 26 w 76"/>
                  <a:gd name="T51" fmla="*/ 17 h 121"/>
                  <a:gd name="T52" fmla="*/ 23 w 76"/>
                  <a:gd name="T53" fmla="*/ 15 h 121"/>
                  <a:gd name="T54" fmla="*/ 20 w 76"/>
                  <a:gd name="T55" fmla="*/ 14 h 121"/>
                  <a:gd name="T56" fmla="*/ 14 w 76"/>
                  <a:gd name="T57" fmla="*/ 13 h 121"/>
                  <a:gd name="T58" fmla="*/ 5 w 76"/>
                  <a:gd name="T59" fmla="*/ 10 h 121"/>
                  <a:gd name="T60" fmla="*/ 2 w 76"/>
                  <a:gd name="T61" fmla="*/ 9 h 121"/>
                  <a:gd name="T62" fmla="*/ 0 w 76"/>
                  <a:gd name="T63" fmla="*/ 5 h 121"/>
                  <a:gd name="T64" fmla="*/ 3 w 76"/>
                  <a:gd name="T65" fmla="*/ 2 h 121"/>
                  <a:gd name="T66" fmla="*/ 14 w 76"/>
                  <a:gd name="T67" fmla="*/ 0 h 121"/>
                  <a:gd name="T68" fmla="*/ 22 w 76"/>
                  <a:gd name="T69" fmla="*/ 1 h 121"/>
                  <a:gd name="T70" fmla="*/ 26 w 76"/>
                  <a:gd name="T71" fmla="*/ 1 h 121"/>
                  <a:gd name="T72" fmla="*/ 27 w 76"/>
                  <a:gd name="T73" fmla="*/ 1 h 121"/>
                  <a:gd name="T74" fmla="*/ 29 w 76"/>
                  <a:gd name="T75" fmla="*/ 0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21"/>
                  <a:gd name="T116" fmla="*/ 76 w 76"/>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21">
                    <a:moveTo>
                      <a:pt x="68" y="0"/>
                    </a:moveTo>
                    <a:lnTo>
                      <a:pt x="68" y="41"/>
                    </a:lnTo>
                    <a:lnTo>
                      <a:pt x="64" y="28"/>
                    </a:lnTo>
                    <a:lnTo>
                      <a:pt x="60" y="20"/>
                    </a:lnTo>
                    <a:lnTo>
                      <a:pt x="56" y="12"/>
                    </a:lnTo>
                    <a:lnTo>
                      <a:pt x="48" y="8"/>
                    </a:lnTo>
                    <a:lnTo>
                      <a:pt x="44" y="4"/>
                    </a:lnTo>
                    <a:lnTo>
                      <a:pt x="36" y="4"/>
                    </a:lnTo>
                    <a:lnTo>
                      <a:pt x="28" y="4"/>
                    </a:lnTo>
                    <a:lnTo>
                      <a:pt x="20" y="8"/>
                    </a:lnTo>
                    <a:lnTo>
                      <a:pt x="16" y="16"/>
                    </a:lnTo>
                    <a:lnTo>
                      <a:pt x="12" y="20"/>
                    </a:lnTo>
                    <a:lnTo>
                      <a:pt x="16" y="28"/>
                    </a:lnTo>
                    <a:lnTo>
                      <a:pt x="16" y="32"/>
                    </a:lnTo>
                    <a:lnTo>
                      <a:pt x="24" y="36"/>
                    </a:lnTo>
                    <a:lnTo>
                      <a:pt x="32" y="45"/>
                    </a:lnTo>
                    <a:lnTo>
                      <a:pt x="44" y="49"/>
                    </a:lnTo>
                    <a:lnTo>
                      <a:pt x="56" y="57"/>
                    </a:lnTo>
                    <a:lnTo>
                      <a:pt x="64" y="65"/>
                    </a:lnTo>
                    <a:lnTo>
                      <a:pt x="68" y="69"/>
                    </a:lnTo>
                    <a:lnTo>
                      <a:pt x="72" y="73"/>
                    </a:lnTo>
                    <a:lnTo>
                      <a:pt x="76" y="81"/>
                    </a:lnTo>
                    <a:lnTo>
                      <a:pt x="76" y="89"/>
                    </a:lnTo>
                    <a:lnTo>
                      <a:pt x="72" y="101"/>
                    </a:lnTo>
                    <a:lnTo>
                      <a:pt x="64" y="109"/>
                    </a:lnTo>
                    <a:lnTo>
                      <a:pt x="52" y="117"/>
                    </a:lnTo>
                    <a:lnTo>
                      <a:pt x="40" y="121"/>
                    </a:lnTo>
                    <a:lnTo>
                      <a:pt x="36" y="121"/>
                    </a:lnTo>
                    <a:lnTo>
                      <a:pt x="28" y="117"/>
                    </a:lnTo>
                    <a:lnTo>
                      <a:pt x="24" y="117"/>
                    </a:lnTo>
                    <a:lnTo>
                      <a:pt x="20" y="117"/>
                    </a:lnTo>
                    <a:lnTo>
                      <a:pt x="12" y="113"/>
                    </a:lnTo>
                    <a:lnTo>
                      <a:pt x="8" y="113"/>
                    </a:lnTo>
                    <a:lnTo>
                      <a:pt x="4" y="113"/>
                    </a:lnTo>
                    <a:lnTo>
                      <a:pt x="4" y="117"/>
                    </a:lnTo>
                    <a:lnTo>
                      <a:pt x="4" y="121"/>
                    </a:lnTo>
                    <a:lnTo>
                      <a:pt x="0" y="121"/>
                    </a:lnTo>
                    <a:lnTo>
                      <a:pt x="0" y="81"/>
                    </a:lnTo>
                    <a:lnTo>
                      <a:pt x="4" y="81"/>
                    </a:lnTo>
                    <a:lnTo>
                      <a:pt x="4" y="93"/>
                    </a:lnTo>
                    <a:lnTo>
                      <a:pt x="8" y="101"/>
                    </a:lnTo>
                    <a:lnTo>
                      <a:pt x="12" y="105"/>
                    </a:lnTo>
                    <a:lnTo>
                      <a:pt x="20" y="109"/>
                    </a:lnTo>
                    <a:lnTo>
                      <a:pt x="28" y="113"/>
                    </a:lnTo>
                    <a:lnTo>
                      <a:pt x="36" y="113"/>
                    </a:lnTo>
                    <a:lnTo>
                      <a:pt x="48" y="113"/>
                    </a:lnTo>
                    <a:lnTo>
                      <a:pt x="56" y="109"/>
                    </a:lnTo>
                    <a:lnTo>
                      <a:pt x="60" y="101"/>
                    </a:lnTo>
                    <a:lnTo>
                      <a:pt x="60" y="97"/>
                    </a:lnTo>
                    <a:lnTo>
                      <a:pt x="60" y="93"/>
                    </a:lnTo>
                    <a:lnTo>
                      <a:pt x="60" y="85"/>
                    </a:lnTo>
                    <a:lnTo>
                      <a:pt x="56" y="81"/>
                    </a:lnTo>
                    <a:lnTo>
                      <a:pt x="52" y="77"/>
                    </a:lnTo>
                    <a:lnTo>
                      <a:pt x="48" y="77"/>
                    </a:lnTo>
                    <a:lnTo>
                      <a:pt x="40" y="73"/>
                    </a:lnTo>
                    <a:lnTo>
                      <a:pt x="32" y="69"/>
                    </a:lnTo>
                    <a:lnTo>
                      <a:pt x="20" y="61"/>
                    </a:lnTo>
                    <a:lnTo>
                      <a:pt x="12" y="53"/>
                    </a:lnTo>
                    <a:lnTo>
                      <a:pt x="8" y="49"/>
                    </a:lnTo>
                    <a:lnTo>
                      <a:pt x="4" y="45"/>
                    </a:lnTo>
                    <a:lnTo>
                      <a:pt x="0" y="36"/>
                    </a:lnTo>
                    <a:lnTo>
                      <a:pt x="0" y="28"/>
                    </a:lnTo>
                    <a:lnTo>
                      <a:pt x="0" y="16"/>
                    </a:lnTo>
                    <a:lnTo>
                      <a:pt x="8" y="8"/>
                    </a:lnTo>
                    <a:lnTo>
                      <a:pt x="20" y="0"/>
                    </a:lnTo>
                    <a:lnTo>
                      <a:pt x="32" y="0"/>
                    </a:lnTo>
                    <a:lnTo>
                      <a:pt x="44" y="0"/>
                    </a:lnTo>
                    <a:lnTo>
                      <a:pt x="52" y="4"/>
                    </a:lnTo>
                    <a:lnTo>
                      <a:pt x="60" y="4"/>
                    </a:lnTo>
                    <a:lnTo>
                      <a:pt x="64" y="4"/>
                    </a:lnTo>
                    <a:lnTo>
                      <a:pt x="64" y="0"/>
                    </a:lnTo>
                    <a:lnTo>
                      <a:pt x="68"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79" name="Freeform 72"/>
              <p:cNvSpPr>
                <a:spLocks/>
              </p:cNvSpPr>
              <p:nvPr/>
            </p:nvSpPr>
            <p:spPr bwMode="auto">
              <a:xfrm>
                <a:off x="3497" y="971"/>
                <a:ext cx="98" cy="67"/>
              </a:xfrm>
              <a:custGeom>
                <a:avLst/>
                <a:gdLst>
                  <a:gd name="T0" fmla="*/ 0 w 130"/>
                  <a:gd name="T1" fmla="*/ 0 h 117"/>
                  <a:gd name="T2" fmla="*/ 13 w 130"/>
                  <a:gd name="T3" fmla="*/ 0 h 117"/>
                  <a:gd name="T4" fmla="*/ 45 w 130"/>
                  <a:gd name="T5" fmla="*/ 17 h 117"/>
                  <a:gd name="T6" fmla="*/ 45 w 130"/>
                  <a:gd name="T7" fmla="*/ 3 h 117"/>
                  <a:gd name="T8" fmla="*/ 45 w 130"/>
                  <a:gd name="T9" fmla="*/ 2 h 117"/>
                  <a:gd name="T10" fmla="*/ 43 w 130"/>
                  <a:gd name="T11" fmla="*/ 1 h 117"/>
                  <a:gd name="T12" fmla="*/ 41 w 130"/>
                  <a:gd name="T13" fmla="*/ 0 h 117"/>
                  <a:gd name="T14" fmla="*/ 40 w 130"/>
                  <a:gd name="T15" fmla="*/ 0 h 117"/>
                  <a:gd name="T16" fmla="*/ 38 w 130"/>
                  <a:gd name="T17" fmla="*/ 0 h 117"/>
                  <a:gd name="T18" fmla="*/ 38 w 130"/>
                  <a:gd name="T19" fmla="*/ 0 h 117"/>
                  <a:gd name="T20" fmla="*/ 56 w 130"/>
                  <a:gd name="T21" fmla="*/ 0 h 117"/>
                  <a:gd name="T22" fmla="*/ 56 w 130"/>
                  <a:gd name="T23" fmla="*/ 0 h 117"/>
                  <a:gd name="T24" fmla="*/ 54 w 130"/>
                  <a:gd name="T25" fmla="*/ 0 h 117"/>
                  <a:gd name="T26" fmla="*/ 50 w 130"/>
                  <a:gd name="T27" fmla="*/ 0 h 117"/>
                  <a:gd name="T28" fmla="*/ 48 w 130"/>
                  <a:gd name="T29" fmla="*/ 1 h 117"/>
                  <a:gd name="T30" fmla="*/ 48 w 130"/>
                  <a:gd name="T31" fmla="*/ 2 h 117"/>
                  <a:gd name="T32" fmla="*/ 48 w 130"/>
                  <a:gd name="T33" fmla="*/ 3 h 117"/>
                  <a:gd name="T34" fmla="*/ 48 w 130"/>
                  <a:gd name="T35" fmla="*/ 22 h 117"/>
                  <a:gd name="T36" fmla="*/ 47 w 130"/>
                  <a:gd name="T37" fmla="*/ 22 h 117"/>
                  <a:gd name="T38" fmla="*/ 13 w 130"/>
                  <a:gd name="T39" fmla="*/ 5 h 117"/>
                  <a:gd name="T40" fmla="*/ 13 w 130"/>
                  <a:gd name="T41" fmla="*/ 18 h 117"/>
                  <a:gd name="T42" fmla="*/ 14 w 130"/>
                  <a:gd name="T43" fmla="*/ 19 h 117"/>
                  <a:gd name="T44" fmla="*/ 14 w 130"/>
                  <a:gd name="T45" fmla="*/ 21 h 117"/>
                  <a:gd name="T46" fmla="*/ 16 w 130"/>
                  <a:gd name="T47" fmla="*/ 21 h 117"/>
                  <a:gd name="T48" fmla="*/ 20 w 130"/>
                  <a:gd name="T49" fmla="*/ 21 h 117"/>
                  <a:gd name="T50" fmla="*/ 21 w 130"/>
                  <a:gd name="T51" fmla="*/ 21 h 117"/>
                  <a:gd name="T52" fmla="*/ 21 w 130"/>
                  <a:gd name="T53" fmla="*/ 22 h 117"/>
                  <a:gd name="T54" fmla="*/ 4 w 130"/>
                  <a:gd name="T55" fmla="*/ 22 h 117"/>
                  <a:gd name="T56" fmla="*/ 4 w 130"/>
                  <a:gd name="T57" fmla="*/ 21 h 117"/>
                  <a:gd name="T58" fmla="*/ 5 w 130"/>
                  <a:gd name="T59" fmla="*/ 21 h 117"/>
                  <a:gd name="T60" fmla="*/ 8 w 130"/>
                  <a:gd name="T61" fmla="*/ 21 h 117"/>
                  <a:gd name="T62" fmla="*/ 9 w 130"/>
                  <a:gd name="T63" fmla="*/ 21 h 117"/>
                  <a:gd name="T64" fmla="*/ 11 w 130"/>
                  <a:gd name="T65" fmla="*/ 19 h 117"/>
                  <a:gd name="T66" fmla="*/ 11 w 130"/>
                  <a:gd name="T67" fmla="*/ 18 h 117"/>
                  <a:gd name="T68" fmla="*/ 11 w 130"/>
                  <a:gd name="T69" fmla="*/ 3 h 117"/>
                  <a:gd name="T70" fmla="*/ 9 w 130"/>
                  <a:gd name="T71" fmla="*/ 2 h 117"/>
                  <a:gd name="T72" fmla="*/ 8 w 130"/>
                  <a:gd name="T73" fmla="*/ 2 h 117"/>
                  <a:gd name="T74" fmla="*/ 5 w 130"/>
                  <a:gd name="T75" fmla="*/ 1 h 117"/>
                  <a:gd name="T76" fmla="*/ 4 w 130"/>
                  <a:gd name="T77" fmla="*/ 1 h 117"/>
                  <a:gd name="T78" fmla="*/ 2 w 130"/>
                  <a:gd name="T79" fmla="*/ 0 h 117"/>
                  <a:gd name="T80" fmla="*/ 0 w 130"/>
                  <a:gd name="T81" fmla="*/ 0 h 117"/>
                  <a:gd name="T82" fmla="*/ 0 w 13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0"/>
                  <a:gd name="T127" fmla="*/ 0 h 117"/>
                  <a:gd name="T128" fmla="*/ 130 w 130"/>
                  <a:gd name="T129" fmla="*/ 117 h 1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0" h="117">
                    <a:moveTo>
                      <a:pt x="0" y="0"/>
                    </a:moveTo>
                    <a:lnTo>
                      <a:pt x="29" y="0"/>
                    </a:lnTo>
                    <a:lnTo>
                      <a:pt x="105" y="89"/>
                    </a:lnTo>
                    <a:lnTo>
                      <a:pt x="105" y="20"/>
                    </a:lnTo>
                    <a:lnTo>
                      <a:pt x="105" y="8"/>
                    </a:lnTo>
                    <a:lnTo>
                      <a:pt x="101" y="4"/>
                    </a:lnTo>
                    <a:lnTo>
                      <a:pt x="97" y="0"/>
                    </a:lnTo>
                    <a:lnTo>
                      <a:pt x="93" y="0"/>
                    </a:lnTo>
                    <a:lnTo>
                      <a:pt x="89" y="0"/>
                    </a:lnTo>
                    <a:lnTo>
                      <a:pt x="130" y="0"/>
                    </a:lnTo>
                    <a:lnTo>
                      <a:pt x="125" y="0"/>
                    </a:lnTo>
                    <a:lnTo>
                      <a:pt x="117" y="0"/>
                    </a:lnTo>
                    <a:lnTo>
                      <a:pt x="113" y="4"/>
                    </a:lnTo>
                    <a:lnTo>
                      <a:pt x="113" y="8"/>
                    </a:lnTo>
                    <a:lnTo>
                      <a:pt x="113" y="20"/>
                    </a:lnTo>
                    <a:lnTo>
                      <a:pt x="113" y="117"/>
                    </a:lnTo>
                    <a:lnTo>
                      <a:pt x="109" y="117"/>
                    </a:lnTo>
                    <a:lnTo>
                      <a:pt x="29" y="24"/>
                    </a:lnTo>
                    <a:lnTo>
                      <a:pt x="29" y="97"/>
                    </a:lnTo>
                    <a:lnTo>
                      <a:pt x="33" y="105"/>
                    </a:lnTo>
                    <a:lnTo>
                      <a:pt x="33" y="109"/>
                    </a:lnTo>
                    <a:lnTo>
                      <a:pt x="37" y="113"/>
                    </a:lnTo>
                    <a:lnTo>
                      <a:pt x="45" y="113"/>
                    </a:lnTo>
                    <a:lnTo>
                      <a:pt x="49" y="113"/>
                    </a:lnTo>
                    <a:lnTo>
                      <a:pt x="49" y="117"/>
                    </a:lnTo>
                    <a:lnTo>
                      <a:pt x="8" y="117"/>
                    </a:lnTo>
                    <a:lnTo>
                      <a:pt x="8" y="113"/>
                    </a:lnTo>
                    <a:lnTo>
                      <a:pt x="12" y="113"/>
                    </a:lnTo>
                    <a:lnTo>
                      <a:pt x="17" y="113"/>
                    </a:lnTo>
                    <a:lnTo>
                      <a:pt x="21" y="109"/>
                    </a:lnTo>
                    <a:lnTo>
                      <a:pt x="25" y="105"/>
                    </a:lnTo>
                    <a:lnTo>
                      <a:pt x="25" y="97"/>
                    </a:lnTo>
                    <a:lnTo>
                      <a:pt x="25" y="16"/>
                    </a:lnTo>
                    <a:lnTo>
                      <a:pt x="21" y="8"/>
                    </a:lnTo>
                    <a:lnTo>
                      <a:pt x="17" y="8"/>
                    </a:lnTo>
                    <a:lnTo>
                      <a:pt x="12"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0" name="Freeform 73"/>
              <p:cNvSpPr>
                <a:spLocks noEditPoints="1"/>
              </p:cNvSpPr>
              <p:nvPr/>
            </p:nvSpPr>
            <p:spPr bwMode="auto">
              <a:xfrm>
                <a:off x="3598" y="971"/>
                <a:ext cx="66" cy="67"/>
              </a:xfrm>
              <a:custGeom>
                <a:avLst/>
                <a:gdLst>
                  <a:gd name="T0" fmla="*/ 14 w 88"/>
                  <a:gd name="T1" fmla="*/ 11 h 117"/>
                  <a:gd name="T2" fmla="*/ 14 w 88"/>
                  <a:gd name="T3" fmla="*/ 18 h 117"/>
                  <a:gd name="T4" fmla="*/ 14 w 88"/>
                  <a:gd name="T5" fmla="*/ 19 h 117"/>
                  <a:gd name="T6" fmla="*/ 14 w 88"/>
                  <a:gd name="T7" fmla="*/ 21 h 117"/>
                  <a:gd name="T8" fmla="*/ 15 w 88"/>
                  <a:gd name="T9" fmla="*/ 21 h 117"/>
                  <a:gd name="T10" fmla="*/ 19 w 88"/>
                  <a:gd name="T11" fmla="*/ 21 h 117"/>
                  <a:gd name="T12" fmla="*/ 20 w 88"/>
                  <a:gd name="T13" fmla="*/ 21 h 117"/>
                  <a:gd name="T14" fmla="*/ 20 w 88"/>
                  <a:gd name="T15" fmla="*/ 22 h 117"/>
                  <a:gd name="T16" fmla="*/ 0 w 88"/>
                  <a:gd name="T17" fmla="*/ 22 h 117"/>
                  <a:gd name="T18" fmla="*/ 0 w 88"/>
                  <a:gd name="T19" fmla="*/ 21 h 117"/>
                  <a:gd name="T20" fmla="*/ 2 w 88"/>
                  <a:gd name="T21" fmla="*/ 21 h 117"/>
                  <a:gd name="T22" fmla="*/ 3 w 88"/>
                  <a:gd name="T23" fmla="*/ 21 h 117"/>
                  <a:gd name="T24" fmla="*/ 5 w 88"/>
                  <a:gd name="T25" fmla="*/ 21 h 117"/>
                  <a:gd name="T26" fmla="*/ 7 w 88"/>
                  <a:gd name="T27" fmla="*/ 19 h 117"/>
                  <a:gd name="T28" fmla="*/ 7 w 88"/>
                  <a:gd name="T29" fmla="*/ 18 h 117"/>
                  <a:gd name="T30" fmla="*/ 7 w 88"/>
                  <a:gd name="T31" fmla="*/ 3 h 117"/>
                  <a:gd name="T32" fmla="*/ 7 w 88"/>
                  <a:gd name="T33" fmla="*/ 2 h 117"/>
                  <a:gd name="T34" fmla="*/ 5 w 88"/>
                  <a:gd name="T35" fmla="*/ 1 h 117"/>
                  <a:gd name="T36" fmla="*/ 3 w 88"/>
                  <a:gd name="T37" fmla="*/ 0 h 117"/>
                  <a:gd name="T38" fmla="*/ 2 w 88"/>
                  <a:gd name="T39" fmla="*/ 0 h 117"/>
                  <a:gd name="T40" fmla="*/ 0 w 88"/>
                  <a:gd name="T41" fmla="*/ 0 h 117"/>
                  <a:gd name="T42" fmla="*/ 0 w 88"/>
                  <a:gd name="T43" fmla="*/ 0 h 117"/>
                  <a:gd name="T44" fmla="*/ 17 w 88"/>
                  <a:gd name="T45" fmla="*/ 0 h 117"/>
                  <a:gd name="T46" fmla="*/ 24 w 88"/>
                  <a:gd name="T47" fmla="*/ 0 h 117"/>
                  <a:gd name="T48" fmla="*/ 29 w 88"/>
                  <a:gd name="T49" fmla="*/ 0 h 117"/>
                  <a:gd name="T50" fmla="*/ 32 w 88"/>
                  <a:gd name="T51" fmla="*/ 1 h 117"/>
                  <a:gd name="T52" fmla="*/ 34 w 88"/>
                  <a:gd name="T53" fmla="*/ 2 h 117"/>
                  <a:gd name="T54" fmla="*/ 37 w 88"/>
                  <a:gd name="T55" fmla="*/ 3 h 117"/>
                  <a:gd name="T56" fmla="*/ 37 w 88"/>
                  <a:gd name="T57" fmla="*/ 6 h 117"/>
                  <a:gd name="T58" fmla="*/ 35 w 88"/>
                  <a:gd name="T59" fmla="*/ 8 h 117"/>
                  <a:gd name="T60" fmla="*/ 34 w 88"/>
                  <a:gd name="T61" fmla="*/ 10 h 117"/>
                  <a:gd name="T62" fmla="*/ 30 w 88"/>
                  <a:gd name="T63" fmla="*/ 11 h 117"/>
                  <a:gd name="T64" fmla="*/ 26 w 88"/>
                  <a:gd name="T65" fmla="*/ 11 h 117"/>
                  <a:gd name="T66" fmla="*/ 22 w 88"/>
                  <a:gd name="T67" fmla="*/ 11 h 117"/>
                  <a:gd name="T68" fmla="*/ 20 w 88"/>
                  <a:gd name="T69" fmla="*/ 11 h 117"/>
                  <a:gd name="T70" fmla="*/ 17 w 88"/>
                  <a:gd name="T71" fmla="*/ 11 h 117"/>
                  <a:gd name="T72" fmla="*/ 15 w 88"/>
                  <a:gd name="T73" fmla="*/ 11 h 117"/>
                  <a:gd name="T74" fmla="*/ 14 w 88"/>
                  <a:gd name="T75" fmla="*/ 11 h 117"/>
                  <a:gd name="T76" fmla="*/ 14 w 88"/>
                  <a:gd name="T77" fmla="*/ 11 h 117"/>
                  <a:gd name="T78" fmla="*/ 15 w 88"/>
                  <a:gd name="T79" fmla="*/ 11 h 117"/>
                  <a:gd name="T80" fmla="*/ 17 w 88"/>
                  <a:gd name="T81" fmla="*/ 11 h 117"/>
                  <a:gd name="T82" fmla="*/ 19 w 88"/>
                  <a:gd name="T83" fmla="*/ 11 h 117"/>
                  <a:gd name="T84" fmla="*/ 19 w 88"/>
                  <a:gd name="T85" fmla="*/ 11 h 117"/>
                  <a:gd name="T86" fmla="*/ 22 w 88"/>
                  <a:gd name="T87" fmla="*/ 11 h 117"/>
                  <a:gd name="T88" fmla="*/ 26 w 88"/>
                  <a:gd name="T89" fmla="*/ 9 h 117"/>
                  <a:gd name="T90" fmla="*/ 29 w 88"/>
                  <a:gd name="T91" fmla="*/ 7 h 117"/>
                  <a:gd name="T92" fmla="*/ 29 w 88"/>
                  <a:gd name="T93" fmla="*/ 6 h 117"/>
                  <a:gd name="T94" fmla="*/ 29 w 88"/>
                  <a:gd name="T95" fmla="*/ 5 h 117"/>
                  <a:gd name="T96" fmla="*/ 27 w 88"/>
                  <a:gd name="T97" fmla="*/ 3 h 117"/>
                  <a:gd name="T98" fmla="*/ 26 w 88"/>
                  <a:gd name="T99" fmla="*/ 2 h 117"/>
                  <a:gd name="T100" fmla="*/ 24 w 88"/>
                  <a:gd name="T101" fmla="*/ 2 h 117"/>
                  <a:gd name="T102" fmla="*/ 20 w 88"/>
                  <a:gd name="T103" fmla="*/ 1 h 117"/>
                  <a:gd name="T104" fmla="*/ 19 w 88"/>
                  <a:gd name="T105" fmla="*/ 1 h 117"/>
                  <a:gd name="T106" fmla="*/ 15 w 88"/>
                  <a:gd name="T107" fmla="*/ 1 h 117"/>
                  <a:gd name="T108" fmla="*/ 14 w 88"/>
                  <a:gd name="T109" fmla="*/ 1 h 117"/>
                  <a:gd name="T110" fmla="*/ 14 w 88"/>
                  <a:gd name="T111" fmla="*/ 11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7"/>
                  <a:gd name="T170" fmla="*/ 88 w 88"/>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7">
                    <a:moveTo>
                      <a:pt x="32" y="61"/>
                    </a:moveTo>
                    <a:lnTo>
                      <a:pt x="32" y="97"/>
                    </a:lnTo>
                    <a:lnTo>
                      <a:pt x="32" y="105"/>
                    </a:lnTo>
                    <a:lnTo>
                      <a:pt x="32" y="109"/>
                    </a:lnTo>
                    <a:lnTo>
                      <a:pt x="36" y="113"/>
                    </a:lnTo>
                    <a:lnTo>
                      <a:pt x="44" y="113"/>
                    </a:lnTo>
                    <a:lnTo>
                      <a:pt x="48" y="113"/>
                    </a:lnTo>
                    <a:lnTo>
                      <a:pt x="48" y="117"/>
                    </a:lnTo>
                    <a:lnTo>
                      <a:pt x="0" y="117"/>
                    </a:lnTo>
                    <a:lnTo>
                      <a:pt x="0" y="113"/>
                    </a:lnTo>
                    <a:lnTo>
                      <a:pt x="4" y="113"/>
                    </a:lnTo>
                    <a:lnTo>
                      <a:pt x="8" y="113"/>
                    </a:lnTo>
                    <a:lnTo>
                      <a:pt x="12" y="109"/>
                    </a:lnTo>
                    <a:lnTo>
                      <a:pt x="16" y="105"/>
                    </a:lnTo>
                    <a:lnTo>
                      <a:pt x="16" y="97"/>
                    </a:lnTo>
                    <a:lnTo>
                      <a:pt x="16" y="20"/>
                    </a:lnTo>
                    <a:lnTo>
                      <a:pt x="16" y="8"/>
                    </a:lnTo>
                    <a:lnTo>
                      <a:pt x="12" y="4"/>
                    </a:lnTo>
                    <a:lnTo>
                      <a:pt x="8" y="0"/>
                    </a:lnTo>
                    <a:lnTo>
                      <a:pt x="4" y="0"/>
                    </a:lnTo>
                    <a:lnTo>
                      <a:pt x="0" y="0"/>
                    </a:lnTo>
                    <a:lnTo>
                      <a:pt x="40" y="0"/>
                    </a:lnTo>
                    <a:lnTo>
                      <a:pt x="56" y="0"/>
                    </a:lnTo>
                    <a:lnTo>
                      <a:pt x="68" y="0"/>
                    </a:lnTo>
                    <a:lnTo>
                      <a:pt x="76" y="4"/>
                    </a:lnTo>
                    <a:lnTo>
                      <a:pt x="80" y="12"/>
                    </a:lnTo>
                    <a:lnTo>
                      <a:pt x="88" y="20"/>
                    </a:lnTo>
                    <a:lnTo>
                      <a:pt x="88" y="32"/>
                    </a:lnTo>
                    <a:lnTo>
                      <a:pt x="84" y="44"/>
                    </a:lnTo>
                    <a:lnTo>
                      <a:pt x="80" y="53"/>
                    </a:lnTo>
                    <a:lnTo>
                      <a:pt x="72" y="61"/>
                    </a:lnTo>
                    <a:lnTo>
                      <a:pt x="60" y="61"/>
                    </a:lnTo>
                    <a:lnTo>
                      <a:pt x="52" y="61"/>
                    </a:lnTo>
                    <a:lnTo>
                      <a:pt x="48" y="61"/>
                    </a:lnTo>
                    <a:lnTo>
                      <a:pt x="40" y="61"/>
                    </a:lnTo>
                    <a:lnTo>
                      <a:pt x="36" y="61"/>
                    </a:lnTo>
                    <a:lnTo>
                      <a:pt x="32" y="61"/>
                    </a:lnTo>
                    <a:close/>
                    <a:moveTo>
                      <a:pt x="32" y="57"/>
                    </a:moveTo>
                    <a:lnTo>
                      <a:pt x="36" y="57"/>
                    </a:lnTo>
                    <a:lnTo>
                      <a:pt x="40" y="57"/>
                    </a:lnTo>
                    <a:lnTo>
                      <a:pt x="44" y="57"/>
                    </a:lnTo>
                    <a:lnTo>
                      <a:pt x="52" y="57"/>
                    </a:lnTo>
                    <a:lnTo>
                      <a:pt x="60" y="48"/>
                    </a:lnTo>
                    <a:lnTo>
                      <a:pt x="68" y="40"/>
                    </a:lnTo>
                    <a:lnTo>
                      <a:pt x="68" y="32"/>
                    </a:lnTo>
                    <a:lnTo>
                      <a:pt x="68" y="24"/>
                    </a:lnTo>
                    <a:lnTo>
                      <a:pt x="64" y="16"/>
                    </a:lnTo>
                    <a:lnTo>
                      <a:pt x="60" y="12"/>
                    </a:lnTo>
                    <a:lnTo>
                      <a:pt x="56" y="8"/>
                    </a:lnTo>
                    <a:lnTo>
                      <a:pt x="48" y="4"/>
                    </a:lnTo>
                    <a:lnTo>
                      <a:pt x="44" y="4"/>
                    </a:lnTo>
                    <a:lnTo>
                      <a:pt x="36" y="4"/>
                    </a:lnTo>
                    <a:lnTo>
                      <a:pt x="32" y="4"/>
                    </a:lnTo>
                    <a:lnTo>
                      <a:pt x="32" y="57"/>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1" name="Freeform 74"/>
              <p:cNvSpPr>
                <a:spLocks/>
              </p:cNvSpPr>
              <p:nvPr/>
            </p:nvSpPr>
            <p:spPr bwMode="auto">
              <a:xfrm>
                <a:off x="4543" y="971"/>
                <a:ext cx="95" cy="67"/>
              </a:xfrm>
              <a:custGeom>
                <a:avLst/>
                <a:gdLst>
                  <a:gd name="T0" fmla="*/ 54 w 126"/>
                  <a:gd name="T1" fmla="*/ 0 h 117"/>
                  <a:gd name="T2" fmla="*/ 54 w 126"/>
                  <a:gd name="T3" fmla="*/ 0 h 117"/>
                  <a:gd name="T4" fmla="*/ 51 w 126"/>
                  <a:gd name="T5" fmla="*/ 0 h 117"/>
                  <a:gd name="T6" fmla="*/ 48 w 126"/>
                  <a:gd name="T7" fmla="*/ 1 h 117"/>
                  <a:gd name="T8" fmla="*/ 47 w 126"/>
                  <a:gd name="T9" fmla="*/ 2 h 117"/>
                  <a:gd name="T10" fmla="*/ 45 w 126"/>
                  <a:gd name="T11" fmla="*/ 3 h 117"/>
                  <a:gd name="T12" fmla="*/ 29 w 126"/>
                  <a:gd name="T13" fmla="*/ 22 h 117"/>
                  <a:gd name="T14" fmla="*/ 28 w 126"/>
                  <a:gd name="T15" fmla="*/ 22 h 117"/>
                  <a:gd name="T16" fmla="*/ 9 w 126"/>
                  <a:gd name="T17" fmla="*/ 3 h 117"/>
                  <a:gd name="T18" fmla="*/ 8 w 126"/>
                  <a:gd name="T19" fmla="*/ 2 h 117"/>
                  <a:gd name="T20" fmla="*/ 8 w 126"/>
                  <a:gd name="T21" fmla="*/ 2 h 117"/>
                  <a:gd name="T22" fmla="*/ 6 w 126"/>
                  <a:gd name="T23" fmla="*/ 1 h 117"/>
                  <a:gd name="T24" fmla="*/ 4 w 126"/>
                  <a:gd name="T25" fmla="*/ 1 h 117"/>
                  <a:gd name="T26" fmla="*/ 2 w 126"/>
                  <a:gd name="T27" fmla="*/ 0 h 117"/>
                  <a:gd name="T28" fmla="*/ 0 w 126"/>
                  <a:gd name="T29" fmla="*/ 0 h 117"/>
                  <a:gd name="T30" fmla="*/ 0 w 126"/>
                  <a:gd name="T31" fmla="*/ 0 h 117"/>
                  <a:gd name="T32" fmla="*/ 21 w 126"/>
                  <a:gd name="T33" fmla="*/ 0 h 117"/>
                  <a:gd name="T34" fmla="*/ 21 w 126"/>
                  <a:gd name="T35" fmla="*/ 0 h 117"/>
                  <a:gd name="T36" fmla="*/ 17 w 126"/>
                  <a:gd name="T37" fmla="*/ 0 h 117"/>
                  <a:gd name="T38" fmla="*/ 16 w 126"/>
                  <a:gd name="T39" fmla="*/ 1 h 117"/>
                  <a:gd name="T40" fmla="*/ 16 w 126"/>
                  <a:gd name="T41" fmla="*/ 1 h 117"/>
                  <a:gd name="T42" fmla="*/ 16 w 126"/>
                  <a:gd name="T43" fmla="*/ 2 h 117"/>
                  <a:gd name="T44" fmla="*/ 16 w 126"/>
                  <a:gd name="T45" fmla="*/ 2 h 117"/>
                  <a:gd name="T46" fmla="*/ 17 w 126"/>
                  <a:gd name="T47" fmla="*/ 3 h 117"/>
                  <a:gd name="T48" fmla="*/ 29 w 126"/>
                  <a:gd name="T49" fmla="*/ 17 h 117"/>
                  <a:gd name="T50" fmla="*/ 41 w 126"/>
                  <a:gd name="T51" fmla="*/ 3 h 117"/>
                  <a:gd name="T52" fmla="*/ 43 w 126"/>
                  <a:gd name="T53" fmla="*/ 2 h 117"/>
                  <a:gd name="T54" fmla="*/ 43 w 126"/>
                  <a:gd name="T55" fmla="*/ 2 h 117"/>
                  <a:gd name="T56" fmla="*/ 43 w 126"/>
                  <a:gd name="T57" fmla="*/ 1 h 117"/>
                  <a:gd name="T58" fmla="*/ 41 w 126"/>
                  <a:gd name="T59" fmla="*/ 1 h 117"/>
                  <a:gd name="T60" fmla="*/ 41 w 126"/>
                  <a:gd name="T61" fmla="*/ 0 h 117"/>
                  <a:gd name="T62" fmla="*/ 38 w 126"/>
                  <a:gd name="T63" fmla="*/ 0 h 117"/>
                  <a:gd name="T64" fmla="*/ 38 w 126"/>
                  <a:gd name="T65" fmla="*/ 0 h 117"/>
                  <a:gd name="T66" fmla="*/ 38 w 126"/>
                  <a:gd name="T67" fmla="*/ 0 h 117"/>
                  <a:gd name="T68" fmla="*/ 38 w 126"/>
                  <a:gd name="T69" fmla="*/ 0 h 117"/>
                  <a:gd name="T70" fmla="*/ 54 w 126"/>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117"/>
                  <a:gd name="T110" fmla="*/ 126 w 126"/>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117">
                    <a:moveTo>
                      <a:pt x="126" y="0"/>
                    </a:moveTo>
                    <a:lnTo>
                      <a:pt x="126" y="0"/>
                    </a:lnTo>
                    <a:lnTo>
                      <a:pt x="118" y="0"/>
                    </a:lnTo>
                    <a:lnTo>
                      <a:pt x="113" y="4"/>
                    </a:lnTo>
                    <a:lnTo>
                      <a:pt x="109" y="12"/>
                    </a:lnTo>
                    <a:lnTo>
                      <a:pt x="105" y="20"/>
                    </a:lnTo>
                    <a:lnTo>
                      <a:pt x="69" y="117"/>
                    </a:lnTo>
                    <a:lnTo>
                      <a:pt x="65" y="117"/>
                    </a:lnTo>
                    <a:lnTo>
                      <a:pt x="21" y="16"/>
                    </a:lnTo>
                    <a:lnTo>
                      <a:pt x="17" y="12"/>
                    </a:lnTo>
                    <a:lnTo>
                      <a:pt x="17" y="8"/>
                    </a:lnTo>
                    <a:lnTo>
                      <a:pt x="13" y="4"/>
                    </a:lnTo>
                    <a:lnTo>
                      <a:pt x="9" y="4"/>
                    </a:lnTo>
                    <a:lnTo>
                      <a:pt x="5" y="0"/>
                    </a:lnTo>
                    <a:lnTo>
                      <a:pt x="0" y="0"/>
                    </a:lnTo>
                    <a:lnTo>
                      <a:pt x="49" y="0"/>
                    </a:lnTo>
                    <a:lnTo>
                      <a:pt x="41" y="0"/>
                    </a:lnTo>
                    <a:lnTo>
                      <a:pt x="37" y="4"/>
                    </a:lnTo>
                    <a:lnTo>
                      <a:pt x="37" y="8"/>
                    </a:lnTo>
                    <a:lnTo>
                      <a:pt x="37" y="12"/>
                    </a:lnTo>
                    <a:lnTo>
                      <a:pt x="41" y="20"/>
                    </a:lnTo>
                    <a:lnTo>
                      <a:pt x="69" y="89"/>
                    </a:lnTo>
                    <a:lnTo>
                      <a:pt x="97" y="20"/>
                    </a:lnTo>
                    <a:lnTo>
                      <a:pt x="101" y="12"/>
                    </a:lnTo>
                    <a:lnTo>
                      <a:pt x="101" y="8"/>
                    </a:lnTo>
                    <a:lnTo>
                      <a:pt x="101" y="4"/>
                    </a:lnTo>
                    <a:lnTo>
                      <a:pt x="97" y="4"/>
                    </a:lnTo>
                    <a:lnTo>
                      <a:pt x="97" y="0"/>
                    </a:lnTo>
                    <a:lnTo>
                      <a:pt x="89" y="0"/>
                    </a:lnTo>
                    <a:lnTo>
                      <a:pt x="126"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2" name="Freeform 75"/>
              <p:cNvSpPr>
                <a:spLocks noEditPoints="1"/>
              </p:cNvSpPr>
              <p:nvPr/>
            </p:nvSpPr>
            <p:spPr bwMode="auto">
              <a:xfrm>
                <a:off x="4641" y="971"/>
                <a:ext cx="66" cy="67"/>
              </a:xfrm>
              <a:custGeom>
                <a:avLst/>
                <a:gdLst>
                  <a:gd name="T0" fmla="*/ 14 w 88"/>
                  <a:gd name="T1" fmla="*/ 11 h 117"/>
                  <a:gd name="T2" fmla="*/ 14 w 88"/>
                  <a:gd name="T3" fmla="*/ 18 h 117"/>
                  <a:gd name="T4" fmla="*/ 14 w 88"/>
                  <a:gd name="T5" fmla="*/ 19 h 117"/>
                  <a:gd name="T6" fmla="*/ 15 w 88"/>
                  <a:gd name="T7" fmla="*/ 21 h 117"/>
                  <a:gd name="T8" fmla="*/ 17 w 88"/>
                  <a:gd name="T9" fmla="*/ 21 h 117"/>
                  <a:gd name="T10" fmla="*/ 19 w 88"/>
                  <a:gd name="T11" fmla="*/ 21 h 117"/>
                  <a:gd name="T12" fmla="*/ 20 w 88"/>
                  <a:gd name="T13" fmla="*/ 21 h 117"/>
                  <a:gd name="T14" fmla="*/ 20 w 88"/>
                  <a:gd name="T15" fmla="*/ 22 h 117"/>
                  <a:gd name="T16" fmla="*/ 0 w 88"/>
                  <a:gd name="T17" fmla="*/ 22 h 117"/>
                  <a:gd name="T18" fmla="*/ 0 w 88"/>
                  <a:gd name="T19" fmla="*/ 21 h 117"/>
                  <a:gd name="T20" fmla="*/ 2 w 88"/>
                  <a:gd name="T21" fmla="*/ 21 h 117"/>
                  <a:gd name="T22" fmla="*/ 3 w 88"/>
                  <a:gd name="T23" fmla="*/ 21 h 117"/>
                  <a:gd name="T24" fmla="*/ 5 w 88"/>
                  <a:gd name="T25" fmla="*/ 21 h 117"/>
                  <a:gd name="T26" fmla="*/ 7 w 88"/>
                  <a:gd name="T27" fmla="*/ 19 h 117"/>
                  <a:gd name="T28" fmla="*/ 7 w 88"/>
                  <a:gd name="T29" fmla="*/ 18 h 117"/>
                  <a:gd name="T30" fmla="*/ 7 w 88"/>
                  <a:gd name="T31" fmla="*/ 3 h 117"/>
                  <a:gd name="T32" fmla="*/ 7 w 88"/>
                  <a:gd name="T33" fmla="*/ 2 h 117"/>
                  <a:gd name="T34" fmla="*/ 5 w 88"/>
                  <a:gd name="T35" fmla="*/ 1 h 117"/>
                  <a:gd name="T36" fmla="*/ 3 w 88"/>
                  <a:gd name="T37" fmla="*/ 0 h 117"/>
                  <a:gd name="T38" fmla="*/ 2 w 88"/>
                  <a:gd name="T39" fmla="*/ 0 h 117"/>
                  <a:gd name="T40" fmla="*/ 0 w 88"/>
                  <a:gd name="T41" fmla="*/ 0 h 117"/>
                  <a:gd name="T42" fmla="*/ 0 w 88"/>
                  <a:gd name="T43" fmla="*/ 0 h 117"/>
                  <a:gd name="T44" fmla="*/ 19 w 88"/>
                  <a:gd name="T45" fmla="*/ 0 h 117"/>
                  <a:gd name="T46" fmla="*/ 24 w 88"/>
                  <a:gd name="T47" fmla="*/ 0 h 117"/>
                  <a:gd name="T48" fmla="*/ 29 w 88"/>
                  <a:gd name="T49" fmla="*/ 0 h 117"/>
                  <a:gd name="T50" fmla="*/ 32 w 88"/>
                  <a:gd name="T51" fmla="*/ 1 h 117"/>
                  <a:gd name="T52" fmla="*/ 35 w 88"/>
                  <a:gd name="T53" fmla="*/ 2 h 117"/>
                  <a:gd name="T54" fmla="*/ 37 w 88"/>
                  <a:gd name="T55" fmla="*/ 3 h 117"/>
                  <a:gd name="T56" fmla="*/ 37 w 88"/>
                  <a:gd name="T57" fmla="*/ 6 h 117"/>
                  <a:gd name="T58" fmla="*/ 37 w 88"/>
                  <a:gd name="T59" fmla="*/ 8 h 117"/>
                  <a:gd name="T60" fmla="*/ 34 w 88"/>
                  <a:gd name="T61" fmla="*/ 10 h 117"/>
                  <a:gd name="T62" fmla="*/ 30 w 88"/>
                  <a:gd name="T63" fmla="*/ 11 h 117"/>
                  <a:gd name="T64" fmla="*/ 27 w 88"/>
                  <a:gd name="T65" fmla="*/ 11 h 117"/>
                  <a:gd name="T66" fmla="*/ 22 w 88"/>
                  <a:gd name="T67" fmla="*/ 11 h 117"/>
                  <a:gd name="T68" fmla="*/ 20 w 88"/>
                  <a:gd name="T69" fmla="*/ 11 h 117"/>
                  <a:gd name="T70" fmla="*/ 19 w 88"/>
                  <a:gd name="T71" fmla="*/ 11 h 117"/>
                  <a:gd name="T72" fmla="*/ 15 w 88"/>
                  <a:gd name="T73" fmla="*/ 11 h 117"/>
                  <a:gd name="T74" fmla="*/ 14 w 88"/>
                  <a:gd name="T75" fmla="*/ 11 h 117"/>
                  <a:gd name="T76" fmla="*/ 14 w 88"/>
                  <a:gd name="T77" fmla="*/ 11 h 117"/>
                  <a:gd name="T78" fmla="*/ 15 w 88"/>
                  <a:gd name="T79" fmla="*/ 11 h 117"/>
                  <a:gd name="T80" fmla="*/ 17 w 88"/>
                  <a:gd name="T81" fmla="*/ 11 h 117"/>
                  <a:gd name="T82" fmla="*/ 19 w 88"/>
                  <a:gd name="T83" fmla="*/ 11 h 117"/>
                  <a:gd name="T84" fmla="*/ 20 w 88"/>
                  <a:gd name="T85" fmla="*/ 11 h 117"/>
                  <a:gd name="T86" fmla="*/ 24 w 88"/>
                  <a:gd name="T87" fmla="*/ 11 h 117"/>
                  <a:gd name="T88" fmla="*/ 26 w 88"/>
                  <a:gd name="T89" fmla="*/ 9 h 117"/>
                  <a:gd name="T90" fmla="*/ 29 w 88"/>
                  <a:gd name="T91" fmla="*/ 7 h 117"/>
                  <a:gd name="T92" fmla="*/ 29 w 88"/>
                  <a:gd name="T93" fmla="*/ 6 h 117"/>
                  <a:gd name="T94" fmla="*/ 29 w 88"/>
                  <a:gd name="T95" fmla="*/ 5 h 117"/>
                  <a:gd name="T96" fmla="*/ 27 w 88"/>
                  <a:gd name="T97" fmla="*/ 3 h 117"/>
                  <a:gd name="T98" fmla="*/ 26 w 88"/>
                  <a:gd name="T99" fmla="*/ 2 h 117"/>
                  <a:gd name="T100" fmla="*/ 24 w 88"/>
                  <a:gd name="T101" fmla="*/ 2 h 117"/>
                  <a:gd name="T102" fmla="*/ 22 w 88"/>
                  <a:gd name="T103" fmla="*/ 1 h 117"/>
                  <a:gd name="T104" fmla="*/ 19 w 88"/>
                  <a:gd name="T105" fmla="*/ 1 h 117"/>
                  <a:gd name="T106" fmla="*/ 17 w 88"/>
                  <a:gd name="T107" fmla="*/ 1 h 117"/>
                  <a:gd name="T108" fmla="*/ 14 w 88"/>
                  <a:gd name="T109" fmla="*/ 1 h 117"/>
                  <a:gd name="T110" fmla="*/ 14 w 88"/>
                  <a:gd name="T111" fmla="*/ 11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7"/>
                  <a:gd name="T170" fmla="*/ 88 w 88"/>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7">
                    <a:moveTo>
                      <a:pt x="32" y="61"/>
                    </a:moveTo>
                    <a:lnTo>
                      <a:pt x="32" y="97"/>
                    </a:lnTo>
                    <a:lnTo>
                      <a:pt x="32" y="105"/>
                    </a:lnTo>
                    <a:lnTo>
                      <a:pt x="36" y="109"/>
                    </a:lnTo>
                    <a:lnTo>
                      <a:pt x="40" y="113"/>
                    </a:lnTo>
                    <a:lnTo>
                      <a:pt x="44" y="113"/>
                    </a:lnTo>
                    <a:lnTo>
                      <a:pt x="48" y="113"/>
                    </a:lnTo>
                    <a:lnTo>
                      <a:pt x="48" y="117"/>
                    </a:lnTo>
                    <a:lnTo>
                      <a:pt x="0" y="117"/>
                    </a:lnTo>
                    <a:lnTo>
                      <a:pt x="0" y="113"/>
                    </a:lnTo>
                    <a:lnTo>
                      <a:pt x="4" y="113"/>
                    </a:lnTo>
                    <a:lnTo>
                      <a:pt x="8" y="113"/>
                    </a:lnTo>
                    <a:lnTo>
                      <a:pt x="12" y="109"/>
                    </a:lnTo>
                    <a:lnTo>
                      <a:pt x="16" y="105"/>
                    </a:lnTo>
                    <a:lnTo>
                      <a:pt x="16" y="97"/>
                    </a:lnTo>
                    <a:lnTo>
                      <a:pt x="16" y="20"/>
                    </a:lnTo>
                    <a:lnTo>
                      <a:pt x="16" y="8"/>
                    </a:lnTo>
                    <a:lnTo>
                      <a:pt x="12" y="4"/>
                    </a:lnTo>
                    <a:lnTo>
                      <a:pt x="8" y="0"/>
                    </a:lnTo>
                    <a:lnTo>
                      <a:pt x="4" y="0"/>
                    </a:lnTo>
                    <a:lnTo>
                      <a:pt x="0" y="0"/>
                    </a:lnTo>
                    <a:lnTo>
                      <a:pt x="44" y="0"/>
                    </a:lnTo>
                    <a:lnTo>
                      <a:pt x="56" y="0"/>
                    </a:lnTo>
                    <a:lnTo>
                      <a:pt x="68" y="0"/>
                    </a:lnTo>
                    <a:lnTo>
                      <a:pt x="76" y="4"/>
                    </a:lnTo>
                    <a:lnTo>
                      <a:pt x="84" y="12"/>
                    </a:lnTo>
                    <a:lnTo>
                      <a:pt x="88" y="20"/>
                    </a:lnTo>
                    <a:lnTo>
                      <a:pt x="88" y="32"/>
                    </a:lnTo>
                    <a:lnTo>
                      <a:pt x="88" y="44"/>
                    </a:lnTo>
                    <a:lnTo>
                      <a:pt x="80" y="53"/>
                    </a:lnTo>
                    <a:lnTo>
                      <a:pt x="72" y="61"/>
                    </a:lnTo>
                    <a:lnTo>
                      <a:pt x="64" y="61"/>
                    </a:lnTo>
                    <a:lnTo>
                      <a:pt x="52" y="61"/>
                    </a:lnTo>
                    <a:lnTo>
                      <a:pt x="48" y="61"/>
                    </a:lnTo>
                    <a:lnTo>
                      <a:pt x="44" y="61"/>
                    </a:lnTo>
                    <a:lnTo>
                      <a:pt x="36" y="61"/>
                    </a:lnTo>
                    <a:lnTo>
                      <a:pt x="32" y="61"/>
                    </a:lnTo>
                    <a:close/>
                    <a:moveTo>
                      <a:pt x="32" y="57"/>
                    </a:moveTo>
                    <a:lnTo>
                      <a:pt x="36" y="57"/>
                    </a:lnTo>
                    <a:lnTo>
                      <a:pt x="40" y="57"/>
                    </a:lnTo>
                    <a:lnTo>
                      <a:pt x="44" y="57"/>
                    </a:lnTo>
                    <a:lnTo>
                      <a:pt x="48" y="57"/>
                    </a:lnTo>
                    <a:lnTo>
                      <a:pt x="56" y="57"/>
                    </a:lnTo>
                    <a:lnTo>
                      <a:pt x="60" y="48"/>
                    </a:lnTo>
                    <a:lnTo>
                      <a:pt x="68" y="40"/>
                    </a:lnTo>
                    <a:lnTo>
                      <a:pt x="68" y="32"/>
                    </a:lnTo>
                    <a:lnTo>
                      <a:pt x="68" y="24"/>
                    </a:lnTo>
                    <a:lnTo>
                      <a:pt x="64" y="16"/>
                    </a:lnTo>
                    <a:lnTo>
                      <a:pt x="60" y="12"/>
                    </a:lnTo>
                    <a:lnTo>
                      <a:pt x="56" y="8"/>
                    </a:lnTo>
                    <a:lnTo>
                      <a:pt x="52" y="4"/>
                    </a:lnTo>
                    <a:lnTo>
                      <a:pt x="44" y="4"/>
                    </a:lnTo>
                    <a:lnTo>
                      <a:pt x="40" y="4"/>
                    </a:lnTo>
                    <a:lnTo>
                      <a:pt x="32" y="4"/>
                    </a:lnTo>
                    <a:lnTo>
                      <a:pt x="32" y="57"/>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3" name="Freeform 76"/>
              <p:cNvSpPr>
                <a:spLocks/>
              </p:cNvSpPr>
              <p:nvPr/>
            </p:nvSpPr>
            <p:spPr bwMode="auto">
              <a:xfrm>
                <a:off x="4814" y="1221"/>
                <a:ext cx="97" cy="69"/>
              </a:xfrm>
              <a:custGeom>
                <a:avLst/>
                <a:gdLst>
                  <a:gd name="T0" fmla="*/ 0 w 129"/>
                  <a:gd name="T1" fmla="*/ 0 h 121"/>
                  <a:gd name="T2" fmla="*/ 12 w 129"/>
                  <a:gd name="T3" fmla="*/ 0 h 121"/>
                  <a:gd name="T4" fmla="*/ 44 w 129"/>
                  <a:gd name="T5" fmla="*/ 17 h 121"/>
                  <a:gd name="T6" fmla="*/ 44 w 129"/>
                  <a:gd name="T7" fmla="*/ 3 h 121"/>
                  <a:gd name="T8" fmla="*/ 44 w 129"/>
                  <a:gd name="T9" fmla="*/ 2 h 121"/>
                  <a:gd name="T10" fmla="*/ 42 w 129"/>
                  <a:gd name="T11" fmla="*/ 1 h 121"/>
                  <a:gd name="T12" fmla="*/ 41 w 129"/>
                  <a:gd name="T13" fmla="*/ 1 h 121"/>
                  <a:gd name="T14" fmla="*/ 39 w 129"/>
                  <a:gd name="T15" fmla="*/ 0 h 121"/>
                  <a:gd name="T16" fmla="*/ 38 w 129"/>
                  <a:gd name="T17" fmla="*/ 0 h 121"/>
                  <a:gd name="T18" fmla="*/ 38 w 129"/>
                  <a:gd name="T19" fmla="*/ 0 h 121"/>
                  <a:gd name="T20" fmla="*/ 55 w 129"/>
                  <a:gd name="T21" fmla="*/ 0 h 121"/>
                  <a:gd name="T22" fmla="*/ 55 w 129"/>
                  <a:gd name="T23" fmla="*/ 0 h 121"/>
                  <a:gd name="T24" fmla="*/ 53 w 129"/>
                  <a:gd name="T25" fmla="*/ 0 h 121"/>
                  <a:gd name="T26" fmla="*/ 50 w 129"/>
                  <a:gd name="T27" fmla="*/ 1 h 121"/>
                  <a:gd name="T28" fmla="*/ 48 w 129"/>
                  <a:gd name="T29" fmla="*/ 2 h 121"/>
                  <a:gd name="T30" fmla="*/ 48 w 129"/>
                  <a:gd name="T31" fmla="*/ 2 h 121"/>
                  <a:gd name="T32" fmla="*/ 48 w 129"/>
                  <a:gd name="T33" fmla="*/ 3 h 121"/>
                  <a:gd name="T34" fmla="*/ 48 w 129"/>
                  <a:gd name="T35" fmla="*/ 22 h 121"/>
                  <a:gd name="T36" fmla="*/ 47 w 129"/>
                  <a:gd name="T37" fmla="*/ 22 h 121"/>
                  <a:gd name="T38" fmla="*/ 12 w 129"/>
                  <a:gd name="T39" fmla="*/ 5 h 121"/>
                  <a:gd name="T40" fmla="*/ 12 w 129"/>
                  <a:gd name="T41" fmla="*/ 18 h 121"/>
                  <a:gd name="T42" fmla="*/ 14 w 129"/>
                  <a:gd name="T43" fmla="*/ 20 h 121"/>
                  <a:gd name="T44" fmla="*/ 14 w 129"/>
                  <a:gd name="T45" fmla="*/ 21 h 121"/>
                  <a:gd name="T46" fmla="*/ 15 w 129"/>
                  <a:gd name="T47" fmla="*/ 22 h 121"/>
                  <a:gd name="T48" fmla="*/ 19 w 129"/>
                  <a:gd name="T49" fmla="*/ 22 h 121"/>
                  <a:gd name="T50" fmla="*/ 20 w 129"/>
                  <a:gd name="T51" fmla="*/ 22 h 121"/>
                  <a:gd name="T52" fmla="*/ 20 w 129"/>
                  <a:gd name="T53" fmla="*/ 22 h 121"/>
                  <a:gd name="T54" fmla="*/ 4 w 129"/>
                  <a:gd name="T55" fmla="*/ 22 h 121"/>
                  <a:gd name="T56" fmla="*/ 4 w 129"/>
                  <a:gd name="T57" fmla="*/ 22 h 121"/>
                  <a:gd name="T58" fmla="*/ 5 w 129"/>
                  <a:gd name="T59" fmla="*/ 22 h 121"/>
                  <a:gd name="T60" fmla="*/ 7 w 129"/>
                  <a:gd name="T61" fmla="*/ 21 h 121"/>
                  <a:gd name="T62" fmla="*/ 8 w 129"/>
                  <a:gd name="T63" fmla="*/ 21 h 121"/>
                  <a:gd name="T64" fmla="*/ 11 w 129"/>
                  <a:gd name="T65" fmla="*/ 19 h 121"/>
                  <a:gd name="T66" fmla="*/ 11 w 129"/>
                  <a:gd name="T67" fmla="*/ 18 h 121"/>
                  <a:gd name="T68" fmla="*/ 11 w 129"/>
                  <a:gd name="T69" fmla="*/ 3 h 121"/>
                  <a:gd name="T70" fmla="*/ 8 w 129"/>
                  <a:gd name="T71" fmla="*/ 2 h 121"/>
                  <a:gd name="T72" fmla="*/ 7 w 129"/>
                  <a:gd name="T73" fmla="*/ 2 h 121"/>
                  <a:gd name="T74" fmla="*/ 5 w 129"/>
                  <a:gd name="T75" fmla="*/ 2 h 121"/>
                  <a:gd name="T76" fmla="*/ 4 w 129"/>
                  <a:gd name="T77" fmla="*/ 1 h 121"/>
                  <a:gd name="T78" fmla="*/ 2 w 129"/>
                  <a:gd name="T79" fmla="*/ 1 h 121"/>
                  <a:gd name="T80" fmla="*/ 0 w 129"/>
                  <a:gd name="T81" fmla="*/ 1 h 121"/>
                  <a:gd name="T82" fmla="*/ 0 w 129"/>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121"/>
                  <a:gd name="T128" fmla="*/ 129 w 12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121">
                    <a:moveTo>
                      <a:pt x="0" y="0"/>
                    </a:moveTo>
                    <a:lnTo>
                      <a:pt x="28" y="0"/>
                    </a:lnTo>
                    <a:lnTo>
                      <a:pt x="105" y="89"/>
                    </a:lnTo>
                    <a:lnTo>
                      <a:pt x="105" y="20"/>
                    </a:lnTo>
                    <a:lnTo>
                      <a:pt x="105" y="12"/>
                    </a:lnTo>
                    <a:lnTo>
                      <a:pt x="100" y="4"/>
                    </a:lnTo>
                    <a:lnTo>
                      <a:pt x="96" y="4"/>
                    </a:lnTo>
                    <a:lnTo>
                      <a:pt x="92" y="0"/>
                    </a:lnTo>
                    <a:lnTo>
                      <a:pt x="88" y="0"/>
                    </a:lnTo>
                    <a:lnTo>
                      <a:pt x="129" y="0"/>
                    </a:lnTo>
                    <a:lnTo>
                      <a:pt x="125" y="0"/>
                    </a:lnTo>
                    <a:lnTo>
                      <a:pt x="117" y="4"/>
                    </a:lnTo>
                    <a:lnTo>
                      <a:pt x="113" y="8"/>
                    </a:lnTo>
                    <a:lnTo>
                      <a:pt x="113" y="12"/>
                    </a:lnTo>
                    <a:lnTo>
                      <a:pt x="113" y="20"/>
                    </a:lnTo>
                    <a:lnTo>
                      <a:pt x="113" y="121"/>
                    </a:lnTo>
                    <a:lnTo>
                      <a:pt x="109" y="121"/>
                    </a:lnTo>
                    <a:lnTo>
                      <a:pt x="28" y="24"/>
                    </a:lnTo>
                    <a:lnTo>
                      <a:pt x="28" y="97"/>
                    </a:lnTo>
                    <a:lnTo>
                      <a:pt x="32" y="109"/>
                    </a:lnTo>
                    <a:lnTo>
                      <a:pt x="32" y="113"/>
                    </a:lnTo>
                    <a:lnTo>
                      <a:pt x="36" y="117"/>
                    </a:lnTo>
                    <a:lnTo>
                      <a:pt x="44" y="117"/>
                    </a:lnTo>
                    <a:lnTo>
                      <a:pt x="48" y="117"/>
                    </a:lnTo>
                    <a:lnTo>
                      <a:pt x="8" y="117"/>
                    </a:lnTo>
                    <a:lnTo>
                      <a:pt x="12" y="117"/>
                    </a:lnTo>
                    <a:lnTo>
                      <a:pt x="16" y="113"/>
                    </a:lnTo>
                    <a:lnTo>
                      <a:pt x="20" y="113"/>
                    </a:lnTo>
                    <a:lnTo>
                      <a:pt x="24" y="105"/>
                    </a:lnTo>
                    <a:lnTo>
                      <a:pt x="24" y="97"/>
                    </a:lnTo>
                    <a:lnTo>
                      <a:pt x="24" y="16"/>
                    </a:lnTo>
                    <a:lnTo>
                      <a:pt x="20" y="12"/>
                    </a:lnTo>
                    <a:lnTo>
                      <a:pt x="16" y="8"/>
                    </a:lnTo>
                    <a:lnTo>
                      <a:pt x="12"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4" name="Freeform 77"/>
              <p:cNvSpPr>
                <a:spLocks noEditPoints="1"/>
              </p:cNvSpPr>
              <p:nvPr/>
            </p:nvSpPr>
            <p:spPr bwMode="auto">
              <a:xfrm>
                <a:off x="4914" y="1221"/>
                <a:ext cx="67" cy="66"/>
              </a:xfrm>
              <a:custGeom>
                <a:avLst/>
                <a:gdLst>
                  <a:gd name="T0" fmla="*/ 14 w 89"/>
                  <a:gd name="T1" fmla="*/ 11 h 117"/>
                  <a:gd name="T2" fmla="*/ 14 w 89"/>
                  <a:gd name="T3" fmla="*/ 17 h 117"/>
                  <a:gd name="T4" fmla="*/ 14 w 89"/>
                  <a:gd name="T5" fmla="*/ 19 h 117"/>
                  <a:gd name="T6" fmla="*/ 14 w 89"/>
                  <a:gd name="T7" fmla="*/ 20 h 117"/>
                  <a:gd name="T8" fmla="*/ 15 w 89"/>
                  <a:gd name="T9" fmla="*/ 20 h 117"/>
                  <a:gd name="T10" fmla="*/ 19 w 89"/>
                  <a:gd name="T11" fmla="*/ 21 h 117"/>
                  <a:gd name="T12" fmla="*/ 20 w 89"/>
                  <a:gd name="T13" fmla="*/ 21 h 117"/>
                  <a:gd name="T14" fmla="*/ 20 w 89"/>
                  <a:gd name="T15" fmla="*/ 21 h 117"/>
                  <a:gd name="T16" fmla="*/ 0 w 89"/>
                  <a:gd name="T17" fmla="*/ 21 h 117"/>
                  <a:gd name="T18" fmla="*/ 0 w 89"/>
                  <a:gd name="T19" fmla="*/ 21 h 117"/>
                  <a:gd name="T20" fmla="*/ 2 w 89"/>
                  <a:gd name="T21" fmla="*/ 21 h 117"/>
                  <a:gd name="T22" fmla="*/ 4 w 89"/>
                  <a:gd name="T23" fmla="*/ 20 h 117"/>
                  <a:gd name="T24" fmla="*/ 5 w 89"/>
                  <a:gd name="T25" fmla="*/ 19 h 117"/>
                  <a:gd name="T26" fmla="*/ 7 w 89"/>
                  <a:gd name="T27" fmla="*/ 19 h 117"/>
                  <a:gd name="T28" fmla="*/ 7 w 89"/>
                  <a:gd name="T29" fmla="*/ 17 h 117"/>
                  <a:gd name="T30" fmla="*/ 7 w 89"/>
                  <a:gd name="T31" fmla="*/ 3 h 117"/>
                  <a:gd name="T32" fmla="*/ 7 w 89"/>
                  <a:gd name="T33" fmla="*/ 2 h 117"/>
                  <a:gd name="T34" fmla="*/ 5 w 89"/>
                  <a:gd name="T35" fmla="*/ 1 h 117"/>
                  <a:gd name="T36" fmla="*/ 4 w 89"/>
                  <a:gd name="T37" fmla="*/ 1 h 117"/>
                  <a:gd name="T38" fmla="*/ 2 w 89"/>
                  <a:gd name="T39" fmla="*/ 0 h 117"/>
                  <a:gd name="T40" fmla="*/ 0 w 89"/>
                  <a:gd name="T41" fmla="*/ 0 h 117"/>
                  <a:gd name="T42" fmla="*/ 0 w 89"/>
                  <a:gd name="T43" fmla="*/ 0 h 117"/>
                  <a:gd name="T44" fmla="*/ 17 w 89"/>
                  <a:gd name="T45" fmla="*/ 0 h 117"/>
                  <a:gd name="T46" fmla="*/ 24 w 89"/>
                  <a:gd name="T47" fmla="*/ 0 h 117"/>
                  <a:gd name="T48" fmla="*/ 29 w 89"/>
                  <a:gd name="T49" fmla="*/ 1 h 117"/>
                  <a:gd name="T50" fmla="*/ 32 w 89"/>
                  <a:gd name="T51" fmla="*/ 2 h 117"/>
                  <a:gd name="T52" fmla="*/ 34 w 89"/>
                  <a:gd name="T53" fmla="*/ 2 h 117"/>
                  <a:gd name="T54" fmla="*/ 38 w 89"/>
                  <a:gd name="T55" fmla="*/ 5 h 117"/>
                  <a:gd name="T56" fmla="*/ 38 w 89"/>
                  <a:gd name="T57" fmla="*/ 6 h 117"/>
                  <a:gd name="T58" fmla="*/ 36 w 89"/>
                  <a:gd name="T59" fmla="*/ 8 h 117"/>
                  <a:gd name="T60" fmla="*/ 32 w 89"/>
                  <a:gd name="T61" fmla="*/ 10 h 117"/>
                  <a:gd name="T62" fmla="*/ 31 w 89"/>
                  <a:gd name="T63" fmla="*/ 11 h 117"/>
                  <a:gd name="T64" fmla="*/ 26 w 89"/>
                  <a:gd name="T65" fmla="*/ 11 h 117"/>
                  <a:gd name="T66" fmla="*/ 22 w 89"/>
                  <a:gd name="T67" fmla="*/ 11 h 117"/>
                  <a:gd name="T68" fmla="*/ 20 w 89"/>
                  <a:gd name="T69" fmla="*/ 11 h 117"/>
                  <a:gd name="T70" fmla="*/ 17 w 89"/>
                  <a:gd name="T71" fmla="*/ 11 h 117"/>
                  <a:gd name="T72" fmla="*/ 15 w 89"/>
                  <a:gd name="T73" fmla="*/ 11 h 117"/>
                  <a:gd name="T74" fmla="*/ 14 w 89"/>
                  <a:gd name="T75" fmla="*/ 11 h 117"/>
                  <a:gd name="T76" fmla="*/ 14 w 89"/>
                  <a:gd name="T77" fmla="*/ 10 h 117"/>
                  <a:gd name="T78" fmla="*/ 15 w 89"/>
                  <a:gd name="T79" fmla="*/ 10 h 117"/>
                  <a:gd name="T80" fmla="*/ 17 w 89"/>
                  <a:gd name="T81" fmla="*/ 10 h 117"/>
                  <a:gd name="T82" fmla="*/ 19 w 89"/>
                  <a:gd name="T83" fmla="*/ 11 h 117"/>
                  <a:gd name="T84" fmla="*/ 19 w 89"/>
                  <a:gd name="T85" fmla="*/ 11 h 117"/>
                  <a:gd name="T86" fmla="*/ 22 w 89"/>
                  <a:gd name="T87" fmla="*/ 10 h 117"/>
                  <a:gd name="T88" fmla="*/ 26 w 89"/>
                  <a:gd name="T89" fmla="*/ 9 h 117"/>
                  <a:gd name="T90" fmla="*/ 27 w 89"/>
                  <a:gd name="T91" fmla="*/ 8 h 117"/>
                  <a:gd name="T92" fmla="*/ 29 w 89"/>
                  <a:gd name="T93" fmla="*/ 6 h 117"/>
                  <a:gd name="T94" fmla="*/ 29 w 89"/>
                  <a:gd name="T95" fmla="*/ 5 h 117"/>
                  <a:gd name="T96" fmla="*/ 27 w 89"/>
                  <a:gd name="T97" fmla="*/ 3 h 117"/>
                  <a:gd name="T98" fmla="*/ 26 w 89"/>
                  <a:gd name="T99" fmla="*/ 2 h 117"/>
                  <a:gd name="T100" fmla="*/ 24 w 89"/>
                  <a:gd name="T101" fmla="*/ 2 h 117"/>
                  <a:gd name="T102" fmla="*/ 20 w 89"/>
                  <a:gd name="T103" fmla="*/ 2 h 117"/>
                  <a:gd name="T104" fmla="*/ 19 w 89"/>
                  <a:gd name="T105" fmla="*/ 1 h 117"/>
                  <a:gd name="T106" fmla="*/ 15 w 89"/>
                  <a:gd name="T107" fmla="*/ 1 h 117"/>
                  <a:gd name="T108" fmla="*/ 14 w 89"/>
                  <a:gd name="T109" fmla="*/ 2 h 117"/>
                  <a:gd name="T110" fmla="*/ 14 w 89"/>
                  <a:gd name="T111" fmla="*/ 10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7"/>
                  <a:gd name="T170" fmla="*/ 89 w 89"/>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7">
                    <a:moveTo>
                      <a:pt x="32" y="60"/>
                    </a:moveTo>
                    <a:lnTo>
                      <a:pt x="32" y="97"/>
                    </a:lnTo>
                    <a:lnTo>
                      <a:pt x="32" y="109"/>
                    </a:lnTo>
                    <a:lnTo>
                      <a:pt x="32" y="113"/>
                    </a:lnTo>
                    <a:lnTo>
                      <a:pt x="36" y="113"/>
                    </a:lnTo>
                    <a:lnTo>
                      <a:pt x="44" y="117"/>
                    </a:lnTo>
                    <a:lnTo>
                      <a:pt x="48" y="117"/>
                    </a:lnTo>
                    <a:lnTo>
                      <a:pt x="0" y="117"/>
                    </a:lnTo>
                    <a:lnTo>
                      <a:pt x="4" y="117"/>
                    </a:lnTo>
                    <a:lnTo>
                      <a:pt x="8" y="113"/>
                    </a:lnTo>
                    <a:lnTo>
                      <a:pt x="12" y="109"/>
                    </a:lnTo>
                    <a:lnTo>
                      <a:pt x="16" y="105"/>
                    </a:lnTo>
                    <a:lnTo>
                      <a:pt x="16" y="97"/>
                    </a:lnTo>
                    <a:lnTo>
                      <a:pt x="16" y="20"/>
                    </a:lnTo>
                    <a:lnTo>
                      <a:pt x="16" y="12"/>
                    </a:lnTo>
                    <a:lnTo>
                      <a:pt x="12" y="4"/>
                    </a:lnTo>
                    <a:lnTo>
                      <a:pt x="8" y="4"/>
                    </a:lnTo>
                    <a:lnTo>
                      <a:pt x="4" y="0"/>
                    </a:lnTo>
                    <a:lnTo>
                      <a:pt x="0" y="0"/>
                    </a:lnTo>
                    <a:lnTo>
                      <a:pt x="40" y="0"/>
                    </a:lnTo>
                    <a:lnTo>
                      <a:pt x="56" y="0"/>
                    </a:lnTo>
                    <a:lnTo>
                      <a:pt x="68" y="4"/>
                    </a:lnTo>
                    <a:lnTo>
                      <a:pt x="76" y="8"/>
                    </a:lnTo>
                    <a:lnTo>
                      <a:pt x="80" y="12"/>
                    </a:lnTo>
                    <a:lnTo>
                      <a:pt x="89" y="24"/>
                    </a:lnTo>
                    <a:lnTo>
                      <a:pt x="89" y="32"/>
                    </a:lnTo>
                    <a:lnTo>
                      <a:pt x="85" y="44"/>
                    </a:lnTo>
                    <a:lnTo>
                      <a:pt x="76" y="56"/>
                    </a:lnTo>
                    <a:lnTo>
                      <a:pt x="72" y="60"/>
                    </a:lnTo>
                    <a:lnTo>
                      <a:pt x="60" y="64"/>
                    </a:lnTo>
                    <a:lnTo>
                      <a:pt x="52" y="64"/>
                    </a:lnTo>
                    <a:lnTo>
                      <a:pt x="48" y="64"/>
                    </a:lnTo>
                    <a:lnTo>
                      <a:pt x="40" y="64"/>
                    </a:lnTo>
                    <a:lnTo>
                      <a:pt x="36" y="64"/>
                    </a:lnTo>
                    <a:lnTo>
                      <a:pt x="32" y="60"/>
                    </a:lnTo>
                    <a:close/>
                    <a:moveTo>
                      <a:pt x="32" y="56"/>
                    </a:moveTo>
                    <a:lnTo>
                      <a:pt x="36" y="56"/>
                    </a:lnTo>
                    <a:lnTo>
                      <a:pt x="40" y="56"/>
                    </a:lnTo>
                    <a:lnTo>
                      <a:pt x="44" y="60"/>
                    </a:lnTo>
                    <a:lnTo>
                      <a:pt x="52" y="56"/>
                    </a:lnTo>
                    <a:lnTo>
                      <a:pt x="60" y="52"/>
                    </a:lnTo>
                    <a:lnTo>
                      <a:pt x="64" y="44"/>
                    </a:lnTo>
                    <a:lnTo>
                      <a:pt x="68" y="32"/>
                    </a:lnTo>
                    <a:lnTo>
                      <a:pt x="68" y="24"/>
                    </a:lnTo>
                    <a:lnTo>
                      <a:pt x="64" y="20"/>
                    </a:lnTo>
                    <a:lnTo>
                      <a:pt x="60" y="12"/>
                    </a:lnTo>
                    <a:lnTo>
                      <a:pt x="56" y="8"/>
                    </a:lnTo>
                    <a:lnTo>
                      <a:pt x="48" y="8"/>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5" name="Freeform 78"/>
              <p:cNvSpPr>
                <a:spLocks/>
              </p:cNvSpPr>
              <p:nvPr/>
            </p:nvSpPr>
            <p:spPr bwMode="auto">
              <a:xfrm>
                <a:off x="4874" y="1470"/>
                <a:ext cx="97" cy="69"/>
              </a:xfrm>
              <a:custGeom>
                <a:avLst/>
                <a:gdLst>
                  <a:gd name="T0" fmla="*/ 0 w 129"/>
                  <a:gd name="T1" fmla="*/ 0 h 121"/>
                  <a:gd name="T2" fmla="*/ 14 w 129"/>
                  <a:gd name="T3" fmla="*/ 0 h 121"/>
                  <a:gd name="T4" fmla="*/ 44 w 129"/>
                  <a:gd name="T5" fmla="*/ 17 h 121"/>
                  <a:gd name="T6" fmla="*/ 44 w 129"/>
                  <a:gd name="T7" fmla="*/ 3 h 121"/>
                  <a:gd name="T8" fmla="*/ 44 w 129"/>
                  <a:gd name="T9" fmla="*/ 2 h 121"/>
                  <a:gd name="T10" fmla="*/ 43 w 129"/>
                  <a:gd name="T11" fmla="*/ 2 h 121"/>
                  <a:gd name="T12" fmla="*/ 41 w 129"/>
                  <a:gd name="T13" fmla="*/ 1 h 121"/>
                  <a:gd name="T14" fmla="*/ 40 w 129"/>
                  <a:gd name="T15" fmla="*/ 1 h 121"/>
                  <a:gd name="T16" fmla="*/ 38 w 129"/>
                  <a:gd name="T17" fmla="*/ 1 h 121"/>
                  <a:gd name="T18" fmla="*/ 38 w 129"/>
                  <a:gd name="T19" fmla="*/ 0 h 121"/>
                  <a:gd name="T20" fmla="*/ 55 w 129"/>
                  <a:gd name="T21" fmla="*/ 0 h 121"/>
                  <a:gd name="T22" fmla="*/ 55 w 129"/>
                  <a:gd name="T23" fmla="*/ 1 h 121"/>
                  <a:gd name="T24" fmla="*/ 53 w 129"/>
                  <a:gd name="T25" fmla="*/ 1 h 121"/>
                  <a:gd name="T26" fmla="*/ 50 w 129"/>
                  <a:gd name="T27" fmla="*/ 1 h 121"/>
                  <a:gd name="T28" fmla="*/ 48 w 129"/>
                  <a:gd name="T29" fmla="*/ 2 h 121"/>
                  <a:gd name="T30" fmla="*/ 48 w 129"/>
                  <a:gd name="T31" fmla="*/ 2 h 121"/>
                  <a:gd name="T32" fmla="*/ 48 w 129"/>
                  <a:gd name="T33" fmla="*/ 3 h 121"/>
                  <a:gd name="T34" fmla="*/ 48 w 129"/>
                  <a:gd name="T35" fmla="*/ 22 h 121"/>
                  <a:gd name="T36" fmla="*/ 47 w 129"/>
                  <a:gd name="T37" fmla="*/ 22 h 121"/>
                  <a:gd name="T38" fmla="*/ 14 w 129"/>
                  <a:gd name="T39" fmla="*/ 5 h 121"/>
                  <a:gd name="T40" fmla="*/ 14 w 129"/>
                  <a:gd name="T41" fmla="*/ 19 h 121"/>
                  <a:gd name="T42" fmla="*/ 14 w 129"/>
                  <a:gd name="T43" fmla="*/ 20 h 121"/>
                  <a:gd name="T44" fmla="*/ 14 w 129"/>
                  <a:gd name="T45" fmla="*/ 21 h 121"/>
                  <a:gd name="T46" fmla="*/ 16 w 129"/>
                  <a:gd name="T47" fmla="*/ 22 h 121"/>
                  <a:gd name="T48" fmla="*/ 20 w 129"/>
                  <a:gd name="T49" fmla="*/ 22 h 121"/>
                  <a:gd name="T50" fmla="*/ 21 w 129"/>
                  <a:gd name="T51" fmla="*/ 22 h 121"/>
                  <a:gd name="T52" fmla="*/ 21 w 129"/>
                  <a:gd name="T53" fmla="*/ 22 h 121"/>
                  <a:gd name="T54" fmla="*/ 4 w 129"/>
                  <a:gd name="T55" fmla="*/ 22 h 121"/>
                  <a:gd name="T56" fmla="*/ 4 w 129"/>
                  <a:gd name="T57" fmla="*/ 22 h 121"/>
                  <a:gd name="T58" fmla="*/ 5 w 129"/>
                  <a:gd name="T59" fmla="*/ 22 h 121"/>
                  <a:gd name="T60" fmla="*/ 7 w 129"/>
                  <a:gd name="T61" fmla="*/ 22 h 121"/>
                  <a:gd name="T62" fmla="*/ 8 w 129"/>
                  <a:gd name="T63" fmla="*/ 21 h 121"/>
                  <a:gd name="T64" fmla="*/ 11 w 129"/>
                  <a:gd name="T65" fmla="*/ 20 h 121"/>
                  <a:gd name="T66" fmla="*/ 11 w 129"/>
                  <a:gd name="T67" fmla="*/ 19 h 121"/>
                  <a:gd name="T68" fmla="*/ 11 w 129"/>
                  <a:gd name="T69" fmla="*/ 3 h 121"/>
                  <a:gd name="T70" fmla="*/ 8 w 129"/>
                  <a:gd name="T71" fmla="*/ 2 h 121"/>
                  <a:gd name="T72" fmla="*/ 7 w 129"/>
                  <a:gd name="T73" fmla="*/ 2 h 121"/>
                  <a:gd name="T74" fmla="*/ 5 w 129"/>
                  <a:gd name="T75" fmla="*/ 2 h 121"/>
                  <a:gd name="T76" fmla="*/ 4 w 129"/>
                  <a:gd name="T77" fmla="*/ 2 h 121"/>
                  <a:gd name="T78" fmla="*/ 2 w 129"/>
                  <a:gd name="T79" fmla="*/ 1 h 121"/>
                  <a:gd name="T80" fmla="*/ 0 w 129"/>
                  <a:gd name="T81" fmla="*/ 1 h 121"/>
                  <a:gd name="T82" fmla="*/ 0 w 129"/>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121"/>
                  <a:gd name="T128" fmla="*/ 129 w 12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121">
                    <a:moveTo>
                      <a:pt x="0" y="0"/>
                    </a:moveTo>
                    <a:lnTo>
                      <a:pt x="33" y="0"/>
                    </a:lnTo>
                    <a:lnTo>
                      <a:pt x="105" y="93"/>
                    </a:lnTo>
                    <a:lnTo>
                      <a:pt x="105" y="20"/>
                    </a:lnTo>
                    <a:lnTo>
                      <a:pt x="105" y="12"/>
                    </a:lnTo>
                    <a:lnTo>
                      <a:pt x="101" y="8"/>
                    </a:lnTo>
                    <a:lnTo>
                      <a:pt x="97" y="4"/>
                    </a:lnTo>
                    <a:lnTo>
                      <a:pt x="93" y="4"/>
                    </a:lnTo>
                    <a:lnTo>
                      <a:pt x="89" y="4"/>
                    </a:lnTo>
                    <a:lnTo>
                      <a:pt x="89" y="0"/>
                    </a:lnTo>
                    <a:lnTo>
                      <a:pt x="129" y="0"/>
                    </a:lnTo>
                    <a:lnTo>
                      <a:pt x="129" y="4"/>
                    </a:lnTo>
                    <a:lnTo>
                      <a:pt x="125" y="4"/>
                    </a:lnTo>
                    <a:lnTo>
                      <a:pt x="117" y="4"/>
                    </a:lnTo>
                    <a:lnTo>
                      <a:pt x="113" y="8"/>
                    </a:lnTo>
                    <a:lnTo>
                      <a:pt x="113" y="12"/>
                    </a:lnTo>
                    <a:lnTo>
                      <a:pt x="113" y="20"/>
                    </a:lnTo>
                    <a:lnTo>
                      <a:pt x="113" y="121"/>
                    </a:lnTo>
                    <a:lnTo>
                      <a:pt x="109" y="121"/>
                    </a:lnTo>
                    <a:lnTo>
                      <a:pt x="33" y="28"/>
                    </a:lnTo>
                    <a:lnTo>
                      <a:pt x="33" y="101"/>
                    </a:lnTo>
                    <a:lnTo>
                      <a:pt x="33" y="109"/>
                    </a:lnTo>
                    <a:lnTo>
                      <a:pt x="33" y="113"/>
                    </a:lnTo>
                    <a:lnTo>
                      <a:pt x="37" y="117"/>
                    </a:lnTo>
                    <a:lnTo>
                      <a:pt x="45" y="117"/>
                    </a:lnTo>
                    <a:lnTo>
                      <a:pt x="49" y="117"/>
                    </a:lnTo>
                    <a:lnTo>
                      <a:pt x="49" y="121"/>
                    </a:lnTo>
                    <a:lnTo>
                      <a:pt x="8" y="121"/>
                    </a:lnTo>
                    <a:lnTo>
                      <a:pt x="8" y="117"/>
                    </a:lnTo>
                    <a:lnTo>
                      <a:pt x="12" y="117"/>
                    </a:lnTo>
                    <a:lnTo>
                      <a:pt x="16" y="117"/>
                    </a:lnTo>
                    <a:lnTo>
                      <a:pt x="20" y="113"/>
                    </a:lnTo>
                    <a:lnTo>
                      <a:pt x="25" y="109"/>
                    </a:lnTo>
                    <a:lnTo>
                      <a:pt x="25" y="101"/>
                    </a:lnTo>
                    <a:lnTo>
                      <a:pt x="25" y="20"/>
                    </a:lnTo>
                    <a:lnTo>
                      <a:pt x="20" y="12"/>
                    </a:lnTo>
                    <a:lnTo>
                      <a:pt x="16" y="12"/>
                    </a:lnTo>
                    <a:lnTo>
                      <a:pt x="12" y="8"/>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6" name="Freeform 79"/>
              <p:cNvSpPr>
                <a:spLocks noEditPoints="1"/>
              </p:cNvSpPr>
              <p:nvPr/>
            </p:nvSpPr>
            <p:spPr bwMode="auto">
              <a:xfrm>
                <a:off x="4978" y="1493"/>
                <a:ext cx="54" cy="46"/>
              </a:xfrm>
              <a:custGeom>
                <a:avLst/>
                <a:gdLst>
                  <a:gd name="T0" fmla="*/ 15 w 72"/>
                  <a:gd name="T1" fmla="*/ 0 h 81"/>
                  <a:gd name="T2" fmla="*/ 20 w 72"/>
                  <a:gd name="T3" fmla="*/ 0 h 81"/>
                  <a:gd name="T4" fmla="*/ 23 w 72"/>
                  <a:gd name="T5" fmla="*/ 1 h 81"/>
                  <a:gd name="T6" fmla="*/ 27 w 72"/>
                  <a:gd name="T7" fmla="*/ 2 h 81"/>
                  <a:gd name="T8" fmla="*/ 30 w 72"/>
                  <a:gd name="T9" fmla="*/ 5 h 81"/>
                  <a:gd name="T10" fmla="*/ 30 w 72"/>
                  <a:gd name="T11" fmla="*/ 6 h 81"/>
                  <a:gd name="T12" fmla="*/ 30 w 72"/>
                  <a:gd name="T13" fmla="*/ 9 h 81"/>
                  <a:gd name="T14" fmla="*/ 28 w 72"/>
                  <a:gd name="T15" fmla="*/ 11 h 81"/>
                  <a:gd name="T16" fmla="*/ 27 w 72"/>
                  <a:gd name="T17" fmla="*/ 12 h 81"/>
                  <a:gd name="T18" fmla="*/ 23 w 72"/>
                  <a:gd name="T19" fmla="*/ 14 h 81"/>
                  <a:gd name="T20" fmla="*/ 19 w 72"/>
                  <a:gd name="T21" fmla="*/ 15 h 81"/>
                  <a:gd name="T22" fmla="*/ 15 w 72"/>
                  <a:gd name="T23" fmla="*/ 15 h 81"/>
                  <a:gd name="T24" fmla="*/ 10 w 72"/>
                  <a:gd name="T25" fmla="*/ 15 h 81"/>
                  <a:gd name="T26" fmla="*/ 7 w 72"/>
                  <a:gd name="T27" fmla="*/ 14 h 81"/>
                  <a:gd name="T28" fmla="*/ 3 w 72"/>
                  <a:gd name="T29" fmla="*/ 12 h 81"/>
                  <a:gd name="T30" fmla="*/ 0 w 72"/>
                  <a:gd name="T31" fmla="*/ 10 h 81"/>
                  <a:gd name="T32" fmla="*/ 0 w 72"/>
                  <a:gd name="T33" fmla="*/ 7 h 81"/>
                  <a:gd name="T34" fmla="*/ 0 w 72"/>
                  <a:gd name="T35" fmla="*/ 5 h 81"/>
                  <a:gd name="T36" fmla="*/ 2 w 72"/>
                  <a:gd name="T37" fmla="*/ 3 h 81"/>
                  <a:gd name="T38" fmla="*/ 3 w 72"/>
                  <a:gd name="T39" fmla="*/ 2 h 81"/>
                  <a:gd name="T40" fmla="*/ 7 w 72"/>
                  <a:gd name="T41" fmla="*/ 1 h 81"/>
                  <a:gd name="T42" fmla="*/ 12 w 72"/>
                  <a:gd name="T43" fmla="*/ 0 h 81"/>
                  <a:gd name="T44" fmla="*/ 15 w 72"/>
                  <a:gd name="T45" fmla="*/ 0 h 81"/>
                  <a:gd name="T46" fmla="*/ 14 w 72"/>
                  <a:gd name="T47" fmla="*/ 1 h 81"/>
                  <a:gd name="T48" fmla="*/ 12 w 72"/>
                  <a:gd name="T49" fmla="*/ 1 h 81"/>
                  <a:gd name="T50" fmla="*/ 10 w 72"/>
                  <a:gd name="T51" fmla="*/ 2 h 81"/>
                  <a:gd name="T52" fmla="*/ 8 w 72"/>
                  <a:gd name="T53" fmla="*/ 2 h 81"/>
                  <a:gd name="T54" fmla="*/ 7 w 72"/>
                  <a:gd name="T55" fmla="*/ 3 h 81"/>
                  <a:gd name="T56" fmla="*/ 5 w 72"/>
                  <a:gd name="T57" fmla="*/ 5 h 81"/>
                  <a:gd name="T58" fmla="*/ 5 w 72"/>
                  <a:gd name="T59" fmla="*/ 6 h 81"/>
                  <a:gd name="T60" fmla="*/ 7 w 72"/>
                  <a:gd name="T61" fmla="*/ 9 h 81"/>
                  <a:gd name="T62" fmla="*/ 8 w 72"/>
                  <a:gd name="T63" fmla="*/ 12 h 81"/>
                  <a:gd name="T64" fmla="*/ 10 w 72"/>
                  <a:gd name="T65" fmla="*/ 12 h 81"/>
                  <a:gd name="T66" fmla="*/ 14 w 72"/>
                  <a:gd name="T67" fmla="*/ 13 h 81"/>
                  <a:gd name="T68" fmla="*/ 16 w 72"/>
                  <a:gd name="T69" fmla="*/ 14 h 81"/>
                  <a:gd name="T70" fmla="*/ 20 w 72"/>
                  <a:gd name="T71" fmla="*/ 13 h 81"/>
                  <a:gd name="T72" fmla="*/ 22 w 72"/>
                  <a:gd name="T73" fmla="*/ 12 h 81"/>
                  <a:gd name="T74" fmla="*/ 23 w 72"/>
                  <a:gd name="T75" fmla="*/ 11 h 81"/>
                  <a:gd name="T76" fmla="*/ 26 w 72"/>
                  <a:gd name="T77" fmla="*/ 8 h 81"/>
                  <a:gd name="T78" fmla="*/ 23 w 72"/>
                  <a:gd name="T79" fmla="*/ 6 h 81"/>
                  <a:gd name="T80" fmla="*/ 23 w 72"/>
                  <a:gd name="T81" fmla="*/ 3 h 81"/>
                  <a:gd name="T82" fmla="*/ 20 w 72"/>
                  <a:gd name="T83" fmla="*/ 2 h 81"/>
                  <a:gd name="T84" fmla="*/ 19 w 72"/>
                  <a:gd name="T85" fmla="*/ 1 h 81"/>
                  <a:gd name="T86" fmla="*/ 14 w 72"/>
                  <a:gd name="T87" fmla="*/ 1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1"/>
                  <a:gd name="T134" fmla="*/ 72 w 72"/>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1">
                    <a:moveTo>
                      <a:pt x="36" y="0"/>
                    </a:moveTo>
                    <a:lnTo>
                      <a:pt x="48" y="0"/>
                    </a:lnTo>
                    <a:lnTo>
                      <a:pt x="56" y="4"/>
                    </a:lnTo>
                    <a:lnTo>
                      <a:pt x="64" y="12"/>
                    </a:lnTo>
                    <a:lnTo>
                      <a:pt x="72" y="24"/>
                    </a:lnTo>
                    <a:lnTo>
                      <a:pt x="72" y="36"/>
                    </a:lnTo>
                    <a:lnTo>
                      <a:pt x="72" y="48"/>
                    </a:lnTo>
                    <a:lnTo>
                      <a:pt x="68" y="61"/>
                    </a:lnTo>
                    <a:lnTo>
                      <a:pt x="64" y="69"/>
                    </a:lnTo>
                    <a:lnTo>
                      <a:pt x="56" y="77"/>
                    </a:lnTo>
                    <a:lnTo>
                      <a:pt x="44" y="81"/>
                    </a:lnTo>
                    <a:lnTo>
                      <a:pt x="36" y="81"/>
                    </a:lnTo>
                    <a:lnTo>
                      <a:pt x="24" y="81"/>
                    </a:lnTo>
                    <a:lnTo>
                      <a:pt x="16" y="77"/>
                    </a:lnTo>
                    <a:lnTo>
                      <a:pt x="8" y="69"/>
                    </a:lnTo>
                    <a:lnTo>
                      <a:pt x="0" y="57"/>
                    </a:lnTo>
                    <a:lnTo>
                      <a:pt x="0" y="40"/>
                    </a:lnTo>
                    <a:lnTo>
                      <a:pt x="0" y="28"/>
                    </a:lnTo>
                    <a:lnTo>
                      <a:pt x="4" y="20"/>
                    </a:lnTo>
                    <a:lnTo>
                      <a:pt x="8" y="8"/>
                    </a:lnTo>
                    <a:lnTo>
                      <a:pt x="16" y="4"/>
                    </a:lnTo>
                    <a:lnTo>
                      <a:pt x="28" y="0"/>
                    </a:lnTo>
                    <a:lnTo>
                      <a:pt x="36" y="0"/>
                    </a:lnTo>
                    <a:close/>
                    <a:moveTo>
                      <a:pt x="32" y="4"/>
                    </a:moveTo>
                    <a:lnTo>
                      <a:pt x="28" y="4"/>
                    </a:lnTo>
                    <a:lnTo>
                      <a:pt x="24" y="8"/>
                    </a:lnTo>
                    <a:lnTo>
                      <a:pt x="20" y="12"/>
                    </a:lnTo>
                    <a:lnTo>
                      <a:pt x="16" y="16"/>
                    </a:lnTo>
                    <a:lnTo>
                      <a:pt x="12" y="24"/>
                    </a:lnTo>
                    <a:lnTo>
                      <a:pt x="12" y="32"/>
                    </a:lnTo>
                    <a:lnTo>
                      <a:pt x="16" y="48"/>
                    </a:lnTo>
                    <a:lnTo>
                      <a:pt x="20" y="65"/>
                    </a:lnTo>
                    <a:lnTo>
                      <a:pt x="24" y="69"/>
                    </a:lnTo>
                    <a:lnTo>
                      <a:pt x="32" y="73"/>
                    </a:lnTo>
                    <a:lnTo>
                      <a:pt x="40" y="77"/>
                    </a:lnTo>
                    <a:lnTo>
                      <a:pt x="48" y="73"/>
                    </a:lnTo>
                    <a:lnTo>
                      <a:pt x="52" y="69"/>
                    </a:lnTo>
                    <a:lnTo>
                      <a:pt x="56" y="61"/>
                    </a:lnTo>
                    <a:lnTo>
                      <a:pt x="60" y="44"/>
                    </a:lnTo>
                    <a:lnTo>
                      <a:pt x="56" y="32"/>
                    </a:lnTo>
                    <a:lnTo>
                      <a:pt x="56" y="20"/>
                    </a:lnTo>
                    <a:lnTo>
                      <a:pt x="48" y="12"/>
                    </a:lnTo>
                    <a:lnTo>
                      <a:pt x="44" y="4"/>
                    </a:lnTo>
                    <a:lnTo>
                      <a:pt x="32"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7" name="Freeform 80"/>
              <p:cNvSpPr>
                <a:spLocks/>
              </p:cNvSpPr>
              <p:nvPr/>
            </p:nvSpPr>
            <p:spPr bwMode="auto">
              <a:xfrm>
                <a:off x="5041" y="1493"/>
                <a:ext cx="98" cy="46"/>
              </a:xfrm>
              <a:custGeom>
                <a:avLst/>
                <a:gdLst>
                  <a:gd name="T0" fmla="*/ 14 w 129"/>
                  <a:gd name="T1" fmla="*/ 2 h 81"/>
                  <a:gd name="T2" fmla="*/ 18 w 129"/>
                  <a:gd name="T3" fmla="*/ 1 h 81"/>
                  <a:gd name="T4" fmla="*/ 21 w 129"/>
                  <a:gd name="T5" fmla="*/ 0 h 81"/>
                  <a:gd name="T6" fmla="*/ 27 w 129"/>
                  <a:gd name="T7" fmla="*/ 0 h 81"/>
                  <a:gd name="T8" fmla="*/ 30 w 129"/>
                  <a:gd name="T9" fmla="*/ 2 h 81"/>
                  <a:gd name="T10" fmla="*/ 36 w 129"/>
                  <a:gd name="T11" fmla="*/ 2 h 81"/>
                  <a:gd name="T12" fmla="*/ 41 w 129"/>
                  <a:gd name="T13" fmla="*/ 0 h 81"/>
                  <a:gd name="T14" fmla="*/ 46 w 129"/>
                  <a:gd name="T15" fmla="*/ 0 h 81"/>
                  <a:gd name="T16" fmla="*/ 49 w 129"/>
                  <a:gd name="T17" fmla="*/ 1 h 81"/>
                  <a:gd name="T18" fmla="*/ 53 w 129"/>
                  <a:gd name="T19" fmla="*/ 3 h 81"/>
                  <a:gd name="T20" fmla="*/ 53 w 129"/>
                  <a:gd name="T21" fmla="*/ 11 h 81"/>
                  <a:gd name="T22" fmla="*/ 53 w 129"/>
                  <a:gd name="T23" fmla="*/ 13 h 81"/>
                  <a:gd name="T24" fmla="*/ 55 w 129"/>
                  <a:gd name="T25" fmla="*/ 14 h 81"/>
                  <a:gd name="T26" fmla="*/ 56 w 129"/>
                  <a:gd name="T27" fmla="*/ 14 h 81"/>
                  <a:gd name="T28" fmla="*/ 41 w 129"/>
                  <a:gd name="T29" fmla="*/ 15 h 81"/>
                  <a:gd name="T30" fmla="*/ 43 w 129"/>
                  <a:gd name="T31" fmla="*/ 14 h 81"/>
                  <a:gd name="T32" fmla="*/ 44 w 129"/>
                  <a:gd name="T33" fmla="*/ 14 h 81"/>
                  <a:gd name="T34" fmla="*/ 46 w 129"/>
                  <a:gd name="T35" fmla="*/ 12 h 81"/>
                  <a:gd name="T36" fmla="*/ 46 w 129"/>
                  <a:gd name="T37" fmla="*/ 11 h 81"/>
                  <a:gd name="T38" fmla="*/ 46 w 129"/>
                  <a:gd name="T39" fmla="*/ 3 h 81"/>
                  <a:gd name="T40" fmla="*/ 43 w 129"/>
                  <a:gd name="T41" fmla="*/ 2 h 81"/>
                  <a:gd name="T42" fmla="*/ 40 w 129"/>
                  <a:gd name="T43" fmla="*/ 2 h 81"/>
                  <a:gd name="T44" fmla="*/ 33 w 129"/>
                  <a:gd name="T45" fmla="*/ 3 h 81"/>
                  <a:gd name="T46" fmla="*/ 32 w 129"/>
                  <a:gd name="T47" fmla="*/ 3 h 81"/>
                  <a:gd name="T48" fmla="*/ 32 w 129"/>
                  <a:gd name="T49" fmla="*/ 11 h 81"/>
                  <a:gd name="T50" fmla="*/ 32 w 129"/>
                  <a:gd name="T51" fmla="*/ 13 h 81"/>
                  <a:gd name="T52" fmla="*/ 33 w 129"/>
                  <a:gd name="T53" fmla="*/ 14 h 81"/>
                  <a:gd name="T54" fmla="*/ 37 w 129"/>
                  <a:gd name="T55" fmla="*/ 14 h 81"/>
                  <a:gd name="T56" fmla="*/ 20 w 129"/>
                  <a:gd name="T57" fmla="*/ 15 h 81"/>
                  <a:gd name="T58" fmla="*/ 23 w 129"/>
                  <a:gd name="T59" fmla="*/ 14 h 81"/>
                  <a:gd name="T60" fmla="*/ 25 w 129"/>
                  <a:gd name="T61" fmla="*/ 13 h 81"/>
                  <a:gd name="T62" fmla="*/ 25 w 129"/>
                  <a:gd name="T63" fmla="*/ 12 h 81"/>
                  <a:gd name="T64" fmla="*/ 25 w 129"/>
                  <a:gd name="T65" fmla="*/ 5 h 81"/>
                  <a:gd name="T66" fmla="*/ 25 w 129"/>
                  <a:gd name="T67" fmla="*/ 3 h 81"/>
                  <a:gd name="T68" fmla="*/ 20 w 129"/>
                  <a:gd name="T69" fmla="*/ 2 h 81"/>
                  <a:gd name="T70" fmla="*/ 16 w 129"/>
                  <a:gd name="T71" fmla="*/ 2 h 81"/>
                  <a:gd name="T72" fmla="*/ 11 w 129"/>
                  <a:gd name="T73" fmla="*/ 3 h 81"/>
                  <a:gd name="T74" fmla="*/ 11 w 129"/>
                  <a:gd name="T75" fmla="*/ 12 h 81"/>
                  <a:gd name="T76" fmla="*/ 11 w 129"/>
                  <a:gd name="T77" fmla="*/ 13 h 81"/>
                  <a:gd name="T78" fmla="*/ 14 w 129"/>
                  <a:gd name="T79" fmla="*/ 14 h 81"/>
                  <a:gd name="T80" fmla="*/ 16 w 129"/>
                  <a:gd name="T81" fmla="*/ 15 h 81"/>
                  <a:gd name="T82" fmla="*/ 0 w 129"/>
                  <a:gd name="T83" fmla="*/ 14 h 81"/>
                  <a:gd name="T84" fmla="*/ 2 w 129"/>
                  <a:gd name="T85" fmla="*/ 14 h 81"/>
                  <a:gd name="T86" fmla="*/ 4 w 129"/>
                  <a:gd name="T87" fmla="*/ 13 h 81"/>
                  <a:gd name="T88" fmla="*/ 4 w 129"/>
                  <a:gd name="T89" fmla="*/ 11 h 81"/>
                  <a:gd name="T90" fmla="*/ 4 w 129"/>
                  <a:gd name="T91" fmla="*/ 3 h 81"/>
                  <a:gd name="T92" fmla="*/ 4 w 129"/>
                  <a:gd name="T93" fmla="*/ 2 h 81"/>
                  <a:gd name="T94" fmla="*/ 2 w 129"/>
                  <a:gd name="T95" fmla="*/ 2 h 81"/>
                  <a:gd name="T96" fmla="*/ 2 w 129"/>
                  <a:gd name="T97" fmla="*/ 2 h 81"/>
                  <a:gd name="T98" fmla="*/ 0 w 129"/>
                  <a:gd name="T99" fmla="*/ 2 h 81"/>
                  <a:gd name="T100" fmla="*/ 11 w 129"/>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
                  <a:gd name="T154" fmla="*/ 0 h 81"/>
                  <a:gd name="T155" fmla="*/ 129 w 129"/>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 h="81">
                    <a:moveTo>
                      <a:pt x="24" y="16"/>
                    </a:moveTo>
                    <a:lnTo>
                      <a:pt x="33" y="8"/>
                    </a:lnTo>
                    <a:lnTo>
                      <a:pt x="37" y="4"/>
                    </a:lnTo>
                    <a:lnTo>
                      <a:pt x="41" y="4"/>
                    </a:lnTo>
                    <a:lnTo>
                      <a:pt x="45" y="0"/>
                    </a:lnTo>
                    <a:lnTo>
                      <a:pt x="49" y="0"/>
                    </a:lnTo>
                    <a:lnTo>
                      <a:pt x="53" y="0"/>
                    </a:lnTo>
                    <a:lnTo>
                      <a:pt x="61" y="0"/>
                    </a:lnTo>
                    <a:lnTo>
                      <a:pt x="65" y="4"/>
                    </a:lnTo>
                    <a:lnTo>
                      <a:pt x="69" y="8"/>
                    </a:lnTo>
                    <a:lnTo>
                      <a:pt x="73" y="16"/>
                    </a:lnTo>
                    <a:lnTo>
                      <a:pt x="81" y="8"/>
                    </a:lnTo>
                    <a:lnTo>
                      <a:pt x="85" y="0"/>
                    </a:lnTo>
                    <a:lnTo>
                      <a:pt x="93" y="0"/>
                    </a:lnTo>
                    <a:lnTo>
                      <a:pt x="101" y="0"/>
                    </a:lnTo>
                    <a:lnTo>
                      <a:pt x="105" y="0"/>
                    </a:lnTo>
                    <a:lnTo>
                      <a:pt x="109" y="0"/>
                    </a:lnTo>
                    <a:lnTo>
                      <a:pt x="113" y="4"/>
                    </a:lnTo>
                    <a:lnTo>
                      <a:pt x="117" y="12"/>
                    </a:lnTo>
                    <a:lnTo>
                      <a:pt x="121" y="20"/>
                    </a:lnTo>
                    <a:lnTo>
                      <a:pt x="121" y="28"/>
                    </a:lnTo>
                    <a:lnTo>
                      <a:pt x="121" y="61"/>
                    </a:lnTo>
                    <a:lnTo>
                      <a:pt x="121" y="69"/>
                    </a:lnTo>
                    <a:lnTo>
                      <a:pt x="121" y="73"/>
                    </a:lnTo>
                    <a:lnTo>
                      <a:pt x="125" y="77"/>
                    </a:lnTo>
                    <a:lnTo>
                      <a:pt x="129" y="77"/>
                    </a:lnTo>
                    <a:lnTo>
                      <a:pt x="129" y="81"/>
                    </a:lnTo>
                    <a:lnTo>
                      <a:pt x="93" y="81"/>
                    </a:lnTo>
                    <a:lnTo>
                      <a:pt x="93" y="77"/>
                    </a:lnTo>
                    <a:lnTo>
                      <a:pt x="97" y="77"/>
                    </a:lnTo>
                    <a:lnTo>
                      <a:pt x="101" y="77"/>
                    </a:lnTo>
                    <a:lnTo>
                      <a:pt x="105" y="73"/>
                    </a:lnTo>
                    <a:lnTo>
                      <a:pt x="105" y="69"/>
                    </a:lnTo>
                    <a:lnTo>
                      <a:pt x="105" y="61"/>
                    </a:lnTo>
                    <a:lnTo>
                      <a:pt x="105" y="28"/>
                    </a:lnTo>
                    <a:lnTo>
                      <a:pt x="105" y="20"/>
                    </a:lnTo>
                    <a:lnTo>
                      <a:pt x="101" y="16"/>
                    </a:lnTo>
                    <a:lnTo>
                      <a:pt x="97" y="12"/>
                    </a:lnTo>
                    <a:lnTo>
                      <a:pt x="93" y="8"/>
                    </a:lnTo>
                    <a:lnTo>
                      <a:pt x="89" y="8"/>
                    </a:lnTo>
                    <a:lnTo>
                      <a:pt x="85" y="12"/>
                    </a:lnTo>
                    <a:lnTo>
                      <a:pt x="77" y="16"/>
                    </a:lnTo>
                    <a:lnTo>
                      <a:pt x="73" y="20"/>
                    </a:lnTo>
                    <a:lnTo>
                      <a:pt x="73" y="24"/>
                    </a:lnTo>
                    <a:lnTo>
                      <a:pt x="73" y="61"/>
                    </a:lnTo>
                    <a:lnTo>
                      <a:pt x="73" y="69"/>
                    </a:lnTo>
                    <a:lnTo>
                      <a:pt x="73" y="73"/>
                    </a:lnTo>
                    <a:lnTo>
                      <a:pt x="77" y="77"/>
                    </a:lnTo>
                    <a:lnTo>
                      <a:pt x="85" y="77"/>
                    </a:lnTo>
                    <a:lnTo>
                      <a:pt x="85" y="81"/>
                    </a:lnTo>
                    <a:lnTo>
                      <a:pt x="45" y="81"/>
                    </a:lnTo>
                    <a:lnTo>
                      <a:pt x="45" y="77"/>
                    </a:lnTo>
                    <a:lnTo>
                      <a:pt x="53" y="77"/>
                    </a:lnTo>
                    <a:lnTo>
                      <a:pt x="57" y="73"/>
                    </a:lnTo>
                    <a:lnTo>
                      <a:pt x="57" y="69"/>
                    </a:lnTo>
                    <a:lnTo>
                      <a:pt x="57" y="61"/>
                    </a:lnTo>
                    <a:lnTo>
                      <a:pt x="57" y="28"/>
                    </a:lnTo>
                    <a:lnTo>
                      <a:pt x="57" y="20"/>
                    </a:lnTo>
                    <a:lnTo>
                      <a:pt x="57" y="16"/>
                    </a:lnTo>
                    <a:lnTo>
                      <a:pt x="49" y="12"/>
                    </a:lnTo>
                    <a:lnTo>
                      <a:pt x="45" y="8"/>
                    </a:lnTo>
                    <a:lnTo>
                      <a:pt x="41" y="8"/>
                    </a:lnTo>
                    <a:lnTo>
                      <a:pt x="37" y="12"/>
                    </a:lnTo>
                    <a:lnTo>
                      <a:pt x="29" y="16"/>
                    </a:lnTo>
                    <a:lnTo>
                      <a:pt x="24" y="20"/>
                    </a:lnTo>
                    <a:lnTo>
                      <a:pt x="24" y="61"/>
                    </a:lnTo>
                    <a:lnTo>
                      <a:pt x="24" y="69"/>
                    </a:lnTo>
                    <a:lnTo>
                      <a:pt x="24" y="73"/>
                    </a:lnTo>
                    <a:lnTo>
                      <a:pt x="29" y="77"/>
                    </a:lnTo>
                    <a:lnTo>
                      <a:pt x="33" y="77"/>
                    </a:lnTo>
                    <a:lnTo>
                      <a:pt x="37" y="77"/>
                    </a:lnTo>
                    <a:lnTo>
                      <a:pt x="37" y="81"/>
                    </a:lnTo>
                    <a:lnTo>
                      <a:pt x="0" y="81"/>
                    </a:lnTo>
                    <a:lnTo>
                      <a:pt x="0" y="77"/>
                    </a:lnTo>
                    <a:lnTo>
                      <a:pt x="4" y="77"/>
                    </a:lnTo>
                    <a:lnTo>
                      <a:pt x="8" y="73"/>
                    </a:lnTo>
                    <a:lnTo>
                      <a:pt x="8" y="69"/>
                    </a:lnTo>
                    <a:lnTo>
                      <a:pt x="8" y="61"/>
                    </a:lnTo>
                    <a:lnTo>
                      <a:pt x="8" y="32"/>
                    </a:lnTo>
                    <a:lnTo>
                      <a:pt x="8" y="20"/>
                    </a:lnTo>
                    <a:lnTo>
                      <a:pt x="8" y="12"/>
                    </a:lnTo>
                    <a:lnTo>
                      <a:pt x="8" y="8"/>
                    </a:lnTo>
                    <a:lnTo>
                      <a:pt x="4" y="8"/>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8" name="Freeform 81"/>
              <p:cNvSpPr>
                <a:spLocks noEditPoints="1"/>
              </p:cNvSpPr>
              <p:nvPr/>
            </p:nvSpPr>
            <p:spPr bwMode="auto">
              <a:xfrm>
                <a:off x="3494" y="1721"/>
                <a:ext cx="67" cy="67"/>
              </a:xfrm>
              <a:custGeom>
                <a:avLst/>
                <a:gdLst>
                  <a:gd name="T0" fmla="*/ 14 w 89"/>
                  <a:gd name="T1" fmla="*/ 11 h 117"/>
                  <a:gd name="T2" fmla="*/ 14 w 89"/>
                  <a:gd name="T3" fmla="*/ 18 h 117"/>
                  <a:gd name="T4" fmla="*/ 14 w 89"/>
                  <a:gd name="T5" fmla="*/ 19 h 117"/>
                  <a:gd name="T6" fmla="*/ 16 w 89"/>
                  <a:gd name="T7" fmla="*/ 21 h 117"/>
                  <a:gd name="T8" fmla="*/ 17 w 89"/>
                  <a:gd name="T9" fmla="*/ 21 h 117"/>
                  <a:gd name="T10" fmla="*/ 20 w 89"/>
                  <a:gd name="T11" fmla="*/ 22 h 117"/>
                  <a:gd name="T12" fmla="*/ 21 w 89"/>
                  <a:gd name="T13" fmla="*/ 22 h 117"/>
                  <a:gd name="T14" fmla="*/ 21 w 89"/>
                  <a:gd name="T15" fmla="*/ 22 h 117"/>
                  <a:gd name="T16" fmla="*/ 0 w 89"/>
                  <a:gd name="T17" fmla="*/ 22 h 117"/>
                  <a:gd name="T18" fmla="*/ 0 w 89"/>
                  <a:gd name="T19" fmla="*/ 22 h 117"/>
                  <a:gd name="T20" fmla="*/ 2 w 89"/>
                  <a:gd name="T21" fmla="*/ 22 h 117"/>
                  <a:gd name="T22" fmla="*/ 4 w 89"/>
                  <a:gd name="T23" fmla="*/ 21 h 117"/>
                  <a:gd name="T24" fmla="*/ 5 w 89"/>
                  <a:gd name="T25" fmla="*/ 21 h 117"/>
                  <a:gd name="T26" fmla="*/ 7 w 89"/>
                  <a:gd name="T27" fmla="*/ 19 h 117"/>
                  <a:gd name="T28" fmla="*/ 7 w 89"/>
                  <a:gd name="T29" fmla="*/ 18 h 117"/>
                  <a:gd name="T30" fmla="*/ 7 w 89"/>
                  <a:gd name="T31" fmla="*/ 3 h 117"/>
                  <a:gd name="T32" fmla="*/ 7 w 89"/>
                  <a:gd name="T33" fmla="*/ 2 h 117"/>
                  <a:gd name="T34" fmla="*/ 5 w 89"/>
                  <a:gd name="T35" fmla="*/ 1 h 117"/>
                  <a:gd name="T36" fmla="*/ 4 w 89"/>
                  <a:gd name="T37" fmla="*/ 1 h 117"/>
                  <a:gd name="T38" fmla="*/ 2 w 89"/>
                  <a:gd name="T39" fmla="*/ 0 h 117"/>
                  <a:gd name="T40" fmla="*/ 0 w 89"/>
                  <a:gd name="T41" fmla="*/ 0 h 117"/>
                  <a:gd name="T42" fmla="*/ 0 w 89"/>
                  <a:gd name="T43" fmla="*/ 0 h 117"/>
                  <a:gd name="T44" fmla="*/ 17 w 89"/>
                  <a:gd name="T45" fmla="*/ 0 h 117"/>
                  <a:gd name="T46" fmla="*/ 24 w 89"/>
                  <a:gd name="T47" fmla="*/ 0 h 117"/>
                  <a:gd name="T48" fmla="*/ 29 w 89"/>
                  <a:gd name="T49" fmla="*/ 1 h 117"/>
                  <a:gd name="T50" fmla="*/ 33 w 89"/>
                  <a:gd name="T51" fmla="*/ 2 h 117"/>
                  <a:gd name="T52" fmla="*/ 35 w 89"/>
                  <a:gd name="T53" fmla="*/ 2 h 117"/>
                  <a:gd name="T54" fmla="*/ 38 w 89"/>
                  <a:gd name="T55" fmla="*/ 5 h 117"/>
                  <a:gd name="T56" fmla="*/ 38 w 89"/>
                  <a:gd name="T57" fmla="*/ 6 h 117"/>
                  <a:gd name="T58" fmla="*/ 36 w 89"/>
                  <a:gd name="T59" fmla="*/ 8 h 117"/>
                  <a:gd name="T60" fmla="*/ 35 w 89"/>
                  <a:gd name="T61" fmla="*/ 10 h 117"/>
                  <a:gd name="T62" fmla="*/ 31 w 89"/>
                  <a:gd name="T63" fmla="*/ 11 h 117"/>
                  <a:gd name="T64" fmla="*/ 28 w 89"/>
                  <a:gd name="T65" fmla="*/ 12 h 117"/>
                  <a:gd name="T66" fmla="*/ 23 w 89"/>
                  <a:gd name="T67" fmla="*/ 12 h 117"/>
                  <a:gd name="T68" fmla="*/ 21 w 89"/>
                  <a:gd name="T69" fmla="*/ 12 h 117"/>
                  <a:gd name="T70" fmla="*/ 20 w 89"/>
                  <a:gd name="T71" fmla="*/ 12 h 117"/>
                  <a:gd name="T72" fmla="*/ 16 w 89"/>
                  <a:gd name="T73" fmla="*/ 12 h 117"/>
                  <a:gd name="T74" fmla="*/ 14 w 89"/>
                  <a:gd name="T75" fmla="*/ 11 h 117"/>
                  <a:gd name="T76" fmla="*/ 14 w 89"/>
                  <a:gd name="T77" fmla="*/ 10 h 117"/>
                  <a:gd name="T78" fmla="*/ 16 w 89"/>
                  <a:gd name="T79" fmla="*/ 10 h 117"/>
                  <a:gd name="T80" fmla="*/ 17 w 89"/>
                  <a:gd name="T81" fmla="*/ 10 h 117"/>
                  <a:gd name="T82" fmla="*/ 20 w 89"/>
                  <a:gd name="T83" fmla="*/ 11 h 117"/>
                  <a:gd name="T84" fmla="*/ 20 w 89"/>
                  <a:gd name="T85" fmla="*/ 11 h 117"/>
                  <a:gd name="T86" fmla="*/ 24 w 89"/>
                  <a:gd name="T87" fmla="*/ 10 h 117"/>
                  <a:gd name="T88" fmla="*/ 26 w 89"/>
                  <a:gd name="T89" fmla="*/ 10 h 117"/>
                  <a:gd name="T90" fmla="*/ 29 w 89"/>
                  <a:gd name="T91" fmla="*/ 8 h 117"/>
                  <a:gd name="T92" fmla="*/ 29 w 89"/>
                  <a:gd name="T93" fmla="*/ 6 h 117"/>
                  <a:gd name="T94" fmla="*/ 29 w 89"/>
                  <a:gd name="T95" fmla="*/ 5 h 117"/>
                  <a:gd name="T96" fmla="*/ 28 w 89"/>
                  <a:gd name="T97" fmla="*/ 3 h 117"/>
                  <a:gd name="T98" fmla="*/ 26 w 89"/>
                  <a:gd name="T99" fmla="*/ 2 h 117"/>
                  <a:gd name="T100" fmla="*/ 24 w 89"/>
                  <a:gd name="T101" fmla="*/ 2 h 117"/>
                  <a:gd name="T102" fmla="*/ 21 w 89"/>
                  <a:gd name="T103" fmla="*/ 2 h 117"/>
                  <a:gd name="T104" fmla="*/ 20 w 89"/>
                  <a:gd name="T105" fmla="*/ 1 h 117"/>
                  <a:gd name="T106" fmla="*/ 16 w 89"/>
                  <a:gd name="T107" fmla="*/ 1 h 117"/>
                  <a:gd name="T108" fmla="*/ 14 w 89"/>
                  <a:gd name="T109" fmla="*/ 2 h 117"/>
                  <a:gd name="T110" fmla="*/ 14 w 89"/>
                  <a:gd name="T111" fmla="*/ 10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7"/>
                  <a:gd name="T170" fmla="*/ 89 w 89"/>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7">
                    <a:moveTo>
                      <a:pt x="33" y="60"/>
                    </a:moveTo>
                    <a:lnTo>
                      <a:pt x="33" y="96"/>
                    </a:lnTo>
                    <a:lnTo>
                      <a:pt x="33" y="104"/>
                    </a:lnTo>
                    <a:lnTo>
                      <a:pt x="37" y="113"/>
                    </a:lnTo>
                    <a:lnTo>
                      <a:pt x="41" y="113"/>
                    </a:lnTo>
                    <a:lnTo>
                      <a:pt x="45" y="117"/>
                    </a:lnTo>
                    <a:lnTo>
                      <a:pt x="49" y="117"/>
                    </a:lnTo>
                    <a:lnTo>
                      <a:pt x="0" y="117"/>
                    </a:lnTo>
                    <a:lnTo>
                      <a:pt x="4" y="117"/>
                    </a:lnTo>
                    <a:lnTo>
                      <a:pt x="8" y="113"/>
                    </a:lnTo>
                    <a:lnTo>
                      <a:pt x="12" y="109"/>
                    </a:lnTo>
                    <a:lnTo>
                      <a:pt x="16" y="104"/>
                    </a:lnTo>
                    <a:lnTo>
                      <a:pt x="16" y="96"/>
                    </a:lnTo>
                    <a:lnTo>
                      <a:pt x="16" y="20"/>
                    </a:lnTo>
                    <a:lnTo>
                      <a:pt x="16" y="12"/>
                    </a:lnTo>
                    <a:lnTo>
                      <a:pt x="12" y="4"/>
                    </a:lnTo>
                    <a:lnTo>
                      <a:pt x="8" y="4"/>
                    </a:lnTo>
                    <a:lnTo>
                      <a:pt x="4" y="0"/>
                    </a:lnTo>
                    <a:lnTo>
                      <a:pt x="0" y="0"/>
                    </a:lnTo>
                    <a:lnTo>
                      <a:pt x="41" y="0"/>
                    </a:lnTo>
                    <a:lnTo>
                      <a:pt x="57" y="0"/>
                    </a:lnTo>
                    <a:lnTo>
                      <a:pt x="69" y="4"/>
                    </a:lnTo>
                    <a:lnTo>
                      <a:pt x="77" y="8"/>
                    </a:lnTo>
                    <a:lnTo>
                      <a:pt x="81" y="12"/>
                    </a:lnTo>
                    <a:lnTo>
                      <a:pt x="89" y="24"/>
                    </a:lnTo>
                    <a:lnTo>
                      <a:pt x="89" y="32"/>
                    </a:lnTo>
                    <a:lnTo>
                      <a:pt x="85" y="44"/>
                    </a:lnTo>
                    <a:lnTo>
                      <a:pt x="81" y="56"/>
                    </a:lnTo>
                    <a:lnTo>
                      <a:pt x="73" y="60"/>
                    </a:lnTo>
                    <a:lnTo>
                      <a:pt x="65" y="64"/>
                    </a:lnTo>
                    <a:lnTo>
                      <a:pt x="53" y="64"/>
                    </a:lnTo>
                    <a:lnTo>
                      <a:pt x="49" y="64"/>
                    </a:lnTo>
                    <a:lnTo>
                      <a:pt x="45" y="64"/>
                    </a:lnTo>
                    <a:lnTo>
                      <a:pt x="37" y="64"/>
                    </a:lnTo>
                    <a:lnTo>
                      <a:pt x="33" y="60"/>
                    </a:lnTo>
                    <a:close/>
                    <a:moveTo>
                      <a:pt x="33" y="56"/>
                    </a:moveTo>
                    <a:lnTo>
                      <a:pt x="37" y="56"/>
                    </a:lnTo>
                    <a:lnTo>
                      <a:pt x="41" y="56"/>
                    </a:lnTo>
                    <a:lnTo>
                      <a:pt x="45" y="60"/>
                    </a:lnTo>
                    <a:lnTo>
                      <a:pt x="57" y="56"/>
                    </a:lnTo>
                    <a:lnTo>
                      <a:pt x="61" y="52"/>
                    </a:lnTo>
                    <a:lnTo>
                      <a:pt x="69" y="44"/>
                    </a:lnTo>
                    <a:lnTo>
                      <a:pt x="69" y="32"/>
                    </a:lnTo>
                    <a:lnTo>
                      <a:pt x="69" y="24"/>
                    </a:lnTo>
                    <a:lnTo>
                      <a:pt x="65" y="20"/>
                    </a:lnTo>
                    <a:lnTo>
                      <a:pt x="61" y="12"/>
                    </a:lnTo>
                    <a:lnTo>
                      <a:pt x="57" y="8"/>
                    </a:lnTo>
                    <a:lnTo>
                      <a:pt x="49" y="8"/>
                    </a:lnTo>
                    <a:lnTo>
                      <a:pt x="45" y="4"/>
                    </a:lnTo>
                    <a:lnTo>
                      <a:pt x="37" y="4"/>
                    </a:lnTo>
                    <a:lnTo>
                      <a:pt x="33" y="8"/>
                    </a:lnTo>
                    <a:lnTo>
                      <a:pt x="33" y="5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89" name="Freeform 82"/>
              <p:cNvSpPr>
                <a:spLocks/>
              </p:cNvSpPr>
              <p:nvPr/>
            </p:nvSpPr>
            <p:spPr bwMode="auto">
              <a:xfrm>
                <a:off x="3567" y="1742"/>
                <a:ext cx="43" cy="46"/>
              </a:xfrm>
              <a:custGeom>
                <a:avLst/>
                <a:gdLst>
                  <a:gd name="T0" fmla="*/ 11 w 57"/>
                  <a:gd name="T1" fmla="*/ 0 h 81"/>
                  <a:gd name="T2" fmla="*/ 11 w 57"/>
                  <a:gd name="T3" fmla="*/ 3 h 81"/>
                  <a:gd name="T4" fmla="*/ 14 w 57"/>
                  <a:gd name="T5" fmla="*/ 2 h 81"/>
                  <a:gd name="T6" fmla="*/ 17 w 57"/>
                  <a:gd name="T7" fmla="*/ 1 h 81"/>
                  <a:gd name="T8" fmla="*/ 20 w 57"/>
                  <a:gd name="T9" fmla="*/ 0 h 81"/>
                  <a:gd name="T10" fmla="*/ 21 w 57"/>
                  <a:gd name="T11" fmla="*/ 0 h 81"/>
                  <a:gd name="T12" fmla="*/ 23 w 57"/>
                  <a:gd name="T13" fmla="*/ 1 h 81"/>
                  <a:gd name="T14" fmla="*/ 24 w 57"/>
                  <a:gd name="T15" fmla="*/ 2 h 81"/>
                  <a:gd name="T16" fmla="*/ 24 w 57"/>
                  <a:gd name="T17" fmla="*/ 2 h 81"/>
                  <a:gd name="T18" fmla="*/ 24 w 57"/>
                  <a:gd name="T19" fmla="*/ 3 h 81"/>
                  <a:gd name="T20" fmla="*/ 24 w 57"/>
                  <a:gd name="T21" fmla="*/ 3 h 81"/>
                  <a:gd name="T22" fmla="*/ 23 w 57"/>
                  <a:gd name="T23" fmla="*/ 3 h 81"/>
                  <a:gd name="T24" fmla="*/ 21 w 57"/>
                  <a:gd name="T25" fmla="*/ 3 h 81"/>
                  <a:gd name="T26" fmla="*/ 21 w 57"/>
                  <a:gd name="T27" fmla="*/ 3 h 81"/>
                  <a:gd name="T28" fmla="*/ 20 w 57"/>
                  <a:gd name="T29" fmla="*/ 3 h 81"/>
                  <a:gd name="T30" fmla="*/ 17 w 57"/>
                  <a:gd name="T31" fmla="*/ 3 h 81"/>
                  <a:gd name="T32" fmla="*/ 16 w 57"/>
                  <a:gd name="T33" fmla="*/ 2 h 81"/>
                  <a:gd name="T34" fmla="*/ 16 w 57"/>
                  <a:gd name="T35" fmla="*/ 2 h 81"/>
                  <a:gd name="T36" fmla="*/ 14 w 57"/>
                  <a:gd name="T37" fmla="*/ 3 h 81"/>
                  <a:gd name="T38" fmla="*/ 12 w 57"/>
                  <a:gd name="T39" fmla="*/ 3 h 81"/>
                  <a:gd name="T40" fmla="*/ 11 w 57"/>
                  <a:gd name="T41" fmla="*/ 5 h 81"/>
                  <a:gd name="T42" fmla="*/ 11 w 57"/>
                  <a:gd name="T43" fmla="*/ 11 h 81"/>
                  <a:gd name="T44" fmla="*/ 11 w 57"/>
                  <a:gd name="T45" fmla="*/ 12 h 81"/>
                  <a:gd name="T46" fmla="*/ 12 w 57"/>
                  <a:gd name="T47" fmla="*/ 13 h 81"/>
                  <a:gd name="T48" fmla="*/ 12 w 57"/>
                  <a:gd name="T49" fmla="*/ 14 h 81"/>
                  <a:gd name="T50" fmla="*/ 14 w 57"/>
                  <a:gd name="T51" fmla="*/ 14 h 81"/>
                  <a:gd name="T52" fmla="*/ 16 w 57"/>
                  <a:gd name="T53" fmla="*/ 15 h 81"/>
                  <a:gd name="T54" fmla="*/ 17 w 57"/>
                  <a:gd name="T55" fmla="*/ 15 h 81"/>
                  <a:gd name="T56" fmla="*/ 17 w 57"/>
                  <a:gd name="T57" fmla="*/ 15 h 81"/>
                  <a:gd name="T58" fmla="*/ 0 w 57"/>
                  <a:gd name="T59" fmla="*/ 15 h 81"/>
                  <a:gd name="T60" fmla="*/ 0 w 57"/>
                  <a:gd name="T61" fmla="*/ 15 h 81"/>
                  <a:gd name="T62" fmla="*/ 2 w 57"/>
                  <a:gd name="T63" fmla="*/ 15 h 81"/>
                  <a:gd name="T64" fmla="*/ 4 w 57"/>
                  <a:gd name="T65" fmla="*/ 14 h 81"/>
                  <a:gd name="T66" fmla="*/ 4 w 57"/>
                  <a:gd name="T67" fmla="*/ 14 h 81"/>
                  <a:gd name="T68" fmla="*/ 5 w 57"/>
                  <a:gd name="T69" fmla="*/ 13 h 81"/>
                  <a:gd name="T70" fmla="*/ 5 w 57"/>
                  <a:gd name="T71" fmla="*/ 12 h 81"/>
                  <a:gd name="T72" fmla="*/ 5 w 57"/>
                  <a:gd name="T73" fmla="*/ 11 h 81"/>
                  <a:gd name="T74" fmla="*/ 5 w 57"/>
                  <a:gd name="T75" fmla="*/ 6 h 81"/>
                  <a:gd name="T76" fmla="*/ 5 w 57"/>
                  <a:gd name="T77" fmla="*/ 3 h 81"/>
                  <a:gd name="T78" fmla="*/ 5 w 57"/>
                  <a:gd name="T79" fmla="*/ 3 h 81"/>
                  <a:gd name="T80" fmla="*/ 4 w 57"/>
                  <a:gd name="T81" fmla="*/ 2 h 81"/>
                  <a:gd name="T82" fmla="*/ 4 w 57"/>
                  <a:gd name="T83" fmla="*/ 2 h 81"/>
                  <a:gd name="T84" fmla="*/ 4 w 57"/>
                  <a:gd name="T85" fmla="*/ 2 h 81"/>
                  <a:gd name="T86" fmla="*/ 2 w 57"/>
                  <a:gd name="T87" fmla="*/ 2 h 81"/>
                  <a:gd name="T88" fmla="*/ 2 w 57"/>
                  <a:gd name="T89" fmla="*/ 2 h 81"/>
                  <a:gd name="T90" fmla="*/ 0 w 57"/>
                  <a:gd name="T91" fmla="*/ 2 h 81"/>
                  <a:gd name="T92" fmla="*/ 0 w 57"/>
                  <a:gd name="T93" fmla="*/ 2 h 81"/>
                  <a:gd name="T94" fmla="*/ 8 w 57"/>
                  <a:gd name="T95" fmla="*/ 0 h 81"/>
                  <a:gd name="T96" fmla="*/ 11 w 57"/>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81"/>
                  <a:gd name="T149" fmla="*/ 57 w 57"/>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81">
                    <a:moveTo>
                      <a:pt x="24" y="0"/>
                    </a:moveTo>
                    <a:lnTo>
                      <a:pt x="24" y="20"/>
                    </a:lnTo>
                    <a:lnTo>
                      <a:pt x="32" y="8"/>
                    </a:lnTo>
                    <a:lnTo>
                      <a:pt x="41" y="4"/>
                    </a:lnTo>
                    <a:lnTo>
                      <a:pt x="45" y="0"/>
                    </a:lnTo>
                    <a:lnTo>
                      <a:pt x="49" y="0"/>
                    </a:lnTo>
                    <a:lnTo>
                      <a:pt x="53" y="4"/>
                    </a:lnTo>
                    <a:lnTo>
                      <a:pt x="57" y="8"/>
                    </a:lnTo>
                    <a:lnTo>
                      <a:pt x="57" y="12"/>
                    </a:lnTo>
                    <a:lnTo>
                      <a:pt x="57" y="16"/>
                    </a:lnTo>
                    <a:lnTo>
                      <a:pt x="53" y="20"/>
                    </a:lnTo>
                    <a:lnTo>
                      <a:pt x="49" y="20"/>
                    </a:lnTo>
                    <a:lnTo>
                      <a:pt x="45" y="16"/>
                    </a:lnTo>
                    <a:lnTo>
                      <a:pt x="41" y="16"/>
                    </a:lnTo>
                    <a:lnTo>
                      <a:pt x="37" y="12"/>
                    </a:lnTo>
                    <a:lnTo>
                      <a:pt x="32" y="16"/>
                    </a:lnTo>
                    <a:lnTo>
                      <a:pt x="28" y="20"/>
                    </a:lnTo>
                    <a:lnTo>
                      <a:pt x="24" y="28"/>
                    </a:lnTo>
                    <a:lnTo>
                      <a:pt x="24" y="64"/>
                    </a:lnTo>
                    <a:lnTo>
                      <a:pt x="24" y="68"/>
                    </a:lnTo>
                    <a:lnTo>
                      <a:pt x="28" y="73"/>
                    </a:lnTo>
                    <a:lnTo>
                      <a:pt x="28" y="77"/>
                    </a:lnTo>
                    <a:lnTo>
                      <a:pt x="32" y="77"/>
                    </a:lnTo>
                    <a:lnTo>
                      <a:pt x="37" y="81"/>
                    </a:lnTo>
                    <a:lnTo>
                      <a:pt x="41" y="81"/>
                    </a:lnTo>
                    <a:lnTo>
                      <a:pt x="0" y="81"/>
                    </a:lnTo>
                    <a:lnTo>
                      <a:pt x="4" y="81"/>
                    </a:lnTo>
                    <a:lnTo>
                      <a:pt x="8" y="77"/>
                    </a:lnTo>
                    <a:lnTo>
                      <a:pt x="12" y="73"/>
                    </a:lnTo>
                    <a:lnTo>
                      <a:pt x="12" y="68"/>
                    </a:lnTo>
                    <a:lnTo>
                      <a:pt x="12" y="64"/>
                    </a:lnTo>
                    <a:lnTo>
                      <a:pt x="12" y="32"/>
                    </a:lnTo>
                    <a:lnTo>
                      <a:pt x="12" y="20"/>
                    </a:lnTo>
                    <a:lnTo>
                      <a:pt x="12"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0" name="Freeform 83"/>
              <p:cNvSpPr>
                <a:spLocks noEditPoints="1"/>
              </p:cNvSpPr>
              <p:nvPr/>
            </p:nvSpPr>
            <p:spPr bwMode="auto">
              <a:xfrm>
                <a:off x="3613" y="1742"/>
                <a:ext cx="57" cy="48"/>
              </a:xfrm>
              <a:custGeom>
                <a:avLst/>
                <a:gdLst>
                  <a:gd name="T0" fmla="*/ 16 w 76"/>
                  <a:gd name="T1" fmla="*/ 0 h 85"/>
                  <a:gd name="T2" fmla="*/ 22 w 76"/>
                  <a:gd name="T3" fmla="*/ 0 h 85"/>
                  <a:gd name="T4" fmla="*/ 26 w 76"/>
                  <a:gd name="T5" fmla="*/ 2 h 85"/>
                  <a:gd name="T6" fmla="*/ 29 w 76"/>
                  <a:gd name="T7" fmla="*/ 2 h 85"/>
                  <a:gd name="T8" fmla="*/ 32 w 76"/>
                  <a:gd name="T9" fmla="*/ 5 h 85"/>
                  <a:gd name="T10" fmla="*/ 32 w 76"/>
                  <a:gd name="T11" fmla="*/ 7 h 85"/>
                  <a:gd name="T12" fmla="*/ 32 w 76"/>
                  <a:gd name="T13" fmla="*/ 9 h 85"/>
                  <a:gd name="T14" fmla="*/ 30 w 76"/>
                  <a:gd name="T15" fmla="*/ 11 h 85"/>
                  <a:gd name="T16" fmla="*/ 27 w 76"/>
                  <a:gd name="T17" fmla="*/ 13 h 85"/>
                  <a:gd name="T18" fmla="*/ 23 w 76"/>
                  <a:gd name="T19" fmla="*/ 14 h 85"/>
                  <a:gd name="T20" fmla="*/ 20 w 76"/>
                  <a:gd name="T21" fmla="*/ 15 h 85"/>
                  <a:gd name="T22" fmla="*/ 16 w 76"/>
                  <a:gd name="T23" fmla="*/ 15 h 85"/>
                  <a:gd name="T24" fmla="*/ 12 w 76"/>
                  <a:gd name="T25" fmla="*/ 15 h 85"/>
                  <a:gd name="T26" fmla="*/ 7 w 76"/>
                  <a:gd name="T27" fmla="*/ 14 h 85"/>
                  <a:gd name="T28" fmla="*/ 5 w 76"/>
                  <a:gd name="T29" fmla="*/ 12 h 85"/>
                  <a:gd name="T30" fmla="*/ 2 w 76"/>
                  <a:gd name="T31" fmla="*/ 10 h 85"/>
                  <a:gd name="T32" fmla="*/ 0 w 76"/>
                  <a:gd name="T33" fmla="*/ 8 h 85"/>
                  <a:gd name="T34" fmla="*/ 2 w 76"/>
                  <a:gd name="T35" fmla="*/ 6 h 85"/>
                  <a:gd name="T36" fmla="*/ 3 w 76"/>
                  <a:gd name="T37" fmla="*/ 3 h 85"/>
                  <a:gd name="T38" fmla="*/ 5 w 76"/>
                  <a:gd name="T39" fmla="*/ 2 h 85"/>
                  <a:gd name="T40" fmla="*/ 8 w 76"/>
                  <a:gd name="T41" fmla="*/ 1 h 85"/>
                  <a:gd name="T42" fmla="*/ 12 w 76"/>
                  <a:gd name="T43" fmla="*/ 0 h 85"/>
                  <a:gd name="T44" fmla="*/ 16 w 76"/>
                  <a:gd name="T45" fmla="*/ 0 h 85"/>
                  <a:gd name="T46" fmla="*/ 15 w 76"/>
                  <a:gd name="T47" fmla="*/ 1 h 85"/>
                  <a:gd name="T48" fmla="*/ 14 w 76"/>
                  <a:gd name="T49" fmla="*/ 2 h 85"/>
                  <a:gd name="T50" fmla="*/ 12 w 76"/>
                  <a:gd name="T51" fmla="*/ 2 h 85"/>
                  <a:gd name="T52" fmla="*/ 10 w 76"/>
                  <a:gd name="T53" fmla="*/ 2 h 85"/>
                  <a:gd name="T54" fmla="*/ 8 w 76"/>
                  <a:gd name="T55" fmla="*/ 3 h 85"/>
                  <a:gd name="T56" fmla="*/ 7 w 76"/>
                  <a:gd name="T57" fmla="*/ 5 h 85"/>
                  <a:gd name="T58" fmla="*/ 7 w 76"/>
                  <a:gd name="T59" fmla="*/ 6 h 85"/>
                  <a:gd name="T60" fmla="*/ 7 w 76"/>
                  <a:gd name="T61" fmla="*/ 9 h 85"/>
                  <a:gd name="T62" fmla="*/ 10 w 76"/>
                  <a:gd name="T63" fmla="*/ 11 h 85"/>
                  <a:gd name="T64" fmla="*/ 12 w 76"/>
                  <a:gd name="T65" fmla="*/ 13 h 85"/>
                  <a:gd name="T66" fmla="*/ 15 w 76"/>
                  <a:gd name="T67" fmla="*/ 14 h 85"/>
                  <a:gd name="T68" fmla="*/ 16 w 76"/>
                  <a:gd name="T69" fmla="*/ 14 h 85"/>
                  <a:gd name="T70" fmla="*/ 20 w 76"/>
                  <a:gd name="T71" fmla="*/ 14 h 85"/>
                  <a:gd name="T72" fmla="*/ 23 w 76"/>
                  <a:gd name="T73" fmla="*/ 13 h 85"/>
                  <a:gd name="T74" fmla="*/ 26 w 76"/>
                  <a:gd name="T75" fmla="*/ 11 h 85"/>
                  <a:gd name="T76" fmla="*/ 26 w 76"/>
                  <a:gd name="T77" fmla="*/ 8 h 85"/>
                  <a:gd name="T78" fmla="*/ 26 w 76"/>
                  <a:gd name="T79" fmla="*/ 6 h 85"/>
                  <a:gd name="T80" fmla="*/ 23 w 76"/>
                  <a:gd name="T81" fmla="*/ 5 h 85"/>
                  <a:gd name="T82" fmla="*/ 22 w 76"/>
                  <a:gd name="T83" fmla="*/ 2 h 85"/>
                  <a:gd name="T84" fmla="*/ 19 w 76"/>
                  <a:gd name="T85" fmla="*/ 2 h 85"/>
                  <a:gd name="T86" fmla="*/ 15 w 76"/>
                  <a:gd name="T87" fmla="*/ 1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0"/>
                    </a:lnTo>
                    <a:lnTo>
                      <a:pt x="60" y="8"/>
                    </a:lnTo>
                    <a:lnTo>
                      <a:pt x="68" y="12"/>
                    </a:lnTo>
                    <a:lnTo>
                      <a:pt x="76" y="24"/>
                    </a:lnTo>
                    <a:lnTo>
                      <a:pt x="76" y="40"/>
                    </a:lnTo>
                    <a:lnTo>
                      <a:pt x="76" y="52"/>
                    </a:lnTo>
                    <a:lnTo>
                      <a:pt x="72" y="60"/>
                    </a:lnTo>
                    <a:lnTo>
                      <a:pt x="64" y="73"/>
                    </a:lnTo>
                    <a:lnTo>
                      <a:pt x="56" y="77"/>
                    </a:lnTo>
                    <a:lnTo>
                      <a:pt x="48" y="81"/>
                    </a:lnTo>
                    <a:lnTo>
                      <a:pt x="40" y="85"/>
                    </a:lnTo>
                    <a:lnTo>
                      <a:pt x="28" y="81"/>
                    </a:lnTo>
                    <a:lnTo>
                      <a:pt x="16" y="77"/>
                    </a:lnTo>
                    <a:lnTo>
                      <a:pt x="12" y="68"/>
                    </a:lnTo>
                    <a:lnTo>
                      <a:pt x="4" y="56"/>
                    </a:lnTo>
                    <a:lnTo>
                      <a:pt x="0" y="44"/>
                    </a:lnTo>
                    <a:lnTo>
                      <a:pt x="4" y="32"/>
                    </a:lnTo>
                    <a:lnTo>
                      <a:pt x="8" y="20"/>
                    </a:lnTo>
                    <a:lnTo>
                      <a:pt x="12" y="12"/>
                    </a:lnTo>
                    <a:lnTo>
                      <a:pt x="20" y="4"/>
                    </a:lnTo>
                    <a:lnTo>
                      <a:pt x="28" y="0"/>
                    </a:lnTo>
                    <a:lnTo>
                      <a:pt x="40" y="0"/>
                    </a:lnTo>
                    <a:close/>
                    <a:moveTo>
                      <a:pt x="36" y="4"/>
                    </a:moveTo>
                    <a:lnTo>
                      <a:pt x="32" y="8"/>
                    </a:lnTo>
                    <a:lnTo>
                      <a:pt x="28" y="8"/>
                    </a:lnTo>
                    <a:lnTo>
                      <a:pt x="24" y="12"/>
                    </a:lnTo>
                    <a:lnTo>
                      <a:pt x="20" y="16"/>
                    </a:lnTo>
                    <a:lnTo>
                      <a:pt x="16" y="24"/>
                    </a:lnTo>
                    <a:lnTo>
                      <a:pt x="16" y="36"/>
                    </a:lnTo>
                    <a:lnTo>
                      <a:pt x="16" y="52"/>
                    </a:lnTo>
                    <a:lnTo>
                      <a:pt x="24" y="64"/>
                    </a:lnTo>
                    <a:lnTo>
                      <a:pt x="28" y="73"/>
                    </a:lnTo>
                    <a:lnTo>
                      <a:pt x="36" y="77"/>
                    </a:lnTo>
                    <a:lnTo>
                      <a:pt x="40" y="77"/>
                    </a:lnTo>
                    <a:lnTo>
                      <a:pt x="48" y="77"/>
                    </a:lnTo>
                    <a:lnTo>
                      <a:pt x="56" y="73"/>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1" name="Freeform 84"/>
              <p:cNvSpPr>
                <a:spLocks/>
              </p:cNvSpPr>
              <p:nvPr/>
            </p:nvSpPr>
            <p:spPr bwMode="auto">
              <a:xfrm>
                <a:off x="3783" y="1721"/>
                <a:ext cx="94" cy="69"/>
              </a:xfrm>
              <a:custGeom>
                <a:avLst/>
                <a:gdLst>
                  <a:gd name="T0" fmla="*/ 53 w 125"/>
                  <a:gd name="T1" fmla="*/ 0 h 121"/>
                  <a:gd name="T2" fmla="*/ 53 w 125"/>
                  <a:gd name="T3" fmla="*/ 0 h 121"/>
                  <a:gd name="T4" fmla="*/ 50 w 125"/>
                  <a:gd name="T5" fmla="*/ 1 h 121"/>
                  <a:gd name="T6" fmla="*/ 48 w 125"/>
                  <a:gd name="T7" fmla="*/ 2 h 121"/>
                  <a:gd name="T8" fmla="*/ 47 w 125"/>
                  <a:gd name="T9" fmla="*/ 2 h 121"/>
                  <a:gd name="T10" fmla="*/ 44 w 125"/>
                  <a:gd name="T11" fmla="*/ 3 h 121"/>
                  <a:gd name="T12" fmla="*/ 29 w 125"/>
                  <a:gd name="T13" fmla="*/ 22 h 121"/>
                  <a:gd name="T14" fmla="*/ 27 w 125"/>
                  <a:gd name="T15" fmla="*/ 22 h 121"/>
                  <a:gd name="T16" fmla="*/ 8 w 125"/>
                  <a:gd name="T17" fmla="*/ 3 h 121"/>
                  <a:gd name="T18" fmla="*/ 7 w 125"/>
                  <a:gd name="T19" fmla="*/ 2 h 121"/>
                  <a:gd name="T20" fmla="*/ 7 w 125"/>
                  <a:gd name="T21" fmla="*/ 2 h 121"/>
                  <a:gd name="T22" fmla="*/ 5 w 125"/>
                  <a:gd name="T23" fmla="*/ 1 h 121"/>
                  <a:gd name="T24" fmla="*/ 4 w 125"/>
                  <a:gd name="T25" fmla="*/ 1 h 121"/>
                  <a:gd name="T26" fmla="*/ 2 w 125"/>
                  <a:gd name="T27" fmla="*/ 1 h 121"/>
                  <a:gd name="T28" fmla="*/ 0 w 125"/>
                  <a:gd name="T29" fmla="*/ 0 h 121"/>
                  <a:gd name="T30" fmla="*/ 0 w 125"/>
                  <a:gd name="T31" fmla="*/ 0 h 121"/>
                  <a:gd name="T32" fmla="*/ 20 w 125"/>
                  <a:gd name="T33" fmla="*/ 0 h 121"/>
                  <a:gd name="T34" fmla="*/ 20 w 125"/>
                  <a:gd name="T35" fmla="*/ 0 h 121"/>
                  <a:gd name="T36" fmla="*/ 17 w 125"/>
                  <a:gd name="T37" fmla="*/ 1 h 121"/>
                  <a:gd name="T38" fmla="*/ 15 w 125"/>
                  <a:gd name="T39" fmla="*/ 1 h 121"/>
                  <a:gd name="T40" fmla="*/ 15 w 125"/>
                  <a:gd name="T41" fmla="*/ 2 h 121"/>
                  <a:gd name="T42" fmla="*/ 15 w 125"/>
                  <a:gd name="T43" fmla="*/ 2 h 121"/>
                  <a:gd name="T44" fmla="*/ 15 w 125"/>
                  <a:gd name="T45" fmla="*/ 3 h 121"/>
                  <a:gd name="T46" fmla="*/ 17 w 125"/>
                  <a:gd name="T47" fmla="*/ 5 h 121"/>
                  <a:gd name="T48" fmla="*/ 29 w 125"/>
                  <a:gd name="T49" fmla="*/ 17 h 121"/>
                  <a:gd name="T50" fmla="*/ 41 w 125"/>
                  <a:gd name="T51" fmla="*/ 5 h 121"/>
                  <a:gd name="T52" fmla="*/ 43 w 125"/>
                  <a:gd name="T53" fmla="*/ 3 h 121"/>
                  <a:gd name="T54" fmla="*/ 43 w 125"/>
                  <a:gd name="T55" fmla="*/ 2 h 121"/>
                  <a:gd name="T56" fmla="*/ 43 w 125"/>
                  <a:gd name="T57" fmla="*/ 2 h 121"/>
                  <a:gd name="T58" fmla="*/ 41 w 125"/>
                  <a:gd name="T59" fmla="*/ 1 h 121"/>
                  <a:gd name="T60" fmla="*/ 39 w 125"/>
                  <a:gd name="T61" fmla="*/ 1 h 121"/>
                  <a:gd name="T62" fmla="*/ 38 w 125"/>
                  <a:gd name="T63" fmla="*/ 0 h 121"/>
                  <a:gd name="T64" fmla="*/ 38 w 125"/>
                  <a:gd name="T65" fmla="*/ 0 h 121"/>
                  <a:gd name="T66" fmla="*/ 38 w 125"/>
                  <a:gd name="T67" fmla="*/ 0 h 121"/>
                  <a:gd name="T68" fmla="*/ 38 w 125"/>
                  <a:gd name="T69" fmla="*/ 0 h 121"/>
                  <a:gd name="T70" fmla="*/ 53 w 125"/>
                  <a:gd name="T71" fmla="*/ 0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1"/>
                  <a:gd name="T110" fmla="*/ 125 w 12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1">
                    <a:moveTo>
                      <a:pt x="125" y="0"/>
                    </a:moveTo>
                    <a:lnTo>
                      <a:pt x="125" y="0"/>
                    </a:lnTo>
                    <a:lnTo>
                      <a:pt x="117" y="4"/>
                    </a:lnTo>
                    <a:lnTo>
                      <a:pt x="113" y="8"/>
                    </a:lnTo>
                    <a:lnTo>
                      <a:pt x="109" y="12"/>
                    </a:lnTo>
                    <a:lnTo>
                      <a:pt x="105" y="20"/>
                    </a:lnTo>
                    <a:lnTo>
                      <a:pt x="68" y="121"/>
                    </a:lnTo>
                    <a:lnTo>
                      <a:pt x="64" y="121"/>
                    </a:lnTo>
                    <a:lnTo>
                      <a:pt x="20" y="20"/>
                    </a:lnTo>
                    <a:lnTo>
                      <a:pt x="16" y="12"/>
                    </a:lnTo>
                    <a:lnTo>
                      <a:pt x="16" y="8"/>
                    </a:lnTo>
                    <a:lnTo>
                      <a:pt x="12" y="4"/>
                    </a:lnTo>
                    <a:lnTo>
                      <a:pt x="8" y="4"/>
                    </a:lnTo>
                    <a:lnTo>
                      <a:pt x="4" y="4"/>
                    </a:lnTo>
                    <a:lnTo>
                      <a:pt x="0" y="0"/>
                    </a:lnTo>
                    <a:lnTo>
                      <a:pt x="48" y="0"/>
                    </a:lnTo>
                    <a:lnTo>
                      <a:pt x="40" y="4"/>
                    </a:lnTo>
                    <a:lnTo>
                      <a:pt x="36" y="4"/>
                    </a:lnTo>
                    <a:lnTo>
                      <a:pt x="36" y="8"/>
                    </a:lnTo>
                    <a:lnTo>
                      <a:pt x="36" y="16"/>
                    </a:lnTo>
                    <a:lnTo>
                      <a:pt x="40" y="24"/>
                    </a:lnTo>
                    <a:lnTo>
                      <a:pt x="68" y="92"/>
                    </a:lnTo>
                    <a:lnTo>
                      <a:pt x="97" y="24"/>
                    </a:lnTo>
                    <a:lnTo>
                      <a:pt x="101" y="16"/>
                    </a:lnTo>
                    <a:lnTo>
                      <a:pt x="101" y="8"/>
                    </a:lnTo>
                    <a:lnTo>
                      <a:pt x="97" y="4"/>
                    </a:lnTo>
                    <a:lnTo>
                      <a:pt x="92" y="4"/>
                    </a:lnTo>
                    <a:lnTo>
                      <a:pt x="88" y="0"/>
                    </a:lnTo>
                    <a:lnTo>
                      <a:pt x="125"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2" name="Freeform 85"/>
              <p:cNvSpPr>
                <a:spLocks noEditPoints="1"/>
              </p:cNvSpPr>
              <p:nvPr/>
            </p:nvSpPr>
            <p:spPr bwMode="auto">
              <a:xfrm>
                <a:off x="3868" y="1742"/>
                <a:ext cx="49" cy="48"/>
              </a:xfrm>
              <a:custGeom>
                <a:avLst/>
                <a:gdLst>
                  <a:gd name="T0" fmla="*/ 5 w 64"/>
                  <a:gd name="T1" fmla="*/ 6 h 85"/>
                  <a:gd name="T2" fmla="*/ 7 w 64"/>
                  <a:gd name="T3" fmla="*/ 8 h 85"/>
                  <a:gd name="T4" fmla="*/ 8 w 64"/>
                  <a:gd name="T5" fmla="*/ 11 h 85"/>
                  <a:gd name="T6" fmla="*/ 12 w 64"/>
                  <a:gd name="T7" fmla="*/ 11 h 85"/>
                  <a:gd name="T8" fmla="*/ 18 w 64"/>
                  <a:gd name="T9" fmla="*/ 12 h 85"/>
                  <a:gd name="T10" fmla="*/ 21 w 64"/>
                  <a:gd name="T11" fmla="*/ 12 h 85"/>
                  <a:gd name="T12" fmla="*/ 24 w 64"/>
                  <a:gd name="T13" fmla="*/ 11 h 85"/>
                  <a:gd name="T14" fmla="*/ 27 w 64"/>
                  <a:gd name="T15" fmla="*/ 11 h 85"/>
                  <a:gd name="T16" fmla="*/ 29 w 64"/>
                  <a:gd name="T17" fmla="*/ 8 h 85"/>
                  <a:gd name="T18" fmla="*/ 29 w 64"/>
                  <a:gd name="T19" fmla="*/ 9 h 85"/>
                  <a:gd name="T20" fmla="*/ 27 w 64"/>
                  <a:gd name="T21" fmla="*/ 11 h 85"/>
                  <a:gd name="T22" fmla="*/ 25 w 64"/>
                  <a:gd name="T23" fmla="*/ 13 h 85"/>
                  <a:gd name="T24" fmla="*/ 20 w 64"/>
                  <a:gd name="T25" fmla="*/ 15 h 85"/>
                  <a:gd name="T26" fmla="*/ 15 w 64"/>
                  <a:gd name="T27" fmla="*/ 15 h 85"/>
                  <a:gd name="T28" fmla="*/ 8 w 64"/>
                  <a:gd name="T29" fmla="*/ 15 h 85"/>
                  <a:gd name="T30" fmla="*/ 4 w 64"/>
                  <a:gd name="T31" fmla="*/ 13 h 85"/>
                  <a:gd name="T32" fmla="*/ 2 w 64"/>
                  <a:gd name="T33" fmla="*/ 11 h 85"/>
                  <a:gd name="T34" fmla="*/ 0 w 64"/>
                  <a:gd name="T35" fmla="*/ 9 h 85"/>
                  <a:gd name="T36" fmla="*/ 0 w 64"/>
                  <a:gd name="T37" fmla="*/ 8 h 85"/>
                  <a:gd name="T38" fmla="*/ 0 w 64"/>
                  <a:gd name="T39" fmla="*/ 6 h 85"/>
                  <a:gd name="T40" fmla="*/ 2 w 64"/>
                  <a:gd name="T41" fmla="*/ 3 h 85"/>
                  <a:gd name="T42" fmla="*/ 4 w 64"/>
                  <a:gd name="T43" fmla="*/ 2 h 85"/>
                  <a:gd name="T44" fmla="*/ 7 w 64"/>
                  <a:gd name="T45" fmla="*/ 1 h 85"/>
                  <a:gd name="T46" fmla="*/ 11 w 64"/>
                  <a:gd name="T47" fmla="*/ 0 h 85"/>
                  <a:gd name="T48" fmla="*/ 16 w 64"/>
                  <a:gd name="T49" fmla="*/ 0 h 85"/>
                  <a:gd name="T50" fmla="*/ 21 w 64"/>
                  <a:gd name="T51" fmla="*/ 1 h 85"/>
                  <a:gd name="T52" fmla="*/ 25 w 64"/>
                  <a:gd name="T53" fmla="*/ 2 h 85"/>
                  <a:gd name="T54" fmla="*/ 29 w 64"/>
                  <a:gd name="T55" fmla="*/ 3 h 85"/>
                  <a:gd name="T56" fmla="*/ 29 w 64"/>
                  <a:gd name="T57" fmla="*/ 6 h 85"/>
                  <a:gd name="T58" fmla="*/ 5 w 64"/>
                  <a:gd name="T59" fmla="*/ 6 h 85"/>
                  <a:gd name="T60" fmla="*/ 5 w 64"/>
                  <a:gd name="T61" fmla="*/ 5 h 85"/>
                  <a:gd name="T62" fmla="*/ 21 w 64"/>
                  <a:gd name="T63" fmla="*/ 5 h 85"/>
                  <a:gd name="T64" fmla="*/ 21 w 64"/>
                  <a:gd name="T65" fmla="*/ 3 h 85"/>
                  <a:gd name="T66" fmla="*/ 20 w 64"/>
                  <a:gd name="T67" fmla="*/ 3 h 85"/>
                  <a:gd name="T68" fmla="*/ 20 w 64"/>
                  <a:gd name="T69" fmla="*/ 2 h 85"/>
                  <a:gd name="T70" fmla="*/ 18 w 64"/>
                  <a:gd name="T71" fmla="*/ 2 h 85"/>
                  <a:gd name="T72" fmla="*/ 16 w 64"/>
                  <a:gd name="T73" fmla="*/ 2 h 85"/>
                  <a:gd name="T74" fmla="*/ 15 w 64"/>
                  <a:gd name="T75" fmla="*/ 1 h 85"/>
                  <a:gd name="T76" fmla="*/ 11 w 64"/>
                  <a:gd name="T77" fmla="*/ 2 h 85"/>
                  <a:gd name="T78" fmla="*/ 8 w 64"/>
                  <a:gd name="T79" fmla="*/ 2 h 85"/>
                  <a:gd name="T80" fmla="*/ 7 w 64"/>
                  <a:gd name="T81" fmla="*/ 3 h 85"/>
                  <a:gd name="T82" fmla="*/ 5 w 64"/>
                  <a:gd name="T83" fmla="*/ 5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4"/>
                    </a:lnTo>
                    <a:lnTo>
                      <a:pt x="40" y="68"/>
                    </a:lnTo>
                    <a:lnTo>
                      <a:pt x="48" y="68"/>
                    </a:lnTo>
                    <a:lnTo>
                      <a:pt x="52" y="64"/>
                    </a:lnTo>
                    <a:lnTo>
                      <a:pt x="60" y="60"/>
                    </a:lnTo>
                    <a:lnTo>
                      <a:pt x="64" y="48"/>
                    </a:lnTo>
                    <a:lnTo>
                      <a:pt x="64" y="52"/>
                    </a:lnTo>
                    <a:lnTo>
                      <a:pt x="60" y="64"/>
                    </a:lnTo>
                    <a:lnTo>
                      <a:pt x="56" y="73"/>
                    </a:lnTo>
                    <a:lnTo>
                      <a:pt x="44" y="81"/>
                    </a:lnTo>
                    <a:lnTo>
                      <a:pt x="32" y="85"/>
                    </a:lnTo>
                    <a:lnTo>
                      <a:pt x="20" y="81"/>
                    </a:lnTo>
                    <a:lnTo>
                      <a:pt x="8" y="73"/>
                    </a:lnTo>
                    <a:lnTo>
                      <a:pt x="4" y="64"/>
                    </a:lnTo>
                    <a:lnTo>
                      <a:pt x="0" y="52"/>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4"/>
                    </a:moveTo>
                    <a:lnTo>
                      <a:pt x="48" y="24"/>
                    </a:lnTo>
                    <a:lnTo>
                      <a:pt x="48" y="20"/>
                    </a:lnTo>
                    <a:lnTo>
                      <a:pt x="44" y="16"/>
                    </a:lnTo>
                    <a:lnTo>
                      <a:pt x="44" y="12"/>
                    </a:lnTo>
                    <a:lnTo>
                      <a:pt x="40" y="8"/>
                    </a:lnTo>
                    <a:lnTo>
                      <a:pt x="36" y="8"/>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3" name="Freeform 86"/>
              <p:cNvSpPr>
                <a:spLocks/>
              </p:cNvSpPr>
              <p:nvPr/>
            </p:nvSpPr>
            <p:spPr bwMode="auto">
              <a:xfrm>
                <a:off x="3926" y="1742"/>
                <a:ext cx="43" cy="46"/>
              </a:xfrm>
              <a:custGeom>
                <a:avLst/>
                <a:gdLst>
                  <a:gd name="T0" fmla="*/ 11 w 57"/>
                  <a:gd name="T1" fmla="*/ 0 h 81"/>
                  <a:gd name="T2" fmla="*/ 11 w 57"/>
                  <a:gd name="T3" fmla="*/ 3 h 81"/>
                  <a:gd name="T4" fmla="*/ 14 w 57"/>
                  <a:gd name="T5" fmla="*/ 2 h 81"/>
                  <a:gd name="T6" fmla="*/ 16 w 57"/>
                  <a:gd name="T7" fmla="*/ 1 h 81"/>
                  <a:gd name="T8" fmla="*/ 20 w 57"/>
                  <a:gd name="T9" fmla="*/ 0 h 81"/>
                  <a:gd name="T10" fmla="*/ 21 w 57"/>
                  <a:gd name="T11" fmla="*/ 0 h 81"/>
                  <a:gd name="T12" fmla="*/ 23 w 57"/>
                  <a:gd name="T13" fmla="*/ 1 h 81"/>
                  <a:gd name="T14" fmla="*/ 23 w 57"/>
                  <a:gd name="T15" fmla="*/ 2 h 81"/>
                  <a:gd name="T16" fmla="*/ 24 w 57"/>
                  <a:gd name="T17" fmla="*/ 2 h 81"/>
                  <a:gd name="T18" fmla="*/ 24 w 57"/>
                  <a:gd name="T19" fmla="*/ 3 h 81"/>
                  <a:gd name="T20" fmla="*/ 23 w 57"/>
                  <a:gd name="T21" fmla="*/ 3 h 81"/>
                  <a:gd name="T22" fmla="*/ 23 w 57"/>
                  <a:gd name="T23" fmla="*/ 3 h 81"/>
                  <a:gd name="T24" fmla="*/ 21 w 57"/>
                  <a:gd name="T25" fmla="*/ 3 h 81"/>
                  <a:gd name="T26" fmla="*/ 20 w 57"/>
                  <a:gd name="T27" fmla="*/ 3 h 81"/>
                  <a:gd name="T28" fmla="*/ 17 w 57"/>
                  <a:gd name="T29" fmla="*/ 3 h 81"/>
                  <a:gd name="T30" fmla="*/ 16 w 57"/>
                  <a:gd name="T31" fmla="*/ 3 h 81"/>
                  <a:gd name="T32" fmla="*/ 16 w 57"/>
                  <a:gd name="T33" fmla="*/ 2 h 81"/>
                  <a:gd name="T34" fmla="*/ 14 w 57"/>
                  <a:gd name="T35" fmla="*/ 2 h 81"/>
                  <a:gd name="T36" fmla="*/ 14 w 57"/>
                  <a:gd name="T37" fmla="*/ 3 h 81"/>
                  <a:gd name="T38" fmla="*/ 13 w 57"/>
                  <a:gd name="T39" fmla="*/ 3 h 81"/>
                  <a:gd name="T40" fmla="*/ 11 w 57"/>
                  <a:gd name="T41" fmla="*/ 5 h 81"/>
                  <a:gd name="T42" fmla="*/ 11 w 57"/>
                  <a:gd name="T43" fmla="*/ 11 h 81"/>
                  <a:gd name="T44" fmla="*/ 11 w 57"/>
                  <a:gd name="T45" fmla="*/ 12 h 81"/>
                  <a:gd name="T46" fmla="*/ 11 w 57"/>
                  <a:gd name="T47" fmla="*/ 13 h 81"/>
                  <a:gd name="T48" fmla="*/ 13 w 57"/>
                  <a:gd name="T49" fmla="*/ 14 h 81"/>
                  <a:gd name="T50" fmla="*/ 13 w 57"/>
                  <a:gd name="T51" fmla="*/ 14 h 81"/>
                  <a:gd name="T52" fmla="*/ 14 w 57"/>
                  <a:gd name="T53" fmla="*/ 15 h 81"/>
                  <a:gd name="T54" fmla="*/ 17 w 57"/>
                  <a:gd name="T55" fmla="*/ 15 h 81"/>
                  <a:gd name="T56" fmla="*/ 17 w 57"/>
                  <a:gd name="T57" fmla="*/ 15 h 81"/>
                  <a:gd name="T58" fmla="*/ 0 w 57"/>
                  <a:gd name="T59" fmla="*/ 15 h 81"/>
                  <a:gd name="T60" fmla="*/ 0 w 57"/>
                  <a:gd name="T61" fmla="*/ 15 h 81"/>
                  <a:gd name="T62" fmla="*/ 2 w 57"/>
                  <a:gd name="T63" fmla="*/ 15 h 81"/>
                  <a:gd name="T64" fmla="*/ 2 w 57"/>
                  <a:gd name="T65" fmla="*/ 14 h 81"/>
                  <a:gd name="T66" fmla="*/ 4 w 57"/>
                  <a:gd name="T67" fmla="*/ 14 h 81"/>
                  <a:gd name="T68" fmla="*/ 4 w 57"/>
                  <a:gd name="T69" fmla="*/ 13 h 81"/>
                  <a:gd name="T70" fmla="*/ 4 w 57"/>
                  <a:gd name="T71" fmla="*/ 12 h 81"/>
                  <a:gd name="T72" fmla="*/ 4 w 57"/>
                  <a:gd name="T73" fmla="*/ 11 h 81"/>
                  <a:gd name="T74" fmla="*/ 4 w 57"/>
                  <a:gd name="T75" fmla="*/ 6 h 81"/>
                  <a:gd name="T76" fmla="*/ 4 w 57"/>
                  <a:gd name="T77" fmla="*/ 3 h 81"/>
                  <a:gd name="T78" fmla="*/ 4 w 57"/>
                  <a:gd name="T79" fmla="*/ 3 h 81"/>
                  <a:gd name="T80" fmla="*/ 4 w 57"/>
                  <a:gd name="T81" fmla="*/ 2 h 81"/>
                  <a:gd name="T82" fmla="*/ 4 w 57"/>
                  <a:gd name="T83" fmla="*/ 2 h 81"/>
                  <a:gd name="T84" fmla="*/ 2 w 57"/>
                  <a:gd name="T85" fmla="*/ 2 h 81"/>
                  <a:gd name="T86" fmla="*/ 2 w 57"/>
                  <a:gd name="T87" fmla="*/ 2 h 81"/>
                  <a:gd name="T88" fmla="*/ 0 w 57"/>
                  <a:gd name="T89" fmla="*/ 2 h 81"/>
                  <a:gd name="T90" fmla="*/ 0 w 57"/>
                  <a:gd name="T91" fmla="*/ 2 h 81"/>
                  <a:gd name="T92" fmla="*/ 0 w 57"/>
                  <a:gd name="T93" fmla="*/ 2 h 81"/>
                  <a:gd name="T94" fmla="*/ 9 w 57"/>
                  <a:gd name="T95" fmla="*/ 0 h 81"/>
                  <a:gd name="T96" fmla="*/ 11 w 57"/>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81"/>
                  <a:gd name="T149" fmla="*/ 57 w 57"/>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81">
                    <a:moveTo>
                      <a:pt x="25" y="0"/>
                    </a:moveTo>
                    <a:lnTo>
                      <a:pt x="25" y="20"/>
                    </a:lnTo>
                    <a:lnTo>
                      <a:pt x="33" y="8"/>
                    </a:lnTo>
                    <a:lnTo>
                      <a:pt x="37" y="4"/>
                    </a:lnTo>
                    <a:lnTo>
                      <a:pt x="45" y="0"/>
                    </a:lnTo>
                    <a:lnTo>
                      <a:pt x="49" y="0"/>
                    </a:lnTo>
                    <a:lnTo>
                      <a:pt x="53" y="4"/>
                    </a:lnTo>
                    <a:lnTo>
                      <a:pt x="53" y="8"/>
                    </a:lnTo>
                    <a:lnTo>
                      <a:pt x="57" y="12"/>
                    </a:lnTo>
                    <a:lnTo>
                      <a:pt x="57" y="16"/>
                    </a:lnTo>
                    <a:lnTo>
                      <a:pt x="53" y="16"/>
                    </a:lnTo>
                    <a:lnTo>
                      <a:pt x="53" y="20"/>
                    </a:lnTo>
                    <a:lnTo>
                      <a:pt x="49" y="20"/>
                    </a:lnTo>
                    <a:lnTo>
                      <a:pt x="45" y="20"/>
                    </a:lnTo>
                    <a:lnTo>
                      <a:pt x="41" y="16"/>
                    </a:lnTo>
                    <a:lnTo>
                      <a:pt x="37" y="16"/>
                    </a:lnTo>
                    <a:lnTo>
                      <a:pt x="37" y="12"/>
                    </a:lnTo>
                    <a:lnTo>
                      <a:pt x="33" y="12"/>
                    </a:lnTo>
                    <a:lnTo>
                      <a:pt x="33" y="16"/>
                    </a:lnTo>
                    <a:lnTo>
                      <a:pt x="29" y="20"/>
                    </a:lnTo>
                    <a:lnTo>
                      <a:pt x="25" y="28"/>
                    </a:lnTo>
                    <a:lnTo>
                      <a:pt x="25" y="64"/>
                    </a:lnTo>
                    <a:lnTo>
                      <a:pt x="25" y="68"/>
                    </a:lnTo>
                    <a:lnTo>
                      <a:pt x="25" y="73"/>
                    </a:lnTo>
                    <a:lnTo>
                      <a:pt x="29" y="77"/>
                    </a:lnTo>
                    <a:lnTo>
                      <a:pt x="33" y="81"/>
                    </a:lnTo>
                    <a:lnTo>
                      <a:pt x="41" y="81"/>
                    </a:lnTo>
                    <a:lnTo>
                      <a:pt x="0" y="81"/>
                    </a:lnTo>
                    <a:lnTo>
                      <a:pt x="4" y="81"/>
                    </a:lnTo>
                    <a:lnTo>
                      <a:pt x="4" y="77"/>
                    </a:lnTo>
                    <a:lnTo>
                      <a:pt x="8" y="77"/>
                    </a:lnTo>
                    <a:lnTo>
                      <a:pt x="8" y="73"/>
                    </a:lnTo>
                    <a:lnTo>
                      <a:pt x="8" y="68"/>
                    </a:lnTo>
                    <a:lnTo>
                      <a:pt x="8" y="64"/>
                    </a:lnTo>
                    <a:lnTo>
                      <a:pt x="8" y="32"/>
                    </a:lnTo>
                    <a:lnTo>
                      <a:pt x="8" y="20"/>
                    </a:lnTo>
                    <a:lnTo>
                      <a:pt x="8" y="16"/>
                    </a:lnTo>
                    <a:lnTo>
                      <a:pt x="8" y="12"/>
                    </a:lnTo>
                    <a:lnTo>
                      <a:pt x="4" y="12"/>
                    </a:lnTo>
                    <a:lnTo>
                      <a:pt x="0" y="12"/>
                    </a:lnTo>
                    <a:lnTo>
                      <a:pt x="0" y="8"/>
                    </a:lnTo>
                    <a:lnTo>
                      <a:pt x="21" y="0"/>
                    </a:lnTo>
                    <a:lnTo>
                      <a:pt x="25"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4" name="Freeform 87"/>
              <p:cNvSpPr>
                <a:spLocks noEditPoints="1"/>
              </p:cNvSpPr>
              <p:nvPr/>
            </p:nvSpPr>
            <p:spPr bwMode="auto">
              <a:xfrm>
                <a:off x="3969" y="1719"/>
                <a:ext cx="61" cy="71"/>
              </a:xfrm>
              <a:custGeom>
                <a:avLst/>
                <a:gdLst>
                  <a:gd name="T0" fmla="*/ 12 w 81"/>
                  <a:gd name="T1" fmla="*/ 10 h 125"/>
                  <a:gd name="T2" fmla="*/ 14 w 81"/>
                  <a:gd name="T3" fmla="*/ 9 h 125"/>
                  <a:gd name="T4" fmla="*/ 19 w 81"/>
                  <a:gd name="T5" fmla="*/ 8 h 125"/>
                  <a:gd name="T6" fmla="*/ 22 w 81"/>
                  <a:gd name="T7" fmla="*/ 7 h 125"/>
                  <a:gd name="T8" fmla="*/ 26 w 81"/>
                  <a:gd name="T9" fmla="*/ 8 h 125"/>
                  <a:gd name="T10" fmla="*/ 31 w 81"/>
                  <a:gd name="T11" fmla="*/ 10 h 125"/>
                  <a:gd name="T12" fmla="*/ 33 w 81"/>
                  <a:gd name="T13" fmla="*/ 11 h 125"/>
                  <a:gd name="T14" fmla="*/ 35 w 81"/>
                  <a:gd name="T15" fmla="*/ 12 h 125"/>
                  <a:gd name="T16" fmla="*/ 35 w 81"/>
                  <a:gd name="T17" fmla="*/ 15 h 125"/>
                  <a:gd name="T18" fmla="*/ 35 w 81"/>
                  <a:gd name="T19" fmla="*/ 17 h 125"/>
                  <a:gd name="T20" fmla="*/ 33 w 81"/>
                  <a:gd name="T21" fmla="*/ 19 h 125"/>
                  <a:gd name="T22" fmla="*/ 29 w 81"/>
                  <a:gd name="T23" fmla="*/ 20 h 125"/>
                  <a:gd name="T24" fmla="*/ 24 w 81"/>
                  <a:gd name="T25" fmla="*/ 22 h 125"/>
                  <a:gd name="T26" fmla="*/ 17 w 81"/>
                  <a:gd name="T27" fmla="*/ 23 h 125"/>
                  <a:gd name="T28" fmla="*/ 14 w 81"/>
                  <a:gd name="T29" fmla="*/ 22 h 125"/>
                  <a:gd name="T30" fmla="*/ 11 w 81"/>
                  <a:gd name="T31" fmla="*/ 22 h 125"/>
                  <a:gd name="T32" fmla="*/ 8 w 81"/>
                  <a:gd name="T33" fmla="*/ 21 h 125"/>
                  <a:gd name="T34" fmla="*/ 5 w 81"/>
                  <a:gd name="T35" fmla="*/ 20 h 125"/>
                  <a:gd name="T36" fmla="*/ 5 w 81"/>
                  <a:gd name="T37" fmla="*/ 6 h 125"/>
                  <a:gd name="T38" fmla="*/ 5 w 81"/>
                  <a:gd name="T39" fmla="*/ 3 h 125"/>
                  <a:gd name="T40" fmla="*/ 5 w 81"/>
                  <a:gd name="T41" fmla="*/ 2 h 125"/>
                  <a:gd name="T42" fmla="*/ 5 w 81"/>
                  <a:gd name="T43" fmla="*/ 2 h 125"/>
                  <a:gd name="T44" fmla="*/ 4 w 81"/>
                  <a:gd name="T45" fmla="*/ 2 h 125"/>
                  <a:gd name="T46" fmla="*/ 4 w 81"/>
                  <a:gd name="T47" fmla="*/ 2 h 125"/>
                  <a:gd name="T48" fmla="*/ 4 w 81"/>
                  <a:gd name="T49" fmla="*/ 2 h 125"/>
                  <a:gd name="T50" fmla="*/ 2 w 81"/>
                  <a:gd name="T51" fmla="*/ 2 h 125"/>
                  <a:gd name="T52" fmla="*/ 0 w 81"/>
                  <a:gd name="T53" fmla="*/ 2 h 125"/>
                  <a:gd name="T54" fmla="*/ 0 w 81"/>
                  <a:gd name="T55" fmla="*/ 2 h 125"/>
                  <a:gd name="T56" fmla="*/ 11 w 81"/>
                  <a:gd name="T57" fmla="*/ 0 h 125"/>
                  <a:gd name="T58" fmla="*/ 12 w 81"/>
                  <a:gd name="T59" fmla="*/ 0 h 125"/>
                  <a:gd name="T60" fmla="*/ 12 w 81"/>
                  <a:gd name="T61" fmla="*/ 10 h 125"/>
                  <a:gd name="T62" fmla="*/ 12 w 81"/>
                  <a:gd name="T63" fmla="*/ 11 h 125"/>
                  <a:gd name="T64" fmla="*/ 12 w 81"/>
                  <a:gd name="T65" fmla="*/ 20 h 125"/>
                  <a:gd name="T66" fmla="*/ 14 w 81"/>
                  <a:gd name="T67" fmla="*/ 20 h 125"/>
                  <a:gd name="T68" fmla="*/ 15 w 81"/>
                  <a:gd name="T69" fmla="*/ 21 h 125"/>
                  <a:gd name="T70" fmla="*/ 17 w 81"/>
                  <a:gd name="T71" fmla="*/ 21 h 125"/>
                  <a:gd name="T72" fmla="*/ 19 w 81"/>
                  <a:gd name="T73" fmla="*/ 21 h 125"/>
                  <a:gd name="T74" fmla="*/ 22 w 81"/>
                  <a:gd name="T75" fmla="*/ 21 h 125"/>
                  <a:gd name="T76" fmla="*/ 26 w 81"/>
                  <a:gd name="T77" fmla="*/ 20 h 125"/>
                  <a:gd name="T78" fmla="*/ 27 w 81"/>
                  <a:gd name="T79" fmla="*/ 18 h 125"/>
                  <a:gd name="T80" fmla="*/ 29 w 81"/>
                  <a:gd name="T81" fmla="*/ 15 h 125"/>
                  <a:gd name="T82" fmla="*/ 27 w 81"/>
                  <a:gd name="T83" fmla="*/ 13 h 125"/>
                  <a:gd name="T84" fmla="*/ 26 w 81"/>
                  <a:gd name="T85" fmla="*/ 11 h 125"/>
                  <a:gd name="T86" fmla="*/ 22 w 81"/>
                  <a:gd name="T87" fmla="*/ 10 h 125"/>
                  <a:gd name="T88" fmla="*/ 19 w 81"/>
                  <a:gd name="T89" fmla="*/ 10 h 125"/>
                  <a:gd name="T90" fmla="*/ 17 w 81"/>
                  <a:gd name="T91" fmla="*/ 10 h 125"/>
                  <a:gd name="T92" fmla="*/ 15 w 81"/>
                  <a:gd name="T93" fmla="*/ 10 h 125"/>
                  <a:gd name="T94" fmla="*/ 14 w 81"/>
                  <a:gd name="T95" fmla="*/ 10 h 125"/>
                  <a:gd name="T96" fmla="*/ 12 w 81"/>
                  <a:gd name="T97" fmla="*/ 11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8" y="56"/>
                    </a:moveTo>
                    <a:lnTo>
                      <a:pt x="32" y="48"/>
                    </a:lnTo>
                    <a:lnTo>
                      <a:pt x="44" y="44"/>
                    </a:lnTo>
                    <a:lnTo>
                      <a:pt x="52" y="40"/>
                    </a:lnTo>
                    <a:lnTo>
                      <a:pt x="60" y="44"/>
                    </a:lnTo>
                    <a:lnTo>
                      <a:pt x="72" y="52"/>
                    </a:lnTo>
                    <a:lnTo>
                      <a:pt x="77" y="60"/>
                    </a:lnTo>
                    <a:lnTo>
                      <a:pt x="81" y="68"/>
                    </a:lnTo>
                    <a:lnTo>
                      <a:pt x="81" y="80"/>
                    </a:lnTo>
                    <a:lnTo>
                      <a:pt x="81" y="92"/>
                    </a:lnTo>
                    <a:lnTo>
                      <a:pt x="77" y="104"/>
                    </a:lnTo>
                    <a:lnTo>
                      <a:pt x="68" y="113"/>
                    </a:lnTo>
                    <a:lnTo>
                      <a:pt x="56" y="121"/>
                    </a:lnTo>
                    <a:lnTo>
                      <a:pt x="40" y="125"/>
                    </a:lnTo>
                    <a:lnTo>
                      <a:pt x="32" y="121"/>
                    </a:lnTo>
                    <a:lnTo>
                      <a:pt x="24" y="121"/>
                    </a:lnTo>
                    <a:lnTo>
                      <a:pt x="20" y="117"/>
                    </a:lnTo>
                    <a:lnTo>
                      <a:pt x="12" y="113"/>
                    </a:lnTo>
                    <a:lnTo>
                      <a:pt x="12" y="32"/>
                    </a:lnTo>
                    <a:lnTo>
                      <a:pt x="12" y="20"/>
                    </a:lnTo>
                    <a:lnTo>
                      <a:pt x="12" y="12"/>
                    </a:lnTo>
                    <a:lnTo>
                      <a:pt x="8" y="8"/>
                    </a:lnTo>
                    <a:lnTo>
                      <a:pt x="4" y="8"/>
                    </a:lnTo>
                    <a:lnTo>
                      <a:pt x="0" y="8"/>
                    </a:lnTo>
                    <a:lnTo>
                      <a:pt x="24" y="0"/>
                    </a:lnTo>
                    <a:lnTo>
                      <a:pt x="28" y="0"/>
                    </a:lnTo>
                    <a:lnTo>
                      <a:pt x="28" y="56"/>
                    </a:lnTo>
                    <a:close/>
                    <a:moveTo>
                      <a:pt x="28" y="64"/>
                    </a:moveTo>
                    <a:lnTo>
                      <a:pt x="28" y="108"/>
                    </a:lnTo>
                    <a:lnTo>
                      <a:pt x="32" y="113"/>
                    </a:lnTo>
                    <a:lnTo>
                      <a:pt x="36" y="117"/>
                    </a:lnTo>
                    <a:lnTo>
                      <a:pt x="40" y="117"/>
                    </a:lnTo>
                    <a:lnTo>
                      <a:pt x="44" y="117"/>
                    </a:lnTo>
                    <a:lnTo>
                      <a:pt x="52" y="117"/>
                    </a:lnTo>
                    <a:lnTo>
                      <a:pt x="60" y="108"/>
                    </a:lnTo>
                    <a:lnTo>
                      <a:pt x="64" y="100"/>
                    </a:lnTo>
                    <a:lnTo>
                      <a:pt x="68" y="84"/>
                    </a:lnTo>
                    <a:lnTo>
                      <a:pt x="64" y="72"/>
                    </a:lnTo>
                    <a:lnTo>
                      <a:pt x="60" y="60"/>
                    </a:lnTo>
                    <a:lnTo>
                      <a:pt x="52" y="56"/>
                    </a:lnTo>
                    <a:lnTo>
                      <a:pt x="44" y="52"/>
                    </a:lnTo>
                    <a:lnTo>
                      <a:pt x="40" y="52"/>
                    </a:lnTo>
                    <a:lnTo>
                      <a:pt x="36" y="56"/>
                    </a:lnTo>
                    <a:lnTo>
                      <a:pt x="32" y="56"/>
                    </a:lnTo>
                    <a:lnTo>
                      <a:pt x="28" y="6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5" name="Freeform 88"/>
              <p:cNvSpPr>
                <a:spLocks noEditPoints="1"/>
              </p:cNvSpPr>
              <p:nvPr/>
            </p:nvSpPr>
            <p:spPr bwMode="auto">
              <a:xfrm>
                <a:off x="4139" y="1721"/>
                <a:ext cx="91" cy="67"/>
              </a:xfrm>
              <a:custGeom>
                <a:avLst/>
                <a:gdLst>
                  <a:gd name="T0" fmla="*/ 0 w 121"/>
                  <a:gd name="T1" fmla="*/ 22 h 117"/>
                  <a:gd name="T2" fmla="*/ 0 w 121"/>
                  <a:gd name="T3" fmla="*/ 22 h 117"/>
                  <a:gd name="T4" fmla="*/ 2 w 121"/>
                  <a:gd name="T5" fmla="*/ 22 h 117"/>
                  <a:gd name="T6" fmla="*/ 5 w 121"/>
                  <a:gd name="T7" fmla="*/ 21 h 117"/>
                  <a:gd name="T8" fmla="*/ 7 w 121"/>
                  <a:gd name="T9" fmla="*/ 21 h 117"/>
                  <a:gd name="T10" fmla="*/ 7 w 121"/>
                  <a:gd name="T11" fmla="*/ 19 h 117"/>
                  <a:gd name="T12" fmla="*/ 7 w 121"/>
                  <a:gd name="T13" fmla="*/ 18 h 117"/>
                  <a:gd name="T14" fmla="*/ 7 w 121"/>
                  <a:gd name="T15" fmla="*/ 3 h 117"/>
                  <a:gd name="T16" fmla="*/ 7 w 121"/>
                  <a:gd name="T17" fmla="*/ 2 h 117"/>
                  <a:gd name="T18" fmla="*/ 7 w 121"/>
                  <a:gd name="T19" fmla="*/ 1 h 117"/>
                  <a:gd name="T20" fmla="*/ 5 w 121"/>
                  <a:gd name="T21" fmla="*/ 1 h 117"/>
                  <a:gd name="T22" fmla="*/ 2 w 121"/>
                  <a:gd name="T23" fmla="*/ 0 h 117"/>
                  <a:gd name="T24" fmla="*/ 0 w 121"/>
                  <a:gd name="T25" fmla="*/ 0 h 117"/>
                  <a:gd name="T26" fmla="*/ 0 w 121"/>
                  <a:gd name="T27" fmla="*/ 0 h 117"/>
                  <a:gd name="T28" fmla="*/ 20 w 121"/>
                  <a:gd name="T29" fmla="*/ 0 h 117"/>
                  <a:gd name="T30" fmla="*/ 27 w 121"/>
                  <a:gd name="T31" fmla="*/ 0 h 117"/>
                  <a:gd name="T32" fmla="*/ 32 w 121"/>
                  <a:gd name="T33" fmla="*/ 1 h 117"/>
                  <a:gd name="T34" fmla="*/ 38 w 121"/>
                  <a:gd name="T35" fmla="*/ 1 h 117"/>
                  <a:gd name="T36" fmla="*/ 43 w 121"/>
                  <a:gd name="T37" fmla="*/ 2 h 117"/>
                  <a:gd name="T38" fmla="*/ 47 w 121"/>
                  <a:gd name="T39" fmla="*/ 5 h 117"/>
                  <a:gd name="T40" fmla="*/ 50 w 121"/>
                  <a:gd name="T41" fmla="*/ 7 h 117"/>
                  <a:gd name="T42" fmla="*/ 51 w 121"/>
                  <a:gd name="T43" fmla="*/ 10 h 117"/>
                  <a:gd name="T44" fmla="*/ 50 w 121"/>
                  <a:gd name="T45" fmla="*/ 13 h 117"/>
                  <a:gd name="T46" fmla="*/ 48 w 121"/>
                  <a:gd name="T47" fmla="*/ 17 h 117"/>
                  <a:gd name="T48" fmla="*/ 44 w 121"/>
                  <a:gd name="T49" fmla="*/ 19 h 117"/>
                  <a:gd name="T50" fmla="*/ 40 w 121"/>
                  <a:gd name="T51" fmla="*/ 21 h 117"/>
                  <a:gd name="T52" fmla="*/ 31 w 121"/>
                  <a:gd name="T53" fmla="*/ 22 h 117"/>
                  <a:gd name="T54" fmla="*/ 22 w 121"/>
                  <a:gd name="T55" fmla="*/ 22 h 117"/>
                  <a:gd name="T56" fmla="*/ 0 w 121"/>
                  <a:gd name="T57" fmla="*/ 22 h 117"/>
                  <a:gd name="T58" fmla="*/ 15 w 121"/>
                  <a:gd name="T59" fmla="*/ 21 h 117"/>
                  <a:gd name="T60" fmla="*/ 19 w 121"/>
                  <a:gd name="T61" fmla="*/ 21 h 117"/>
                  <a:gd name="T62" fmla="*/ 22 w 121"/>
                  <a:gd name="T63" fmla="*/ 21 h 117"/>
                  <a:gd name="T64" fmla="*/ 27 w 121"/>
                  <a:gd name="T65" fmla="*/ 21 h 117"/>
                  <a:gd name="T66" fmla="*/ 32 w 121"/>
                  <a:gd name="T67" fmla="*/ 19 h 117"/>
                  <a:gd name="T68" fmla="*/ 36 w 121"/>
                  <a:gd name="T69" fmla="*/ 18 h 117"/>
                  <a:gd name="T70" fmla="*/ 40 w 121"/>
                  <a:gd name="T71" fmla="*/ 17 h 117"/>
                  <a:gd name="T72" fmla="*/ 41 w 121"/>
                  <a:gd name="T73" fmla="*/ 13 h 117"/>
                  <a:gd name="T74" fmla="*/ 43 w 121"/>
                  <a:gd name="T75" fmla="*/ 11 h 117"/>
                  <a:gd name="T76" fmla="*/ 41 w 121"/>
                  <a:gd name="T77" fmla="*/ 8 h 117"/>
                  <a:gd name="T78" fmla="*/ 40 w 121"/>
                  <a:gd name="T79" fmla="*/ 6 h 117"/>
                  <a:gd name="T80" fmla="*/ 36 w 121"/>
                  <a:gd name="T81" fmla="*/ 3 h 117"/>
                  <a:gd name="T82" fmla="*/ 32 w 121"/>
                  <a:gd name="T83" fmla="*/ 2 h 117"/>
                  <a:gd name="T84" fmla="*/ 27 w 121"/>
                  <a:gd name="T85" fmla="*/ 2 h 117"/>
                  <a:gd name="T86" fmla="*/ 22 w 121"/>
                  <a:gd name="T87" fmla="*/ 1 h 117"/>
                  <a:gd name="T88" fmla="*/ 19 w 121"/>
                  <a:gd name="T89" fmla="*/ 1 h 117"/>
                  <a:gd name="T90" fmla="*/ 15 w 121"/>
                  <a:gd name="T91" fmla="*/ 2 h 117"/>
                  <a:gd name="T92" fmla="*/ 15 w 121"/>
                  <a:gd name="T93" fmla="*/ 21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1"/>
                  <a:gd name="T142" fmla="*/ 0 h 117"/>
                  <a:gd name="T143" fmla="*/ 121 w 121"/>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1" h="117">
                    <a:moveTo>
                      <a:pt x="0" y="117"/>
                    </a:moveTo>
                    <a:lnTo>
                      <a:pt x="0" y="117"/>
                    </a:lnTo>
                    <a:lnTo>
                      <a:pt x="4" y="117"/>
                    </a:lnTo>
                    <a:lnTo>
                      <a:pt x="12" y="113"/>
                    </a:lnTo>
                    <a:lnTo>
                      <a:pt x="16" y="109"/>
                    </a:lnTo>
                    <a:lnTo>
                      <a:pt x="16" y="104"/>
                    </a:lnTo>
                    <a:lnTo>
                      <a:pt x="16" y="96"/>
                    </a:lnTo>
                    <a:lnTo>
                      <a:pt x="16" y="20"/>
                    </a:lnTo>
                    <a:lnTo>
                      <a:pt x="16" y="12"/>
                    </a:lnTo>
                    <a:lnTo>
                      <a:pt x="16" y="4"/>
                    </a:lnTo>
                    <a:lnTo>
                      <a:pt x="12" y="4"/>
                    </a:lnTo>
                    <a:lnTo>
                      <a:pt x="4" y="0"/>
                    </a:lnTo>
                    <a:lnTo>
                      <a:pt x="0" y="0"/>
                    </a:lnTo>
                    <a:lnTo>
                      <a:pt x="48" y="0"/>
                    </a:lnTo>
                    <a:lnTo>
                      <a:pt x="64" y="0"/>
                    </a:lnTo>
                    <a:lnTo>
                      <a:pt x="76" y="4"/>
                    </a:lnTo>
                    <a:lnTo>
                      <a:pt x="89" y="4"/>
                    </a:lnTo>
                    <a:lnTo>
                      <a:pt x="101" y="12"/>
                    </a:lnTo>
                    <a:lnTo>
                      <a:pt x="109" y="24"/>
                    </a:lnTo>
                    <a:lnTo>
                      <a:pt x="117" y="40"/>
                    </a:lnTo>
                    <a:lnTo>
                      <a:pt x="121" y="56"/>
                    </a:lnTo>
                    <a:lnTo>
                      <a:pt x="117" y="72"/>
                    </a:lnTo>
                    <a:lnTo>
                      <a:pt x="113" y="88"/>
                    </a:lnTo>
                    <a:lnTo>
                      <a:pt x="105" y="100"/>
                    </a:lnTo>
                    <a:lnTo>
                      <a:pt x="93" y="109"/>
                    </a:lnTo>
                    <a:lnTo>
                      <a:pt x="72" y="117"/>
                    </a:lnTo>
                    <a:lnTo>
                      <a:pt x="52" y="117"/>
                    </a:lnTo>
                    <a:lnTo>
                      <a:pt x="0" y="117"/>
                    </a:lnTo>
                    <a:close/>
                    <a:moveTo>
                      <a:pt x="36" y="109"/>
                    </a:moveTo>
                    <a:lnTo>
                      <a:pt x="44" y="113"/>
                    </a:lnTo>
                    <a:lnTo>
                      <a:pt x="52" y="113"/>
                    </a:lnTo>
                    <a:lnTo>
                      <a:pt x="64" y="109"/>
                    </a:lnTo>
                    <a:lnTo>
                      <a:pt x="76" y="104"/>
                    </a:lnTo>
                    <a:lnTo>
                      <a:pt x="85" y="96"/>
                    </a:lnTo>
                    <a:lnTo>
                      <a:pt x="93" y="88"/>
                    </a:lnTo>
                    <a:lnTo>
                      <a:pt x="97" y="72"/>
                    </a:lnTo>
                    <a:lnTo>
                      <a:pt x="101" y="60"/>
                    </a:lnTo>
                    <a:lnTo>
                      <a:pt x="97" y="44"/>
                    </a:lnTo>
                    <a:lnTo>
                      <a:pt x="93" y="32"/>
                    </a:lnTo>
                    <a:lnTo>
                      <a:pt x="85" y="20"/>
                    </a:lnTo>
                    <a:lnTo>
                      <a:pt x="76" y="12"/>
                    </a:lnTo>
                    <a:lnTo>
                      <a:pt x="64" y="8"/>
                    </a:lnTo>
                    <a:lnTo>
                      <a:pt x="52" y="4"/>
                    </a:lnTo>
                    <a:lnTo>
                      <a:pt x="44" y="4"/>
                    </a:lnTo>
                    <a:lnTo>
                      <a:pt x="36" y="8"/>
                    </a:lnTo>
                    <a:lnTo>
                      <a:pt x="36" y="109"/>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6" name="Freeform 89"/>
              <p:cNvSpPr>
                <a:spLocks noEditPoints="1"/>
              </p:cNvSpPr>
              <p:nvPr/>
            </p:nvSpPr>
            <p:spPr bwMode="auto">
              <a:xfrm>
                <a:off x="4239" y="1742"/>
                <a:ext cx="49" cy="48"/>
              </a:xfrm>
              <a:custGeom>
                <a:avLst/>
                <a:gdLst>
                  <a:gd name="T0" fmla="*/ 5 w 65"/>
                  <a:gd name="T1" fmla="*/ 6 h 85"/>
                  <a:gd name="T2" fmla="*/ 5 w 65"/>
                  <a:gd name="T3" fmla="*/ 8 h 85"/>
                  <a:gd name="T4" fmla="*/ 8 w 65"/>
                  <a:gd name="T5" fmla="*/ 11 h 85"/>
                  <a:gd name="T6" fmla="*/ 12 w 65"/>
                  <a:gd name="T7" fmla="*/ 11 h 85"/>
                  <a:gd name="T8" fmla="*/ 17 w 65"/>
                  <a:gd name="T9" fmla="*/ 12 h 85"/>
                  <a:gd name="T10" fmla="*/ 20 w 65"/>
                  <a:gd name="T11" fmla="*/ 12 h 85"/>
                  <a:gd name="T12" fmla="*/ 22 w 65"/>
                  <a:gd name="T13" fmla="*/ 11 h 85"/>
                  <a:gd name="T14" fmla="*/ 26 w 65"/>
                  <a:gd name="T15" fmla="*/ 11 h 85"/>
                  <a:gd name="T16" fmla="*/ 28 w 65"/>
                  <a:gd name="T17" fmla="*/ 8 h 85"/>
                  <a:gd name="T18" fmla="*/ 28 w 65"/>
                  <a:gd name="T19" fmla="*/ 9 h 85"/>
                  <a:gd name="T20" fmla="*/ 26 w 65"/>
                  <a:gd name="T21" fmla="*/ 11 h 85"/>
                  <a:gd name="T22" fmla="*/ 24 w 65"/>
                  <a:gd name="T23" fmla="*/ 13 h 85"/>
                  <a:gd name="T24" fmla="*/ 19 w 65"/>
                  <a:gd name="T25" fmla="*/ 15 h 85"/>
                  <a:gd name="T26" fmla="*/ 14 w 65"/>
                  <a:gd name="T27" fmla="*/ 15 h 85"/>
                  <a:gd name="T28" fmla="*/ 8 w 65"/>
                  <a:gd name="T29" fmla="*/ 15 h 85"/>
                  <a:gd name="T30" fmla="*/ 4 w 65"/>
                  <a:gd name="T31" fmla="*/ 13 h 85"/>
                  <a:gd name="T32" fmla="*/ 2 w 65"/>
                  <a:gd name="T33" fmla="*/ 11 h 85"/>
                  <a:gd name="T34" fmla="*/ 0 w 65"/>
                  <a:gd name="T35" fmla="*/ 9 h 85"/>
                  <a:gd name="T36" fmla="*/ 0 w 65"/>
                  <a:gd name="T37" fmla="*/ 8 h 85"/>
                  <a:gd name="T38" fmla="*/ 0 w 65"/>
                  <a:gd name="T39" fmla="*/ 6 h 85"/>
                  <a:gd name="T40" fmla="*/ 2 w 65"/>
                  <a:gd name="T41" fmla="*/ 3 h 85"/>
                  <a:gd name="T42" fmla="*/ 4 w 65"/>
                  <a:gd name="T43" fmla="*/ 2 h 85"/>
                  <a:gd name="T44" fmla="*/ 7 w 65"/>
                  <a:gd name="T45" fmla="*/ 1 h 85"/>
                  <a:gd name="T46" fmla="*/ 11 w 65"/>
                  <a:gd name="T47" fmla="*/ 0 h 85"/>
                  <a:gd name="T48" fmla="*/ 15 w 65"/>
                  <a:gd name="T49" fmla="*/ 0 h 85"/>
                  <a:gd name="T50" fmla="*/ 20 w 65"/>
                  <a:gd name="T51" fmla="*/ 1 h 85"/>
                  <a:gd name="T52" fmla="*/ 24 w 65"/>
                  <a:gd name="T53" fmla="*/ 2 h 85"/>
                  <a:gd name="T54" fmla="*/ 28 w 65"/>
                  <a:gd name="T55" fmla="*/ 3 h 85"/>
                  <a:gd name="T56" fmla="*/ 28 w 65"/>
                  <a:gd name="T57" fmla="*/ 6 h 85"/>
                  <a:gd name="T58" fmla="*/ 5 w 65"/>
                  <a:gd name="T59" fmla="*/ 6 h 85"/>
                  <a:gd name="T60" fmla="*/ 5 w 65"/>
                  <a:gd name="T61" fmla="*/ 5 h 85"/>
                  <a:gd name="T62" fmla="*/ 20 w 65"/>
                  <a:gd name="T63" fmla="*/ 5 h 85"/>
                  <a:gd name="T64" fmla="*/ 19 w 65"/>
                  <a:gd name="T65" fmla="*/ 3 h 85"/>
                  <a:gd name="T66" fmla="*/ 19 w 65"/>
                  <a:gd name="T67" fmla="*/ 3 h 85"/>
                  <a:gd name="T68" fmla="*/ 19 w 65"/>
                  <a:gd name="T69" fmla="*/ 2 h 85"/>
                  <a:gd name="T70" fmla="*/ 17 w 65"/>
                  <a:gd name="T71" fmla="*/ 2 h 85"/>
                  <a:gd name="T72" fmla="*/ 15 w 65"/>
                  <a:gd name="T73" fmla="*/ 2 h 85"/>
                  <a:gd name="T74" fmla="*/ 14 w 65"/>
                  <a:gd name="T75" fmla="*/ 1 h 85"/>
                  <a:gd name="T76" fmla="*/ 11 w 65"/>
                  <a:gd name="T77" fmla="*/ 2 h 85"/>
                  <a:gd name="T78" fmla="*/ 7 w 65"/>
                  <a:gd name="T79" fmla="*/ 2 h 85"/>
                  <a:gd name="T80" fmla="*/ 5 w 65"/>
                  <a:gd name="T81" fmla="*/ 3 h 85"/>
                  <a:gd name="T82" fmla="*/ 5 w 65"/>
                  <a:gd name="T83" fmla="*/ 5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5"/>
                  <a:gd name="T128" fmla="*/ 65 w 6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5">
                    <a:moveTo>
                      <a:pt x="12" y="32"/>
                    </a:moveTo>
                    <a:lnTo>
                      <a:pt x="12" y="48"/>
                    </a:lnTo>
                    <a:lnTo>
                      <a:pt x="20" y="60"/>
                    </a:lnTo>
                    <a:lnTo>
                      <a:pt x="28" y="64"/>
                    </a:lnTo>
                    <a:lnTo>
                      <a:pt x="40" y="68"/>
                    </a:lnTo>
                    <a:lnTo>
                      <a:pt x="48" y="68"/>
                    </a:lnTo>
                    <a:lnTo>
                      <a:pt x="52" y="64"/>
                    </a:lnTo>
                    <a:lnTo>
                      <a:pt x="60" y="60"/>
                    </a:lnTo>
                    <a:lnTo>
                      <a:pt x="65" y="48"/>
                    </a:lnTo>
                    <a:lnTo>
                      <a:pt x="65" y="52"/>
                    </a:lnTo>
                    <a:lnTo>
                      <a:pt x="60" y="64"/>
                    </a:lnTo>
                    <a:lnTo>
                      <a:pt x="56" y="73"/>
                    </a:lnTo>
                    <a:lnTo>
                      <a:pt x="44" y="81"/>
                    </a:lnTo>
                    <a:lnTo>
                      <a:pt x="32" y="85"/>
                    </a:lnTo>
                    <a:lnTo>
                      <a:pt x="20" y="81"/>
                    </a:lnTo>
                    <a:lnTo>
                      <a:pt x="8" y="73"/>
                    </a:lnTo>
                    <a:lnTo>
                      <a:pt x="4" y="64"/>
                    </a:lnTo>
                    <a:lnTo>
                      <a:pt x="0" y="52"/>
                    </a:lnTo>
                    <a:lnTo>
                      <a:pt x="0" y="44"/>
                    </a:lnTo>
                    <a:lnTo>
                      <a:pt x="0" y="32"/>
                    </a:lnTo>
                    <a:lnTo>
                      <a:pt x="4" y="20"/>
                    </a:lnTo>
                    <a:lnTo>
                      <a:pt x="8" y="12"/>
                    </a:lnTo>
                    <a:lnTo>
                      <a:pt x="16" y="4"/>
                    </a:lnTo>
                    <a:lnTo>
                      <a:pt x="24" y="0"/>
                    </a:lnTo>
                    <a:lnTo>
                      <a:pt x="36" y="0"/>
                    </a:lnTo>
                    <a:lnTo>
                      <a:pt x="48" y="4"/>
                    </a:lnTo>
                    <a:lnTo>
                      <a:pt x="56" y="8"/>
                    </a:lnTo>
                    <a:lnTo>
                      <a:pt x="65" y="20"/>
                    </a:lnTo>
                    <a:lnTo>
                      <a:pt x="65" y="32"/>
                    </a:lnTo>
                    <a:lnTo>
                      <a:pt x="12" y="32"/>
                    </a:lnTo>
                    <a:close/>
                    <a:moveTo>
                      <a:pt x="12" y="24"/>
                    </a:moveTo>
                    <a:lnTo>
                      <a:pt x="48" y="24"/>
                    </a:lnTo>
                    <a:lnTo>
                      <a:pt x="44" y="20"/>
                    </a:lnTo>
                    <a:lnTo>
                      <a:pt x="44" y="16"/>
                    </a:lnTo>
                    <a:lnTo>
                      <a:pt x="44" y="12"/>
                    </a:lnTo>
                    <a:lnTo>
                      <a:pt x="40" y="8"/>
                    </a:lnTo>
                    <a:lnTo>
                      <a:pt x="36" y="8"/>
                    </a:lnTo>
                    <a:lnTo>
                      <a:pt x="32" y="4"/>
                    </a:lnTo>
                    <a:lnTo>
                      <a:pt x="24"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7" name="Freeform 90"/>
              <p:cNvSpPr>
                <a:spLocks/>
              </p:cNvSpPr>
              <p:nvPr/>
            </p:nvSpPr>
            <p:spPr bwMode="auto">
              <a:xfrm>
                <a:off x="4294" y="1728"/>
                <a:ext cx="36" cy="62"/>
              </a:xfrm>
              <a:custGeom>
                <a:avLst/>
                <a:gdLst>
                  <a:gd name="T0" fmla="*/ 12 w 48"/>
                  <a:gd name="T1" fmla="*/ 0 h 109"/>
                  <a:gd name="T2" fmla="*/ 12 w 48"/>
                  <a:gd name="T3" fmla="*/ 5 h 109"/>
                  <a:gd name="T4" fmla="*/ 19 w 48"/>
                  <a:gd name="T5" fmla="*/ 5 h 109"/>
                  <a:gd name="T6" fmla="*/ 19 w 48"/>
                  <a:gd name="T7" fmla="*/ 6 h 109"/>
                  <a:gd name="T8" fmla="*/ 12 w 48"/>
                  <a:gd name="T9" fmla="*/ 6 h 109"/>
                  <a:gd name="T10" fmla="*/ 12 w 48"/>
                  <a:gd name="T11" fmla="*/ 15 h 109"/>
                  <a:gd name="T12" fmla="*/ 12 w 48"/>
                  <a:gd name="T13" fmla="*/ 16 h 109"/>
                  <a:gd name="T14" fmla="*/ 12 w 48"/>
                  <a:gd name="T15" fmla="*/ 17 h 109"/>
                  <a:gd name="T16" fmla="*/ 14 w 48"/>
                  <a:gd name="T17" fmla="*/ 18 h 109"/>
                  <a:gd name="T18" fmla="*/ 15 w 48"/>
                  <a:gd name="T19" fmla="*/ 18 h 109"/>
                  <a:gd name="T20" fmla="*/ 17 w 48"/>
                  <a:gd name="T21" fmla="*/ 18 h 109"/>
                  <a:gd name="T22" fmla="*/ 17 w 48"/>
                  <a:gd name="T23" fmla="*/ 18 h 109"/>
                  <a:gd name="T24" fmla="*/ 19 w 48"/>
                  <a:gd name="T25" fmla="*/ 17 h 109"/>
                  <a:gd name="T26" fmla="*/ 19 w 48"/>
                  <a:gd name="T27" fmla="*/ 17 h 109"/>
                  <a:gd name="T28" fmla="*/ 20 w 48"/>
                  <a:gd name="T29" fmla="*/ 17 h 109"/>
                  <a:gd name="T30" fmla="*/ 19 w 48"/>
                  <a:gd name="T31" fmla="*/ 18 h 109"/>
                  <a:gd name="T32" fmla="*/ 17 w 48"/>
                  <a:gd name="T33" fmla="*/ 19 h 109"/>
                  <a:gd name="T34" fmla="*/ 15 w 48"/>
                  <a:gd name="T35" fmla="*/ 19 h 109"/>
                  <a:gd name="T36" fmla="*/ 12 w 48"/>
                  <a:gd name="T37" fmla="*/ 20 h 109"/>
                  <a:gd name="T38" fmla="*/ 10 w 48"/>
                  <a:gd name="T39" fmla="*/ 19 h 109"/>
                  <a:gd name="T40" fmla="*/ 8 w 48"/>
                  <a:gd name="T41" fmla="*/ 19 h 109"/>
                  <a:gd name="T42" fmla="*/ 7 w 48"/>
                  <a:gd name="T43" fmla="*/ 18 h 109"/>
                  <a:gd name="T44" fmla="*/ 7 w 48"/>
                  <a:gd name="T45" fmla="*/ 18 h 109"/>
                  <a:gd name="T46" fmla="*/ 5 w 48"/>
                  <a:gd name="T47" fmla="*/ 17 h 109"/>
                  <a:gd name="T48" fmla="*/ 5 w 48"/>
                  <a:gd name="T49" fmla="*/ 15 h 109"/>
                  <a:gd name="T50" fmla="*/ 5 w 48"/>
                  <a:gd name="T51" fmla="*/ 6 h 109"/>
                  <a:gd name="T52" fmla="*/ 0 w 48"/>
                  <a:gd name="T53" fmla="*/ 6 h 109"/>
                  <a:gd name="T54" fmla="*/ 0 w 48"/>
                  <a:gd name="T55" fmla="*/ 5 h 109"/>
                  <a:gd name="T56" fmla="*/ 2 w 48"/>
                  <a:gd name="T57" fmla="*/ 5 h 109"/>
                  <a:gd name="T58" fmla="*/ 4 w 48"/>
                  <a:gd name="T59" fmla="*/ 5 h 109"/>
                  <a:gd name="T60" fmla="*/ 7 w 48"/>
                  <a:gd name="T61" fmla="*/ 3 h 109"/>
                  <a:gd name="T62" fmla="*/ 8 w 48"/>
                  <a:gd name="T63" fmla="*/ 2 h 109"/>
                  <a:gd name="T64" fmla="*/ 8 w 48"/>
                  <a:gd name="T65" fmla="*/ 2 h 109"/>
                  <a:gd name="T66" fmla="*/ 10 w 48"/>
                  <a:gd name="T67" fmla="*/ 0 h 109"/>
                  <a:gd name="T68" fmla="*/ 12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4" y="28"/>
                    </a:lnTo>
                    <a:lnTo>
                      <a:pt x="44" y="32"/>
                    </a:lnTo>
                    <a:lnTo>
                      <a:pt x="28" y="32"/>
                    </a:lnTo>
                    <a:lnTo>
                      <a:pt x="28" y="84"/>
                    </a:lnTo>
                    <a:lnTo>
                      <a:pt x="28" y="88"/>
                    </a:lnTo>
                    <a:lnTo>
                      <a:pt x="28" y="92"/>
                    </a:lnTo>
                    <a:lnTo>
                      <a:pt x="32" y="97"/>
                    </a:lnTo>
                    <a:lnTo>
                      <a:pt x="36" y="97"/>
                    </a:lnTo>
                    <a:lnTo>
                      <a:pt x="40" y="97"/>
                    </a:lnTo>
                    <a:lnTo>
                      <a:pt x="44" y="92"/>
                    </a:lnTo>
                    <a:lnTo>
                      <a:pt x="48" y="92"/>
                    </a:lnTo>
                    <a:lnTo>
                      <a:pt x="44" y="97"/>
                    </a:lnTo>
                    <a:lnTo>
                      <a:pt x="40" y="105"/>
                    </a:lnTo>
                    <a:lnTo>
                      <a:pt x="36" y="105"/>
                    </a:lnTo>
                    <a:lnTo>
                      <a:pt x="28" y="109"/>
                    </a:lnTo>
                    <a:lnTo>
                      <a:pt x="24" y="105"/>
                    </a:lnTo>
                    <a:lnTo>
                      <a:pt x="20" y="105"/>
                    </a:lnTo>
                    <a:lnTo>
                      <a:pt x="16" y="101"/>
                    </a:lnTo>
                    <a:lnTo>
                      <a:pt x="16" y="97"/>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8" name="Freeform 91"/>
              <p:cNvSpPr>
                <a:spLocks/>
              </p:cNvSpPr>
              <p:nvPr/>
            </p:nvSpPr>
            <p:spPr bwMode="auto">
              <a:xfrm>
                <a:off x="4479" y="1721"/>
                <a:ext cx="95" cy="69"/>
              </a:xfrm>
              <a:custGeom>
                <a:avLst/>
                <a:gdLst>
                  <a:gd name="T0" fmla="*/ 0 w 125"/>
                  <a:gd name="T1" fmla="*/ 0 h 121"/>
                  <a:gd name="T2" fmla="*/ 12 w 125"/>
                  <a:gd name="T3" fmla="*/ 0 h 121"/>
                  <a:gd name="T4" fmla="*/ 45 w 125"/>
                  <a:gd name="T5" fmla="*/ 17 h 121"/>
                  <a:gd name="T6" fmla="*/ 45 w 125"/>
                  <a:gd name="T7" fmla="*/ 3 h 121"/>
                  <a:gd name="T8" fmla="*/ 45 w 125"/>
                  <a:gd name="T9" fmla="*/ 2 h 121"/>
                  <a:gd name="T10" fmla="*/ 45 w 125"/>
                  <a:gd name="T11" fmla="*/ 1 h 121"/>
                  <a:gd name="T12" fmla="*/ 43 w 125"/>
                  <a:gd name="T13" fmla="*/ 1 h 121"/>
                  <a:gd name="T14" fmla="*/ 40 w 125"/>
                  <a:gd name="T15" fmla="*/ 0 h 121"/>
                  <a:gd name="T16" fmla="*/ 37 w 125"/>
                  <a:gd name="T17" fmla="*/ 0 h 121"/>
                  <a:gd name="T18" fmla="*/ 37 w 125"/>
                  <a:gd name="T19" fmla="*/ 0 h 121"/>
                  <a:gd name="T20" fmla="*/ 55 w 125"/>
                  <a:gd name="T21" fmla="*/ 0 h 121"/>
                  <a:gd name="T22" fmla="*/ 55 w 125"/>
                  <a:gd name="T23" fmla="*/ 0 h 121"/>
                  <a:gd name="T24" fmla="*/ 53 w 125"/>
                  <a:gd name="T25" fmla="*/ 0 h 121"/>
                  <a:gd name="T26" fmla="*/ 52 w 125"/>
                  <a:gd name="T27" fmla="*/ 1 h 121"/>
                  <a:gd name="T28" fmla="*/ 49 w 125"/>
                  <a:gd name="T29" fmla="*/ 2 h 121"/>
                  <a:gd name="T30" fmla="*/ 48 w 125"/>
                  <a:gd name="T31" fmla="*/ 2 h 121"/>
                  <a:gd name="T32" fmla="*/ 48 w 125"/>
                  <a:gd name="T33" fmla="*/ 3 h 121"/>
                  <a:gd name="T34" fmla="*/ 48 w 125"/>
                  <a:gd name="T35" fmla="*/ 22 h 121"/>
                  <a:gd name="T36" fmla="*/ 46 w 125"/>
                  <a:gd name="T37" fmla="*/ 22 h 121"/>
                  <a:gd name="T38" fmla="*/ 12 w 125"/>
                  <a:gd name="T39" fmla="*/ 5 h 121"/>
                  <a:gd name="T40" fmla="*/ 12 w 125"/>
                  <a:gd name="T41" fmla="*/ 18 h 121"/>
                  <a:gd name="T42" fmla="*/ 12 w 125"/>
                  <a:gd name="T43" fmla="*/ 19 h 121"/>
                  <a:gd name="T44" fmla="*/ 14 w 125"/>
                  <a:gd name="T45" fmla="*/ 21 h 121"/>
                  <a:gd name="T46" fmla="*/ 16 w 125"/>
                  <a:gd name="T47" fmla="*/ 21 h 121"/>
                  <a:gd name="T48" fmla="*/ 17 w 125"/>
                  <a:gd name="T49" fmla="*/ 22 h 121"/>
                  <a:gd name="T50" fmla="*/ 19 w 125"/>
                  <a:gd name="T51" fmla="*/ 22 h 121"/>
                  <a:gd name="T52" fmla="*/ 19 w 125"/>
                  <a:gd name="T53" fmla="*/ 22 h 121"/>
                  <a:gd name="T54" fmla="*/ 2 w 125"/>
                  <a:gd name="T55" fmla="*/ 22 h 121"/>
                  <a:gd name="T56" fmla="*/ 2 w 125"/>
                  <a:gd name="T57" fmla="*/ 22 h 121"/>
                  <a:gd name="T58" fmla="*/ 4 w 125"/>
                  <a:gd name="T59" fmla="*/ 22 h 121"/>
                  <a:gd name="T60" fmla="*/ 7 w 125"/>
                  <a:gd name="T61" fmla="*/ 21 h 121"/>
                  <a:gd name="T62" fmla="*/ 8 w 125"/>
                  <a:gd name="T63" fmla="*/ 21 h 121"/>
                  <a:gd name="T64" fmla="*/ 8 w 125"/>
                  <a:gd name="T65" fmla="*/ 19 h 121"/>
                  <a:gd name="T66" fmla="*/ 8 w 125"/>
                  <a:gd name="T67" fmla="*/ 18 h 121"/>
                  <a:gd name="T68" fmla="*/ 8 w 125"/>
                  <a:gd name="T69" fmla="*/ 3 h 121"/>
                  <a:gd name="T70" fmla="*/ 7 w 125"/>
                  <a:gd name="T71" fmla="*/ 2 h 121"/>
                  <a:gd name="T72" fmla="*/ 5 w 125"/>
                  <a:gd name="T73" fmla="*/ 2 h 121"/>
                  <a:gd name="T74" fmla="*/ 4 w 125"/>
                  <a:gd name="T75" fmla="*/ 2 h 121"/>
                  <a:gd name="T76" fmla="*/ 2 w 125"/>
                  <a:gd name="T77" fmla="*/ 1 h 121"/>
                  <a:gd name="T78" fmla="*/ 2 w 125"/>
                  <a:gd name="T79" fmla="*/ 1 h 121"/>
                  <a:gd name="T80" fmla="*/ 0 w 125"/>
                  <a:gd name="T81" fmla="*/ 1 h 121"/>
                  <a:gd name="T82" fmla="*/ 0 w 125"/>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121"/>
                  <a:gd name="T128" fmla="*/ 125 w 125"/>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121">
                    <a:moveTo>
                      <a:pt x="0" y="0"/>
                    </a:moveTo>
                    <a:lnTo>
                      <a:pt x="28" y="0"/>
                    </a:lnTo>
                    <a:lnTo>
                      <a:pt x="101" y="88"/>
                    </a:lnTo>
                    <a:lnTo>
                      <a:pt x="101" y="20"/>
                    </a:lnTo>
                    <a:lnTo>
                      <a:pt x="101" y="12"/>
                    </a:lnTo>
                    <a:lnTo>
                      <a:pt x="101" y="4"/>
                    </a:lnTo>
                    <a:lnTo>
                      <a:pt x="97" y="4"/>
                    </a:lnTo>
                    <a:lnTo>
                      <a:pt x="89" y="0"/>
                    </a:lnTo>
                    <a:lnTo>
                      <a:pt x="84" y="0"/>
                    </a:lnTo>
                    <a:lnTo>
                      <a:pt x="125" y="0"/>
                    </a:lnTo>
                    <a:lnTo>
                      <a:pt x="121" y="0"/>
                    </a:lnTo>
                    <a:lnTo>
                      <a:pt x="117" y="4"/>
                    </a:lnTo>
                    <a:lnTo>
                      <a:pt x="113" y="8"/>
                    </a:lnTo>
                    <a:lnTo>
                      <a:pt x="109" y="12"/>
                    </a:lnTo>
                    <a:lnTo>
                      <a:pt x="109" y="20"/>
                    </a:lnTo>
                    <a:lnTo>
                      <a:pt x="109" y="121"/>
                    </a:lnTo>
                    <a:lnTo>
                      <a:pt x="105" y="121"/>
                    </a:lnTo>
                    <a:lnTo>
                      <a:pt x="28" y="24"/>
                    </a:lnTo>
                    <a:lnTo>
                      <a:pt x="28" y="96"/>
                    </a:lnTo>
                    <a:lnTo>
                      <a:pt x="28" y="104"/>
                    </a:lnTo>
                    <a:lnTo>
                      <a:pt x="32" y="113"/>
                    </a:lnTo>
                    <a:lnTo>
                      <a:pt x="36" y="113"/>
                    </a:lnTo>
                    <a:lnTo>
                      <a:pt x="40" y="117"/>
                    </a:lnTo>
                    <a:lnTo>
                      <a:pt x="44" y="117"/>
                    </a:lnTo>
                    <a:lnTo>
                      <a:pt x="4" y="117"/>
                    </a:lnTo>
                    <a:lnTo>
                      <a:pt x="8" y="117"/>
                    </a:lnTo>
                    <a:lnTo>
                      <a:pt x="16" y="113"/>
                    </a:lnTo>
                    <a:lnTo>
                      <a:pt x="20" y="113"/>
                    </a:lnTo>
                    <a:lnTo>
                      <a:pt x="20" y="104"/>
                    </a:lnTo>
                    <a:lnTo>
                      <a:pt x="20" y="96"/>
                    </a:lnTo>
                    <a:lnTo>
                      <a:pt x="20" y="16"/>
                    </a:lnTo>
                    <a:lnTo>
                      <a:pt x="16" y="12"/>
                    </a:lnTo>
                    <a:lnTo>
                      <a:pt x="12" y="8"/>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399" name="Freeform 92"/>
              <p:cNvSpPr>
                <a:spLocks noEditPoints="1"/>
              </p:cNvSpPr>
              <p:nvPr/>
            </p:nvSpPr>
            <p:spPr bwMode="auto">
              <a:xfrm>
                <a:off x="4580" y="1742"/>
                <a:ext cx="58" cy="48"/>
              </a:xfrm>
              <a:custGeom>
                <a:avLst/>
                <a:gdLst>
                  <a:gd name="T0" fmla="*/ 15 w 77"/>
                  <a:gd name="T1" fmla="*/ 0 h 85"/>
                  <a:gd name="T2" fmla="*/ 20 w 77"/>
                  <a:gd name="T3" fmla="*/ 0 h 85"/>
                  <a:gd name="T4" fmla="*/ 26 w 77"/>
                  <a:gd name="T5" fmla="*/ 2 h 85"/>
                  <a:gd name="T6" fmla="*/ 27 w 77"/>
                  <a:gd name="T7" fmla="*/ 2 h 85"/>
                  <a:gd name="T8" fmla="*/ 31 w 77"/>
                  <a:gd name="T9" fmla="*/ 5 h 85"/>
                  <a:gd name="T10" fmla="*/ 33 w 77"/>
                  <a:gd name="T11" fmla="*/ 7 h 85"/>
                  <a:gd name="T12" fmla="*/ 31 w 77"/>
                  <a:gd name="T13" fmla="*/ 9 h 85"/>
                  <a:gd name="T14" fmla="*/ 31 w 77"/>
                  <a:gd name="T15" fmla="*/ 11 h 85"/>
                  <a:gd name="T16" fmla="*/ 27 w 77"/>
                  <a:gd name="T17" fmla="*/ 13 h 85"/>
                  <a:gd name="T18" fmla="*/ 24 w 77"/>
                  <a:gd name="T19" fmla="*/ 14 h 85"/>
                  <a:gd name="T20" fmla="*/ 20 w 77"/>
                  <a:gd name="T21" fmla="*/ 15 h 85"/>
                  <a:gd name="T22" fmla="*/ 15 w 77"/>
                  <a:gd name="T23" fmla="*/ 15 h 85"/>
                  <a:gd name="T24" fmla="*/ 11 w 77"/>
                  <a:gd name="T25" fmla="*/ 15 h 85"/>
                  <a:gd name="T26" fmla="*/ 7 w 77"/>
                  <a:gd name="T27" fmla="*/ 14 h 85"/>
                  <a:gd name="T28" fmla="*/ 4 w 77"/>
                  <a:gd name="T29" fmla="*/ 12 h 85"/>
                  <a:gd name="T30" fmla="*/ 2 w 77"/>
                  <a:gd name="T31" fmla="*/ 10 h 85"/>
                  <a:gd name="T32" fmla="*/ 0 w 77"/>
                  <a:gd name="T33" fmla="*/ 8 h 85"/>
                  <a:gd name="T34" fmla="*/ 0 w 77"/>
                  <a:gd name="T35" fmla="*/ 6 h 85"/>
                  <a:gd name="T36" fmla="*/ 2 w 77"/>
                  <a:gd name="T37" fmla="*/ 3 h 85"/>
                  <a:gd name="T38" fmla="*/ 5 w 77"/>
                  <a:gd name="T39" fmla="*/ 2 h 85"/>
                  <a:gd name="T40" fmla="*/ 8 w 77"/>
                  <a:gd name="T41" fmla="*/ 1 h 85"/>
                  <a:gd name="T42" fmla="*/ 12 w 77"/>
                  <a:gd name="T43" fmla="*/ 0 h 85"/>
                  <a:gd name="T44" fmla="*/ 15 w 77"/>
                  <a:gd name="T45" fmla="*/ 0 h 85"/>
                  <a:gd name="T46" fmla="*/ 15 w 77"/>
                  <a:gd name="T47" fmla="*/ 1 h 85"/>
                  <a:gd name="T48" fmla="*/ 14 w 77"/>
                  <a:gd name="T49" fmla="*/ 2 h 85"/>
                  <a:gd name="T50" fmla="*/ 11 w 77"/>
                  <a:gd name="T51" fmla="*/ 2 h 85"/>
                  <a:gd name="T52" fmla="*/ 8 w 77"/>
                  <a:gd name="T53" fmla="*/ 2 h 85"/>
                  <a:gd name="T54" fmla="*/ 7 w 77"/>
                  <a:gd name="T55" fmla="*/ 3 h 85"/>
                  <a:gd name="T56" fmla="*/ 7 w 77"/>
                  <a:gd name="T57" fmla="*/ 5 h 85"/>
                  <a:gd name="T58" fmla="*/ 7 w 77"/>
                  <a:gd name="T59" fmla="*/ 6 h 85"/>
                  <a:gd name="T60" fmla="*/ 7 w 77"/>
                  <a:gd name="T61" fmla="*/ 9 h 85"/>
                  <a:gd name="T62" fmla="*/ 8 w 77"/>
                  <a:gd name="T63" fmla="*/ 11 h 85"/>
                  <a:gd name="T64" fmla="*/ 12 w 77"/>
                  <a:gd name="T65" fmla="*/ 13 h 85"/>
                  <a:gd name="T66" fmla="*/ 14 w 77"/>
                  <a:gd name="T67" fmla="*/ 14 h 85"/>
                  <a:gd name="T68" fmla="*/ 17 w 77"/>
                  <a:gd name="T69" fmla="*/ 14 h 85"/>
                  <a:gd name="T70" fmla="*/ 20 w 77"/>
                  <a:gd name="T71" fmla="*/ 14 h 85"/>
                  <a:gd name="T72" fmla="*/ 24 w 77"/>
                  <a:gd name="T73" fmla="*/ 13 h 85"/>
                  <a:gd name="T74" fmla="*/ 26 w 77"/>
                  <a:gd name="T75" fmla="*/ 11 h 85"/>
                  <a:gd name="T76" fmla="*/ 26 w 77"/>
                  <a:gd name="T77" fmla="*/ 8 h 85"/>
                  <a:gd name="T78" fmla="*/ 26 w 77"/>
                  <a:gd name="T79" fmla="*/ 6 h 85"/>
                  <a:gd name="T80" fmla="*/ 24 w 77"/>
                  <a:gd name="T81" fmla="*/ 5 h 85"/>
                  <a:gd name="T82" fmla="*/ 22 w 77"/>
                  <a:gd name="T83" fmla="*/ 2 h 85"/>
                  <a:gd name="T84" fmla="*/ 19 w 77"/>
                  <a:gd name="T85" fmla="*/ 2 h 85"/>
                  <a:gd name="T86" fmla="*/ 15 w 77"/>
                  <a:gd name="T87" fmla="*/ 1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36" y="0"/>
                    </a:moveTo>
                    <a:lnTo>
                      <a:pt x="48" y="0"/>
                    </a:lnTo>
                    <a:lnTo>
                      <a:pt x="60" y="8"/>
                    </a:lnTo>
                    <a:lnTo>
                      <a:pt x="64" y="12"/>
                    </a:lnTo>
                    <a:lnTo>
                      <a:pt x="73" y="24"/>
                    </a:lnTo>
                    <a:lnTo>
                      <a:pt x="77" y="40"/>
                    </a:lnTo>
                    <a:lnTo>
                      <a:pt x="73" y="52"/>
                    </a:lnTo>
                    <a:lnTo>
                      <a:pt x="73" y="60"/>
                    </a:lnTo>
                    <a:lnTo>
                      <a:pt x="64" y="73"/>
                    </a:lnTo>
                    <a:lnTo>
                      <a:pt x="56" y="77"/>
                    </a:lnTo>
                    <a:lnTo>
                      <a:pt x="48" y="81"/>
                    </a:lnTo>
                    <a:lnTo>
                      <a:pt x="36" y="85"/>
                    </a:lnTo>
                    <a:lnTo>
                      <a:pt x="24" y="81"/>
                    </a:lnTo>
                    <a:lnTo>
                      <a:pt x="16" y="77"/>
                    </a:lnTo>
                    <a:lnTo>
                      <a:pt x="8" y="68"/>
                    </a:lnTo>
                    <a:lnTo>
                      <a:pt x="4" y="56"/>
                    </a:lnTo>
                    <a:lnTo>
                      <a:pt x="0" y="44"/>
                    </a:lnTo>
                    <a:lnTo>
                      <a:pt x="0" y="32"/>
                    </a:lnTo>
                    <a:lnTo>
                      <a:pt x="4" y="20"/>
                    </a:lnTo>
                    <a:lnTo>
                      <a:pt x="12" y="12"/>
                    </a:lnTo>
                    <a:lnTo>
                      <a:pt x="20" y="4"/>
                    </a:lnTo>
                    <a:lnTo>
                      <a:pt x="28" y="0"/>
                    </a:lnTo>
                    <a:lnTo>
                      <a:pt x="36" y="0"/>
                    </a:lnTo>
                    <a:close/>
                    <a:moveTo>
                      <a:pt x="36" y="4"/>
                    </a:moveTo>
                    <a:lnTo>
                      <a:pt x="32" y="8"/>
                    </a:lnTo>
                    <a:lnTo>
                      <a:pt x="24" y="8"/>
                    </a:lnTo>
                    <a:lnTo>
                      <a:pt x="20" y="12"/>
                    </a:lnTo>
                    <a:lnTo>
                      <a:pt x="16" y="16"/>
                    </a:lnTo>
                    <a:lnTo>
                      <a:pt x="16" y="24"/>
                    </a:lnTo>
                    <a:lnTo>
                      <a:pt x="16" y="36"/>
                    </a:lnTo>
                    <a:lnTo>
                      <a:pt x="16" y="52"/>
                    </a:lnTo>
                    <a:lnTo>
                      <a:pt x="20" y="64"/>
                    </a:lnTo>
                    <a:lnTo>
                      <a:pt x="28" y="73"/>
                    </a:lnTo>
                    <a:lnTo>
                      <a:pt x="32" y="77"/>
                    </a:lnTo>
                    <a:lnTo>
                      <a:pt x="40" y="77"/>
                    </a:lnTo>
                    <a:lnTo>
                      <a:pt x="48" y="77"/>
                    </a:lnTo>
                    <a:lnTo>
                      <a:pt x="56" y="73"/>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00" name="Freeform 93"/>
              <p:cNvSpPr>
                <a:spLocks/>
              </p:cNvSpPr>
              <p:nvPr/>
            </p:nvSpPr>
            <p:spPr bwMode="auto">
              <a:xfrm>
                <a:off x="4644" y="1744"/>
                <a:ext cx="63" cy="46"/>
              </a:xfrm>
              <a:custGeom>
                <a:avLst/>
                <a:gdLst>
                  <a:gd name="T0" fmla="*/ 30 w 84"/>
                  <a:gd name="T1" fmla="*/ 0 h 81"/>
                  <a:gd name="T2" fmla="*/ 30 w 84"/>
                  <a:gd name="T3" fmla="*/ 8 h 81"/>
                  <a:gd name="T4" fmla="*/ 30 w 84"/>
                  <a:gd name="T5" fmla="*/ 10 h 81"/>
                  <a:gd name="T6" fmla="*/ 30 w 84"/>
                  <a:gd name="T7" fmla="*/ 11 h 81"/>
                  <a:gd name="T8" fmla="*/ 32 w 84"/>
                  <a:gd name="T9" fmla="*/ 12 h 81"/>
                  <a:gd name="T10" fmla="*/ 32 w 84"/>
                  <a:gd name="T11" fmla="*/ 12 h 81"/>
                  <a:gd name="T12" fmla="*/ 32 w 84"/>
                  <a:gd name="T13" fmla="*/ 12 h 81"/>
                  <a:gd name="T14" fmla="*/ 34 w 84"/>
                  <a:gd name="T15" fmla="*/ 12 h 81"/>
                  <a:gd name="T16" fmla="*/ 34 w 84"/>
                  <a:gd name="T17" fmla="*/ 12 h 81"/>
                  <a:gd name="T18" fmla="*/ 35 w 84"/>
                  <a:gd name="T19" fmla="*/ 12 h 81"/>
                  <a:gd name="T20" fmla="*/ 35 w 84"/>
                  <a:gd name="T21" fmla="*/ 12 h 81"/>
                  <a:gd name="T22" fmla="*/ 27 w 84"/>
                  <a:gd name="T23" fmla="*/ 15 h 81"/>
                  <a:gd name="T24" fmla="*/ 26 w 84"/>
                  <a:gd name="T25" fmla="*/ 15 h 81"/>
                  <a:gd name="T26" fmla="*/ 26 w 84"/>
                  <a:gd name="T27" fmla="*/ 11 h 81"/>
                  <a:gd name="T28" fmla="*/ 20 w 84"/>
                  <a:gd name="T29" fmla="*/ 13 h 81"/>
                  <a:gd name="T30" fmla="*/ 19 w 84"/>
                  <a:gd name="T31" fmla="*/ 14 h 81"/>
                  <a:gd name="T32" fmla="*/ 15 w 84"/>
                  <a:gd name="T33" fmla="*/ 14 h 81"/>
                  <a:gd name="T34" fmla="*/ 14 w 84"/>
                  <a:gd name="T35" fmla="*/ 15 h 81"/>
                  <a:gd name="T36" fmla="*/ 10 w 84"/>
                  <a:gd name="T37" fmla="*/ 14 h 81"/>
                  <a:gd name="T38" fmla="*/ 8 w 84"/>
                  <a:gd name="T39" fmla="*/ 14 h 81"/>
                  <a:gd name="T40" fmla="*/ 7 w 84"/>
                  <a:gd name="T41" fmla="*/ 13 h 81"/>
                  <a:gd name="T42" fmla="*/ 5 w 84"/>
                  <a:gd name="T43" fmla="*/ 11 h 81"/>
                  <a:gd name="T44" fmla="*/ 5 w 84"/>
                  <a:gd name="T45" fmla="*/ 10 h 81"/>
                  <a:gd name="T46" fmla="*/ 5 w 84"/>
                  <a:gd name="T47" fmla="*/ 9 h 81"/>
                  <a:gd name="T48" fmla="*/ 5 w 84"/>
                  <a:gd name="T49" fmla="*/ 2 h 81"/>
                  <a:gd name="T50" fmla="*/ 5 w 84"/>
                  <a:gd name="T51" fmla="*/ 2 h 81"/>
                  <a:gd name="T52" fmla="*/ 5 w 84"/>
                  <a:gd name="T53" fmla="*/ 1 h 81"/>
                  <a:gd name="T54" fmla="*/ 3 w 84"/>
                  <a:gd name="T55" fmla="*/ 1 h 81"/>
                  <a:gd name="T56" fmla="*/ 3 w 84"/>
                  <a:gd name="T57" fmla="*/ 0 h 81"/>
                  <a:gd name="T58" fmla="*/ 2 w 84"/>
                  <a:gd name="T59" fmla="*/ 0 h 81"/>
                  <a:gd name="T60" fmla="*/ 0 w 84"/>
                  <a:gd name="T61" fmla="*/ 0 h 81"/>
                  <a:gd name="T62" fmla="*/ 0 w 84"/>
                  <a:gd name="T63" fmla="*/ 0 h 81"/>
                  <a:gd name="T64" fmla="*/ 10 w 84"/>
                  <a:gd name="T65" fmla="*/ 0 h 81"/>
                  <a:gd name="T66" fmla="*/ 10 w 84"/>
                  <a:gd name="T67" fmla="*/ 9 h 81"/>
                  <a:gd name="T68" fmla="*/ 12 w 84"/>
                  <a:gd name="T69" fmla="*/ 11 h 81"/>
                  <a:gd name="T70" fmla="*/ 12 w 84"/>
                  <a:gd name="T71" fmla="*/ 11 h 81"/>
                  <a:gd name="T72" fmla="*/ 14 w 84"/>
                  <a:gd name="T73" fmla="*/ 12 h 81"/>
                  <a:gd name="T74" fmla="*/ 16 w 84"/>
                  <a:gd name="T75" fmla="*/ 12 h 81"/>
                  <a:gd name="T76" fmla="*/ 19 w 84"/>
                  <a:gd name="T77" fmla="*/ 12 h 81"/>
                  <a:gd name="T78" fmla="*/ 20 w 84"/>
                  <a:gd name="T79" fmla="*/ 11 h 81"/>
                  <a:gd name="T80" fmla="*/ 22 w 84"/>
                  <a:gd name="T81" fmla="*/ 11 h 81"/>
                  <a:gd name="T82" fmla="*/ 26 w 84"/>
                  <a:gd name="T83" fmla="*/ 10 h 81"/>
                  <a:gd name="T84" fmla="*/ 26 w 84"/>
                  <a:gd name="T85" fmla="*/ 2 h 81"/>
                  <a:gd name="T86" fmla="*/ 26 w 84"/>
                  <a:gd name="T87" fmla="*/ 2 h 81"/>
                  <a:gd name="T88" fmla="*/ 24 w 84"/>
                  <a:gd name="T89" fmla="*/ 1 h 81"/>
                  <a:gd name="T90" fmla="*/ 22 w 84"/>
                  <a:gd name="T91" fmla="*/ 0 h 81"/>
                  <a:gd name="T92" fmla="*/ 20 w 84"/>
                  <a:gd name="T93" fmla="*/ 0 h 81"/>
                  <a:gd name="T94" fmla="*/ 20 w 84"/>
                  <a:gd name="T95" fmla="*/ 0 h 81"/>
                  <a:gd name="T96" fmla="*/ 30 w 84"/>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1"/>
                  <a:gd name="T149" fmla="*/ 84 w 84"/>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1">
                    <a:moveTo>
                      <a:pt x="72" y="0"/>
                    </a:moveTo>
                    <a:lnTo>
                      <a:pt x="72" y="44"/>
                    </a:lnTo>
                    <a:lnTo>
                      <a:pt x="72" y="56"/>
                    </a:lnTo>
                    <a:lnTo>
                      <a:pt x="72" y="64"/>
                    </a:lnTo>
                    <a:lnTo>
                      <a:pt x="76" y="69"/>
                    </a:lnTo>
                    <a:lnTo>
                      <a:pt x="80" y="69"/>
                    </a:lnTo>
                    <a:lnTo>
                      <a:pt x="84" y="69"/>
                    </a:lnTo>
                    <a:lnTo>
                      <a:pt x="64" y="81"/>
                    </a:lnTo>
                    <a:lnTo>
                      <a:pt x="60" y="81"/>
                    </a:lnTo>
                    <a:lnTo>
                      <a:pt x="60" y="60"/>
                    </a:lnTo>
                    <a:lnTo>
                      <a:pt x="48" y="73"/>
                    </a:lnTo>
                    <a:lnTo>
                      <a:pt x="44" y="77"/>
                    </a:lnTo>
                    <a:lnTo>
                      <a:pt x="36" y="77"/>
                    </a:lnTo>
                    <a:lnTo>
                      <a:pt x="32" y="81"/>
                    </a:lnTo>
                    <a:lnTo>
                      <a:pt x="24" y="77"/>
                    </a:lnTo>
                    <a:lnTo>
                      <a:pt x="20" y="77"/>
                    </a:lnTo>
                    <a:lnTo>
                      <a:pt x="16" y="73"/>
                    </a:lnTo>
                    <a:lnTo>
                      <a:pt x="12" y="64"/>
                    </a:lnTo>
                    <a:lnTo>
                      <a:pt x="12" y="56"/>
                    </a:lnTo>
                    <a:lnTo>
                      <a:pt x="12" y="48"/>
                    </a:lnTo>
                    <a:lnTo>
                      <a:pt x="12" y="12"/>
                    </a:lnTo>
                    <a:lnTo>
                      <a:pt x="12" y="8"/>
                    </a:lnTo>
                    <a:lnTo>
                      <a:pt x="12" y="4"/>
                    </a:lnTo>
                    <a:lnTo>
                      <a:pt x="8" y="4"/>
                    </a:lnTo>
                    <a:lnTo>
                      <a:pt x="8" y="0"/>
                    </a:lnTo>
                    <a:lnTo>
                      <a:pt x="4" y="0"/>
                    </a:lnTo>
                    <a:lnTo>
                      <a:pt x="0" y="0"/>
                    </a:lnTo>
                    <a:lnTo>
                      <a:pt x="24" y="0"/>
                    </a:lnTo>
                    <a:lnTo>
                      <a:pt x="24" y="48"/>
                    </a:lnTo>
                    <a:lnTo>
                      <a:pt x="28" y="60"/>
                    </a:lnTo>
                    <a:lnTo>
                      <a:pt x="28" y="64"/>
                    </a:lnTo>
                    <a:lnTo>
                      <a:pt x="32" y="69"/>
                    </a:lnTo>
                    <a:lnTo>
                      <a:pt x="40" y="69"/>
                    </a:lnTo>
                    <a:lnTo>
                      <a:pt x="44" y="69"/>
                    </a:lnTo>
                    <a:lnTo>
                      <a:pt x="48" y="64"/>
                    </a:lnTo>
                    <a:lnTo>
                      <a:pt x="52" y="60"/>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01" name="Freeform 94"/>
              <p:cNvSpPr>
                <a:spLocks/>
              </p:cNvSpPr>
              <p:nvPr/>
            </p:nvSpPr>
            <p:spPr bwMode="auto">
              <a:xfrm>
                <a:off x="4710" y="1742"/>
                <a:ext cx="64" cy="46"/>
              </a:xfrm>
              <a:custGeom>
                <a:avLst/>
                <a:gdLst>
                  <a:gd name="T0" fmla="*/ 11 w 85"/>
                  <a:gd name="T1" fmla="*/ 3 h 81"/>
                  <a:gd name="T2" fmla="*/ 16 w 85"/>
                  <a:gd name="T3" fmla="*/ 2 h 81"/>
                  <a:gd name="T4" fmla="*/ 20 w 85"/>
                  <a:gd name="T5" fmla="*/ 1 h 81"/>
                  <a:gd name="T6" fmla="*/ 23 w 85"/>
                  <a:gd name="T7" fmla="*/ 0 h 81"/>
                  <a:gd name="T8" fmla="*/ 26 w 85"/>
                  <a:gd name="T9" fmla="*/ 0 h 81"/>
                  <a:gd name="T10" fmla="*/ 28 w 85"/>
                  <a:gd name="T11" fmla="*/ 1 h 81"/>
                  <a:gd name="T12" fmla="*/ 29 w 85"/>
                  <a:gd name="T13" fmla="*/ 2 h 81"/>
                  <a:gd name="T14" fmla="*/ 31 w 85"/>
                  <a:gd name="T15" fmla="*/ 2 h 81"/>
                  <a:gd name="T16" fmla="*/ 31 w 85"/>
                  <a:gd name="T17" fmla="*/ 3 h 81"/>
                  <a:gd name="T18" fmla="*/ 31 w 85"/>
                  <a:gd name="T19" fmla="*/ 5 h 81"/>
                  <a:gd name="T20" fmla="*/ 31 w 85"/>
                  <a:gd name="T21" fmla="*/ 11 h 81"/>
                  <a:gd name="T22" fmla="*/ 31 w 85"/>
                  <a:gd name="T23" fmla="*/ 12 h 81"/>
                  <a:gd name="T24" fmla="*/ 31 w 85"/>
                  <a:gd name="T25" fmla="*/ 13 h 81"/>
                  <a:gd name="T26" fmla="*/ 33 w 85"/>
                  <a:gd name="T27" fmla="*/ 14 h 81"/>
                  <a:gd name="T28" fmla="*/ 33 w 85"/>
                  <a:gd name="T29" fmla="*/ 14 h 81"/>
                  <a:gd name="T30" fmla="*/ 35 w 85"/>
                  <a:gd name="T31" fmla="*/ 15 h 81"/>
                  <a:gd name="T32" fmla="*/ 36 w 85"/>
                  <a:gd name="T33" fmla="*/ 15 h 81"/>
                  <a:gd name="T34" fmla="*/ 36 w 85"/>
                  <a:gd name="T35" fmla="*/ 15 h 81"/>
                  <a:gd name="T36" fmla="*/ 21 w 85"/>
                  <a:gd name="T37" fmla="*/ 15 h 81"/>
                  <a:gd name="T38" fmla="*/ 21 w 85"/>
                  <a:gd name="T39" fmla="*/ 15 h 81"/>
                  <a:gd name="T40" fmla="*/ 21 w 85"/>
                  <a:gd name="T41" fmla="*/ 15 h 81"/>
                  <a:gd name="T42" fmla="*/ 23 w 85"/>
                  <a:gd name="T43" fmla="*/ 15 h 81"/>
                  <a:gd name="T44" fmla="*/ 24 w 85"/>
                  <a:gd name="T45" fmla="*/ 14 h 81"/>
                  <a:gd name="T46" fmla="*/ 24 w 85"/>
                  <a:gd name="T47" fmla="*/ 14 h 81"/>
                  <a:gd name="T48" fmla="*/ 24 w 85"/>
                  <a:gd name="T49" fmla="*/ 13 h 81"/>
                  <a:gd name="T50" fmla="*/ 26 w 85"/>
                  <a:gd name="T51" fmla="*/ 12 h 81"/>
                  <a:gd name="T52" fmla="*/ 26 w 85"/>
                  <a:gd name="T53" fmla="*/ 11 h 81"/>
                  <a:gd name="T54" fmla="*/ 26 w 85"/>
                  <a:gd name="T55" fmla="*/ 6 h 81"/>
                  <a:gd name="T56" fmla="*/ 24 w 85"/>
                  <a:gd name="T57" fmla="*/ 5 h 81"/>
                  <a:gd name="T58" fmla="*/ 24 w 85"/>
                  <a:gd name="T59" fmla="*/ 3 h 81"/>
                  <a:gd name="T60" fmla="*/ 23 w 85"/>
                  <a:gd name="T61" fmla="*/ 2 h 81"/>
                  <a:gd name="T62" fmla="*/ 20 w 85"/>
                  <a:gd name="T63" fmla="*/ 2 h 81"/>
                  <a:gd name="T64" fmla="*/ 16 w 85"/>
                  <a:gd name="T65" fmla="*/ 3 h 81"/>
                  <a:gd name="T66" fmla="*/ 11 w 85"/>
                  <a:gd name="T67" fmla="*/ 5 h 81"/>
                  <a:gd name="T68" fmla="*/ 11 w 85"/>
                  <a:gd name="T69" fmla="*/ 11 h 81"/>
                  <a:gd name="T70" fmla="*/ 11 w 85"/>
                  <a:gd name="T71" fmla="*/ 12 h 81"/>
                  <a:gd name="T72" fmla="*/ 13 w 85"/>
                  <a:gd name="T73" fmla="*/ 13 h 81"/>
                  <a:gd name="T74" fmla="*/ 13 w 85"/>
                  <a:gd name="T75" fmla="*/ 14 h 81"/>
                  <a:gd name="T76" fmla="*/ 13 w 85"/>
                  <a:gd name="T77" fmla="*/ 14 h 81"/>
                  <a:gd name="T78" fmla="*/ 14 w 85"/>
                  <a:gd name="T79" fmla="*/ 15 h 81"/>
                  <a:gd name="T80" fmla="*/ 16 w 85"/>
                  <a:gd name="T81" fmla="*/ 15 h 81"/>
                  <a:gd name="T82" fmla="*/ 16 w 85"/>
                  <a:gd name="T83" fmla="*/ 15 h 81"/>
                  <a:gd name="T84" fmla="*/ 0 w 85"/>
                  <a:gd name="T85" fmla="*/ 15 h 81"/>
                  <a:gd name="T86" fmla="*/ 0 w 85"/>
                  <a:gd name="T87" fmla="*/ 15 h 81"/>
                  <a:gd name="T88" fmla="*/ 0 w 85"/>
                  <a:gd name="T89" fmla="*/ 15 h 81"/>
                  <a:gd name="T90" fmla="*/ 2 w 85"/>
                  <a:gd name="T91" fmla="*/ 14 h 81"/>
                  <a:gd name="T92" fmla="*/ 4 w 85"/>
                  <a:gd name="T93" fmla="*/ 14 h 81"/>
                  <a:gd name="T94" fmla="*/ 6 w 85"/>
                  <a:gd name="T95" fmla="*/ 13 h 81"/>
                  <a:gd name="T96" fmla="*/ 6 w 85"/>
                  <a:gd name="T97" fmla="*/ 11 h 81"/>
                  <a:gd name="T98" fmla="*/ 6 w 85"/>
                  <a:gd name="T99" fmla="*/ 6 h 81"/>
                  <a:gd name="T100" fmla="*/ 6 w 85"/>
                  <a:gd name="T101" fmla="*/ 3 h 81"/>
                  <a:gd name="T102" fmla="*/ 6 w 85"/>
                  <a:gd name="T103" fmla="*/ 3 h 81"/>
                  <a:gd name="T104" fmla="*/ 4 w 85"/>
                  <a:gd name="T105" fmla="*/ 2 h 81"/>
                  <a:gd name="T106" fmla="*/ 4 w 85"/>
                  <a:gd name="T107" fmla="*/ 2 h 81"/>
                  <a:gd name="T108" fmla="*/ 4 w 85"/>
                  <a:gd name="T109" fmla="*/ 2 h 81"/>
                  <a:gd name="T110" fmla="*/ 2 w 85"/>
                  <a:gd name="T111" fmla="*/ 2 h 81"/>
                  <a:gd name="T112" fmla="*/ 2 w 85"/>
                  <a:gd name="T113" fmla="*/ 2 h 81"/>
                  <a:gd name="T114" fmla="*/ 0 w 85"/>
                  <a:gd name="T115" fmla="*/ 2 h 81"/>
                  <a:gd name="T116" fmla="*/ 0 w 85"/>
                  <a:gd name="T117" fmla="*/ 2 h 81"/>
                  <a:gd name="T118" fmla="*/ 9 w 85"/>
                  <a:gd name="T119" fmla="*/ 0 h 81"/>
                  <a:gd name="T120" fmla="*/ 11 w 85"/>
                  <a:gd name="T121" fmla="*/ 0 h 81"/>
                  <a:gd name="T122" fmla="*/ 11 w 85"/>
                  <a:gd name="T123" fmla="*/ 3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1"/>
                  <a:gd name="T188" fmla="*/ 85 w 85"/>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1">
                    <a:moveTo>
                      <a:pt x="25" y="16"/>
                    </a:moveTo>
                    <a:lnTo>
                      <a:pt x="37" y="8"/>
                    </a:lnTo>
                    <a:lnTo>
                      <a:pt x="45" y="4"/>
                    </a:lnTo>
                    <a:lnTo>
                      <a:pt x="53" y="0"/>
                    </a:lnTo>
                    <a:lnTo>
                      <a:pt x="61" y="0"/>
                    </a:lnTo>
                    <a:lnTo>
                      <a:pt x="65" y="4"/>
                    </a:lnTo>
                    <a:lnTo>
                      <a:pt x="69" y="8"/>
                    </a:lnTo>
                    <a:lnTo>
                      <a:pt x="73" y="12"/>
                    </a:lnTo>
                    <a:lnTo>
                      <a:pt x="73" y="20"/>
                    </a:lnTo>
                    <a:lnTo>
                      <a:pt x="73" y="28"/>
                    </a:lnTo>
                    <a:lnTo>
                      <a:pt x="73" y="64"/>
                    </a:lnTo>
                    <a:lnTo>
                      <a:pt x="73" y="68"/>
                    </a:lnTo>
                    <a:lnTo>
                      <a:pt x="73" y="73"/>
                    </a:lnTo>
                    <a:lnTo>
                      <a:pt x="77" y="77"/>
                    </a:lnTo>
                    <a:lnTo>
                      <a:pt x="81" y="81"/>
                    </a:lnTo>
                    <a:lnTo>
                      <a:pt x="85" y="81"/>
                    </a:lnTo>
                    <a:lnTo>
                      <a:pt x="49" y="81"/>
                    </a:lnTo>
                    <a:lnTo>
                      <a:pt x="53" y="81"/>
                    </a:lnTo>
                    <a:lnTo>
                      <a:pt x="57" y="77"/>
                    </a:lnTo>
                    <a:lnTo>
                      <a:pt x="57" y="73"/>
                    </a:lnTo>
                    <a:lnTo>
                      <a:pt x="61" y="68"/>
                    </a:lnTo>
                    <a:lnTo>
                      <a:pt x="61" y="64"/>
                    </a:lnTo>
                    <a:lnTo>
                      <a:pt x="61" y="32"/>
                    </a:lnTo>
                    <a:lnTo>
                      <a:pt x="57" y="24"/>
                    </a:lnTo>
                    <a:lnTo>
                      <a:pt x="57" y="16"/>
                    </a:lnTo>
                    <a:lnTo>
                      <a:pt x="53" y="12"/>
                    </a:lnTo>
                    <a:lnTo>
                      <a:pt x="45" y="12"/>
                    </a:lnTo>
                    <a:lnTo>
                      <a:pt x="37" y="16"/>
                    </a:lnTo>
                    <a:lnTo>
                      <a:pt x="25" y="24"/>
                    </a:lnTo>
                    <a:lnTo>
                      <a:pt x="25" y="64"/>
                    </a:lnTo>
                    <a:lnTo>
                      <a:pt x="25" y="68"/>
                    </a:lnTo>
                    <a:lnTo>
                      <a:pt x="29" y="73"/>
                    </a:lnTo>
                    <a:lnTo>
                      <a:pt x="29" y="77"/>
                    </a:lnTo>
                    <a:lnTo>
                      <a:pt x="33" y="81"/>
                    </a:lnTo>
                    <a:lnTo>
                      <a:pt x="37" y="81"/>
                    </a:lnTo>
                    <a:lnTo>
                      <a:pt x="0" y="81"/>
                    </a:lnTo>
                    <a:lnTo>
                      <a:pt x="4" y="77"/>
                    </a:lnTo>
                    <a:lnTo>
                      <a:pt x="8" y="77"/>
                    </a:lnTo>
                    <a:lnTo>
                      <a:pt x="13" y="73"/>
                    </a:lnTo>
                    <a:lnTo>
                      <a:pt x="13" y="64"/>
                    </a:lnTo>
                    <a:lnTo>
                      <a:pt x="13" y="32"/>
                    </a:lnTo>
                    <a:lnTo>
                      <a:pt x="13" y="20"/>
                    </a:lnTo>
                    <a:lnTo>
                      <a:pt x="13" y="16"/>
                    </a:lnTo>
                    <a:lnTo>
                      <a:pt x="8" y="12"/>
                    </a:lnTo>
                    <a:lnTo>
                      <a:pt x="4" y="12"/>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02" name="Freeform 95"/>
              <p:cNvSpPr>
                <a:spLocks/>
              </p:cNvSpPr>
              <p:nvPr/>
            </p:nvSpPr>
            <p:spPr bwMode="auto">
              <a:xfrm>
                <a:off x="5102" y="1896"/>
                <a:ext cx="98" cy="69"/>
              </a:xfrm>
              <a:custGeom>
                <a:avLst/>
                <a:gdLst>
                  <a:gd name="T0" fmla="*/ 0 w 129"/>
                  <a:gd name="T1" fmla="*/ 0 h 121"/>
                  <a:gd name="T2" fmla="*/ 14 w 129"/>
                  <a:gd name="T3" fmla="*/ 0 h 121"/>
                  <a:gd name="T4" fmla="*/ 46 w 129"/>
                  <a:gd name="T5" fmla="*/ 17 h 121"/>
                  <a:gd name="T6" fmla="*/ 46 w 129"/>
                  <a:gd name="T7" fmla="*/ 3 h 121"/>
                  <a:gd name="T8" fmla="*/ 46 w 129"/>
                  <a:gd name="T9" fmla="*/ 2 h 121"/>
                  <a:gd name="T10" fmla="*/ 44 w 129"/>
                  <a:gd name="T11" fmla="*/ 1 h 121"/>
                  <a:gd name="T12" fmla="*/ 43 w 129"/>
                  <a:gd name="T13" fmla="*/ 1 h 121"/>
                  <a:gd name="T14" fmla="*/ 41 w 129"/>
                  <a:gd name="T15" fmla="*/ 0 h 121"/>
                  <a:gd name="T16" fmla="*/ 40 w 129"/>
                  <a:gd name="T17" fmla="*/ 0 h 121"/>
                  <a:gd name="T18" fmla="*/ 40 w 129"/>
                  <a:gd name="T19" fmla="*/ 0 h 121"/>
                  <a:gd name="T20" fmla="*/ 56 w 129"/>
                  <a:gd name="T21" fmla="*/ 0 h 121"/>
                  <a:gd name="T22" fmla="*/ 56 w 129"/>
                  <a:gd name="T23" fmla="*/ 0 h 121"/>
                  <a:gd name="T24" fmla="*/ 55 w 129"/>
                  <a:gd name="T25" fmla="*/ 0 h 121"/>
                  <a:gd name="T26" fmla="*/ 52 w 129"/>
                  <a:gd name="T27" fmla="*/ 1 h 121"/>
                  <a:gd name="T28" fmla="*/ 49 w 129"/>
                  <a:gd name="T29" fmla="*/ 2 h 121"/>
                  <a:gd name="T30" fmla="*/ 49 w 129"/>
                  <a:gd name="T31" fmla="*/ 2 h 121"/>
                  <a:gd name="T32" fmla="*/ 49 w 129"/>
                  <a:gd name="T33" fmla="*/ 3 h 121"/>
                  <a:gd name="T34" fmla="*/ 49 w 129"/>
                  <a:gd name="T35" fmla="*/ 22 h 121"/>
                  <a:gd name="T36" fmla="*/ 48 w 129"/>
                  <a:gd name="T37" fmla="*/ 22 h 121"/>
                  <a:gd name="T38" fmla="*/ 14 w 129"/>
                  <a:gd name="T39" fmla="*/ 5 h 121"/>
                  <a:gd name="T40" fmla="*/ 14 w 129"/>
                  <a:gd name="T41" fmla="*/ 18 h 121"/>
                  <a:gd name="T42" fmla="*/ 14 w 129"/>
                  <a:gd name="T43" fmla="*/ 19 h 121"/>
                  <a:gd name="T44" fmla="*/ 14 w 129"/>
                  <a:gd name="T45" fmla="*/ 21 h 121"/>
                  <a:gd name="T46" fmla="*/ 16 w 129"/>
                  <a:gd name="T47" fmla="*/ 21 h 121"/>
                  <a:gd name="T48" fmla="*/ 19 w 129"/>
                  <a:gd name="T49" fmla="*/ 22 h 121"/>
                  <a:gd name="T50" fmla="*/ 21 w 129"/>
                  <a:gd name="T51" fmla="*/ 22 h 121"/>
                  <a:gd name="T52" fmla="*/ 21 w 129"/>
                  <a:gd name="T53" fmla="*/ 22 h 121"/>
                  <a:gd name="T54" fmla="*/ 4 w 129"/>
                  <a:gd name="T55" fmla="*/ 22 h 121"/>
                  <a:gd name="T56" fmla="*/ 4 w 129"/>
                  <a:gd name="T57" fmla="*/ 22 h 121"/>
                  <a:gd name="T58" fmla="*/ 5 w 129"/>
                  <a:gd name="T59" fmla="*/ 22 h 121"/>
                  <a:gd name="T60" fmla="*/ 7 w 129"/>
                  <a:gd name="T61" fmla="*/ 21 h 121"/>
                  <a:gd name="T62" fmla="*/ 8 w 129"/>
                  <a:gd name="T63" fmla="*/ 21 h 121"/>
                  <a:gd name="T64" fmla="*/ 11 w 129"/>
                  <a:gd name="T65" fmla="*/ 19 h 121"/>
                  <a:gd name="T66" fmla="*/ 11 w 129"/>
                  <a:gd name="T67" fmla="*/ 18 h 121"/>
                  <a:gd name="T68" fmla="*/ 11 w 129"/>
                  <a:gd name="T69" fmla="*/ 3 h 121"/>
                  <a:gd name="T70" fmla="*/ 8 w 129"/>
                  <a:gd name="T71" fmla="*/ 2 h 121"/>
                  <a:gd name="T72" fmla="*/ 7 w 129"/>
                  <a:gd name="T73" fmla="*/ 2 h 121"/>
                  <a:gd name="T74" fmla="*/ 5 w 129"/>
                  <a:gd name="T75" fmla="*/ 2 h 121"/>
                  <a:gd name="T76" fmla="*/ 4 w 129"/>
                  <a:gd name="T77" fmla="*/ 1 h 121"/>
                  <a:gd name="T78" fmla="*/ 2 w 129"/>
                  <a:gd name="T79" fmla="*/ 1 h 121"/>
                  <a:gd name="T80" fmla="*/ 0 w 129"/>
                  <a:gd name="T81" fmla="*/ 1 h 121"/>
                  <a:gd name="T82" fmla="*/ 0 w 129"/>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121"/>
                  <a:gd name="T128" fmla="*/ 129 w 12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121">
                    <a:moveTo>
                      <a:pt x="0" y="0"/>
                    </a:moveTo>
                    <a:lnTo>
                      <a:pt x="32" y="0"/>
                    </a:lnTo>
                    <a:lnTo>
                      <a:pt x="105" y="88"/>
                    </a:lnTo>
                    <a:lnTo>
                      <a:pt x="105" y="20"/>
                    </a:lnTo>
                    <a:lnTo>
                      <a:pt x="105" y="12"/>
                    </a:lnTo>
                    <a:lnTo>
                      <a:pt x="101" y="4"/>
                    </a:lnTo>
                    <a:lnTo>
                      <a:pt x="97" y="4"/>
                    </a:lnTo>
                    <a:lnTo>
                      <a:pt x="93" y="0"/>
                    </a:lnTo>
                    <a:lnTo>
                      <a:pt x="89" y="0"/>
                    </a:lnTo>
                    <a:lnTo>
                      <a:pt x="129" y="0"/>
                    </a:lnTo>
                    <a:lnTo>
                      <a:pt x="125" y="0"/>
                    </a:lnTo>
                    <a:lnTo>
                      <a:pt x="117" y="4"/>
                    </a:lnTo>
                    <a:lnTo>
                      <a:pt x="113" y="8"/>
                    </a:lnTo>
                    <a:lnTo>
                      <a:pt x="113" y="12"/>
                    </a:lnTo>
                    <a:lnTo>
                      <a:pt x="113" y="20"/>
                    </a:lnTo>
                    <a:lnTo>
                      <a:pt x="113" y="121"/>
                    </a:lnTo>
                    <a:lnTo>
                      <a:pt x="109" y="121"/>
                    </a:lnTo>
                    <a:lnTo>
                      <a:pt x="32" y="24"/>
                    </a:lnTo>
                    <a:lnTo>
                      <a:pt x="32" y="96"/>
                    </a:lnTo>
                    <a:lnTo>
                      <a:pt x="32" y="104"/>
                    </a:lnTo>
                    <a:lnTo>
                      <a:pt x="32" y="113"/>
                    </a:lnTo>
                    <a:lnTo>
                      <a:pt x="36" y="113"/>
                    </a:lnTo>
                    <a:lnTo>
                      <a:pt x="44" y="117"/>
                    </a:lnTo>
                    <a:lnTo>
                      <a:pt x="48" y="117"/>
                    </a:lnTo>
                    <a:lnTo>
                      <a:pt x="8" y="117"/>
                    </a:lnTo>
                    <a:lnTo>
                      <a:pt x="12" y="117"/>
                    </a:lnTo>
                    <a:lnTo>
                      <a:pt x="16" y="113"/>
                    </a:lnTo>
                    <a:lnTo>
                      <a:pt x="20" y="113"/>
                    </a:lnTo>
                    <a:lnTo>
                      <a:pt x="24" y="104"/>
                    </a:lnTo>
                    <a:lnTo>
                      <a:pt x="24" y="96"/>
                    </a:lnTo>
                    <a:lnTo>
                      <a:pt x="24" y="16"/>
                    </a:lnTo>
                    <a:lnTo>
                      <a:pt x="20" y="12"/>
                    </a:lnTo>
                    <a:lnTo>
                      <a:pt x="16" y="8"/>
                    </a:lnTo>
                    <a:lnTo>
                      <a:pt x="12"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03" name="Freeform 96"/>
              <p:cNvSpPr>
                <a:spLocks noEditPoints="1"/>
              </p:cNvSpPr>
              <p:nvPr/>
            </p:nvSpPr>
            <p:spPr bwMode="auto">
              <a:xfrm>
                <a:off x="5206" y="1917"/>
                <a:ext cx="55" cy="48"/>
              </a:xfrm>
              <a:custGeom>
                <a:avLst/>
                <a:gdLst>
                  <a:gd name="T0" fmla="*/ 15 w 73"/>
                  <a:gd name="T1" fmla="*/ 0 h 85"/>
                  <a:gd name="T2" fmla="*/ 20 w 73"/>
                  <a:gd name="T3" fmla="*/ 0 h 85"/>
                  <a:gd name="T4" fmla="*/ 24 w 73"/>
                  <a:gd name="T5" fmla="*/ 2 h 85"/>
                  <a:gd name="T6" fmla="*/ 28 w 73"/>
                  <a:gd name="T7" fmla="*/ 2 h 85"/>
                  <a:gd name="T8" fmla="*/ 31 w 73"/>
                  <a:gd name="T9" fmla="*/ 5 h 85"/>
                  <a:gd name="T10" fmla="*/ 31 w 73"/>
                  <a:gd name="T11" fmla="*/ 7 h 85"/>
                  <a:gd name="T12" fmla="*/ 31 w 73"/>
                  <a:gd name="T13" fmla="*/ 9 h 85"/>
                  <a:gd name="T14" fmla="*/ 29 w 73"/>
                  <a:gd name="T15" fmla="*/ 11 h 85"/>
                  <a:gd name="T16" fmla="*/ 28 w 73"/>
                  <a:gd name="T17" fmla="*/ 13 h 85"/>
                  <a:gd name="T18" fmla="*/ 24 w 73"/>
                  <a:gd name="T19" fmla="*/ 14 h 85"/>
                  <a:gd name="T20" fmla="*/ 19 w 73"/>
                  <a:gd name="T21" fmla="*/ 15 h 85"/>
                  <a:gd name="T22" fmla="*/ 15 w 73"/>
                  <a:gd name="T23" fmla="*/ 15 h 85"/>
                  <a:gd name="T24" fmla="*/ 11 w 73"/>
                  <a:gd name="T25" fmla="*/ 15 h 85"/>
                  <a:gd name="T26" fmla="*/ 7 w 73"/>
                  <a:gd name="T27" fmla="*/ 14 h 85"/>
                  <a:gd name="T28" fmla="*/ 4 w 73"/>
                  <a:gd name="T29" fmla="*/ 12 h 85"/>
                  <a:gd name="T30" fmla="*/ 0 w 73"/>
                  <a:gd name="T31" fmla="*/ 10 h 85"/>
                  <a:gd name="T32" fmla="*/ 0 w 73"/>
                  <a:gd name="T33" fmla="*/ 8 h 85"/>
                  <a:gd name="T34" fmla="*/ 0 w 73"/>
                  <a:gd name="T35" fmla="*/ 6 h 85"/>
                  <a:gd name="T36" fmla="*/ 2 w 73"/>
                  <a:gd name="T37" fmla="*/ 3 h 85"/>
                  <a:gd name="T38" fmla="*/ 5 w 73"/>
                  <a:gd name="T39" fmla="*/ 2 h 85"/>
                  <a:gd name="T40" fmla="*/ 7 w 73"/>
                  <a:gd name="T41" fmla="*/ 1 h 85"/>
                  <a:gd name="T42" fmla="*/ 12 w 73"/>
                  <a:gd name="T43" fmla="*/ 0 h 85"/>
                  <a:gd name="T44" fmla="*/ 15 w 73"/>
                  <a:gd name="T45" fmla="*/ 0 h 85"/>
                  <a:gd name="T46" fmla="*/ 14 w 73"/>
                  <a:gd name="T47" fmla="*/ 1 h 85"/>
                  <a:gd name="T48" fmla="*/ 12 w 73"/>
                  <a:gd name="T49" fmla="*/ 2 h 85"/>
                  <a:gd name="T50" fmla="*/ 11 w 73"/>
                  <a:gd name="T51" fmla="*/ 2 h 85"/>
                  <a:gd name="T52" fmla="*/ 8 w 73"/>
                  <a:gd name="T53" fmla="*/ 2 h 85"/>
                  <a:gd name="T54" fmla="*/ 7 w 73"/>
                  <a:gd name="T55" fmla="*/ 3 h 85"/>
                  <a:gd name="T56" fmla="*/ 5 w 73"/>
                  <a:gd name="T57" fmla="*/ 5 h 85"/>
                  <a:gd name="T58" fmla="*/ 5 w 73"/>
                  <a:gd name="T59" fmla="*/ 6 h 85"/>
                  <a:gd name="T60" fmla="*/ 7 w 73"/>
                  <a:gd name="T61" fmla="*/ 9 h 85"/>
                  <a:gd name="T62" fmla="*/ 8 w 73"/>
                  <a:gd name="T63" fmla="*/ 11 h 85"/>
                  <a:gd name="T64" fmla="*/ 11 w 73"/>
                  <a:gd name="T65" fmla="*/ 13 h 85"/>
                  <a:gd name="T66" fmla="*/ 14 w 73"/>
                  <a:gd name="T67" fmla="*/ 14 h 85"/>
                  <a:gd name="T68" fmla="*/ 17 w 73"/>
                  <a:gd name="T69" fmla="*/ 14 h 85"/>
                  <a:gd name="T70" fmla="*/ 20 w 73"/>
                  <a:gd name="T71" fmla="*/ 14 h 85"/>
                  <a:gd name="T72" fmla="*/ 22 w 73"/>
                  <a:gd name="T73" fmla="*/ 13 h 85"/>
                  <a:gd name="T74" fmla="*/ 24 w 73"/>
                  <a:gd name="T75" fmla="*/ 11 h 85"/>
                  <a:gd name="T76" fmla="*/ 26 w 73"/>
                  <a:gd name="T77" fmla="*/ 8 h 85"/>
                  <a:gd name="T78" fmla="*/ 24 w 73"/>
                  <a:gd name="T79" fmla="*/ 6 h 85"/>
                  <a:gd name="T80" fmla="*/ 24 w 73"/>
                  <a:gd name="T81" fmla="*/ 5 h 85"/>
                  <a:gd name="T82" fmla="*/ 20 w 73"/>
                  <a:gd name="T83" fmla="*/ 2 h 85"/>
                  <a:gd name="T84" fmla="*/ 19 w 73"/>
                  <a:gd name="T85" fmla="*/ 2 h 85"/>
                  <a:gd name="T86" fmla="*/ 14 w 73"/>
                  <a:gd name="T87" fmla="*/ 1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5"/>
                  <a:gd name="T134" fmla="*/ 73 w 73"/>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5">
                    <a:moveTo>
                      <a:pt x="36" y="0"/>
                    </a:moveTo>
                    <a:lnTo>
                      <a:pt x="48" y="0"/>
                    </a:lnTo>
                    <a:lnTo>
                      <a:pt x="57" y="8"/>
                    </a:lnTo>
                    <a:lnTo>
                      <a:pt x="65" y="12"/>
                    </a:lnTo>
                    <a:lnTo>
                      <a:pt x="73" y="24"/>
                    </a:lnTo>
                    <a:lnTo>
                      <a:pt x="73" y="40"/>
                    </a:lnTo>
                    <a:lnTo>
                      <a:pt x="73" y="52"/>
                    </a:lnTo>
                    <a:lnTo>
                      <a:pt x="69" y="60"/>
                    </a:lnTo>
                    <a:lnTo>
                      <a:pt x="65" y="73"/>
                    </a:lnTo>
                    <a:lnTo>
                      <a:pt x="57" y="77"/>
                    </a:lnTo>
                    <a:lnTo>
                      <a:pt x="44" y="81"/>
                    </a:lnTo>
                    <a:lnTo>
                      <a:pt x="36" y="85"/>
                    </a:lnTo>
                    <a:lnTo>
                      <a:pt x="24" y="81"/>
                    </a:lnTo>
                    <a:lnTo>
                      <a:pt x="16" y="77"/>
                    </a:lnTo>
                    <a:lnTo>
                      <a:pt x="8" y="68"/>
                    </a:lnTo>
                    <a:lnTo>
                      <a:pt x="0" y="56"/>
                    </a:lnTo>
                    <a:lnTo>
                      <a:pt x="0" y="44"/>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3"/>
                    </a:lnTo>
                    <a:lnTo>
                      <a:pt x="32" y="77"/>
                    </a:lnTo>
                    <a:lnTo>
                      <a:pt x="40" y="77"/>
                    </a:lnTo>
                    <a:lnTo>
                      <a:pt x="48" y="77"/>
                    </a:lnTo>
                    <a:lnTo>
                      <a:pt x="52" y="73"/>
                    </a:lnTo>
                    <a:lnTo>
                      <a:pt x="57" y="60"/>
                    </a:lnTo>
                    <a:lnTo>
                      <a:pt x="61" y="48"/>
                    </a:lnTo>
                    <a:lnTo>
                      <a:pt x="57" y="32"/>
                    </a:lnTo>
                    <a:lnTo>
                      <a:pt x="57"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04" name="Freeform 97"/>
              <p:cNvSpPr>
                <a:spLocks/>
              </p:cNvSpPr>
              <p:nvPr/>
            </p:nvSpPr>
            <p:spPr bwMode="auto">
              <a:xfrm>
                <a:off x="5270" y="1919"/>
                <a:ext cx="63" cy="46"/>
              </a:xfrm>
              <a:custGeom>
                <a:avLst/>
                <a:gdLst>
                  <a:gd name="T0" fmla="*/ 30 w 84"/>
                  <a:gd name="T1" fmla="*/ 0 h 81"/>
                  <a:gd name="T2" fmla="*/ 30 w 84"/>
                  <a:gd name="T3" fmla="*/ 8 h 81"/>
                  <a:gd name="T4" fmla="*/ 30 w 84"/>
                  <a:gd name="T5" fmla="*/ 10 h 81"/>
                  <a:gd name="T6" fmla="*/ 30 w 84"/>
                  <a:gd name="T7" fmla="*/ 11 h 81"/>
                  <a:gd name="T8" fmla="*/ 30 w 84"/>
                  <a:gd name="T9" fmla="*/ 12 h 81"/>
                  <a:gd name="T10" fmla="*/ 30 w 84"/>
                  <a:gd name="T11" fmla="*/ 12 h 81"/>
                  <a:gd name="T12" fmla="*/ 32 w 84"/>
                  <a:gd name="T13" fmla="*/ 12 h 81"/>
                  <a:gd name="T14" fmla="*/ 32 w 84"/>
                  <a:gd name="T15" fmla="*/ 12 h 81"/>
                  <a:gd name="T16" fmla="*/ 34 w 84"/>
                  <a:gd name="T17" fmla="*/ 12 h 81"/>
                  <a:gd name="T18" fmla="*/ 34 w 84"/>
                  <a:gd name="T19" fmla="*/ 12 h 81"/>
                  <a:gd name="T20" fmla="*/ 35 w 84"/>
                  <a:gd name="T21" fmla="*/ 12 h 81"/>
                  <a:gd name="T22" fmla="*/ 26 w 84"/>
                  <a:gd name="T23" fmla="*/ 15 h 81"/>
                  <a:gd name="T24" fmla="*/ 24 w 84"/>
                  <a:gd name="T25" fmla="*/ 15 h 81"/>
                  <a:gd name="T26" fmla="*/ 24 w 84"/>
                  <a:gd name="T27" fmla="*/ 11 h 81"/>
                  <a:gd name="T28" fmla="*/ 20 w 84"/>
                  <a:gd name="T29" fmla="*/ 13 h 81"/>
                  <a:gd name="T30" fmla="*/ 16 w 84"/>
                  <a:gd name="T31" fmla="*/ 14 h 81"/>
                  <a:gd name="T32" fmla="*/ 15 w 84"/>
                  <a:gd name="T33" fmla="*/ 14 h 81"/>
                  <a:gd name="T34" fmla="*/ 12 w 84"/>
                  <a:gd name="T35" fmla="*/ 15 h 81"/>
                  <a:gd name="T36" fmla="*/ 10 w 84"/>
                  <a:gd name="T37" fmla="*/ 14 h 81"/>
                  <a:gd name="T38" fmla="*/ 8 w 84"/>
                  <a:gd name="T39" fmla="*/ 14 h 81"/>
                  <a:gd name="T40" fmla="*/ 7 w 84"/>
                  <a:gd name="T41" fmla="*/ 13 h 81"/>
                  <a:gd name="T42" fmla="*/ 5 w 84"/>
                  <a:gd name="T43" fmla="*/ 11 h 81"/>
                  <a:gd name="T44" fmla="*/ 3 w 84"/>
                  <a:gd name="T45" fmla="*/ 10 h 81"/>
                  <a:gd name="T46" fmla="*/ 3 w 84"/>
                  <a:gd name="T47" fmla="*/ 9 h 81"/>
                  <a:gd name="T48" fmla="*/ 3 w 84"/>
                  <a:gd name="T49" fmla="*/ 2 h 81"/>
                  <a:gd name="T50" fmla="*/ 3 w 84"/>
                  <a:gd name="T51" fmla="*/ 2 h 81"/>
                  <a:gd name="T52" fmla="*/ 3 w 84"/>
                  <a:gd name="T53" fmla="*/ 1 h 81"/>
                  <a:gd name="T54" fmla="*/ 3 w 84"/>
                  <a:gd name="T55" fmla="*/ 1 h 81"/>
                  <a:gd name="T56" fmla="*/ 2 w 84"/>
                  <a:gd name="T57" fmla="*/ 0 h 81"/>
                  <a:gd name="T58" fmla="*/ 2 w 84"/>
                  <a:gd name="T59" fmla="*/ 0 h 81"/>
                  <a:gd name="T60" fmla="*/ 0 w 84"/>
                  <a:gd name="T61" fmla="*/ 0 h 81"/>
                  <a:gd name="T62" fmla="*/ 0 w 84"/>
                  <a:gd name="T63" fmla="*/ 0 h 81"/>
                  <a:gd name="T64" fmla="*/ 10 w 84"/>
                  <a:gd name="T65" fmla="*/ 0 h 81"/>
                  <a:gd name="T66" fmla="*/ 10 w 84"/>
                  <a:gd name="T67" fmla="*/ 9 h 81"/>
                  <a:gd name="T68" fmla="*/ 10 w 84"/>
                  <a:gd name="T69" fmla="*/ 11 h 81"/>
                  <a:gd name="T70" fmla="*/ 12 w 84"/>
                  <a:gd name="T71" fmla="*/ 11 h 81"/>
                  <a:gd name="T72" fmla="*/ 14 w 84"/>
                  <a:gd name="T73" fmla="*/ 12 h 81"/>
                  <a:gd name="T74" fmla="*/ 15 w 84"/>
                  <a:gd name="T75" fmla="*/ 12 h 81"/>
                  <a:gd name="T76" fmla="*/ 16 w 84"/>
                  <a:gd name="T77" fmla="*/ 12 h 81"/>
                  <a:gd name="T78" fmla="*/ 19 w 84"/>
                  <a:gd name="T79" fmla="*/ 11 h 81"/>
                  <a:gd name="T80" fmla="*/ 22 w 84"/>
                  <a:gd name="T81" fmla="*/ 11 h 81"/>
                  <a:gd name="T82" fmla="*/ 24 w 84"/>
                  <a:gd name="T83" fmla="*/ 10 h 81"/>
                  <a:gd name="T84" fmla="*/ 24 w 84"/>
                  <a:gd name="T85" fmla="*/ 2 h 81"/>
                  <a:gd name="T86" fmla="*/ 24 w 84"/>
                  <a:gd name="T87" fmla="*/ 2 h 81"/>
                  <a:gd name="T88" fmla="*/ 24 w 84"/>
                  <a:gd name="T89" fmla="*/ 1 h 81"/>
                  <a:gd name="T90" fmla="*/ 22 w 84"/>
                  <a:gd name="T91" fmla="*/ 0 h 81"/>
                  <a:gd name="T92" fmla="*/ 19 w 84"/>
                  <a:gd name="T93" fmla="*/ 0 h 81"/>
                  <a:gd name="T94" fmla="*/ 19 w 84"/>
                  <a:gd name="T95" fmla="*/ 0 h 81"/>
                  <a:gd name="T96" fmla="*/ 30 w 84"/>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1"/>
                  <a:gd name="T149" fmla="*/ 84 w 84"/>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1">
                    <a:moveTo>
                      <a:pt x="72" y="0"/>
                    </a:moveTo>
                    <a:lnTo>
                      <a:pt x="72" y="44"/>
                    </a:lnTo>
                    <a:lnTo>
                      <a:pt x="72" y="56"/>
                    </a:lnTo>
                    <a:lnTo>
                      <a:pt x="72" y="64"/>
                    </a:lnTo>
                    <a:lnTo>
                      <a:pt x="72" y="69"/>
                    </a:lnTo>
                    <a:lnTo>
                      <a:pt x="76" y="69"/>
                    </a:lnTo>
                    <a:lnTo>
                      <a:pt x="80" y="69"/>
                    </a:lnTo>
                    <a:lnTo>
                      <a:pt x="84" y="69"/>
                    </a:lnTo>
                    <a:lnTo>
                      <a:pt x="60" y="81"/>
                    </a:lnTo>
                    <a:lnTo>
                      <a:pt x="56" y="81"/>
                    </a:lnTo>
                    <a:lnTo>
                      <a:pt x="56" y="60"/>
                    </a:lnTo>
                    <a:lnTo>
                      <a:pt x="48" y="73"/>
                    </a:lnTo>
                    <a:lnTo>
                      <a:pt x="40" y="77"/>
                    </a:lnTo>
                    <a:lnTo>
                      <a:pt x="36" y="77"/>
                    </a:lnTo>
                    <a:lnTo>
                      <a:pt x="28" y="81"/>
                    </a:lnTo>
                    <a:lnTo>
                      <a:pt x="24" y="77"/>
                    </a:lnTo>
                    <a:lnTo>
                      <a:pt x="20" y="77"/>
                    </a:lnTo>
                    <a:lnTo>
                      <a:pt x="16" y="73"/>
                    </a:lnTo>
                    <a:lnTo>
                      <a:pt x="12" y="64"/>
                    </a:lnTo>
                    <a:lnTo>
                      <a:pt x="8" y="56"/>
                    </a:lnTo>
                    <a:lnTo>
                      <a:pt x="8" y="48"/>
                    </a:lnTo>
                    <a:lnTo>
                      <a:pt x="8" y="12"/>
                    </a:lnTo>
                    <a:lnTo>
                      <a:pt x="8" y="8"/>
                    </a:lnTo>
                    <a:lnTo>
                      <a:pt x="8" y="4"/>
                    </a:lnTo>
                    <a:lnTo>
                      <a:pt x="4" y="0"/>
                    </a:lnTo>
                    <a:lnTo>
                      <a:pt x="0" y="0"/>
                    </a:lnTo>
                    <a:lnTo>
                      <a:pt x="24" y="0"/>
                    </a:lnTo>
                    <a:lnTo>
                      <a:pt x="24" y="48"/>
                    </a:lnTo>
                    <a:lnTo>
                      <a:pt x="24" y="60"/>
                    </a:lnTo>
                    <a:lnTo>
                      <a:pt x="28" y="64"/>
                    </a:lnTo>
                    <a:lnTo>
                      <a:pt x="32" y="69"/>
                    </a:lnTo>
                    <a:lnTo>
                      <a:pt x="36" y="69"/>
                    </a:lnTo>
                    <a:lnTo>
                      <a:pt x="40" y="69"/>
                    </a:lnTo>
                    <a:lnTo>
                      <a:pt x="44" y="64"/>
                    </a:lnTo>
                    <a:lnTo>
                      <a:pt x="52" y="60"/>
                    </a:lnTo>
                    <a:lnTo>
                      <a:pt x="56" y="56"/>
                    </a:lnTo>
                    <a:lnTo>
                      <a:pt x="56" y="12"/>
                    </a:lnTo>
                    <a:lnTo>
                      <a:pt x="56" y="8"/>
                    </a:lnTo>
                    <a:lnTo>
                      <a:pt x="56" y="4"/>
                    </a:lnTo>
                    <a:lnTo>
                      <a:pt x="52" y="0"/>
                    </a:lnTo>
                    <a:lnTo>
                      <a:pt x="44" y="0"/>
                    </a:lnTo>
                    <a:lnTo>
                      <a:pt x="72"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05" name="Freeform 98"/>
              <p:cNvSpPr>
                <a:spLocks/>
              </p:cNvSpPr>
              <p:nvPr/>
            </p:nvSpPr>
            <p:spPr bwMode="auto">
              <a:xfrm>
                <a:off x="5337" y="1917"/>
                <a:ext cx="63" cy="46"/>
              </a:xfrm>
              <a:custGeom>
                <a:avLst/>
                <a:gdLst>
                  <a:gd name="T0" fmla="*/ 10 w 84"/>
                  <a:gd name="T1" fmla="*/ 3 h 81"/>
                  <a:gd name="T2" fmla="*/ 14 w 84"/>
                  <a:gd name="T3" fmla="*/ 2 h 81"/>
                  <a:gd name="T4" fmla="*/ 16 w 84"/>
                  <a:gd name="T5" fmla="*/ 1 h 81"/>
                  <a:gd name="T6" fmla="*/ 22 w 84"/>
                  <a:gd name="T7" fmla="*/ 0 h 81"/>
                  <a:gd name="T8" fmla="*/ 24 w 84"/>
                  <a:gd name="T9" fmla="*/ 0 h 81"/>
                  <a:gd name="T10" fmla="*/ 26 w 84"/>
                  <a:gd name="T11" fmla="*/ 1 h 81"/>
                  <a:gd name="T12" fmla="*/ 27 w 84"/>
                  <a:gd name="T13" fmla="*/ 2 h 81"/>
                  <a:gd name="T14" fmla="*/ 29 w 84"/>
                  <a:gd name="T15" fmla="*/ 2 h 81"/>
                  <a:gd name="T16" fmla="*/ 30 w 84"/>
                  <a:gd name="T17" fmla="*/ 3 h 81"/>
                  <a:gd name="T18" fmla="*/ 30 w 84"/>
                  <a:gd name="T19" fmla="*/ 5 h 81"/>
                  <a:gd name="T20" fmla="*/ 30 w 84"/>
                  <a:gd name="T21" fmla="*/ 11 h 81"/>
                  <a:gd name="T22" fmla="*/ 30 w 84"/>
                  <a:gd name="T23" fmla="*/ 12 h 81"/>
                  <a:gd name="T24" fmla="*/ 30 w 84"/>
                  <a:gd name="T25" fmla="*/ 13 h 81"/>
                  <a:gd name="T26" fmla="*/ 30 w 84"/>
                  <a:gd name="T27" fmla="*/ 14 h 81"/>
                  <a:gd name="T28" fmla="*/ 32 w 84"/>
                  <a:gd name="T29" fmla="*/ 14 h 81"/>
                  <a:gd name="T30" fmla="*/ 32 w 84"/>
                  <a:gd name="T31" fmla="*/ 15 h 81"/>
                  <a:gd name="T32" fmla="*/ 35 w 84"/>
                  <a:gd name="T33" fmla="*/ 15 h 81"/>
                  <a:gd name="T34" fmla="*/ 35 w 84"/>
                  <a:gd name="T35" fmla="*/ 15 h 81"/>
                  <a:gd name="T36" fmla="*/ 19 w 84"/>
                  <a:gd name="T37" fmla="*/ 15 h 81"/>
                  <a:gd name="T38" fmla="*/ 19 w 84"/>
                  <a:gd name="T39" fmla="*/ 15 h 81"/>
                  <a:gd name="T40" fmla="*/ 20 w 84"/>
                  <a:gd name="T41" fmla="*/ 15 h 81"/>
                  <a:gd name="T42" fmla="*/ 22 w 84"/>
                  <a:gd name="T43" fmla="*/ 15 h 81"/>
                  <a:gd name="T44" fmla="*/ 22 w 84"/>
                  <a:gd name="T45" fmla="*/ 14 h 81"/>
                  <a:gd name="T46" fmla="*/ 24 w 84"/>
                  <a:gd name="T47" fmla="*/ 14 h 81"/>
                  <a:gd name="T48" fmla="*/ 24 w 84"/>
                  <a:gd name="T49" fmla="*/ 13 h 81"/>
                  <a:gd name="T50" fmla="*/ 24 w 84"/>
                  <a:gd name="T51" fmla="*/ 12 h 81"/>
                  <a:gd name="T52" fmla="*/ 24 w 84"/>
                  <a:gd name="T53" fmla="*/ 11 h 81"/>
                  <a:gd name="T54" fmla="*/ 24 w 84"/>
                  <a:gd name="T55" fmla="*/ 6 h 81"/>
                  <a:gd name="T56" fmla="*/ 24 w 84"/>
                  <a:gd name="T57" fmla="*/ 5 h 81"/>
                  <a:gd name="T58" fmla="*/ 22 w 84"/>
                  <a:gd name="T59" fmla="*/ 3 h 81"/>
                  <a:gd name="T60" fmla="*/ 20 w 84"/>
                  <a:gd name="T61" fmla="*/ 2 h 81"/>
                  <a:gd name="T62" fmla="*/ 19 w 84"/>
                  <a:gd name="T63" fmla="*/ 2 h 81"/>
                  <a:gd name="T64" fmla="*/ 14 w 84"/>
                  <a:gd name="T65" fmla="*/ 3 h 81"/>
                  <a:gd name="T66" fmla="*/ 10 w 84"/>
                  <a:gd name="T67" fmla="*/ 5 h 81"/>
                  <a:gd name="T68" fmla="*/ 10 w 84"/>
                  <a:gd name="T69" fmla="*/ 11 h 81"/>
                  <a:gd name="T70" fmla="*/ 10 w 84"/>
                  <a:gd name="T71" fmla="*/ 12 h 81"/>
                  <a:gd name="T72" fmla="*/ 10 w 84"/>
                  <a:gd name="T73" fmla="*/ 13 h 81"/>
                  <a:gd name="T74" fmla="*/ 10 w 84"/>
                  <a:gd name="T75" fmla="*/ 14 h 81"/>
                  <a:gd name="T76" fmla="*/ 12 w 84"/>
                  <a:gd name="T77" fmla="*/ 14 h 81"/>
                  <a:gd name="T78" fmla="*/ 14 w 84"/>
                  <a:gd name="T79" fmla="*/ 15 h 81"/>
                  <a:gd name="T80" fmla="*/ 15 w 84"/>
                  <a:gd name="T81" fmla="*/ 15 h 81"/>
                  <a:gd name="T82" fmla="*/ 15 w 84"/>
                  <a:gd name="T83" fmla="*/ 15 h 81"/>
                  <a:gd name="T84" fmla="*/ 0 w 84"/>
                  <a:gd name="T85" fmla="*/ 15 h 81"/>
                  <a:gd name="T86" fmla="*/ 0 w 84"/>
                  <a:gd name="T87" fmla="*/ 15 h 81"/>
                  <a:gd name="T88" fmla="*/ 0 w 84"/>
                  <a:gd name="T89" fmla="*/ 15 h 81"/>
                  <a:gd name="T90" fmla="*/ 2 w 84"/>
                  <a:gd name="T91" fmla="*/ 14 h 81"/>
                  <a:gd name="T92" fmla="*/ 3 w 84"/>
                  <a:gd name="T93" fmla="*/ 14 h 81"/>
                  <a:gd name="T94" fmla="*/ 3 w 84"/>
                  <a:gd name="T95" fmla="*/ 13 h 81"/>
                  <a:gd name="T96" fmla="*/ 3 w 84"/>
                  <a:gd name="T97" fmla="*/ 11 h 81"/>
                  <a:gd name="T98" fmla="*/ 3 w 84"/>
                  <a:gd name="T99" fmla="*/ 6 h 81"/>
                  <a:gd name="T100" fmla="*/ 3 w 84"/>
                  <a:gd name="T101" fmla="*/ 3 h 81"/>
                  <a:gd name="T102" fmla="*/ 3 w 84"/>
                  <a:gd name="T103" fmla="*/ 3 h 81"/>
                  <a:gd name="T104" fmla="*/ 3 w 84"/>
                  <a:gd name="T105" fmla="*/ 2 h 81"/>
                  <a:gd name="T106" fmla="*/ 3 w 84"/>
                  <a:gd name="T107" fmla="*/ 2 h 81"/>
                  <a:gd name="T108" fmla="*/ 2 w 84"/>
                  <a:gd name="T109" fmla="*/ 2 h 81"/>
                  <a:gd name="T110" fmla="*/ 2 w 84"/>
                  <a:gd name="T111" fmla="*/ 2 h 81"/>
                  <a:gd name="T112" fmla="*/ 0 w 84"/>
                  <a:gd name="T113" fmla="*/ 2 h 81"/>
                  <a:gd name="T114" fmla="*/ 0 w 84"/>
                  <a:gd name="T115" fmla="*/ 2 h 81"/>
                  <a:gd name="T116" fmla="*/ 0 w 84"/>
                  <a:gd name="T117" fmla="*/ 2 h 81"/>
                  <a:gd name="T118" fmla="*/ 8 w 84"/>
                  <a:gd name="T119" fmla="*/ 0 h 81"/>
                  <a:gd name="T120" fmla="*/ 10 w 84"/>
                  <a:gd name="T121" fmla="*/ 0 h 81"/>
                  <a:gd name="T122" fmla="*/ 10 w 84"/>
                  <a:gd name="T123" fmla="*/ 3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16"/>
                    </a:moveTo>
                    <a:lnTo>
                      <a:pt x="32" y="8"/>
                    </a:lnTo>
                    <a:lnTo>
                      <a:pt x="40" y="4"/>
                    </a:lnTo>
                    <a:lnTo>
                      <a:pt x="52" y="0"/>
                    </a:lnTo>
                    <a:lnTo>
                      <a:pt x="56" y="0"/>
                    </a:lnTo>
                    <a:lnTo>
                      <a:pt x="60" y="4"/>
                    </a:lnTo>
                    <a:lnTo>
                      <a:pt x="64" y="8"/>
                    </a:lnTo>
                    <a:lnTo>
                      <a:pt x="68" y="12"/>
                    </a:lnTo>
                    <a:lnTo>
                      <a:pt x="72" y="20"/>
                    </a:lnTo>
                    <a:lnTo>
                      <a:pt x="72" y="28"/>
                    </a:lnTo>
                    <a:lnTo>
                      <a:pt x="72" y="64"/>
                    </a:lnTo>
                    <a:lnTo>
                      <a:pt x="72" y="68"/>
                    </a:lnTo>
                    <a:lnTo>
                      <a:pt x="72" y="73"/>
                    </a:lnTo>
                    <a:lnTo>
                      <a:pt x="72" y="77"/>
                    </a:lnTo>
                    <a:lnTo>
                      <a:pt x="76" y="77"/>
                    </a:lnTo>
                    <a:lnTo>
                      <a:pt x="76" y="81"/>
                    </a:lnTo>
                    <a:lnTo>
                      <a:pt x="84" y="81"/>
                    </a:lnTo>
                    <a:lnTo>
                      <a:pt x="44" y="81"/>
                    </a:lnTo>
                    <a:lnTo>
                      <a:pt x="48" y="81"/>
                    </a:lnTo>
                    <a:lnTo>
                      <a:pt x="52" y="81"/>
                    </a:lnTo>
                    <a:lnTo>
                      <a:pt x="52" y="77"/>
                    </a:lnTo>
                    <a:lnTo>
                      <a:pt x="56" y="77"/>
                    </a:lnTo>
                    <a:lnTo>
                      <a:pt x="56" y="73"/>
                    </a:lnTo>
                    <a:lnTo>
                      <a:pt x="56" y="68"/>
                    </a:lnTo>
                    <a:lnTo>
                      <a:pt x="56" y="64"/>
                    </a:lnTo>
                    <a:lnTo>
                      <a:pt x="56" y="32"/>
                    </a:lnTo>
                    <a:lnTo>
                      <a:pt x="56" y="24"/>
                    </a:lnTo>
                    <a:lnTo>
                      <a:pt x="52" y="16"/>
                    </a:lnTo>
                    <a:lnTo>
                      <a:pt x="48" y="12"/>
                    </a:lnTo>
                    <a:lnTo>
                      <a:pt x="44" y="12"/>
                    </a:lnTo>
                    <a:lnTo>
                      <a:pt x="32" y="16"/>
                    </a:lnTo>
                    <a:lnTo>
                      <a:pt x="24" y="24"/>
                    </a:lnTo>
                    <a:lnTo>
                      <a:pt x="24" y="64"/>
                    </a:lnTo>
                    <a:lnTo>
                      <a:pt x="24" y="68"/>
                    </a:lnTo>
                    <a:lnTo>
                      <a:pt x="24" y="73"/>
                    </a:lnTo>
                    <a:lnTo>
                      <a:pt x="24" y="77"/>
                    </a:lnTo>
                    <a:lnTo>
                      <a:pt x="28" y="77"/>
                    </a:lnTo>
                    <a:lnTo>
                      <a:pt x="32" y="81"/>
                    </a:lnTo>
                    <a:lnTo>
                      <a:pt x="36" y="81"/>
                    </a:lnTo>
                    <a:lnTo>
                      <a:pt x="0" y="81"/>
                    </a:lnTo>
                    <a:lnTo>
                      <a:pt x="4" y="77"/>
                    </a:lnTo>
                    <a:lnTo>
                      <a:pt x="8" y="77"/>
                    </a:lnTo>
                    <a:lnTo>
                      <a:pt x="8" y="73"/>
                    </a:lnTo>
                    <a:lnTo>
                      <a:pt x="8" y="64"/>
                    </a:lnTo>
                    <a:lnTo>
                      <a:pt x="8" y="32"/>
                    </a:lnTo>
                    <a:lnTo>
                      <a:pt x="8" y="20"/>
                    </a:lnTo>
                    <a:lnTo>
                      <a:pt x="8" y="16"/>
                    </a:lnTo>
                    <a:lnTo>
                      <a:pt x="8" y="12"/>
                    </a:lnTo>
                    <a:lnTo>
                      <a:pt x="4" y="12"/>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grpSp>
            <p:nvGrpSpPr>
              <p:cNvPr id="4" name="Group 99"/>
              <p:cNvGrpSpPr>
                <a:grpSpLocks/>
              </p:cNvGrpSpPr>
              <p:nvPr/>
            </p:nvGrpSpPr>
            <p:grpSpPr bwMode="auto">
              <a:xfrm>
                <a:off x="3566" y="2119"/>
                <a:ext cx="1289" cy="93"/>
                <a:chOff x="237" y="3431"/>
                <a:chExt cx="1711" cy="162"/>
              </a:xfrm>
            </p:grpSpPr>
            <p:sp>
              <p:nvSpPr>
                <p:cNvPr id="15429" name="Freeform 100"/>
                <p:cNvSpPr>
                  <a:spLocks/>
                </p:cNvSpPr>
                <p:nvPr/>
              </p:nvSpPr>
              <p:spPr bwMode="auto">
                <a:xfrm>
                  <a:off x="237" y="3435"/>
                  <a:ext cx="53" cy="121"/>
                </a:xfrm>
                <a:custGeom>
                  <a:avLst/>
                  <a:gdLst>
                    <a:gd name="T0" fmla="*/ 53 w 53"/>
                    <a:gd name="T1" fmla="*/ 117 h 121"/>
                    <a:gd name="T2" fmla="*/ 53 w 53"/>
                    <a:gd name="T3" fmla="*/ 121 h 121"/>
                    <a:gd name="T4" fmla="*/ 0 w 53"/>
                    <a:gd name="T5" fmla="*/ 121 h 121"/>
                    <a:gd name="T6" fmla="*/ 0 w 53"/>
                    <a:gd name="T7" fmla="*/ 117 h 121"/>
                    <a:gd name="T8" fmla="*/ 4 w 53"/>
                    <a:gd name="T9" fmla="*/ 117 h 121"/>
                    <a:gd name="T10" fmla="*/ 12 w 53"/>
                    <a:gd name="T11" fmla="*/ 117 h 121"/>
                    <a:gd name="T12" fmla="*/ 16 w 53"/>
                    <a:gd name="T13" fmla="*/ 113 h 121"/>
                    <a:gd name="T14" fmla="*/ 16 w 53"/>
                    <a:gd name="T15" fmla="*/ 109 h 121"/>
                    <a:gd name="T16" fmla="*/ 16 w 53"/>
                    <a:gd name="T17" fmla="*/ 101 h 121"/>
                    <a:gd name="T18" fmla="*/ 16 w 53"/>
                    <a:gd name="T19" fmla="*/ 21 h 121"/>
                    <a:gd name="T20" fmla="*/ 16 w 53"/>
                    <a:gd name="T21" fmla="*/ 17 h 121"/>
                    <a:gd name="T22" fmla="*/ 16 w 53"/>
                    <a:gd name="T23" fmla="*/ 8 h 121"/>
                    <a:gd name="T24" fmla="*/ 16 w 53"/>
                    <a:gd name="T25" fmla="*/ 8 h 121"/>
                    <a:gd name="T26" fmla="*/ 12 w 53"/>
                    <a:gd name="T27" fmla="*/ 4 h 121"/>
                    <a:gd name="T28" fmla="*/ 8 w 53"/>
                    <a:gd name="T29" fmla="*/ 4 h 121"/>
                    <a:gd name="T30" fmla="*/ 4 w 53"/>
                    <a:gd name="T31" fmla="*/ 4 h 121"/>
                    <a:gd name="T32" fmla="*/ 0 w 53"/>
                    <a:gd name="T33" fmla="*/ 4 h 121"/>
                    <a:gd name="T34" fmla="*/ 0 w 53"/>
                    <a:gd name="T35" fmla="*/ 0 h 121"/>
                    <a:gd name="T36" fmla="*/ 53 w 53"/>
                    <a:gd name="T37" fmla="*/ 0 h 121"/>
                    <a:gd name="T38" fmla="*/ 53 w 53"/>
                    <a:gd name="T39" fmla="*/ 4 h 121"/>
                    <a:gd name="T40" fmla="*/ 45 w 53"/>
                    <a:gd name="T41" fmla="*/ 4 h 121"/>
                    <a:gd name="T42" fmla="*/ 41 w 53"/>
                    <a:gd name="T43" fmla="*/ 4 h 121"/>
                    <a:gd name="T44" fmla="*/ 36 w 53"/>
                    <a:gd name="T45" fmla="*/ 8 h 121"/>
                    <a:gd name="T46" fmla="*/ 36 w 53"/>
                    <a:gd name="T47" fmla="*/ 13 h 121"/>
                    <a:gd name="T48" fmla="*/ 32 w 53"/>
                    <a:gd name="T49" fmla="*/ 21 h 121"/>
                    <a:gd name="T50" fmla="*/ 32 w 53"/>
                    <a:gd name="T51" fmla="*/ 101 h 121"/>
                    <a:gd name="T52" fmla="*/ 32 w 53"/>
                    <a:gd name="T53" fmla="*/ 109 h 121"/>
                    <a:gd name="T54" fmla="*/ 36 w 53"/>
                    <a:gd name="T55" fmla="*/ 113 h 121"/>
                    <a:gd name="T56" fmla="*/ 36 w 53"/>
                    <a:gd name="T57" fmla="*/ 113 h 121"/>
                    <a:gd name="T58" fmla="*/ 41 w 53"/>
                    <a:gd name="T59" fmla="*/ 117 h 121"/>
                    <a:gd name="T60" fmla="*/ 41 w 53"/>
                    <a:gd name="T61" fmla="*/ 117 h 121"/>
                    <a:gd name="T62" fmla="*/ 45 w 53"/>
                    <a:gd name="T63" fmla="*/ 117 h 121"/>
                    <a:gd name="T64" fmla="*/ 53 w 53"/>
                    <a:gd name="T65" fmla="*/ 11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21"/>
                    <a:gd name="T101" fmla="*/ 53 w 5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21">
                      <a:moveTo>
                        <a:pt x="53" y="117"/>
                      </a:moveTo>
                      <a:lnTo>
                        <a:pt x="53" y="121"/>
                      </a:lnTo>
                      <a:lnTo>
                        <a:pt x="0" y="121"/>
                      </a:lnTo>
                      <a:lnTo>
                        <a:pt x="0" y="117"/>
                      </a:lnTo>
                      <a:lnTo>
                        <a:pt x="4" y="117"/>
                      </a:lnTo>
                      <a:lnTo>
                        <a:pt x="12" y="117"/>
                      </a:lnTo>
                      <a:lnTo>
                        <a:pt x="16" y="113"/>
                      </a:lnTo>
                      <a:lnTo>
                        <a:pt x="16" y="109"/>
                      </a:lnTo>
                      <a:lnTo>
                        <a:pt x="16" y="101"/>
                      </a:lnTo>
                      <a:lnTo>
                        <a:pt x="16" y="21"/>
                      </a:lnTo>
                      <a:lnTo>
                        <a:pt x="16" y="17"/>
                      </a:lnTo>
                      <a:lnTo>
                        <a:pt x="16" y="8"/>
                      </a:lnTo>
                      <a:lnTo>
                        <a:pt x="12" y="4"/>
                      </a:lnTo>
                      <a:lnTo>
                        <a:pt x="8" y="4"/>
                      </a:lnTo>
                      <a:lnTo>
                        <a:pt x="4" y="4"/>
                      </a:lnTo>
                      <a:lnTo>
                        <a:pt x="0" y="4"/>
                      </a:lnTo>
                      <a:lnTo>
                        <a:pt x="0" y="0"/>
                      </a:lnTo>
                      <a:lnTo>
                        <a:pt x="53" y="0"/>
                      </a:lnTo>
                      <a:lnTo>
                        <a:pt x="53" y="4"/>
                      </a:lnTo>
                      <a:lnTo>
                        <a:pt x="45" y="4"/>
                      </a:lnTo>
                      <a:lnTo>
                        <a:pt x="41" y="4"/>
                      </a:lnTo>
                      <a:lnTo>
                        <a:pt x="36" y="8"/>
                      </a:lnTo>
                      <a:lnTo>
                        <a:pt x="36" y="13"/>
                      </a:lnTo>
                      <a:lnTo>
                        <a:pt x="32" y="21"/>
                      </a:lnTo>
                      <a:lnTo>
                        <a:pt x="32" y="101"/>
                      </a:lnTo>
                      <a:lnTo>
                        <a:pt x="32" y="109"/>
                      </a:lnTo>
                      <a:lnTo>
                        <a:pt x="36" y="113"/>
                      </a:lnTo>
                      <a:lnTo>
                        <a:pt x="41" y="117"/>
                      </a:lnTo>
                      <a:lnTo>
                        <a:pt x="45" y="117"/>
                      </a:lnTo>
                      <a:lnTo>
                        <a:pt x="53" y="117"/>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0" name="Freeform 101"/>
                <p:cNvSpPr>
                  <a:spLocks noEditPoints="1"/>
                </p:cNvSpPr>
                <p:nvPr/>
              </p:nvSpPr>
              <p:spPr bwMode="auto">
                <a:xfrm>
                  <a:off x="479" y="3476"/>
                  <a:ext cx="85" cy="117"/>
                </a:xfrm>
                <a:custGeom>
                  <a:avLst/>
                  <a:gdLst>
                    <a:gd name="T0" fmla="*/ 29 w 85"/>
                    <a:gd name="T1" fmla="*/ 0 h 117"/>
                    <a:gd name="T2" fmla="*/ 33 w 85"/>
                    <a:gd name="T3" fmla="*/ 16 h 117"/>
                    <a:gd name="T4" fmla="*/ 45 w 85"/>
                    <a:gd name="T5" fmla="*/ 4 h 117"/>
                    <a:gd name="T6" fmla="*/ 57 w 85"/>
                    <a:gd name="T7" fmla="*/ 0 h 117"/>
                    <a:gd name="T8" fmla="*/ 77 w 85"/>
                    <a:gd name="T9" fmla="*/ 8 h 117"/>
                    <a:gd name="T10" fmla="*/ 85 w 85"/>
                    <a:gd name="T11" fmla="*/ 24 h 117"/>
                    <a:gd name="T12" fmla="*/ 85 w 85"/>
                    <a:gd name="T13" fmla="*/ 48 h 117"/>
                    <a:gd name="T14" fmla="*/ 73 w 85"/>
                    <a:gd name="T15" fmla="*/ 68 h 117"/>
                    <a:gd name="T16" fmla="*/ 49 w 85"/>
                    <a:gd name="T17" fmla="*/ 80 h 117"/>
                    <a:gd name="T18" fmla="*/ 41 w 85"/>
                    <a:gd name="T19" fmla="*/ 80 h 117"/>
                    <a:gd name="T20" fmla="*/ 33 w 85"/>
                    <a:gd name="T21" fmla="*/ 72 h 117"/>
                    <a:gd name="T22" fmla="*/ 33 w 85"/>
                    <a:gd name="T23" fmla="*/ 105 h 117"/>
                    <a:gd name="T24" fmla="*/ 33 w 85"/>
                    <a:gd name="T25" fmla="*/ 113 h 117"/>
                    <a:gd name="T26" fmla="*/ 37 w 85"/>
                    <a:gd name="T27" fmla="*/ 117 h 117"/>
                    <a:gd name="T28" fmla="*/ 41 w 85"/>
                    <a:gd name="T29" fmla="*/ 117 h 117"/>
                    <a:gd name="T30" fmla="*/ 0 w 85"/>
                    <a:gd name="T31" fmla="*/ 117 h 117"/>
                    <a:gd name="T32" fmla="*/ 8 w 85"/>
                    <a:gd name="T33" fmla="*/ 117 h 117"/>
                    <a:gd name="T34" fmla="*/ 12 w 85"/>
                    <a:gd name="T35" fmla="*/ 113 h 117"/>
                    <a:gd name="T36" fmla="*/ 16 w 85"/>
                    <a:gd name="T37" fmla="*/ 105 h 117"/>
                    <a:gd name="T38" fmla="*/ 16 w 85"/>
                    <a:gd name="T39" fmla="*/ 20 h 117"/>
                    <a:gd name="T40" fmla="*/ 16 w 85"/>
                    <a:gd name="T41" fmla="*/ 12 h 117"/>
                    <a:gd name="T42" fmla="*/ 12 w 85"/>
                    <a:gd name="T43" fmla="*/ 8 h 117"/>
                    <a:gd name="T44" fmla="*/ 8 w 85"/>
                    <a:gd name="T45" fmla="*/ 8 h 117"/>
                    <a:gd name="T46" fmla="*/ 4 w 85"/>
                    <a:gd name="T47" fmla="*/ 8 h 117"/>
                    <a:gd name="T48" fmla="*/ 33 w 85"/>
                    <a:gd name="T49" fmla="*/ 24 h 117"/>
                    <a:gd name="T50" fmla="*/ 33 w 85"/>
                    <a:gd name="T51" fmla="*/ 60 h 117"/>
                    <a:gd name="T52" fmla="*/ 33 w 85"/>
                    <a:gd name="T53" fmla="*/ 68 h 117"/>
                    <a:gd name="T54" fmla="*/ 45 w 85"/>
                    <a:gd name="T55" fmla="*/ 72 h 117"/>
                    <a:gd name="T56" fmla="*/ 57 w 85"/>
                    <a:gd name="T57" fmla="*/ 72 h 117"/>
                    <a:gd name="T58" fmla="*/ 69 w 85"/>
                    <a:gd name="T59" fmla="*/ 60 h 117"/>
                    <a:gd name="T60" fmla="*/ 69 w 85"/>
                    <a:gd name="T61" fmla="*/ 32 h 117"/>
                    <a:gd name="T62" fmla="*/ 65 w 85"/>
                    <a:gd name="T63" fmla="*/ 16 h 117"/>
                    <a:gd name="T64" fmla="*/ 49 w 85"/>
                    <a:gd name="T65" fmla="*/ 12 h 117"/>
                    <a:gd name="T66" fmla="*/ 41 w 85"/>
                    <a:gd name="T67" fmla="*/ 12 h 117"/>
                    <a:gd name="T68" fmla="*/ 33 w 85"/>
                    <a:gd name="T69" fmla="*/ 24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17"/>
                    <a:gd name="T107" fmla="*/ 85 w 85"/>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17">
                      <a:moveTo>
                        <a:pt x="4" y="8"/>
                      </a:moveTo>
                      <a:lnTo>
                        <a:pt x="29" y="0"/>
                      </a:lnTo>
                      <a:lnTo>
                        <a:pt x="33" y="0"/>
                      </a:lnTo>
                      <a:lnTo>
                        <a:pt x="33" y="16"/>
                      </a:lnTo>
                      <a:lnTo>
                        <a:pt x="37" y="8"/>
                      </a:lnTo>
                      <a:lnTo>
                        <a:pt x="45" y="4"/>
                      </a:lnTo>
                      <a:lnTo>
                        <a:pt x="49" y="0"/>
                      </a:lnTo>
                      <a:lnTo>
                        <a:pt x="57" y="0"/>
                      </a:lnTo>
                      <a:lnTo>
                        <a:pt x="69" y="0"/>
                      </a:lnTo>
                      <a:lnTo>
                        <a:pt x="77" y="8"/>
                      </a:lnTo>
                      <a:lnTo>
                        <a:pt x="81" y="16"/>
                      </a:lnTo>
                      <a:lnTo>
                        <a:pt x="85" y="24"/>
                      </a:lnTo>
                      <a:lnTo>
                        <a:pt x="85" y="36"/>
                      </a:lnTo>
                      <a:lnTo>
                        <a:pt x="85" y="48"/>
                      </a:lnTo>
                      <a:lnTo>
                        <a:pt x="81" y="60"/>
                      </a:lnTo>
                      <a:lnTo>
                        <a:pt x="73" y="68"/>
                      </a:lnTo>
                      <a:lnTo>
                        <a:pt x="65" y="76"/>
                      </a:lnTo>
                      <a:lnTo>
                        <a:pt x="49" y="80"/>
                      </a:lnTo>
                      <a:lnTo>
                        <a:pt x="45" y="80"/>
                      </a:lnTo>
                      <a:lnTo>
                        <a:pt x="41" y="80"/>
                      </a:lnTo>
                      <a:lnTo>
                        <a:pt x="37" y="76"/>
                      </a:lnTo>
                      <a:lnTo>
                        <a:pt x="33" y="72"/>
                      </a:lnTo>
                      <a:lnTo>
                        <a:pt x="33" y="101"/>
                      </a:lnTo>
                      <a:lnTo>
                        <a:pt x="33" y="105"/>
                      </a:lnTo>
                      <a:lnTo>
                        <a:pt x="33" y="109"/>
                      </a:lnTo>
                      <a:lnTo>
                        <a:pt x="33" y="113"/>
                      </a:lnTo>
                      <a:lnTo>
                        <a:pt x="37" y="117"/>
                      </a:lnTo>
                      <a:lnTo>
                        <a:pt x="41" y="117"/>
                      </a:lnTo>
                      <a:lnTo>
                        <a:pt x="0" y="117"/>
                      </a:lnTo>
                      <a:lnTo>
                        <a:pt x="4" y="117"/>
                      </a:lnTo>
                      <a:lnTo>
                        <a:pt x="8" y="117"/>
                      </a:lnTo>
                      <a:lnTo>
                        <a:pt x="12" y="113"/>
                      </a:lnTo>
                      <a:lnTo>
                        <a:pt x="16" y="109"/>
                      </a:lnTo>
                      <a:lnTo>
                        <a:pt x="16" y="105"/>
                      </a:lnTo>
                      <a:lnTo>
                        <a:pt x="16" y="101"/>
                      </a:lnTo>
                      <a:lnTo>
                        <a:pt x="16" y="20"/>
                      </a:lnTo>
                      <a:lnTo>
                        <a:pt x="16" y="16"/>
                      </a:lnTo>
                      <a:lnTo>
                        <a:pt x="16" y="12"/>
                      </a:lnTo>
                      <a:lnTo>
                        <a:pt x="12" y="8"/>
                      </a:lnTo>
                      <a:lnTo>
                        <a:pt x="8" y="8"/>
                      </a:lnTo>
                      <a:lnTo>
                        <a:pt x="4" y="8"/>
                      </a:lnTo>
                      <a:close/>
                      <a:moveTo>
                        <a:pt x="33" y="24"/>
                      </a:moveTo>
                      <a:lnTo>
                        <a:pt x="33" y="52"/>
                      </a:lnTo>
                      <a:lnTo>
                        <a:pt x="33" y="60"/>
                      </a:lnTo>
                      <a:lnTo>
                        <a:pt x="33" y="64"/>
                      </a:lnTo>
                      <a:lnTo>
                        <a:pt x="33" y="68"/>
                      </a:lnTo>
                      <a:lnTo>
                        <a:pt x="37" y="72"/>
                      </a:lnTo>
                      <a:lnTo>
                        <a:pt x="45" y="72"/>
                      </a:lnTo>
                      <a:lnTo>
                        <a:pt x="49" y="76"/>
                      </a:lnTo>
                      <a:lnTo>
                        <a:pt x="57" y="72"/>
                      </a:lnTo>
                      <a:lnTo>
                        <a:pt x="65" y="68"/>
                      </a:lnTo>
                      <a:lnTo>
                        <a:pt x="69" y="60"/>
                      </a:lnTo>
                      <a:lnTo>
                        <a:pt x="73" y="44"/>
                      </a:lnTo>
                      <a:lnTo>
                        <a:pt x="69" y="32"/>
                      </a:lnTo>
                      <a:lnTo>
                        <a:pt x="69" y="24"/>
                      </a:lnTo>
                      <a:lnTo>
                        <a:pt x="65" y="16"/>
                      </a:lnTo>
                      <a:lnTo>
                        <a:pt x="57" y="12"/>
                      </a:lnTo>
                      <a:lnTo>
                        <a:pt x="49" y="12"/>
                      </a:lnTo>
                      <a:lnTo>
                        <a:pt x="45" y="12"/>
                      </a:lnTo>
                      <a:lnTo>
                        <a:pt x="41" y="12"/>
                      </a:lnTo>
                      <a:lnTo>
                        <a:pt x="37" y="16"/>
                      </a:lnTo>
                      <a:lnTo>
                        <a:pt x="33"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1" name="Freeform 102"/>
                <p:cNvSpPr>
                  <a:spLocks/>
                </p:cNvSpPr>
                <p:nvPr/>
              </p:nvSpPr>
              <p:spPr bwMode="auto">
                <a:xfrm>
                  <a:off x="572" y="3476"/>
                  <a:ext cx="57" cy="80"/>
                </a:xfrm>
                <a:custGeom>
                  <a:avLst/>
                  <a:gdLst>
                    <a:gd name="T0" fmla="*/ 24 w 57"/>
                    <a:gd name="T1" fmla="*/ 0 h 80"/>
                    <a:gd name="T2" fmla="*/ 24 w 57"/>
                    <a:gd name="T3" fmla="*/ 20 h 80"/>
                    <a:gd name="T4" fmla="*/ 32 w 57"/>
                    <a:gd name="T5" fmla="*/ 8 h 80"/>
                    <a:gd name="T6" fmla="*/ 40 w 57"/>
                    <a:gd name="T7" fmla="*/ 0 h 80"/>
                    <a:gd name="T8" fmla="*/ 48 w 57"/>
                    <a:gd name="T9" fmla="*/ 0 h 80"/>
                    <a:gd name="T10" fmla="*/ 53 w 57"/>
                    <a:gd name="T11" fmla="*/ 0 h 80"/>
                    <a:gd name="T12" fmla="*/ 53 w 57"/>
                    <a:gd name="T13" fmla="*/ 0 h 80"/>
                    <a:gd name="T14" fmla="*/ 57 w 57"/>
                    <a:gd name="T15" fmla="*/ 4 h 80"/>
                    <a:gd name="T16" fmla="*/ 57 w 57"/>
                    <a:gd name="T17" fmla="*/ 8 h 80"/>
                    <a:gd name="T18" fmla="*/ 57 w 57"/>
                    <a:gd name="T19" fmla="*/ 12 h 80"/>
                    <a:gd name="T20" fmla="*/ 57 w 57"/>
                    <a:gd name="T21" fmla="*/ 16 h 80"/>
                    <a:gd name="T22" fmla="*/ 53 w 57"/>
                    <a:gd name="T23" fmla="*/ 16 h 80"/>
                    <a:gd name="T24" fmla="*/ 48 w 57"/>
                    <a:gd name="T25" fmla="*/ 20 h 80"/>
                    <a:gd name="T26" fmla="*/ 48 w 57"/>
                    <a:gd name="T27" fmla="*/ 16 h 80"/>
                    <a:gd name="T28" fmla="*/ 44 w 57"/>
                    <a:gd name="T29" fmla="*/ 16 h 80"/>
                    <a:gd name="T30" fmla="*/ 40 w 57"/>
                    <a:gd name="T31" fmla="*/ 12 h 80"/>
                    <a:gd name="T32" fmla="*/ 36 w 57"/>
                    <a:gd name="T33" fmla="*/ 12 h 80"/>
                    <a:gd name="T34" fmla="*/ 36 w 57"/>
                    <a:gd name="T35" fmla="*/ 12 h 80"/>
                    <a:gd name="T36" fmla="*/ 36 w 57"/>
                    <a:gd name="T37" fmla="*/ 12 h 80"/>
                    <a:gd name="T38" fmla="*/ 32 w 57"/>
                    <a:gd name="T39" fmla="*/ 16 h 80"/>
                    <a:gd name="T40" fmla="*/ 24 w 57"/>
                    <a:gd name="T41" fmla="*/ 24 h 80"/>
                    <a:gd name="T42" fmla="*/ 24 w 57"/>
                    <a:gd name="T43" fmla="*/ 60 h 80"/>
                    <a:gd name="T44" fmla="*/ 28 w 57"/>
                    <a:gd name="T45" fmla="*/ 68 h 80"/>
                    <a:gd name="T46" fmla="*/ 28 w 57"/>
                    <a:gd name="T47" fmla="*/ 72 h 80"/>
                    <a:gd name="T48" fmla="*/ 28 w 57"/>
                    <a:gd name="T49" fmla="*/ 72 h 80"/>
                    <a:gd name="T50" fmla="*/ 32 w 57"/>
                    <a:gd name="T51" fmla="*/ 76 h 80"/>
                    <a:gd name="T52" fmla="*/ 36 w 57"/>
                    <a:gd name="T53" fmla="*/ 76 h 80"/>
                    <a:gd name="T54" fmla="*/ 40 w 57"/>
                    <a:gd name="T55" fmla="*/ 76 h 80"/>
                    <a:gd name="T56" fmla="*/ 40 w 57"/>
                    <a:gd name="T57" fmla="*/ 80 h 80"/>
                    <a:gd name="T58" fmla="*/ 0 w 57"/>
                    <a:gd name="T59" fmla="*/ 80 h 80"/>
                    <a:gd name="T60" fmla="*/ 0 w 57"/>
                    <a:gd name="T61" fmla="*/ 76 h 80"/>
                    <a:gd name="T62" fmla="*/ 4 w 57"/>
                    <a:gd name="T63" fmla="*/ 76 h 80"/>
                    <a:gd name="T64" fmla="*/ 8 w 57"/>
                    <a:gd name="T65" fmla="*/ 76 h 80"/>
                    <a:gd name="T66" fmla="*/ 8 w 57"/>
                    <a:gd name="T67" fmla="*/ 72 h 80"/>
                    <a:gd name="T68" fmla="*/ 12 w 57"/>
                    <a:gd name="T69" fmla="*/ 68 h 80"/>
                    <a:gd name="T70" fmla="*/ 12 w 57"/>
                    <a:gd name="T71" fmla="*/ 68 h 80"/>
                    <a:gd name="T72" fmla="*/ 12 w 57"/>
                    <a:gd name="T73" fmla="*/ 60 h 80"/>
                    <a:gd name="T74" fmla="*/ 12 w 57"/>
                    <a:gd name="T75" fmla="*/ 32 h 80"/>
                    <a:gd name="T76" fmla="*/ 12 w 57"/>
                    <a:gd name="T77" fmla="*/ 20 h 80"/>
                    <a:gd name="T78" fmla="*/ 12 w 57"/>
                    <a:gd name="T79" fmla="*/ 12 h 80"/>
                    <a:gd name="T80" fmla="*/ 12 w 57"/>
                    <a:gd name="T81" fmla="*/ 12 h 80"/>
                    <a:gd name="T82" fmla="*/ 8 w 57"/>
                    <a:gd name="T83" fmla="*/ 8 h 80"/>
                    <a:gd name="T84" fmla="*/ 8 w 57"/>
                    <a:gd name="T85" fmla="*/ 8 h 80"/>
                    <a:gd name="T86" fmla="*/ 4 w 57"/>
                    <a:gd name="T87" fmla="*/ 8 h 80"/>
                    <a:gd name="T88" fmla="*/ 4 w 57"/>
                    <a:gd name="T89" fmla="*/ 8 h 80"/>
                    <a:gd name="T90" fmla="*/ 0 w 57"/>
                    <a:gd name="T91" fmla="*/ 8 h 80"/>
                    <a:gd name="T92" fmla="*/ 0 w 57"/>
                    <a:gd name="T93" fmla="*/ 8 h 80"/>
                    <a:gd name="T94" fmla="*/ 24 w 57"/>
                    <a:gd name="T95" fmla="*/ 0 h 80"/>
                    <a:gd name="T96" fmla="*/ 24 w 57"/>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80"/>
                    <a:gd name="T149" fmla="*/ 57 w 57"/>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80">
                      <a:moveTo>
                        <a:pt x="24" y="0"/>
                      </a:moveTo>
                      <a:lnTo>
                        <a:pt x="24" y="20"/>
                      </a:lnTo>
                      <a:lnTo>
                        <a:pt x="32" y="8"/>
                      </a:lnTo>
                      <a:lnTo>
                        <a:pt x="40" y="0"/>
                      </a:lnTo>
                      <a:lnTo>
                        <a:pt x="48" y="0"/>
                      </a:lnTo>
                      <a:lnTo>
                        <a:pt x="53" y="0"/>
                      </a:lnTo>
                      <a:lnTo>
                        <a:pt x="57" y="4"/>
                      </a:lnTo>
                      <a:lnTo>
                        <a:pt x="57" y="8"/>
                      </a:lnTo>
                      <a:lnTo>
                        <a:pt x="57" y="12"/>
                      </a:lnTo>
                      <a:lnTo>
                        <a:pt x="57" y="16"/>
                      </a:lnTo>
                      <a:lnTo>
                        <a:pt x="53" y="16"/>
                      </a:lnTo>
                      <a:lnTo>
                        <a:pt x="48" y="20"/>
                      </a:lnTo>
                      <a:lnTo>
                        <a:pt x="48" y="16"/>
                      </a:lnTo>
                      <a:lnTo>
                        <a:pt x="44" y="16"/>
                      </a:lnTo>
                      <a:lnTo>
                        <a:pt x="40" y="12"/>
                      </a:lnTo>
                      <a:lnTo>
                        <a:pt x="36" y="12"/>
                      </a:lnTo>
                      <a:lnTo>
                        <a:pt x="32" y="16"/>
                      </a:lnTo>
                      <a:lnTo>
                        <a:pt x="24" y="24"/>
                      </a:lnTo>
                      <a:lnTo>
                        <a:pt x="24" y="60"/>
                      </a:lnTo>
                      <a:lnTo>
                        <a:pt x="28" y="68"/>
                      </a:lnTo>
                      <a:lnTo>
                        <a:pt x="28" y="72"/>
                      </a:lnTo>
                      <a:lnTo>
                        <a:pt x="32" y="76"/>
                      </a:lnTo>
                      <a:lnTo>
                        <a:pt x="36" y="76"/>
                      </a:lnTo>
                      <a:lnTo>
                        <a:pt x="40" y="76"/>
                      </a:lnTo>
                      <a:lnTo>
                        <a:pt x="40" y="80"/>
                      </a:lnTo>
                      <a:lnTo>
                        <a:pt x="0" y="80"/>
                      </a:lnTo>
                      <a:lnTo>
                        <a:pt x="0" y="76"/>
                      </a:lnTo>
                      <a:lnTo>
                        <a:pt x="4" y="76"/>
                      </a:lnTo>
                      <a:lnTo>
                        <a:pt x="8" y="76"/>
                      </a:lnTo>
                      <a:lnTo>
                        <a:pt x="8" y="72"/>
                      </a:lnTo>
                      <a:lnTo>
                        <a:pt x="12" y="68"/>
                      </a:lnTo>
                      <a:lnTo>
                        <a:pt x="12" y="60"/>
                      </a:lnTo>
                      <a:lnTo>
                        <a:pt x="12" y="32"/>
                      </a:lnTo>
                      <a:lnTo>
                        <a:pt x="12" y="20"/>
                      </a:lnTo>
                      <a:lnTo>
                        <a:pt x="12" y="12"/>
                      </a:lnTo>
                      <a:lnTo>
                        <a:pt x="8" y="8"/>
                      </a:lnTo>
                      <a:lnTo>
                        <a:pt x="4" y="8"/>
                      </a:lnTo>
                      <a:lnTo>
                        <a:pt x="0" y="8"/>
                      </a:lnTo>
                      <a:lnTo>
                        <a:pt x="24"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2" name="Freeform 103"/>
                <p:cNvSpPr>
                  <a:spLocks noEditPoints="1"/>
                </p:cNvSpPr>
                <p:nvPr/>
              </p:nvSpPr>
              <p:spPr bwMode="auto">
                <a:xfrm>
                  <a:off x="637" y="3476"/>
                  <a:ext cx="64" cy="80"/>
                </a:xfrm>
                <a:custGeom>
                  <a:avLst/>
                  <a:gdLst>
                    <a:gd name="T0" fmla="*/ 12 w 64"/>
                    <a:gd name="T1" fmla="*/ 28 h 80"/>
                    <a:gd name="T2" fmla="*/ 12 w 64"/>
                    <a:gd name="T3" fmla="*/ 44 h 80"/>
                    <a:gd name="T4" fmla="*/ 20 w 64"/>
                    <a:gd name="T5" fmla="*/ 56 h 80"/>
                    <a:gd name="T6" fmla="*/ 28 w 64"/>
                    <a:gd name="T7" fmla="*/ 64 h 80"/>
                    <a:gd name="T8" fmla="*/ 40 w 64"/>
                    <a:gd name="T9" fmla="*/ 64 h 80"/>
                    <a:gd name="T10" fmla="*/ 48 w 64"/>
                    <a:gd name="T11" fmla="*/ 64 h 80"/>
                    <a:gd name="T12" fmla="*/ 52 w 64"/>
                    <a:gd name="T13" fmla="*/ 64 h 80"/>
                    <a:gd name="T14" fmla="*/ 56 w 64"/>
                    <a:gd name="T15" fmla="*/ 56 h 80"/>
                    <a:gd name="T16" fmla="*/ 64 w 64"/>
                    <a:gd name="T17" fmla="*/ 48 h 80"/>
                    <a:gd name="T18" fmla="*/ 64 w 64"/>
                    <a:gd name="T19" fmla="*/ 48 h 80"/>
                    <a:gd name="T20" fmla="*/ 60 w 64"/>
                    <a:gd name="T21" fmla="*/ 60 h 80"/>
                    <a:gd name="T22" fmla="*/ 52 w 64"/>
                    <a:gd name="T23" fmla="*/ 72 h 80"/>
                    <a:gd name="T24" fmla="*/ 44 w 64"/>
                    <a:gd name="T25" fmla="*/ 80 h 80"/>
                    <a:gd name="T26" fmla="*/ 32 w 64"/>
                    <a:gd name="T27" fmla="*/ 80 h 80"/>
                    <a:gd name="T28" fmla="*/ 20 w 64"/>
                    <a:gd name="T29" fmla="*/ 76 h 80"/>
                    <a:gd name="T30" fmla="*/ 8 w 64"/>
                    <a:gd name="T31" fmla="*/ 68 h 80"/>
                    <a:gd name="T32" fmla="*/ 4 w 64"/>
                    <a:gd name="T33" fmla="*/ 60 h 80"/>
                    <a:gd name="T34" fmla="*/ 0 w 64"/>
                    <a:gd name="T35" fmla="*/ 52 h 80"/>
                    <a:gd name="T36" fmla="*/ 0 w 64"/>
                    <a:gd name="T37" fmla="*/ 40 h 80"/>
                    <a:gd name="T38" fmla="*/ 0 w 64"/>
                    <a:gd name="T39" fmla="*/ 28 h 80"/>
                    <a:gd name="T40" fmla="*/ 4 w 64"/>
                    <a:gd name="T41" fmla="*/ 16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0 w 64"/>
                    <a:gd name="T55" fmla="*/ 16 h 80"/>
                    <a:gd name="T56" fmla="*/ 64 w 64"/>
                    <a:gd name="T57" fmla="*/ 28 h 80"/>
                    <a:gd name="T58" fmla="*/ 12 w 64"/>
                    <a:gd name="T59" fmla="*/ 28 h 80"/>
                    <a:gd name="T60" fmla="*/ 12 w 64"/>
                    <a:gd name="T61" fmla="*/ 24 h 80"/>
                    <a:gd name="T62" fmla="*/ 44 w 64"/>
                    <a:gd name="T63" fmla="*/ 24 h 80"/>
                    <a:gd name="T64" fmla="*/ 44 w 64"/>
                    <a:gd name="T65" fmla="*/ 16 h 80"/>
                    <a:gd name="T66" fmla="*/ 44 w 64"/>
                    <a:gd name="T67" fmla="*/ 12 h 80"/>
                    <a:gd name="T68" fmla="*/ 40 w 64"/>
                    <a:gd name="T69" fmla="*/ 8 h 80"/>
                    <a:gd name="T70" fmla="*/ 36 w 64"/>
                    <a:gd name="T71" fmla="*/ 8 h 80"/>
                    <a:gd name="T72" fmla="*/ 32 w 64"/>
                    <a:gd name="T73" fmla="*/ 4 h 80"/>
                    <a:gd name="T74" fmla="*/ 28 w 64"/>
                    <a:gd name="T75" fmla="*/ 4 h 80"/>
                    <a:gd name="T76" fmla="*/ 24 w 64"/>
                    <a:gd name="T77" fmla="*/ 4 h 80"/>
                    <a:gd name="T78" fmla="*/ 16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4"/>
                      </a:lnTo>
                      <a:lnTo>
                        <a:pt x="48" y="64"/>
                      </a:lnTo>
                      <a:lnTo>
                        <a:pt x="52" y="64"/>
                      </a:lnTo>
                      <a:lnTo>
                        <a:pt x="56" y="56"/>
                      </a:lnTo>
                      <a:lnTo>
                        <a:pt x="64" y="48"/>
                      </a:lnTo>
                      <a:lnTo>
                        <a:pt x="60" y="60"/>
                      </a:lnTo>
                      <a:lnTo>
                        <a:pt x="52" y="72"/>
                      </a:lnTo>
                      <a:lnTo>
                        <a:pt x="44" y="80"/>
                      </a:lnTo>
                      <a:lnTo>
                        <a:pt x="32" y="80"/>
                      </a:lnTo>
                      <a:lnTo>
                        <a:pt x="20" y="76"/>
                      </a:lnTo>
                      <a:lnTo>
                        <a:pt x="8" y="68"/>
                      </a:lnTo>
                      <a:lnTo>
                        <a:pt x="4" y="60"/>
                      </a:lnTo>
                      <a:lnTo>
                        <a:pt x="0" y="52"/>
                      </a:lnTo>
                      <a:lnTo>
                        <a:pt x="0" y="40"/>
                      </a:lnTo>
                      <a:lnTo>
                        <a:pt x="0" y="28"/>
                      </a:lnTo>
                      <a:lnTo>
                        <a:pt x="4" y="16"/>
                      </a:lnTo>
                      <a:lnTo>
                        <a:pt x="8" y="8"/>
                      </a:lnTo>
                      <a:lnTo>
                        <a:pt x="16" y="4"/>
                      </a:lnTo>
                      <a:lnTo>
                        <a:pt x="24" y="0"/>
                      </a:lnTo>
                      <a:lnTo>
                        <a:pt x="36" y="0"/>
                      </a:lnTo>
                      <a:lnTo>
                        <a:pt x="48" y="0"/>
                      </a:lnTo>
                      <a:lnTo>
                        <a:pt x="56" y="8"/>
                      </a:lnTo>
                      <a:lnTo>
                        <a:pt x="60" y="16"/>
                      </a:lnTo>
                      <a:lnTo>
                        <a:pt x="64" y="28"/>
                      </a:lnTo>
                      <a:lnTo>
                        <a:pt x="12" y="28"/>
                      </a:lnTo>
                      <a:close/>
                      <a:moveTo>
                        <a:pt x="12" y="24"/>
                      </a:moveTo>
                      <a:lnTo>
                        <a:pt x="44" y="24"/>
                      </a:lnTo>
                      <a:lnTo>
                        <a:pt x="44" y="16"/>
                      </a:lnTo>
                      <a:lnTo>
                        <a:pt x="44" y="12"/>
                      </a:lnTo>
                      <a:lnTo>
                        <a:pt x="40" y="8"/>
                      </a:lnTo>
                      <a:lnTo>
                        <a:pt x="36" y="8"/>
                      </a:lnTo>
                      <a:lnTo>
                        <a:pt x="32" y="4"/>
                      </a:lnTo>
                      <a:lnTo>
                        <a:pt x="28" y="4"/>
                      </a:lnTo>
                      <a:lnTo>
                        <a:pt x="24" y="4"/>
                      </a:lnTo>
                      <a:lnTo>
                        <a:pt x="16" y="8"/>
                      </a:lnTo>
                      <a:lnTo>
                        <a:pt x="12" y="16"/>
                      </a:lnTo>
                      <a:lnTo>
                        <a:pt x="12"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3" name="Freeform 104"/>
                <p:cNvSpPr>
                  <a:spLocks/>
                </p:cNvSpPr>
                <p:nvPr/>
              </p:nvSpPr>
              <p:spPr bwMode="auto">
                <a:xfrm>
                  <a:off x="713" y="3431"/>
                  <a:ext cx="73" cy="125"/>
                </a:xfrm>
                <a:custGeom>
                  <a:avLst/>
                  <a:gdLst>
                    <a:gd name="T0" fmla="*/ 33 w 73"/>
                    <a:gd name="T1" fmla="*/ 49 h 125"/>
                    <a:gd name="T2" fmla="*/ 33 w 73"/>
                    <a:gd name="T3" fmla="*/ 105 h 125"/>
                    <a:gd name="T4" fmla="*/ 33 w 73"/>
                    <a:gd name="T5" fmla="*/ 113 h 125"/>
                    <a:gd name="T6" fmla="*/ 33 w 73"/>
                    <a:gd name="T7" fmla="*/ 117 h 125"/>
                    <a:gd name="T8" fmla="*/ 37 w 73"/>
                    <a:gd name="T9" fmla="*/ 121 h 125"/>
                    <a:gd name="T10" fmla="*/ 41 w 73"/>
                    <a:gd name="T11" fmla="*/ 121 h 125"/>
                    <a:gd name="T12" fmla="*/ 49 w 73"/>
                    <a:gd name="T13" fmla="*/ 121 h 125"/>
                    <a:gd name="T14" fmla="*/ 49 w 73"/>
                    <a:gd name="T15" fmla="*/ 125 h 125"/>
                    <a:gd name="T16" fmla="*/ 0 w 73"/>
                    <a:gd name="T17" fmla="*/ 125 h 125"/>
                    <a:gd name="T18" fmla="*/ 0 w 73"/>
                    <a:gd name="T19" fmla="*/ 121 h 125"/>
                    <a:gd name="T20" fmla="*/ 4 w 73"/>
                    <a:gd name="T21" fmla="*/ 121 h 125"/>
                    <a:gd name="T22" fmla="*/ 8 w 73"/>
                    <a:gd name="T23" fmla="*/ 121 h 125"/>
                    <a:gd name="T24" fmla="*/ 12 w 73"/>
                    <a:gd name="T25" fmla="*/ 121 h 125"/>
                    <a:gd name="T26" fmla="*/ 12 w 73"/>
                    <a:gd name="T27" fmla="*/ 117 h 125"/>
                    <a:gd name="T28" fmla="*/ 16 w 73"/>
                    <a:gd name="T29" fmla="*/ 117 h 125"/>
                    <a:gd name="T30" fmla="*/ 16 w 73"/>
                    <a:gd name="T31" fmla="*/ 109 h 125"/>
                    <a:gd name="T32" fmla="*/ 16 w 73"/>
                    <a:gd name="T33" fmla="*/ 105 h 125"/>
                    <a:gd name="T34" fmla="*/ 16 w 73"/>
                    <a:gd name="T35" fmla="*/ 49 h 125"/>
                    <a:gd name="T36" fmla="*/ 0 w 73"/>
                    <a:gd name="T37" fmla="*/ 49 h 125"/>
                    <a:gd name="T38" fmla="*/ 0 w 73"/>
                    <a:gd name="T39" fmla="*/ 45 h 125"/>
                    <a:gd name="T40" fmla="*/ 16 w 73"/>
                    <a:gd name="T41" fmla="*/ 45 h 125"/>
                    <a:gd name="T42" fmla="*/ 16 w 73"/>
                    <a:gd name="T43" fmla="*/ 41 h 125"/>
                    <a:gd name="T44" fmla="*/ 16 w 73"/>
                    <a:gd name="T45" fmla="*/ 29 h 125"/>
                    <a:gd name="T46" fmla="*/ 20 w 73"/>
                    <a:gd name="T47" fmla="*/ 21 h 125"/>
                    <a:gd name="T48" fmla="*/ 25 w 73"/>
                    <a:gd name="T49" fmla="*/ 12 h 125"/>
                    <a:gd name="T50" fmla="*/ 33 w 73"/>
                    <a:gd name="T51" fmla="*/ 4 h 125"/>
                    <a:gd name="T52" fmla="*/ 41 w 73"/>
                    <a:gd name="T53" fmla="*/ 0 h 125"/>
                    <a:gd name="T54" fmla="*/ 49 w 73"/>
                    <a:gd name="T55" fmla="*/ 0 h 125"/>
                    <a:gd name="T56" fmla="*/ 57 w 73"/>
                    <a:gd name="T57" fmla="*/ 0 h 125"/>
                    <a:gd name="T58" fmla="*/ 65 w 73"/>
                    <a:gd name="T59" fmla="*/ 8 h 125"/>
                    <a:gd name="T60" fmla="*/ 69 w 73"/>
                    <a:gd name="T61" fmla="*/ 12 h 125"/>
                    <a:gd name="T62" fmla="*/ 73 w 73"/>
                    <a:gd name="T63" fmla="*/ 17 h 125"/>
                    <a:gd name="T64" fmla="*/ 69 w 73"/>
                    <a:gd name="T65" fmla="*/ 17 h 125"/>
                    <a:gd name="T66" fmla="*/ 69 w 73"/>
                    <a:gd name="T67" fmla="*/ 21 h 125"/>
                    <a:gd name="T68" fmla="*/ 65 w 73"/>
                    <a:gd name="T69" fmla="*/ 21 h 125"/>
                    <a:gd name="T70" fmla="*/ 65 w 73"/>
                    <a:gd name="T71" fmla="*/ 25 h 125"/>
                    <a:gd name="T72" fmla="*/ 61 w 73"/>
                    <a:gd name="T73" fmla="*/ 21 h 125"/>
                    <a:gd name="T74" fmla="*/ 61 w 73"/>
                    <a:gd name="T75" fmla="*/ 21 h 125"/>
                    <a:gd name="T76" fmla="*/ 57 w 73"/>
                    <a:gd name="T77" fmla="*/ 21 h 125"/>
                    <a:gd name="T78" fmla="*/ 53 w 73"/>
                    <a:gd name="T79" fmla="*/ 17 h 125"/>
                    <a:gd name="T80" fmla="*/ 53 w 73"/>
                    <a:gd name="T81" fmla="*/ 12 h 125"/>
                    <a:gd name="T82" fmla="*/ 49 w 73"/>
                    <a:gd name="T83" fmla="*/ 8 h 125"/>
                    <a:gd name="T84" fmla="*/ 45 w 73"/>
                    <a:gd name="T85" fmla="*/ 8 h 125"/>
                    <a:gd name="T86" fmla="*/ 41 w 73"/>
                    <a:gd name="T87" fmla="*/ 4 h 125"/>
                    <a:gd name="T88" fmla="*/ 41 w 73"/>
                    <a:gd name="T89" fmla="*/ 8 h 125"/>
                    <a:gd name="T90" fmla="*/ 37 w 73"/>
                    <a:gd name="T91" fmla="*/ 8 h 125"/>
                    <a:gd name="T92" fmla="*/ 33 w 73"/>
                    <a:gd name="T93" fmla="*/ 12 h 125"/>
                    <a:gd name="T94" fmla="*/ 33 w 73"/>
                    <a:gd name="T95" fmla="*/ 17 h 125"/>
                    <a:gd name="T96" fmla="*/ 33 w 73"/>
                    <a:gd name="T97" fmla="*/ 25 h 125"/>
                    <a:gd name="T98" fmla="*/ 33 w 73"/>
                    <a:gd name="T99" fmla="*/ 41 h 125"/>
                    <a:gd name="T100" fmla="*/ 33 w 73"/>
                    <a:gd name="T101" fmla="*/ 45 h 125"/>
                    <a:gd name="T102" fmla="*/ 53 w 73"/>
                    <a:gd name="T103" fmla="*/ 45 h 125"/>
                    <a:gd name="T104" fmla="*/ 53 w 73"/>
                    <a:gd name="T105" fmla="*/ 49 h 125"/>
                    <a:gd name="T106" fmla="*/ 33 w 73"/>
                    <a:gd name="T107" fmla="*/ 49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125"/>
                    <a:gd name="T164" fmla="*/ 73 w 73"/>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125">
                      <a:moveTo>
                        <a:pt x="33" y="49"/>
                      </a:moveTo>
                      <a:lnTo>
                        <a:pt x="33" y="105"/>
                      </a:lnTo>
                      <a:lnTo>
                        <a:pt x="33" y="113"/>
                      </a:lnTo>
                      <a:lnTo>
                        <a:pt x="33" y="117"/>
                      </a:lnTo>
                      <a:lnTo>
                        <a:pt x="37" y="121"/>
                      </a:lnTo>
                      <a:lnTo>
                        <a:pt x="41" y="121"/>
                      </a:lnTo>
                      <a:lnTo>
                        <a:pt x="49" y="121"/>
                      </a:lnTo>
                      <a:lnTo>
                        <a:pt x="49" y="125"/>
                      </a:lnTo>
                      <a:lnTo>
                        <a:pt x="0" y="125"/>
                      </a:lnTo>
                      <a:lnTo>
                        <a:pt x="0" y="121"/>
                      </a:lnTo>
                      <a:lnTo>
                        <a:pt x="4" y="121"/>
                      </a:lnTo>
                      <a:lnTo>
                        <a:pt x="8" y="121"/>
                      </a:lnTo>
                      <a:lnTo>
                        <a:pt x="12" y="121"/>
                      </a:lnTo>
                      <a:lnTo>
                        <a:pt x="12" y="117"/>
                      </a:lnTo>
                      <a:lnTo>
                        <a:pt x="16" y="117"/>
                      </a:lnTo>
                      <a:lnTo>
                        <a:pt x="16" y="109"/>
                      </a:lnTo>
                      <a:lnTo>
                        <a:pt x="16" y="105"/>
                      </a:lnTo>
                      <a:lnTo>
                        <a:pt x="16" y="49"/>
                      </a:lnTo>
                      <a:lnTo>
                        <a:pt x="0" y="49"/>
                      </a:lnTo>
                      <a:lnTo>
                        <a:pt x="0" y="45"/>
                      </a:lnTo>
                      <a:lnTo>
                        <a:pt x="16" y="45"/>
                      </a:lnTo>
                      <a:lnTo>
                        <a:pt x="16" y="41"/>
                      </a:lnTo>
                      <a:lnTo>
                        <a:pt x="16" y="29"/>
                      </a:lnTo>
                      <a:lnTo>
                        <a:pt x="20" y="21"/>
                      </a:lnTo>
                      <a:lnTo>
                        <a:pt x="25" y="12"/>
                      </a:lnTo>
                      <a:lnTo>
                        <a:pt x="33" y="4"/>
                      </a:lnTo>
                      <a:lnTo>
                        <a:pt x="41" y="0"/>
                      </a:lnTo>
                      <a:lnTo>
                        <a:pt x="49" y="0"/>
                      </a:lnTo>
                      <a:lnTo>
                        <a:pt x="57" y="0"/>
                      </a:lnTo>
                      <a:lnTo>
                        <a:pt x="65" y="8"/>
                      </a:lnTo>
                      <a:lnTo>
                        <a:pt x="69" y="12"/>
                      </a:lnTo>
                      <a:lnTo>
                        <a:pt x="73" y="17"/>
                      </a:lnTo>
                      <a:lnTo>
                        <a:pt x="69" y="17"/>
                      </a:lnTo>
                      <a:lnTo>
                        <a:pt x="69" y="21"/>
                      </a:lnTo>
                      <a:lnTo>
                        <a:pt x="65" y="21"/>
                      </a:lnTo>
                      <a:lnTo>
                        <a:pt x="65" y="25"/>
                      </a:lnTo>
                      <a:lnTo>
                        <a:pt x="61" y="21"/>
                      </a:lnTo>
                      <a:lnTo>
                        <a:pt x="57" y="21"/>
                      </a:lnTo>
                      <a:lnTo>
                        <a:pt x="53" y="17"/>
                      </a:lnTo>
                      <a:lnTo>
                        <a:pt x="53" y="12"/>
                      </a:lnTo>
                      <a:lnTo>
                        <a:pt x="49" y="8"/>
                      </a:lnTo>
                      <a:lnTo>
                        <a:pt x="45" y="8"/>
                      </a:lnTo>
                      <a:lnTo>
                        <a:pt x="41" y="4"/>
                      </a:lnTo>
                      <a:lnTo>
                        <a:pt x="41" y="8"/>
                      </a:lnTo>
                      <a:lnTo>
                        <a:pt x="37" y="8"/>
                      </a:lnTo>
                      <a:lnTo>
                        <a:pt x="33" y="12"/>
                      </a:lnTo>
                      <a:lnTo>
                        <a:pt x="33" y="17"/>
                      </a:lnTo>
                      <a:lnTo>
                        <a:pt x="33" y="25"/>
                      </a:lnTo>
                      <a:lnTo>
                        <a:pt x="33" y="41"/>
                      </a:lnTo>
                      <a:lnTo>
                        <a:pt x="33" y="45"/>
                      </a:lnTo>
                      <a:lnTo>
                        <a:pt x="53" y="45"/>
                      </a:lnTo>
                      <a:lnTo>
                        <a:pt x="53" y="49"/>
                      </a:lnTo>
                      <a:lnTo>
                        <a:pt x="33" y="49"/>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4" name="Freeform 105"/>
                <p:cNvSpPr>
                  <a:spLocks noEditPoints="1"/>
                </p:cNvSpPr>
                <p:nvPr/>
              </p:nvSpPr>
              <p:spPr bwMode="auto">
                <a:xfrm>
                  <a:off x="770" y="3476"/>
                  <a:ext cx="68" cy="80"/>
                </a:xfrm>
                <a:custGeom>
                  <a:avLst/>
                  <a:gdLst>
                    <a:gd name="T0" fmla="*/ 16 w 68"/>
                    <a:gd name="T1" fmla="*/ 28 h 80"/>
                    <a:gd name="T2" fmla="*/ 16 w 68"/>
                    <a:gd name="T3" fmla="*/ 44 h 80"/>
                    <a:gd name="T4" fmla="*/ 24 w 68"/>
                    <a:gd name="T5" fmla="*/ 56 h 80"/>
                    <a:gd name="T6" fmla="*/ 32 w 68"/>
                    <a:gd name="T7" fmla="*/ 64 h 80"/>
                    <a:gd name="T8" fmla="*/ 44 w 68"/>
                    <a:gd name="T9" fmla="*/ 64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76 h 80"/>
                    <a:gd name="T30" fmla="*/ 12 w 68"/>
                    <a:gd name="T31" fmla="*/ 68 h 80"/>
                    <a:gd name="T32" fmla="*/ 4 w 68"/>
                    <a:gd name="T33" fmla="*/ 60 h 80"/>
                    <a:gd name="T34" fmla="*/ 4 w 68"/>
                    <a:gd name="T35" fmla="*/ 52 h 80"/>
                    <a:gd name="T36" fmla="*/ 0 w 68"/>
                    <a:gd name="T37" fmla="*/ 40 h 80"/>
                    <a:gd name="T38" fmla="*/ 4 w 68"/>
                    <a:gd name="T39" fmla="*/ 28 h 80"/>
                    <a:gd name="T40" fmla="*/ 4 w 68"/>
                    <a:gd name="T41" fmla="*/ 16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16 h 80"/>
                    <a:gd name="T66" fmla="*/ 48 w 68"/>
                    <a:gd name="T67" fmla="*/ 12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4"/>
                      </a:lnTo>
                      <a:lnTo>
                        <a:pt x="48" y="64"/>
                      </a:lnTo>
                      <a:lnTo>
                        <a:pt x="56" y="64"/>
                      </a:lnTo>
                      <a:lnTo>
                        <a:pt x="60" y="56"/>
                      </a:lnTo>
                      <a:lnTo>
                        <a:pt x="64" y="48"/>
                      </a:lnTo>
                      <a:lnTo>
                        <a:pt x="68" y="48"/>
                      </a:lnTo>
                      <a:lnTo>
                        <a:pt x="64" y="60"/>
                      </a:lnTo>
                      <a:lnTo>
                        <a:pt x="56" y="72"/>
                      </a:lnTo>
                      <a:lnTo>
                        <a:pt x="48" y="80"/>
                      </a:lnTo>
                      <a:lnTo>
                        <a:pt x="36" y="80"/>
                      </a:lnTo>
                      <a:lnTo>
                        <a:pt x="24" y="76"/>
                      </a:lnTo>
                      <a:lnTo>
                        <a:pt x="12" y="68"/>
                      </a:lnTo>
                      <a:lnTo>
                        <a:pt x="4" y="60"/>
                      </a:lnTo>
                      <a:lnTo>
                        <a:pt x="4" y="52"/>
                      </a:lnTo>
                      <a:lnTo>
                        <a:pt x="0" y="40"/>
                      </a:lnTo>
                      <a:lnTo>
                        <a:pt x="4" y="28"/>
                      </a:lnTo>
                      <a:lnTo>
                        <a:pt x="4" y="16"/>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16"/>
                      </a:lnTo>
                      <a:lnTo>
                        <a:pt x="48" y="12"/>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5" name="Freeform 106"/>
                <p:cNvSpPr>
                  <a:spLocks/>
                </p:cNvSpPr>
                <p:nvPr/>
              </p:nvSpPr>
              <p:spPr bwMode="auto">
                <a:xfrm>
                  <a:off x="846" y="3476"/>
                  <a:ext cx="57" cy="80"/>
                </a:xfrm>
                <a:custGeom>
                  <a:avLst/>
                  <a:gdLst>
                    <a:gd name="T0" fmla="*/ 25 w 57"/>
                    <a:gd name="T1" fmla="*/ 0 h 80"/>
                    <a:gd name="T2" fmla="*/ 25 w 57"/>
                    <a:gd name="T3" fmla="*/ 20 h 80"/>
                    <a:gd name="T4" fmla="*/ 33 w 57"/>
                    <a:gd name="T5" fmla="*/ 8 h 80"/>
                    <a:gd name="T6" fmla="*/ 41 w 57"/>
                    <a:gd name="T7" fmla="*/ 0 h 80"/>
                    <a:gd name="T8" fmla="*/ 45 w 57"/>
                    <a:gd name="T9" fmla="*/ 0 h 80"/>
                    <a:gd name="T10" fmla="*/ 53 w 57"/>
                    <a:gd name="T11" fmla="*/ 0 h 80"/>
                    <a:gd name="T12" fmla="*/ 53 w 57"/>
                    <a:gd name="T13" fmla="*/ 0 h 80"/>
                    <a:gd name="T14" fmla="*/ 57 w 57"/>
                    <a:gd name="T15" fmla="*/ 4 h 80"/>
                    <a:gd name="T16" fmla="*/ 57 w 57"/>
                    <a:gd name="T17" fmla="*/ 8 h 80"/>
                    <a:gd name="T18" fmla="*/ 57 w 57"/>
                    <a:gd name="T19" fmla="*/ 12 h 80"/>
                    <a:gd name="T20" fmla="*/ 57 w 57"/>
                    <a:gd name="T21" fmla="*/ 16 h 80"/>
                    <a:gd name="T22" fmla="*/ 53 w 57"/>
                    <a:gd name="T23" fmla="*/ 16 h 80"/>
                    <a:gd name="T24" fmla="*/ 49 w 57"/>
                    <a:gd name="T25" fmla="*/ 20 h 80"/>
                    <a:gd name="T26" fmla="*/ 49 w 57"/>
                    <a:gd name="T27" fmla="*/ 16 h 80"/>
                    <a:gd name="T28" fmla="*/ 45 w 57"/>
                    <a:gd name="T29" fmla="*/ 16 h 80"/>
                    <a:gd name="T30" fmla="*/ 41 w 57"/>
                    <a:gd name="T31" fmla="*/ 12 h 80"/>
                    <a:gd name="T32" fmla="*/ 37 w 57"/>
                    <a:gd name="T33" fmla="*/ 12 h 80"/>
                    <a:gd name="T34" fmla="*/ 37 w 57"/>
                    <a:gd name="T35" fmla="*/ 12 h 80"/>
                    <a:gd name="T36" fmla="*/ 37 w 57"/>
                    <a:gd name="T37" fmla="*/ 12 h 80"/>
                    <a:gd name="T38" fmla="*/ 29 w 57"/>
                    <a:gd name="T39" fmla="*/ 16 h 80"/>
                    <a:gd name="T40" fmla="*/ 25 w 57"/>
                    <a:gd name="T41" fmla="*/ 24 h 80"/>
                    <a:gd name="T42" fmla="*/ 25 w 57"/>
                    <a:gd name="T43" fmla="*/ 60 h 80"/>
                    <a:gd name="T44" fmla="*/ 29 w 57"/>
                    <a:gd name="T45" fmla="*/ 68 h 80"/>
                    <a:gd name="T46" fmla="*/ 29 w 57"/>
                    <a:gd name="T47" fmla="*/ 72 h 80"/>
                    <a:gd name="T48" fmla="*/ 29 w 57"/>
                    <a:gd name="T49" fmla="*/ 72 h 80"/>
                    <a:gd name="T50" fmla="*/ 33 w 57"/>
                    <a:gd name="T51" fmla="*/ 76 h 80"/>
                    <a:gd name="T52" fmla="*/ 37 w 57"/>
                    <a:gd name="T53" fmla="*/ 76 h 80"/>
                    <a:gd name="T54" fmla="*/ 41 w 57"/>
                    <a:gd name="T55" fmla="*/ 76 h 80"/>
                    <a:gd name="T56" fmla="*/ 41 w 57"/>
                    <a:gd name="T57" fmla="*/ 80 h 80"/>
                    <a:gd name="T58" fmla="*/ 0 w 57"/>
                    <a:gd name="T59" fmla="*/ 80 h 80"/>
                    <a:gd name="T60" fmla="*/ 0 w 57"/>
                    <a:gd name="T61" fmla="*/ 76 h 80"/>
                    <a:gd name="T62" fmla="*/ 5 w 57"/>
                    <a:gd name="T63" fmla="*/ 76 h 80"/>
                    <a:gd name="T64" fmla="*/ 9 w 57"/>
                    <a:gd name="T65" fmla="*/ 76 h 80"/>
                    <a:gd name="T66" fmla="*/ 9 w 57"/>
                    <a:gd name="T67" fmla="*/ 72 h 80"/>
                    <a:gd name="T68" fmla="*/ 13 w 57"/>
                    <a:gd name="T69" fmla="*/ 68 h 80"/>
                    <a:gd name="T70" fmla="*/ 13 w 57"/>
                    <a:gd name="T71" fmla="*/ 68 h 80"/>
                    <a:gd name="T72" fmla="*/ 13 w 57"/>
                    <a:gd name="T73" fmla="*/ 60 h 80"/>
                    <a:gd name="T74" fmla="*/ 13 w 57"/>
                    <a:gd name="T75" fmla="*/ 32 h 80"/>
                    <a:gd name="T76" fmla="*/ 13 w 57"/>
                    <a:gd name="T77" fmla="*/ 20 h 80"/>
                    <a:gd name="T78" fmla="*/ 13 w 57"/>
                    <a:gd name="T79" fmla="*/ 12 h 80"/>
                    <a:gd name="T80" fmla="*/ 13 w 57"/>
                    <a:gd name="T81" fmla="*/ 12 h 80"/>
                    <a:gd name="T82" fmla="*/ 9 w 57"/>
                    <a:gd name="T83" fmla="*/ 8 h 80"/>
                    <a:gd name="T84" fmla="*/ 9 w 57"/>
                    <a:gd name="T85" fmla="*/ 8 h 80"/>
                    <a:gd name="T86" fmla="*/ 5 w 57"/>
                    <a:gd name="T87" fmla="*/ 8 h 80"/>
                    <a:gd name="T88" fmla="*/ 5 w 57"/>
                    <a:gd name="T89" fmla="*/ 8 h 80"/>
                    <a:gd name="T90" fmla="*/ 0 w 57"/>
                    <a:gd name="T91" fmla="*/ 8 h 80"/>
                    <a:gd name="T92" fmla="*/ 0 w 57"/>
                    <a:gd name="T93" fmla="*/ 8 h 80"/>
                    <a:gd name="T94" fmla="*/ 25 w 57"/>
                    <a:gd name="T95" fmla="*/ 0 h 80"/>
                    <a:gd name="T96" fmla="*/ 25 w 57"/>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80"/>
                    <a:gd name="T149" fmla="*/ 57 w 57"/>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80">
                      <a:moveTo>
                        <a:pt x="25" y="0"/>
                      </a:moveTo>
                      <a:lnTo>
                        <a:pt x="25" y="20"/>
                      </a:lnTo>
                      <a:lnTo>
                        <a:pt x="33" y="8"/>
                      </a:lnTo>
                      <a:lnTo>
                        <a:pt x="41" y="0"/>
                      </a:lnTo>
                      <a:lnTo>
                        <a:pt x="45" y="0"/>
                      </a:lnTo>
                      <a:lnTo>
                        <a:pt x="53" y="0"/>
                      </a:lnTo>
                      <a:lnTo>
                        <a:pt x="57" y="4"/>
                      </a:lnTo>
                      <a:lnTo>
                        <a:pt x="57" y="8"/>
                      </a:lnTo>
                      <a:lnTo>
                        <a:pt x="57" y="12"/>
                      </a:lnTo>
                      <a:lnTo>
                        <a:pt x="57" y="16"/>
                      </a:lnTo>
                      <a:lnTo>
                        <a:pt x="53" y="16"/>
                      </a:lnTo>
                      <a:lnTo>
                        <a:pt x="49" y="20"/>
                      </a:lnTo>
                      <a:lnTo>
                        <a:pt x="49" y="16"/>
                      </a:lnTo>
                      <a:lnTo>
                        <a:pt x="45" y="16"/>
                      </a:lnTo>
                      <a:lnTo>
                        <a:pt x="41" y="12"/>
                      </a:lnTo>
                      <a:lnTo>
                        <a:pt x="37" y="12"/>
                      </a:lnTo>
                      <a:lnTo>
                        <a:pt x="29" y="16"/>
                      </a:lnTo>
                      <a:lnTo>
                        <a:pt x="25" y="24"/>
                      </a:lnTo>
                      <a:lnTo>
                        <a:pt x="25" y="60"/>
                      </a:lnTo>
                      <a:lnTo>
                        <a:pt x="29" y="68"/>
                      </a:lnTo>
                      <a:lnTo>
                        <a:pt x="29" y="72"/>
                      </a:lnTo>
                      <a:lnTo>
                        <a:pt x="33" y="76"/>
                      </a:lnTo>
                      <a:lnTo>
                        <a:pt x="37" y="76"/>
                      </a:lnTo>
                      <a:lnTo>
                        <a:pt x="41" y="76"/>
                      </a:lnTo>
                      <a:lnTo>
                        <a:pt x="41" y="80"/>
                      </a:lnTo>
                      <a:lnTo>
                        <a:pt x="0" y="80"/>
                      </a:lnTo>
                      <a:lnTo>
                        <a:pt x="0" y="76"/>
                      </a:lnTo>
                      <a:lnTo>
                        <a:pt x="5" y="76"/>
                      </a:lnTo>
                      <a:lnTo>
                        <a:pt x="9" y="76"/>
                      </a:lnTo>
                      <a:lnTo>
                        <a:pt x="9" y="72"/>
                      </a:lnTo>
                      <a:lnTo>
                        <a:pt x="13" y="68"/>
                      </a:lnTo>
                      <a:lnTo>
                        <a:pt x="13" y="60"/>
                      </a:lnTo>
                      <a:lnTo>
                        <a:pt x="13" y="32"/>
                      </a:lnTo>
                      <a:lnTo>
                        <a:pt x="13" y="20"/>
                      </a:lnTo>
                      <a:lnTo>
                        <a:pt x="13" y="12"/>
                      </a:lnTo>
                      <a:lnTo>
                        <a:pt x="9" y="8"/>
                      </a:lnTo>
                      <a:lnTo>
                        <a:pt x="5" y="8"/>
                      </a:lnTo>
                      <a:lnTo>
                        <a:pt x="0" y="8"/>
                      </a:lnTo>
                      <a:lnTo>
                        <a:pt x="25"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6" name="Freeform 107"/>
                <p:cNvSpPr>
                  <a:spLocks noEditPoints="1"/>
                </p:cNvSpPr>
                <p:nvPr/>
              </p:nvSpPr>
              <p:spPr bwMode="auto">
                <a:xfrm>
                  <a:off x="1093" y="3476"/>
                  <a:ext cx="72" cy="80"/>
                </a:xfrm>
                <a:custGeom>
                  <a:avLst/>
                  <a:gdLst>
                    <a:gd name="T0" fmla="*/ 36 w 72"/>
                    <a:gd name="T1" fmla="*/ 72 h 80"/>
                    <a:gd name="T2" fmla="*/ 28 w 72"/>
                    <a:gd name="T3" fmla="*/ 80 h 80"/>
                    <a:gd name="T4" fmla="*/ 20 w 72"/>
                    <a:gd name="T5" fmla="*/ 80 h 80"/>
                    <a:gd name="T6" fmla="*/ 4 w 72"/>
                    <a:gd name="T7" fmla="*/ 76 h 80"/>
                    <a:gd name="T8" fmla="*/ 0 w 72"/>
                    <a:gd name="T9" fmla="*/ 60 h 80"/>
                    <a:gd name="T10" fmla="*/ 0 w 72"/>
                    <a:gd name="T11" fmla="*/ 52 h 80"/>
                    <a:gd name="T12" fmla="*/ 16 w 72"/>
                    <a:gd name="T13" fmla="*/ 40 h 80"/>
                    <a:gd name="T14" fmla="*/ 44 w 72"/>
                    <a:gd name="T15" fmla="*/ 28 h 80"/>
                    <a:gd name="T16" fmla="*/ 44 w 72"/>
                    <a:gd name="T17" fmla="*/ 16 h 80"/>
                    <a:gd name="T18" fmla="*/ 36 w 72"/>
                    <a:gd name="T19" fmla="*/ 4 h 80"/>
                    <a:gd name="T20" fmla="*/ 24 w 72"/>
                    <a:gd name="T21" fmla="*/ 4 h 80"/>
                    <a:gd name="T22" fmla="*/ 20 w 72"/>
                    <a:gd name="T23" fmla="*/ 12 h 80"/>
                    <a:gd name="T24" fmla="*/ 16 w 72"/>
                    <a:gd name="T25" fmla="*/ 20 h 80"/>
                    <a:gd name="T26" fmla="*/ 16 w 72"/>
                    <a:gd name="T27" fmla="*/ 24 h 80"/>
                    <a:gd name="T28" fmla="*/ 12 w 72"/>
                    <a:gd name="T29" fmla="*/ 28 h 80"/>
                    <a:gd name="T30" fmla="*/ 4 w 72"/>
                    <a:gd name="T31" fmla="*/ 24 h 80"/>
                    <a:gd name="T32" fmla="*/ 4 w 72"/>
                    <a:gd name="T33" fmla="*/ 20 h 80"/>
                    <a:gd name="T34" fmla="*/ 12 w 72"/>
                    <a:gd name="T35" fmla="*/ 4 h 80"/>
                    <a:gd name="T36" fmla="*/ 32 w 72"/>
                    <a:gd name="T37" fmla="*/ 0 h 80"/>
                    <a:gd name="T38" fmla="*/ 48 w 72"/>
                    <a:gd name="T39" fmla="*/ 0 h 80"/>
                    <a:gd name="T40" fmla="*/ 56 w 72"/>
                    <a:gd name="T41" fmla="*/ 12 h 80"/>
                    <a:gd name="T42" fmla="*/ 56 w 72"/>
                    <a:gd name="T43" fmla="*/ 24 h 80"/>
                    <a:gd name="T44" fmla="*/ 56 w 72"/>
                    <a:gd name="T45" fmla="*/ 60 h 80"/>
                    <a:gd name="T46" fmla="*/ 60 w 72"/>
                    <a:gd name="T47" fmla="*/ 68 h 80"/>
                    <a:gd name="T48" fmla="*/ 60 w 72"/>
                    <a:gd name="T49" fmla="*/ 68 h 80"/>
                    <a:gd name="T50" fmla="*/ 64 w 72"/>
                    <a:gd name="T51" fmla="*/ 68 h 80"/>
                    <a:gd name="T52" fmla="*/ 68 w 72"/>
                    <a:gd name="T53" fmla="*/ 68 h 80"/>
                    <a:gd name="T54" fmla="*/ 72 w 72"/>
                    <a:gd name="T55" fmla="*/ 68 h 80"/>
                    <a:gd name="T56" fmla="*/ 52 w 72"/>
                    <a:gd name="T57" fmla="*/ 80 h 80"/>
                    <a:gd name="T58" fmla="*/ 44 w 72"/>
                    <a:gd name="T59" fmla="*/ 76 h 80"/>
                    <a:gd name="T60" fmla="*/ 44 w 72"/>
                    <a:gd name="T61" fmla="*/ 68 h 80"/>
                    <a:gd name="T62" fmla="*/ 44 w 72"/>
                    <a:gd name="T63" fmla="*/ 32 h 80"/>
                    <a:gd name="T64" fmla="*/ 28 w 72"/>
                    <a:gd name="T65" fmla="*/ 40 h 80"/>
                    <a:gd name="T66" fmla="*/ 16 w 72"/>
                    <a:gd name="T67" fmla="*/ 48 h 80"/>
                    <a:gd name="T68" fmla="*/ 12 w 72"/>
                    <a:gd name="T69" fmla="*/ 56 h 80"/>
                    <a:gd name="T70" fmla="*/ 16 w 72"/>
                    <a:gd name="T71" fmla="*/ 64 h 80"/>
                    <a:gd name="T72" fmla="*/ 28 w 72"/>
                    <a:gd name="T73" fmla="*/ 68 h 80"/>
                    <a:gd name="T74" fmla="*/ 44 w 72"/>
                    <a:gd name="T75" fmla="*/ 6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36" y="72"/>
                      </a:lnTo>
                      <a:lnTo>
                        <a:pt x="32" y="76"/>
                      </a:lnTo>
                      <a:lnTo>
                        <a:pt x="28" y="80"/>
                      </a:lnTo>
                      <a:lnTo>
                        <a:pt x="24" y="80"/>
                      </a:lnTo>
                      <a:lnTo>
                        <a:pt x="20" y="80"/>
                      </a:lnTo>
                      <a:lnTo>
                        <a:pt x="12" y="80"/>
                      </a:lnTo>
                      <a:lnTo>
                        <a:pt x="4" y="76"/>
                      </a:lnTo>
                      <a:lnTo>
                        <a:pt x="0" y="68"/>
                      </a:lnTo>
                      <a:lnTo>
                        <a:pt x="0" y="60"/>
                      </a:lnTo>
                      <a:lnTo>
                        <a:pt x="0" y="56"/>
                      </a:lnTo>
                      <a:lnTo>
                        <a:pt x="0" y="52"/>
                      </a:lnTo>
                      <a:lnTo>
                        <a:pt x="8" y="44"/>
                      </a:lnTo>
                      <a:lnTo>
                        <a:pt x="16" y="40"/>
                      </a:lnTo>
                      <a:lnTo>
                        <a:pt x="24" y="36"/>
                      </a:lnTo>
                      <a:lnTo>
                        <a:pt x="44" y="28"/>
                      </a:lnTo>
                      <a:lnTo>
                        <a:pt x="44" y="24"/>
                      </a:lnTo>
                      <a:lnTo>
                        <a:pt x="44" y="16"/>
                      </a:lnTo>
                      <a:lnTo>
                        <a:pt x="40" y="8"/>
                      </a:lnTo>
                      <a:lnTo>
                        <a:pt x="36" y="4"/>
                      </a:lnTo>
                      <a:lnTo>
                        <a:pt x="28" y="4"/>
                      </a:lnTo>
                      <a:lnTo>
                        <a:pt x="24" y="4"/>
                      </a:lnTo>
                      <a:lnTo>
                        <a:pt x="20" y="8"/>
                      </a:lnTo>
                      <a:lnTo>
                        <a:pt x="20" y="12"/>
                      </a:lnTo>
                      <a:lnTo>
                        <a:pt x="16" y="12"/>
                      </a:lnTo>
                      <a:lnTo>
                        <a:pt x="16" y="20"/>
                      </a:lnTo>
                      <a:lnTo>
                        <a:pt x="16" y="24"/>
                      </a:lnTo>
                      <a:lnTo>
                        <a:pt x="12" y="28"/>
                      </a:lnTo>
                      <a:lnTo>
                        <a:pt x="8" y="28"/>
                      </a:lnTo>
                      <a:lnTo>
                        <a:pt x="4" y="24"/>
                      </a:lnTo>
                      <a:lnTo>
                        <a:pt x="4" y="20"/>
                      </a:lnTo>
                      <a:lnTo>
                        <a:pt x="4" y="12"/>
                      </a:lnTo>
                      <a:lnTo>
                        <a:pt x="12" y="4"/>
                      </a:lnTo>
                      <a:lnTo>
                        <a:pt x="20" y="0"/>
                      </a:lnTo>
                      <a:lnTo>
                        <a:pt x="32" y="0"/>
                      </a:lnTo>
                      <a:lnTo>
                        <a:pt x="40" y="0"/>
                      </a:lnTo>
                      <a:lnTo>
                        <a:pt x="48" y="0"/>
                      </a:lnTo>
                      <a:lnTo>
                        <a:pt x="52" y="4"/>
                      </a:lnTo>
                      <a:lnTo>
                        <a:pt x="56" y="12"/>
                      </a:lnTo>
                      <a:lnTo>
                        <a:pt x="56" y="16"/>
                      </a:lnTo>
                      <a:lnTo>
                        <a:pt x="56" y="24"/>
                      </a:lnTo>
                      <a:lnTo>
                        <a:pt x="56" y="52"/>
                      </a:lnTo>
                      <a:lnTo>
                        <a:pt x="56" y="60"/>
                      </a:lnTo>
                      <a:lnTo>
                        <a:pt x="60" y="64"/>
                      </a:lnTo>
                      <a:lnTo>
                        <a:pt x="60" y="68"/>
                      </a:lnTo>
                      <a:lnTo>
                        <a:pt x="64" y="68"/>
                      </a:lnTo>
                      <a:lnTo>
                        <a:pt x="68" y="68"/>
                      </a:lnTo>
                      <a:lnTo>
                        <a:pt x="72" y="64"/>
                      </a:lnTo>
                      <a:lnTo>
                        <a:pt x="72" y="68"/>
                      </a:lnTo>
                      <a:lnTo>
                        <a:pt x="60" y="76"/>
                      </a:lnTo>
                      <a:lnTo>
                        <a:pt x="52" y="80"/>
                      </a:lnTo>
                      <a:lnTo>
                        <a:pt x="48" y="80"/>
                      </a:lnTo>
                      <a:lnTo>
                        <a:pt x="44" y="76"/>
                      </a:lnTo>
                      <a:lnTo>
                        <a:pt x="44" y="72"/>
                      </a:lnTo>
                      <a:lnTo>
                        <a:pt x="44" y="68"/>
                      </a:lnTo>
                      <a:close/>
                      <a:moveTo>
                        <a:pt x="44" y="60"/>
                      </a:moveTo>
                      <a:lnTo>
                        <a:pt x="44" y="32"/>
                      </a:lnTo>
                      <a:lnTo>
                        <a:pt x="32" y="36"/>
                      </a:lnTo>
                      <a:lnTo>
                        <a:pt x="28" y="40"/>
                      </a:lnTo>
                      <a:lnTo>
                        <a:pt x="20" y="44"/>
                      </a:lnTo>
                      <a:lnTo>
                        <a:pt x="16" y="48"/>
                      </a:lnTo>
                      <a:lnTo>
                        <a:pt x="16" y="52"/>
                      </a:lnTo>
                      <a:lnTo>
                        <a:pt x="12" y="56"/>
                      </a:lnTo>
                      <a:lnTo>
                        <a:pt x="16" y="60"/>
                      </a:lnTo>
                      <a:lnTo>
                        <a:pt x="16" y="64"/>
                      </a:lnTo>
                      <a:lnTo>
                        <a:pt x="20" y="68"/>
                      </a:lnTo>
                      <a:lnTo>
                        <a:pt x="28" y="68"/>
                      </a:lnTo>
                      <a:lnTo>
                        <a:pt x="32" y="68"/>
                      </a:lnTo>
                      <a:lnTo>
                        <a:pt x="44" y="6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7" name="Freeform 108"/>
                <p:cNvSpPr>
                  <a:spLocks/>
                </p:cNvSpPr>
                <p:nvPr/>
              </p:nvSpPr>
              <p:spPr bwMode="auto">
                <a:xfrm>
                  <a:off x="1351" y="3476"/>
                  <a:ext cx="133" cy="80"/>
                </a:xfrm>
                <a:custGeom>
                  <a:avLst/>
                  <a:gdLst>
                    <a:gd name="T0" fmla="*/ 32 w 133"/>
                    <a:gd name="T1" fmla="*/ 8 h 80"/>
                    <a:gd name="T2" fmla="*/ 40 w 133"/>
                    <a:gd name="T3" fmla="*/ 4 h 80"/>
                    <a:gd name="T4" fmla="*/ 48 w 133"/>
                    <a:gd name="T5" fmla="*/ 0 h 80"/>
                    <a:gd name="T6" fmla="*/ 60 w 133"/>
                    <a:gd name="T7" fmla="*/ 0 h 80"/>
                    <a:gd name="T8" fmla="*/ 73 w 133"/>
                    <a:gd name="T9" fmla="*/ 8 h 80"/>
                    <a:gd name="T10" fmla="*/ 81 w 133"/>
                    <a:gd name="T11" fmla="*/ 8 h 80"/>
                    <a:gd name="T12" fmla="*/ 97 w 133"/>
                    <a:gd name="T13" fmla="*/ 0 h 80"/>
                    <a:gd name="T14" fmla="*/ 109 w 133"/>
                    <a:gd name="T15" fmla="*/ 0 h 80"/>
                    <a:gd name="T16" fmla="*/ 117 w 133"/>
                    <a:gd name="T17" fmla="*/ 4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68 h 80"/>
                    <a:gd name="T36" fmla="*/ 109 w 133"/>
                    <a:gd name="T37" fmla="*/ 60 h 80"/>
                    <a:gd name="T38" fmla="*/ 109 w 133"/>
                    <a:gd name="T39" fmla="*/ 20 h 80"/>
                    <a:gd name="T40" fmla="*/ 101 w 133"/>
                    <a:gd name="T41" fmla="*/ 12 h 80"/>
                    <a:gd name="T42" fmla="*/ 89 w 133"/>
                    <a:gd name="T43" fmla="*/ 8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8 w 133"/>
                    <a:gd name="T57" fmla="*/ 80 h 80"/>
                    <a:gd name="T58" fmla="*/ 52 w 133"/>
                    <a:gd name="T59" fmla="*/ 76 h 80"/>
                    <a:gd name="T60" fmla="*/ 56 w 133"/>
                    <a:gd name="T61" fmla="*/ 72 h 80"/>
                    <a:gd name="T62" fmla="*/ 60 w 133"/>
                    <a:gd name="T63" fmla="*/ 68 h 80"/>
                    <a:gd name="T64" fmla="*/ 60 w 133"/>
                    <a:gd name="T65" fmla="*/ 28 h 80"/>
                    <a:gd name="T66" fmla="*/ 56 w 133"/>
                    <a:gd name="T67" fmla="*/ 16 h 80"/>
                    <a:gd name="T68" fmla="*/ 48 w 133"/>
                    <a:gd name="T69" fmla="*/ 8 h 80"/>
                    <a:gd name="T70" fmla="*/ 36 w 133"/>
                    <a:gd name="T71" fmla="*/ 12 h 80"/>
                    <a:gd name="T72" fmla="*/ 28 w 133"/>
                    <a:gd name="T73" fmla="*/ 20 h 80"/>
                    <a:gd name="T74" fmla="*/ 28 w 133"/>
                    <a:gd name="T75" fmla="*/ 68 h 80"/>
                    <a:gd name="T76" fmla="*/ 28 w 133"/>
                    <a:gd name="T77" fmla="*/ 72 h 80"/>
                    <a:gd name="T78" fmla="*/ 32 w 133"/>
                    <a:gd name="T79" fmla="*/ 76 h 80"/>
                    <a:gd name="T80" fmla="*/ 36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8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8" y="16"/>
                      </a:moveTo>
                      <a:lnTo>
                        <a:pt x="32" y="8"/>
                      </a:lnTo>
                      <a:lnTo>
                        <a:pt x="36" y="4"/>
                      </a:lnTo>
                      <a:lnTo>
                        <a:pt x="40" y="4"/>
                      </a:lnTo>
                      <a:lnTo>
                        <a:pt x="44" y="0"/>
                      </a:lnTo>
                      <a:lnTo>
                        <a:pt x="48" y="0"/>
                      </a:lnTo>
                      <a:lnTo>
                        <a:pt x="52" y="0"/>
                      </a:lnTo>
                      <a:lnTo>
                        <a:pt x="60" y="0"/>
                      </a:lnTo>
                      <a:lnTo>
                        <a:pt x="68" y="4"/>
                      </a:lnTo>
                      <a:lnTo>
                        <a:pt x="73" y="8"/>
                      </a:lnTo>
                      <a:lnTo>
                        <a:pt x="73" y="16"/>
                      </a:lnTo>
                      <a:lnTo>
                        <a:pt x="81" y="8"/>
                      </a:lnTo>
                      <a:lnTo>
                        <a:pt x="89" y="0"/>
                      </a:lnTo>
                      <a:lnTo>
                        <a:pt x="97" y="0"/>
                      </a:lnTo>
                      <a:lnTo>
                        <a:pt x="101" y="0"/>
                      </a:lnTo>
                      <a:lnTo>
                        <a:pt x="109" y="0"/>
                      </a:lnTo>
                      <a:lnTo>
                        <a:pt x="113" y="0"/>
                      </a:lnTo>
                      <a:lnTo>
                        <a:pt x="117" y="4"/>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68"/>
                      </a:lnTo>
                      <a:lnTo>
                        <a:pt x="109" y="60"/>
                      </a:lnTo>
                      <a:lnTo>
                        <a:pt x="109" y="28"/>
                      </a:lnTo>
                      <a:lnTo>
                        <a:pt x="109" y="20"/>
                      </a:lnTo>
                      <a:lnTo>
                        <a:pt x="105" y="16"/>
                      </a:lnTo>
                      <a:lnTo>
                        <a:pt x="101" y="12"/>
                      </a:lnTo>
                      <a:lnTo>
                        <a:pt x="93" y="8"/>
                      </a:lnTo>
                      <a:lnTo>
                        <a:pt x="89" y="8"/>
                      </a:lnTo>
                      <a:lnTo>
                        <a:pt x="85" y="12"/>
                      </a:lnTo>
                      <a:lnTo>
                        <a:pt x="81" y="16"/>
                      </a:lnTo>
                      <a:lnTo>
                        <a:pt x="77" y="20"/>
                      </a:lnTo>
                      <a:lnTo>
                        <a:pt x="73" y="20"/>
                      </a:lnTo>
                      <a:lnTo>
                        <a:pt x="73" y="24"/>
                      </a:lnTo>
                      <a:lnTo>
                        <a:pt x="73" y="60"/>
                      </a:lnTo>
                      <a:lnTo>
                        <a:pt x="77" y="68"/>
                      </a:lnTo>
                      <a:lnTo>
                        <a:pt x="77" y="72"/>
                      </a:lnTo>
                      <a:lnTo>
                        <a:pt x="77" y="76"/>
                      </a:lnTo>
                      <a:lnTo>
                        <a:pt x="81" y="76"/>
                      </a:lnTo>
                      <a:lnTo>
                        <a:pt x="85" y="76"/>
                      </a:lnTo>
                      <a:lnTo>
                        <a:pt x="85" y="80"/>
                      </a:lnTo>
                      <a:lnTo>
                        <a:pt x="48" y="80"/>
                      </a:lnTo>
                      <a:lnTo>
                        <a:pt x="48" y="76"/>
                      </a:lnTo>
                      <a:lnTo>
                        <a:pt x="52" y="76"/>
                      </a:lnTo>
                      <a:lnTo>
                        <a:pt x="56" y="76"/>
                      </a:lnTo>
                      <a:lnTo>
                        <a:pt x="56" y="72"/>
                      </a:lnTo>
                      <a:lnTo>
                        <a:pt x="60" y="68"/>
                      </a:lnTo>
                      <a:lnTo>
                        <a:pt x="60" y="60"/>
                      </a:lnTo>
                      <a:lnTo>
                        <a:pt x="60" y="28"/>
                      </a:lnTo>
                      <a:lnTo>
                        <a:pt x="60" y="20"/>
                      </a:lnTo>
                      <a:lnTo>
                        <a:pt x="56" y="16"/>
                      </a:lnTo>
                      <a:lnTo>
                        <a:pt x="52" y="12"/>
                      </a:lnTo>
                      <a:lnTo>
                        <a:pt x="48" y="8"/>
                      </a:lnTo>
                      <a:lnTo>
                        <a:pt x="40" y="8"/>
                      </a:lnTo>
                      <a:lnTo>
                        <a:pt x="36" y="12"/>
                      </a:lnTo>
                      <a:lnTo>
                        <a:pt x="32" y="16"/>
                      </a:lnTo>
                      <a:lnTo>
                        <a:pt x="28" y="20"/>
                      </a:lnTo>
                      <a:lnTo>
                        <a:pt x="28" y="60"/>
                      </a:lnTo>
                      <a:lnTo>
                        <a:pt x="28" y="68"/>
                      </a:lnTo>
                      <a:lnTo>
                        <a:pt x="28" y="72"/>
                      </a:lnTo>
                      <a:lnTo>
                        <a:pt x="32" y="76"/>
                      </a:lnTo>
                      <a:lnTo>
                        <a:pt x="36" y="76"/>
                      </a:lnTo>
                      <a:lnTo>
                        <a:pt x="36"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8"/>
                      </a:lnTo>
                      <a:lnTo>
                        <a:pt x="4" y="8"/>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8" name="Freeform 109"/>
                <p:cNvSpPr>
                  <a:spLocks noEditPoints="1"/>
                </p:cNvSpPr>
                <p:nvPr/>
              </p:nvSpPr>
              <p:spPr bwMode="auto">
                <a:xfrm>
                  <a:off x="1492" y="3476"/>
                  <a:ext cx="77" cy="80"/>
                </a:xfrm>
                <a:custGeom>
                  <a:avLst/>
                  <a:gdLst>
                    <a:gd name="T0" fmla="*/ 40 w 77"/>
                    <a:gd name="T1" fmla="*/ 0 h 80"/>
                    <a:gd name="T2" fmla="*/ 49 w 77"/>
                    <a:gd name="T3" fmla="*/ 0 h 80"/>
                    <a:gd name="T4" fmla="*/ 61 w 77"/>
                    <a:gd name="T5" fmla="*/ 4 h 80"/>
                    <a:gd name="T6" fmla="*/ 69 w 77"/>
                    <a:gd name="T7" fmla="*/ 12 h 80"/>
                    <a:gd name="T8" fmla="*/ 73 w 77"/>
                    <a:gd name="T9" fmla="*/ 24 h 80"/>
                    <a:gd name="T10" fmla="*/ 77 w 77"/>
                    <a:gd name="T11" fmla="*/ 36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12 w 77"/>
                    <a:gd name="T29" fmla="*/ 68 h 80"/>
                    <a:gd name="T30" fmla="*/ 4 w 77"/>
                    <a:gd name="T31" fmla="*/ 52 h 80"/>
                    <a:gd name="T32" fmla="*/ 0 w 77"/>
                    <a:gd name="T33" fmla="*/ 40 h 80"/>
                    <a:gd name="T34" fmla="*/ 4 w 77"/>
                    <a:gd name="T35" fmla="*/ 28 h 80"/>
                    <a:gd name="T36" fmla="*/ 8 w 77"/>
                    <a:gd name="T37" fmla="*/ 20 h 80"/>
                    <a:gd name="T38" fmla="*/ 12 w 77"/>
                    <a:gd name="T39" fmla="*/ 8 h 80"/>
                    <a:gd name="T40" fmla="*/ 20 w 77"/>
                    <a:gd name="T41" fmla="*/ 4 h 80"/>
                    <a:gd name="T42" fmla="*/ 28 w 77"/>
                    <a:gd name="T43" fmla="*/ 0 h 80"/>
                    <a:gd name="T44" fmla="*/ 40 w 77"/>
                    <a:gd name="T45" fmla="*/ 0 h 80"/>
                    <a:gd name="T46" fmla="*/ 36 w 77"/>
                    <a:gd name="T47" fmla="*/ 4 h 80"/>
                    <a:gd name="T48" fmla="*/ 32 w 77"/>
                    <a:gd name="T49" fmla="*/ 4 h 80"/>
                    <a:gd name="T50" fmla="*/ 28 w 77"/>
                    <a:gd name="T51" fmla="*/ 8 h 80"/>
                    <a:gd name="T52" fmla="*/ 24 w 77"/>
                    <a:gd name="T53" fmla="*/ 12 h 80"/>
                    <a:gd name="T54" fmla="*/ 20 w 77"/>
                    <a:gd name="T55" fmla="*/ 16 h 80"/>
                    <a:gd name="T56" fmla="*/ 16 w 77"/>
                    <a:gd name="T57" fmla="*/ 24 h 80"/>
                    <a:gd name="T58" fmla="*/ 16 w 77"/>
                    <a:gd name="T59" fmla="*/ 32 h 80"/>
                    <a:gd name="T60" fmla="*/ 16 w 77"/>
                    <a:gd name="T61" fmla="*/ 48 h 80"/>
                    <a:gd name="T62" fmla="*/ 24 w 77"/>
                    <a:gd name="T63" fmla="*/ 64 h 80"/>
                    <a:gd name="T64" fmla="*/ 28 w 77"/>
                    <a:gd name="T65" fmla="*/ 68 h 80"/>
                    <a:gd name="T66" fmla="*/ 36 w 77"/>
                    <a:gd name="T67" fmla="*/ 72 h 80"/>
                    <a:gd name="T68" fmla="*/ 40 w 77"/>
                    <a:gd name="T69" fmla="*/ 76 h 80"/>
                    <a:gd name="T70" fmla="*/ 49 w 77"/>
                    <a:gd name="T71" fmla="*/ 72 h 80"/>
                    <a:gd name="T72" fmla="*/ 57 w 77"/>
                    <a:gd name="T73" fmla="*/ 68 h 80"/>
                    <a:gd name="T74" fmla="*/ 61 w 77"/>
                    <a:gd name="T75" fmla="*/ 60 h 80"/>
                    <a:gd name="T76" fmla="*/ 61 w 77"/>
                    <a:gd name="T77" fmla="*/ 44 h 80"/>
                    <a:gd name="T78" fmla="*/ 61 w 77"/>
                    <a:gd name="T79" fmla="*/ 32 h 80"/>
                    <a:gd name="T80" fmla="*/ 57 w 77"/>
                    <a:gd name="T81" fmla="*/ 20 h 80"/>
                    <a:gd name="T82" fmla="*/ 53 w 77"/>
                    <a:gd name="T83" fmla="*/ 12 h 80"/>
                    <a:gd name="T84" fmla="*/ 44 w 77"/>
                    <a:gd name="T85" fmla="*/ 4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0" y="0"/>
                      </a:moveTo>
                      <a:lnTo>
                        <a:pt x="49" y="0"/>
                      </a:lnTo>
                      <a:lnTo>
                        <a:pt x="61" y="4"/>
                      </a:lnTo>
                      <a:lnTo>
                        <a:pt x="69" y="12"/>
                      </a:lnTo>
                      <a:lnTo>
                        <a:pt x="73" y="24"/>
                      </a:lnTo>
                      <a:lnTo>
                        <a:pt x="77" y="36"/>
                      </a:lnTo>
                      <a:lnTo>
                        <a:pt x="77" y="48"/>
                      </a:lnTo>
                      <a:lnTo>
                        <a:pt x="73" y="60"/>
                      </a:lnTo>
                      <a:lnTo>
                        <a:pt x="65" y="68"/>
                      </a:lnTo>
                      <a:lnTo>
                        <a:pt x="57" y="76"/>
                      </a:lnTo>
                      <a:lnTo>
                        <a:pt x="49" y="80"/>
                      </a:lnTo>
                      <a:lnTo>
                        <a:pt x="36" y="80"/>
                      </a:lnTo>
                      <a:lnTo>
                        <a:pt x="28" y="80"/>
                      </a:lnTo>
                      <a:lnTo>
                        <a:pt x="16" y="76"/>
                      </a:lnTo>
                      <a:lnTo>
                        <a:pt x="12" y="68"/>
                      </a:lnTo>
                      <a:lnTo>
                        <a:pt x="4" y="52"/>
                      </a:lnTo>
                      <a:lnTo>
                        <a:pt x="0" y="40"/>
                      </a:lnTo>
                      <a:lnTo>
                        <a:pt x="4" y="28"/>
                      </a:lnTo>
                      <a:lnTo>
                        <a:pt x="8" y="20"/>
                      </a:lnTo>
                      <a:lnTo>
                        <a:pt x="12" y="8"/>
                      </a:lnTo>
                      <a:lnTo>
                        <a:pt x="20" y="4"/>
                      </a:lnTo>
                      <a:lnTo>
                        <a:pt x="28" y="0"/>
                      </a:lnTo>
                      <a:lnTo>
                        <a:pt x="40" y="0"/>
                      </a:lnTo>
                      <a:close/>
                      <a:moveTo>
                        <a:pt x="36" y="4"/>
                      </a:moveTo>
                      <a:lnTo>
                        <a:pt x="32" y="4"/>
                      </a:lnTo>
                      <a:lnTo>
                        <a:pt x="28" y="8"/>
                      </a:lnTo>
                      <a:lnTo>
                        <a:pt x="24" y="12"/>
                      </a:lnTo>
                      <a:lnTo>
                        <a:pt x="20" y="16"/>
                      </a:lnTo>
                      <a:lnTo>
                        <a:pt x="16" y="24"/>
                      </a:lnTo>
                      <a:lnTo>
                        <a:pt x="16" y="32"/>
                      </a:lnTo>
                      <a:lnTo>
                        <a:pt x="16" y="48"/>
                      </a:lnTo>
                      <a:lnTo>
                        <a:pt x="24" y="64"/>
                      </a:lnTo>
                      <a:lnTo>
                        <a:pt x="28" y="68"/>
                      </a:lnTo>
                      <a:lnTo>
                        <a:pt x="36" y="72"/>
                      </a:lnTo>
                      <a:lnTo>
                        <a:pt x="40" y="76"/>
                      </a:lnTo>
                      <a:lnTo>
                        <a:pt x="49" y="72"/>
                      </a:lnTo>
                      <a:lnTo>
                        <a:pt x="57" y="68"/>
                      </a:lnTo>
                      <a:lnTo>
                        <a:pt x="61" y="60"/>
                      </a:lnTo>
                      <a:lnTo>
                        <a:pt x="61" y="44"/>
                      </a:lnTo>
                      <a:lnTo>
                        <a:pt x="61" y="32"/>
                      </a:lnTo>
                      <a:lnTo>
                        <a:pt x="57" y="20"/>
                      </a:lnTo>
                      <a:lnTo>
                        <a:pt x="53" y="12"/>
                      </a:lnTo>
                      <a:lnTo>
                        <a:pt x="44" y="4"/>
                      </a:lnTo>
                      <a:lnTo>
                        <a:pt x="36" y="4"/>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39" name="Freeform 110"/>
                <p:cNvSpPr>
                  <a:spLocks/>
                </p:cNvSpPr>
                <p:nvPr/>
              </p:nvSpPr>
              <p:spPr bwMode="auto">
                <a:xfrm>
                  <a:off x="1577" y="3476"/>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0 h 80"/>
                    <a:gd name="T14" fmla="*/ 56 w 56"/>
                    <a:gd name="T15" fmla="*/ 4 h 80"/>
                    <a:gd name="T16" fmla="*/ 56 w 56"/>
                    <a:gd name="T17" fmla="*/ 8 h 80"/>
                    <a:gd name="T18" fmla="*/ 56 w 56"/>
                    <a:gd name="T19" fmla="*/ 12 h 80"/>
                    <a:gd name="T20" fmla="*/ 56 w 56"/>
                    <a:gd name="T21" fmla="*/ 16 h 80"/>
                    <a:gd name="T22" fmla="*/ 52 w 56"/>
                    <a:gd name="T23" fmla="*/ 16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16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68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0"/>
                      </a:lnTo>
                      <a:lnTo>
                        <a:pt x="56" y="4"/>
                      </a:lnTo>
                      <a:lnTo>
                        <a:pt x="56" y="8"/>
                      </a:lnTo>
                      <a:lnTo>
                        <a:pt x="56" y="12"/>
                      </a:lnTo>
                      <a:lnTo>
                        <a:pt x="56" y="16"/>
                      </a:lnTo>
                      <a:lnTo>
                        <a:pt x="52" y="16"/>
                      </a:lnTo>
                      <a:lnTo>
                        <a:pt x="52" y="20"/>
                      </a:lnTo>
                      <a:lnTo>
                        <a:pt x="48" y="16"/>
                      </a:lnTo>
                      <a:lnTo>
                        <a:pt x="44" y="16"/>
                      </a:lnTo>
                      <a:lnTo>
                        <a:pt x="40" y="12"/>
                      </a:lnTo>
                      <a:lnTo>
                        <a:pt x="36" y="12"/>
                      </a:lnTo>
                      <a:lnTo>
                        <a:pt x="32" y="16"/>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40" name="Freeform 111"/>
                <p:cNvSpPr>
                  <a:spLocks/>
                </p:cNvSpPr>
                <p:nvPr/>
              </p:nvSpPr>
              <p:spPr bwMode="auto">
                <a:xfrm>
                  <a:off x="1637" y="3476"/>
                  <a:ext cx="85" cy="80"/>
                </a:xfrm>
                <a:custGeom>
                  <a:avLst/>
                  <a:gdLst>
                    <a:gd name="T0" fmla="*/ 25 w 85"/>
                    <a:gd name="T1" fmla="*/ 16 h 80"/>
                    <a:gd name="T2" fmla="*/ 37 w 85"/>
                    <a:gd name="T3" fmla="*/ 4 h 80"/>
                    <a:gd name="T4" fmla="*/ 45 w 85"/>
                    <a:gd name="T5" fmla="*/ 0 h 80"/>
                    <a:gd name="T6" fmla="*/ 53 w 85"/>
                    <a:gd name="T7" fmla="*/ 0 h 80"/>
                    <a:gd name="T8" fmla="*/ 61 w 85"/>
                    <a:gd name="T9" fmla="*/ 0 h 80"/>
                    <a:gd name="T10" fmla="*/ 65 w 85"/>
                    <a:gd name="T11" fmla="*/ 0 h 80"/>
                    <a:gd name="T12" fmla="*/ 69 w 85"/>
                    <a:gd name="T13" fmla="*/ 4 h 80"/>
                    <a:gd name="T14" fmla="*/ 73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7 w 85"/>
                    <a:gd name="T27" fmla="*/ 72 h 80"/>
                    <a:gd name="T28" fmla="*/ 77 w 85"/>
                    <a:gd name="T29" fmla="*/ 76 h 80"/>
                    <a:gd name="T30" fmla="*/ 81 w 85"/>
                    <a:gd name="T31" fmla="*/ 76 h 80"/>
                    <a:gd name="T32" fmla="*/ 85 w 85"/>
                    <a:gd name="T33" fmla="*/ 76 h 80"/>
                    <a:gd name="T34" fmla="*/ 85 w 85"/>
                    <a:gd name="T35" fmla="*/ 80 h 80"/>
                    <a:gd name="T36" fmla="*/ 49 w 85"/>
                    <a:gd name="T37" fmla="*/ 80 h 80"/>
                    <a:gd name="T38" fmla="*/ 49 w 85"/>
                    <a:gd name="T39" fmla="*/ 76 h 80"/>
                    <a:gd name="T40" fmla="*/ 49 w 85"/>
                    <a:gd name="T41" fmla="*/ 76 h 80"/>
                    <a:gd name="T42" fmla="*/ 53 w 85"/>
                    <a:gd name="T43" fmla="*/ 76 h 80"/>
                    <a:gd name="T44" fmla="*/ 57 w 85"/>
                    <a:gd name="T45" fmla="*/ 76 h 80"/>
                    <a:gd name="T46" fmla="*/ 57 w 85"/>
                    <a:gd name="T47" fmla="*/ 72 h 80"/>
                    <a:gd name="T48" fmla="*/ 57 w 85"/>
                    <a:gd name="T49" fmla="*/ 68 h 80"/>
                    <a:gd name="T50" fmla="*/ 61 w 85"/>
                    <a:gd name="T51" fmla="*/ 68 h 80"/>
                    <a:gd name="T52" fmla="*/ 61 w 85"/>
                    <a:gd name="T53" fmla="*/ 60 h 80"/>
                    <a:gd name="T54" fmla="*/ 61 w 85"/>
                    <a:gd name="T55" fmla="*/ 28 h 80"/>
                    <a:gd name="T56" fmla="*/ 57 w 85"/>
                    <a:gd name="T57" fmla="*/ 20 h 80"/>
                    <a:gd name="T58" fmla="*/ 57 w 85"/>
                    <a:gd name="T59" fmla="*/ 12 h 80"/>
                    <a:gd name="T60" fmla="*/ 53 w 85"/>
                    <a:gd name="T61" fmla="*/ 12 h 80"/>
                    <a:gd name="T62" fmla="*/ 45 w 85"/>
                    <a:gd name="T63" fmla="*/ 8 h 80"/>
                    <a:gd name="T64" fmla="*/ 37 w 85"/>
                    <a:gd name="T65" fmla="*/ 12 h 80"/>
                    <a:gd name="T66" fmla="*/ 25 w 85"/>
                    <a:gd name="T67" fmla="*/ 20 h 80"/>
                    <a:gd name="T68" fmla="*/ 25 w 85"/>
                    <a:gd name="T69" fmla="*/ 60 h 80"/>
                    <a:gd name="T70" fmla="*/ 25 w 85"/>
                    <a:gd name="T71" fmla="*/ 68 h 80"/>
                    <a:gd name="T72" fmla="*/ 29 w 85"/>
                    <a:gd name="T73" fmla="*/ 72 h 80"/>
                    <a:gd name="T74" fmla="*/ 29 w 85"/>
                    <a:gd name="T75" fmla="*/ 72 h 80"/>
                    <a:gd name="T76" fmla="*/ 29 w 85"/>
                    <a:gd name="T77" fmla="*/ 76 h 80"/>
                    <a:gd name="T78" fmla="*/ 33 w 85"/>
                    <a:gd name="T79" fmla="*/ 76 h 80"/>
                    <a:gd name="T80" fmla="*/ 37 w 85"/>
                    <a:gd name="T81" fmla="*/ 76 h 80"/>
                    <a:gd name="T82" fmla="*/ 37 w 85"/>
                    <a:gd name="T83" fmla="*/ 80 h 80"/>
                    <a:gd name="T84" fmla="*/ 0 w 85"/>
                    <a:gd name="T85" fmla="*/ 80 h 80"/>
                    <a:gd name="T86" fmla="*/ 0 w 85"/>
                    <a:gd name="T87" fmla="*/ 76 h 80"/>
                    <a:gd name="T88" fmla="*/ 0 w 85"/>
                    <a:gd name="T89" fmla="*/ 76 h 80"/>
                    <a:gd name="T90" fmla="*/ 4 w 85"/>
                    <a:gd name="T91" fmla="*/ 76 h 80"/>
                    <a:gd name="T92" fmla="*/ 8 w 85"/>
                    <a:gd name="T93" fmla="*/ 72 h 80"/>
                    <a:gd name="T94" fmla="*/ 12 w 85"/>
                    <a:gd name="T95" fmla="*/ 68 h 80"/>
                    <a:gd name="T96" fmla="*/ 12 w 85"/>
                    <a:gd name="T97" fmla="*/ 60 h 80"/>
                    <a:gd name="T98" fmla="*/ 12 w 85"/>
                    <a:gd name="T99" fmla="*/ 32 h 80"/>
                    <a:gd name="T100" fmla="*/ 12 w 85"/>
                    <a:gd name="T101" fmla="*/ 20 h 80"/>
                    <a:gd name="T102" fmla="*/ 12 w 85"/>
                    <a:gd name="T103" fmla="*/ 12 h 80"/>
                    <a:gd name="T104" fmla="*/ 8 w 85"/>
                    <a:gd name="T105" fmla="*/ 12 h 80"/>
                    <a:gd name="T106" fmla="*/ 8 w 85"/>
                    <a:gd name="T107" fmla="*/ 8 h 80"/>
                    <a:gd name="T108" fmla="*/ 8 w 85"/>
                    <a:gd name="T109" fmla="*/ 8 h 80"/>
                    <a:gd name="T110" fmla="*/ 4 w 85"/>
                    <a:gd name="T111" fmla="*/ 8 h 80"/>
                    <a:gd name="T112" fmla="*/ 4 w 85"/>
                    <a:gd name="T113" fmla="*/ 8 h 80"/>
                    <a:gd name="T114" fmla="*/ 0 w 85"/>
                    <a:gd name="T115" fmla="*/ 8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7" y="4"/>
                      </a:lnTo>
                      <a:lnTo>
                        <a:pt x="45" y="0"/>
                      </a:lnTo>
                      <a:lnTo>
                        <a:pt x="53" y="0"/>
                      </a:lnTo>
                      <a:lnTo>
                        <a:pt x="61" y="0"/>
                      </a:lnTo>
                      <a:lnTo>
                        <a:pt x="65" y="0"/>
                      </a:lnTo>
                      <a:lnTo>
                        <a:pt x="69" y="4"/>
                      </a:lnTo>
                      <a:lnTo>
                        <a:pt x="73" y="12"/>
                      </a:lnTo>
                      <a:lnTo>
                        <a:pt x="73" y="20"/>
                      </a:lnTo>
                      <a:lnTo>
                        <a:pt x="73" y="28"/>
                      </a:lnTo>
                      <a:lnTo>
                        <a:pt x="73" y="60"/>
                      </a:lnTo>
                      <a:lnTo>
                        <a:pt x="73" y="68"/>
                      </a:lnTo>
                      <a:lnTo>
                        <a:pt x="73" y="72"/>
                      </a:lnTo>
                      <a:lnTo>
                        <a:pt x="77" y="72"/>
                      </a:lnTo>
                      <a:lnTo>
                        <a:pt x="77" y="76"/>
                      </a:lnTo>
                      <a:lnTo>
                        <a:pt x="81" y="76"/>
                      </a:lnTo>
                      <a:lnTo>
                        <a:pt x="85" y="76"/>
                      </a:lnTo>
                      <a:lnTo>
                        <a:pt x="85" y="80"/>
                      </a:lnTo>
                      <a:lnTo>
                        <a:pt x="49" y="80"/>
                      </a:lnTo>
                      <a:lnTo>
                        <a:pt x="49" y="76"/>
                      </a:lnTo>
                      <a:lnTo>
                        <a:pt x="53" y="76"/>
                      </a:lnTo>
                      <a:lnTo>
                        <a:pt x="57" y="76"/>
                      </a:lnTo>
                      <a:lnTo>
                        <a:pt x="57" y="72"/>
                      </a:lnTo>
                      <a:lnTo>
                        <a:pt x="57" y="68"/>
                      </a:lnTo>
                      <a:lnTo>
                        <a:pt x="61" y="68"/>
                      </a:lnTo>
                      <a:lnTo>
                        <a:pt x="61" y="60"/>
                      </a:lnTo>
                      <a:lnTo>
                        <a:pt x="61" y="28"/>
                      </a:lnTo>
                      <a:lnTo>
                        <a:pt x="57" y="20"/>
                      </a:lnTo>
                      <a:lnTo>
                        <a:pt x="57" y="12"/>
                      </a:lnTo>
                      <a:lnTo>
                        <a:pt x="53" y="12"/>
                      </a:lnTo>
                      <a:lnTo>
                        <a:pt x="45" y="8"/>
                      </a:lnTo>
                      <a:lnTo>
                        <a:pt x="37" y="12"/>
                      </a:lnTo>
                      <a:lnTo>
                        <a:pt x="25" y="20"/>
                      </a:lnTo>
                      <a:lnTo>
                        <a:pt x="25" y="60"/>
                      </a:lnTo>
                      <a:lnTo>
                        <a:pt x="25" y="68"/>
                      </a:lnTo>
                      <a:lnTo>
                        <a:pt x="29" y="72"/>
                      </a:lnTo>
                      <a:lnTo>
                        <a:pt x="29" y="76"/>
                      </a:lnTo>
                      <a:lnTo>
                        <a:pt x="33" y="76"/>
                      </a:lnTo>
                      <a:lnTo>
                        <a:pt x="37" y="76"/>
                      </a:lnTo>
                      <a:lnTo>
                        <a:pt x="37" y="80"/>
                      </a:lnTo>
                      <a:lnTo>
                        <a:pt x="0" y="80"/>
                      </a:lnTo>
                      <a:lnTo>
                        <a:pt x="0" y="76"/>
                      </a:lnTo>
                      <a:lnTo>
                        <a:pt x="4" y="76"/>
                      </a:lnTo>
                      <a:lnTo>
                        <a:pt x="8" y="72"/>
                      </a:lnTo>
                      <a:lnTo>
                        <a:pt x="12" y="68"/>
                      </a:lnTo>
                      <a:lnTo>
                        <a:pt x="12" y="60"/>
                      </a:lnTo>
                      <a:lnTo>
                        <a:pt x="12" y="32"/>
                      </a:lnTo>
                      <a:lnTo>
                        <a:pt x="12" y="20"/>
                      </a:lnTo>
                      <a:lnTo>
                        <a:pt x="12" y="12"/>
                      </a:lnTo>
                      <a:lnTo>
                        <a:pt x="8" y="12"/>
                      </a:lnTo>
                      <a:lnTo>
                        <a:pt x="8" y="8"/>
                      </a:lnTo>
                      <a:lnTo>
                        <a:pt x="4" y="8"/>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41" name="Freeform 112"/>
                <p:cNvSpPr>
                  <a:spLocks noEditPoints="1"/>
                </p:cNvSpPr>
                <p:nvPr/>
              </p:nvSpPr>
              <p:spPr bwMode="auto">
                <a:xfrm>
                  <a:off x="1730" y="3431"/>
                  <a:ext cx="36" cy="125"/>
                </a:xfrm>
                <a:custGeom>
                  <a:avLst/>
                  <a:gdLst>
                    <a:gd name="T0" fmla="*/ 20 w 36"/>
                    <a:gd name="T1" fmla="*/ 0 h 125"/>
                    <a:gd name="T2" fmla="*/ 24 w 36"/>
                    <a:gd name="T3" fmla="*/ 0 h 125"/>
                    <a:gd name="T4" fmla="*/ 24 w 36"/>
                    <a:gd name="T5" fmla="*/ 4 h 125"/>
                    <a:gd name="T6" fmla="*/ 28 w 36"/>
                    <a:gd name="T7" fmla="*/ 8 h 125"/>
                    <a:gd name="T8" fmla="*/ 28 w 36"/>
                    <a:gd name="T9" fmla="*/ 12 h 125"/>
                    <a:gd name="T10" fmla="*/ 28 w 36"/>
                    <a:gd name="T11" fmla="*/ 17 h 125"/>
                    <a:gd name="T12" fmla="*/ 24 w 36"/>
                    <a:gd name="T13" fmla="*/ 17 h 125"/>
                    <a:gd name="T14" fmla="*/ 24 w 36"/>
                    <a:gd name="T15" fmla="*/ 21 h 125"/>
                    <a:gd name="T16" fmla="*/ 20 w 36"/>
                    <a:gd name="T17" fmla="*/ 21 h 125"/>
                    <a:gd name="T18" fmla="*/ 16 w 36"/>
                    <a:gd name="T19" fmla="*/ 21 h 125"/>
                    <a:gd name="T20" fmla="*/ 12 w 36"/>
                    <a:gd name="T21" fmla="*/ 17 h 125"/>
                    <a:gd name="T22" fmla="*/ 8 w 36"/>
                    <a:gd name="T23" fmla="*/ 17 h 125"/>
                    <a:gd name="T24" fmla="*/ 8 w 36"/>
                    <a:gd name="T25" fmla="*/ 12 h 125"/>
                    <a:gd name="T26" fmla="*/ 8 w 36"/>
                    <a:gd name="T27" fmla="*/ 8 h 125"/>
                    <a:gd name="T28" fmla="*/ 12 w 36"/>
                    <a:gd name="T29" fmla="*/ 4 h 125"/>
                    <a:gd name="T30" fmla="*/ 16 w 36"/>
                    <a:gd name="T31" fmla="*/ 0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17 h 125"/>
                    <a:gd name="T44" fmla="*/ 32 w 36"/>
                    <a:gd name="T45" fmla="*/ 121 h 125"/>
                    <a:gd name="T46" fmla="*/ 32 w 36"/>
                    <a:gd name="T47" fmla="*/ 121 h 125"/>
                    <a:gd name="T48" fmla="*/ 36 w 36"/>
                    <a:gd name="T49" fmla="*/ 121 h 125"/>
                    <a:gd name="T50" fmla="*/ 36 w 36"/>
                    <a:gd name="T51" fmla="*/ 125 h 125"/>
                    <a:gd name="T52" fmla="*/ 0 w 36"/>
                    <a:gd name="T53" fmla="*/ 125 h 125"/>
                    <a:gd name="T54" fmla="*/ 0 w 36"/>
                    <a:gd name="T55" fmla="*/ 121 h 125"/>
                    <a:gd name="T56" fmla="*/ 4 w 36"/>
                    <a:gd name="T57" fmla="*/ 121 h 125"/>
                    <a:gd name="T58" fmla="*/ 8 w 36"/>
                    <a:gd name="T59" fmla="*/ 121 h 125"/>
                    <a:gd name="T60" fmla="*/ 8 w 36"/>
                    <a:gd name="T61" fmla="*/ 117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57 h 125"/>
                    <a:gd name="T74" fmla="*/ 12 w 36"/>
                    <a:gd name="T75" fmla="*/ 57 h 125"/>
                    <a:gd name="T76" fmla="*/ 8 w 36"/>
                    <a:gd name="T77" fmla="*/ 53 h 125"/>
                    <a:gd name="T78" fmla="*/ 8 w 36"/>
                    <a:gd name="T79" fmla="*/ 53 h 125"/>
                    <a:gd name="T80" fmla="*/ 8 w 36"/>
                    <a:gd name="T81" fmla="*/ 53 h 125"/>
                    <a:gd name="T82" fmla="*/ 4 w 36"/>
                    <a:gd name="T83" fmla="*/ 53 h 125"/>
                    <a:gd name="T84" fmla="*/ 0 w 36"/>
                    <a:gd name="T85" fmla="*/ 53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0"/>
                      </a:lnTo>
                      <a:lnTo>
                        <a:pt x="24" y="4"/>
                      </a:lnTo>
                      <a:lnTo>
                        <a:pt x="28" y="8"/>
                      </a:lnTo>
                      <a:lnTo>
                        <a:pt x="28" y="12"/>
                      </a:lnTo>
                      <a:lnTo>
                        <a:pt x="28" y="17"/>
                      </a:lnTo>
                      <a:lnTo>
                        <a:pt x="24" y="17"/>
                      </a:lnTo>
                      <a:lnTo>
                        <a:pt x="24" y="21"/>
                      </a:lnTo>
                      <a:lnTo>
                        <a:pt x="20" y="21"/>
                      </a:lnTo>
                      <a:lnTo>
                        <a:pt x="16" y="21"/>
                      </a:lnTo>
                      <a:lnTo>
                        <a:pt x="12" y="17"/>
                      </a:lnTo>
                      <a:lnTo>
                        <a:pt x="8" y="17"/>
                      </a:lnTo>
                      <a:lnTo>
                        <a:pt x="8" y="12"/>
                      </a:lnTo>
                      <a:lnTo>
                        <a:pt x="8" y="8"/>
                      </a:lnTo>
                      <a:lnTo>
                        <a:pt x="12" y="4"/>
                      </a:lnTo>
                      <a:lnTo>
                        <a:pt x="16" y="0"/>
                      </a:lnTo>
                      <a:lnTo>
                        <a:pt x="20" y="0"/>
                      </a:lnTo>
                      <a:close/>
                      <a:moveTo>
                        <a:pt x="28" y="45"/>
                      </a:moveTo>
                      <a:lnTo>
                        <a:pt x="28" y="105"/>
                      </a:lnTo>
                      <a:lnTo>
                        <a:pt x="28" y="113"/>
                      </a:lnTo>
                      <a:lnTo>
                        <a:pt x="28" y="117"/>
                      </a:lnTo>
                      <a:lnTo>
                        <a:pt x="32" y="121"/>
                      </a:lnTo>
                      <a:lnTo>
                        <a:pt x="36" y="121"/>
                      </a:lnTo>
                      <a:lnTo>
                        <a:pt x="36" y="125"/>
                      </a:lnTo>
                      <a:lnTo>
                        <a:pt x="0" y="125"/>
                      </a:lnTo>
                      <a:lnTo>
                        <a:pt x="0" y="121"/>
                      </a:lnTo>
                      <a:lnTo>
                        <a:pt x="4" y="121"/>
                      </a:lnTo>
                      <a:lnTo>
                        <a:pt x="8" y="121"/>
                      </a:lnTo>
                      <a:lnTo>
                        <a:pt x="8" y="117"/>
                      </a:lnTo>
                      <a:lnTo>
                        <a:pt x="12" y="117"/>
                      </a:lnTo>
                      <a:lnTo>
                        <a:pt x="12" y="113"/>
                      </a:lnTo>
                      <a:lnTo>
                        <a:pt x="12" y="105"/>
                      </a:lnTo>
                      <a:lnTo>
                        <a:pt x="12" y="77"/>
                      </a:lnTo>
                      <a:lnTo>
                        <a:pt x="12" y="65"/>
                      </a:lnTo>
                      <a:lnTo>
                        <a:pt x="12" y="57"/>
                      </a:lnTo>
                      <a:lnTo>
                        <a:pt x="8" y="53"/>
                      </a:lnTo>
                      <a:lnTo>
                        <a:pt x="4" y="53"/>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42" name="Freeform 113"/>
                <p:cNvSpPr>
                  <a:spLocks/>
                </p:cNvSpPr>
                <p:nvPr/>
              </p:nvSpPr>
              <p:spPr bwMode="auto">
                <a:xfrm>
                  <a:off x="1775" y="3476"/>
                  <a:ext cx="84" cy="80"/>
                </a:xfrm>
                <a:custGeom>
                  <a:avLst/>
                  <a:gdLst>
                    <a:gd name="T0" fmla="*/ 28 w 84"/>
                    <a:gd name="T1" fmla="*/ 16 h 80"/>
                    <a:gd name="T2" fmla="*/ 36 w 84"/>
                    <a:gd name="T3" fmla="*/ 4 h 80"/>
                    <a:gd name="T4" fmla="*/ 44 w 84"/>
                    <a:gd name="T5" fmla="*/ 0 h 80"/>
                    <a:gd name="T6" fmla="*/ 52 w 84"/>
                    <a:gd name="T7" fmla="*/ 0 h 80"/>
                    <a:gd name="T8" fmla="*/ 60 w 84"/>
                    <a:gd name="T9" fmla="*/ 0 h 80"/>
                    <a:gd name="T10" fmla="*/ 64 w 84"/>
                    <a:gd name="T11" fmla="*/ 0 h 80"/>
                    <a:gd name="T12" fmla="*/ 68 w 84"/>
                    <a:gd name="T13" fmla="*/ 4 h 80"/>
                    <a:gd name="T14" fmla="*/ 72 w 84"/>
                    <a:gd name="T15" fmla="*/ 12 h 80"/>
                    <a:gd name="T16" fmla="*/ 72 w 84"/>
                    <a:gd name="T17" fmla="*/ 20 h 80"/>
                    <a:gd name="T18" fmla="*/ 72 w 84"/>
                    <a:gd name="T19" fmla="*/ 28 h 80"/>
                    <a:gd name="T20" fmla="*/ 72 w 84"/>
                    <a:gd name="T21" fmla="*/ 60 h 80"/>
                    <a:gd name="T22" fmla="*/ 72 w 84"/>
                    <a:gd name="T23" fmla="*/ 68 h 80"/>
                    <a:gd name="T24" fmla="*/ 76 w 84"/>
                    <a:gd name="T25" fmla="*/ 72 h 80"/>
                    <a:gd name="T26" fmla="*/ 76 w 84"/>
                    <a:gd name="T27" fmla="*/ 72 h 80"/>
                    <a:gd name="T28" fmla="*/ 76 w 84"/>
                    <a:gd name="T29" fmla="*/ 76 h 80"/>
                    <a:gd name="T30" fmla="*/ 80 w 84"/>
                    <a:gd name="T31" fmla="*/ 76 h 80"/>
                    <a:gd name="T32" fmla="*/ 84 w 84"/>
                    <a:gd name="T33" fmla="*/ 76 h 80"/>
                    <a:gd name="T34" fmla="*/ 84 w 84"/>
                    <a:gd name="T35" fmla="*/ 80 h 80"/>
                    <a:gd name="T36" fmla="*/ 48 w 84"/>
                    <a:gd name="T37" fmla="*/ 80 h 80"/>
                    <a:gd name="T38" fmla="*/ 48 w 84"/>
                    <a:gd name="T39" fmla="*/ 76 h 80"/>
                    <a:gd name="T40" fmla="*/ 48 w 84"/>
                    <a:gd name="T41" fmla="*/ 76 h 80"/>
                    <a:gd name="T42" fmla="*/ 52 w 84"/>
                    <a:gd name="T43" fmla="*/ 76 h 80"/>
                    <a:gd name="T44" fmla="*/ 56 w 84"/>
                    <a:gd name="T45" fmla="*/ 76 h 80"/>
                    <a:gd name="T46" fmla="*/ 56 w 84"/>
                    <a:gd name="T47" fmla="*/ 72 h 80"/>
                    <a:gd name="T48" fmla="*/ 60 w 84"/>
                    <a:gd name="T49" fmla="*/ 68 h 80"/>
                    <a:gd name="T50" fmla="*/ 60 w 84"/>
                    <a:gd name="T51" fmla="*/ 68 h 80"/>
                    <a:gd name="T52" fmla="*/ 60 w 84"/>
                    <a:gd name="T53" fmla="*/ 60 h 80"/>
                    <a:gd name="T54" fmla="*/ 60 w 84"/>
                    <a:gd name="T55" fmla="*/ 28 h 80"/>
                    <a:gd name="T56" fmla="*/ 60 w 84"/>
                    <a:gd name="T57" fmla="*/ 20 h 80"/>
                    <a:gd name="T58" fmla="*/ 56 w 84"/>
                    <a:gd name="T59" fmla="*/ 12 h 80"/>
                    <a:gd name="T60" fmla="*/ 52 w 84"/>
                    <a:gd name="T61" fmla="*/ 12 h 80"/>
                    <a:gd name="T62" fmla="*/ 48 w 84"/>
                    <a:gd name="T63" fmla="*/ 8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2 h 80"/>
                    <a:gd name="T76" fmla="*/ 28 w 84"/>
                    <a:gd name="T77" fmla="*/ 76 h 80"/>
                    <a:gd name="T78" fmla="*/ 32 w 84"/>
                    <a:gd name="T79" fmla="*/ 76 h 80"/>
                    <a:gd name="T80" fmla="*/ 36 w 84"/>
                    <a:gd name="T81" fmla="*/ 76 h 80"/>
                    <a:gd name="T82" fmla="*/ 36 w 84"/>
                    <a:gd name="T83" fmla="*/ 80 h 80"/>
                    <a:gd name="T84" fmla="*/ 0 w 84"/>
                    <a:gd name="T85" fmla="*/ 80 h 80"/>
                    <a:gd name="T86" fmla="*/ 0 w 84"/>
                    <a:gd name="T87" fmla="*/ 76 h 80"/>
                    <a:gd name="T88" fmla="*/ 4 w 84"/>
                    <a:gd name="T89" fmla="*/ 76 h 80"/>
                    <a:gd name="T90" fmla="*/ 8 w 84"/>
                    <a:gd name="T91" fmla="*/ 76 h 80"/>
                    <a:gd name="T92" fmla="*/ 8 w 84"/>
                    <a:gd name="T93" fmla="*/ 72 h 80"/>
                    <a:gd name="T94" fmla="*/ 12 w 84"/>
                    <a:gd name="T95" fmla="*/ 68 h 80"/>
                    <a:gd name="T96" fmla="*/ 12 w 84"/>
                    <a:gd name="T97" fmla="*/ 60 h 80"/>
                    <a:gd name="T98" fmla="*/ 12 w 84"/>
                    <a:gd name="T99" fmla="*/ 32 h 80"/>
                    <a:gd name="T100" fmla="*/ 12 w 84"/>
                    <a:gd name="T101" fmla="*/ 20 h 80"/>
                    <a:gd name="T102" fmla="*/ 12 w 84"/>
                    <a:gd name="T103" fmla="*/ 12 h 80"/>
                    <a:gd name="T104" fmla="*/ 12 w 84"/>
                    <a:gd name="T105" fmla="*/ 12 h 80"/>
                    <a:gd name="T106" fmla="*/ 8 w 84"/>
                    <a:gd name="T107" fmla="*/ 8 h 80"/>
                    <a:gd name="T108" fmla="*/ 8 w 84"/>
                    <a:gd name="T109" fmla="*/ 8 h 80"/>
                    <a:gd name="T110" fmla="*/ 8 w 84"/>
                    <a:gd name="T111" fmla="*/ 8 h 80"/>
                    <a:gd name="T112" fmla="*/ 4 w 84"/>
                    <a:gd name="T113" fmla="*/ 8 h 80"/>
                    <a:gd name="T114" fmla="*/ 0 w 84"/>
                    <a:gd name="T115" fmla="*/ 8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4"/>
                      </a:lnTo>
                      <a:lnTo>
                        <a:pt x="44" y="0"/>
                      </a:lnTo>
                      <a:lnTo>
                        <a:pt x="52" y="0"/>
                      </a:lnTo>
                      <a:lnTo>
                        <a:pt x="60" y="0"/>
                      </a:lnTo>
                      <a:lnTo>
                        <a:pt x="64" y="0"/>
                      </a:lnTo>
                      <a:lnTo>
                        <a:pt x="68" y="4"/>
                      </a:lnTo>
                      <a:lnTo>
                        <a:pt x="72" y="12"/>
                      </a:lnTo>
                      <a:lnTo>
                        <a:pt x="72" y="20"/>
                      </a:lnTo>
                      <a:lnTo>
                        <a:pt x="72" y="28"/>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68"/>
                      </a:lnTo>
                      <a:lnTo>
                        <a:pt x="60" y="60"/>
                      </a:lnTo>
                      <a:lnTo>
                        <a:pt x="60" y="28"/>
                      </a:lnTo>
                      <a:lnTo>
                        <a:pt x="60" y="20"/>
                      </a:lnTo>
                      <a:lnTo>
                        <a:pt x="56" y="12"/>
                      </a:lnTo>
                      <a:lnTo>
                        <a:pt x="52" y="12"/>
                      </a:lnTo>
                      <a:lnTo>
                        <a:pt x="48" y="8"/>
                      </a:lnTo>
                      <a:lnTo>
                        <a:pt x="36" y="12"/>
                      </a:lnTo>
                      <a:lnTo>
                        <a:pt x="28" y="20"/>
                      </a:lnTo>
                      <a:lnTo>
                        <a:pt x="28" y="60"/>
                      </a:lnTo>
                      <a:lnTo>
                        <a:pt x="28" y="68"/>
                      </a:lnTo>
                      <a:lnTo>
                        <a:pt x="28" y="72"/>
                      </a:lnTo>
                      <a:lnTo>
                        <a:pt x="28" y="76"/>
                      </a:lnTo>
                      <a:lnTo>
                        <a:pt x="32" y="76"/>
                      </a:lnTo>
                      <a:lnTo>
                        <a:pt x="36" y="76"/>
                      </a:lnTo>
                      <a:lnTo>
                        <a:pt x="36" y="80"/>
                      </a:lnTo>
                      <a:lnTo>
                        <a:pt x="0" y="80"/>
                      </a:lnTo>
                      <a:lnTo>
                        <a:pt x="0" y="76"/>
                      </a:lnTo>
                      <a:lnTo>
                        <a:pt x="4" y="76"/>
                      </a:lnTo>
                      <a:lnTo>
                        <a:pt x="8" y="76"/>
                      </a:lnTo>
                      <a:lnTo>
                        <a:pt x="8" y="72"/>
                      </a:lnTo>
                      <a:lnTo>
                        <a:pt x="12" y="68"/>
                      </a:lnTo>
                      <a:lnTo>
                        <a:pt x="12" y="60"/>
                      </a:lnTo>
                      <a:lnTo>
                        <a:pt x="12" y="32"/>
                      </a:lnTo>
                      <a:lnTo>
                        <a:pt x="12" y="20"/>
                      </a:lnTo>
                      <a:lnTo>
                        <a:pt x="12" y="12"/>
                      </a:lnTo>
                      <a:lnTo>
                        <a:pt x="8" y="8"/>
                      </a:lnTo>
                      <a:lnTo>
                        <a:pt x="4" y="8"/>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43" name="Freeform 114"/>
                <p:cNvSpPr>
                  <a:spLocks noEditPoints="1"/>
                </p:cNvSpPr>
                <p:nvPr/>
              </p:nvSpPr>
              <p:spPr bwMode="auto">
                <a:xfrm>
                  <a:off x="1867" y="3476"/>
                  <a:ext cx="81" cy="117"/>
                </a:xfrm>
                <a:custGeom>
                  <a:avLst/>
                  <a:gdLst>
                    <a:gd name="T0" fmla="*/ 12 w 81"/>
                    <a:gd name="T1" fmla="*/ 44 h 117"/>
                    <a:gd name="T2" fmla="*/ 8 w 81"/>
                    <a:gd name="T3" fmla="*/ 32 h 117"/>
                    <a:gd name="T4" fmla="*/ 8 w 81"/>
                    <a:gd name="T5" fmla="*/ 16 h 117"/>
                    <a:gd name="T6" fmla="*/ 25 w 81"/>
                    <a:gd name="T7" fmla="*/ 0 h 117"/>
                    <a:gd name="T8" fmla="*/ 49 w 81"/>
                    <a:gd name="T9" fmla="*/ 0 h 117"/>
                    <a:gd name="T10" fmla="*/ 73 w 81"/>
                    <a:gd name="T11" fmla="*/ 4 h 117"/>
                    <a:gd name="T12" fmla="*/ 77 w 81"/>
                    <a:gd name="T13" fmla="*/ 4 h 117"/>
                    <a:gd name="T14" fmla="*/ 77 w 81"/>
                    <a:gd name="T15" fmla="*/ 4 h 117"/>
                    <a:gd name="T16" fmla="*/ 81 w 81"/>
                    <a:gd name="T17" fmla="*/ 8 h 117"/>
                    <a:gd name="T18" fmla="*/ 77 w 81"/>
                    <a:gd name="T19" fmla="*/ 8 h 117"/>
                    <a:gd name="T20" fmla="*/ 77 w 81"/>
                    <a:gd name="T21" fmla="*/ 8 h 117"/>
                    <a:gd name="T22" fmla="*/ 73 w 81"/>
                    <a:gd name="T23" fmla="*/ 8 h 117"/>
                    <a:gd name="T24" fmla="*/ 69 w 81"/>
                    <a:gd name="T25" fmla="*/ 16 h 117"/>
                    <a:gd name="T26" fmla="*/ 65 w 81"/>
                    <a:gd name="T27" fmla="*/ 36 h 117"/>
                    <a:gd name="T28" fmla="*/ 49 w 81"/>
                    <a:gd name="T29" fmla="*/ 52 h 117"/>
                    <a:gd name="T30" fmla="*/ 33 w 81"/>
                    <a:gd name="T31" fmla="*/ 52 h 117"/>
                    <a:gd name="T32" fmla="*/ 21 w 81"/>
                    <a:gd name="T33" fmla="*/ 56 h 117"/>
                    <a:gd name="T34" fmla="*/ 17 w 81"/>
                    <a:gd name="T35" fmla="*/ 60 h 117"/>
                    <a:gd name="T36" fmla="*/ 17 w 81"/>
                    <a:gd name="T37" fmla="*/ 64 h 117"/>
                    <a:gd name="T38" fmla="*/ 21 w 81"/>
                    <a:gd name="T39" fmla="*/ 64 h 117"/>
                    <a:gd name="T40" fmla="*/ 29 w 81"/>
                    <a:gd name="T41" fmla="*/ 68 h 117"/>
                    <a:gd name="T42" fmla="*/ 53 w 81"/>
                    <a:gd name="T43" fmla="*/ 68 h 117"/>
                    <a:gd name="T44" fmla="*/ 69 w 81"/>
                    <a:gd name="T45" fmla="*/ 68 h 117"/>
                    <a:gd name="T46" fmla="*/ 77 w 81"/>
                    <a:gd name="T47" fmla="*/ 80 h 117"/>
                    <a:gd name="T48" fmla="*/ 77 w 81"/>
                    <a:gd name="T49" fmla="*/ 97 h 117"/>
                    <a:gd name="T50" fmla="*/ 61 w 81"/>
                    <a:gd name="T51" fmla="*/ 113 h 117"/>
                    <a:gd name="T52" fmla="*/ 33 w 81"/>
                    <a:gd name="T53" fmla="*/ 117 h 117"/>
                    <a:gd name="T54" fmla="*/ 8 w 81"/>
                    <a:gd name="T55" fmla="*/ 109 h 117"/>
                    <a:gd name="T56" fmla="*/ 0 w 81"/>
                    <a:gd name="T57" fmla="*/ 101 h 117"/>
                    <a:gd name="T58" fmla="*/ 0 w 81"/>
                    <a:gd name="T59" fmla="*/ 97 h 117"/>
                    <a:gd name="T60" fmla="*/ 8 w 81"/>
                    <a:gd name="T61" fmla="*/ 89 h 117"/>
                    <a:gd name="T62" fmla="*/ 17 w 81"/>
                    <a:gd name="T63" fmla="*/ 76 h 117"/>
                    <a:gd name="T64" fmla="*/ 8 w 81"/>
                    <a:gd name="T65" fmla="*/ 72 h 117"/>
                    <a:gd name="T66" fmla="*/ 4 w 81"/>
                    <a:gd name="T67" fmla="*/ 68 h 117"/>
                    <a:gd name="T68" fmla="*/ 8 w 81"/>
                    <a:gd name="T69" fmla="*/ 60 h 117"/>
                    <a:gd name="T70" fmla="*/ 21 w 81"/>
                    <a:gd name="T71" fmla="*/ 52 h 117"/>
                    <a:gd name="T72" fmla="*/ 29 w 81"/>
                    <a:gd name="T73" fmla="*/ 4 h 117"/>
                    <a:gd name="T74" fmla="*/ 21 w 81"/>
                    <a:gd name="T75" fmla="*/ 12 h 117"/>
                    <a:gd name="T76" fmla="*/ 21 w 81"/>
                    <a:gd name="T77" fmla="*/ 36 h 117"/>
                    <a:gd name="T78" fmla="*/ 33 w 81"/>
                    <a:gd name="T79" fmla="*/ 48 h 117"/>
                    <a:gd name="T80" fmla="*/ 45 w 81"/>
                    <a:gd name="T81" fmla="*/ 48 h 117"/>
                    <a:gd name="T82" fmla="*/ 53 w 81"/>
                    <a:gd name="T83" fmla="*/ 40 h 117"/>
                    <a:gd name="T84" fmla="*/ 53 w 81"/>
                    <a:gd name="T85" fmla="*/ 16 h 117"/>
                    <a:gd name="T86" fmla="*/ 41 w 81"/>
                    <a:gd name="T87" fmla="*/ 4 h 117"/>
                    <a:gd name="T88" fmla="*/ 21 w 81"/>
                    <a:gd name="T89" fmla="*/ 80 h 117"/>
                    <a:gd name="T90" fmla="*/ 12 w 81"/>
                    <a:gd name="T91" fmla="*/ 89 h 117"/>
                    <a:gd name="T92" fmla="*/ 12 w 81"/>
                    <a:gd name="T93" fmla="*/ 93 h 117"/>
                    <a:gd name="T94" fmla="*/ 17 w 81"/>
                    <a:gd name="T95" fmla="*/ 101 h 117"/>
                    <a:gd name="T96" fmla="*/ 41 w 81"/>
                    <a:gd name="T97" fmla="*/ 105 h 117"/>
                    <a:gd name="T98" fmla="*/ 65 w 81"/>
                    <a:gd name="T99" fmla="*/ 101 h 117"/>
                    <a:gd name="T100" fmla="*/ 73 w 81"/>
                    <a:gd name="T101" fmla="*/ 89 h 117"/>
                    <a:gd name="T102" fmla="*/ 69 w 81"/>
                    <a:gd name="T103" fmla="*/ 85 h 117"/>
                    <a:gd name="T104" fmla="*/ 49 w 81"/>
                    <a:gd name="T105" fmla="*/ 80 h 117"/>
                    <a:gd name="T106" fmla="*/ 21 w 81"/>
                    <a:gd name="T107" fmla="*/ 80 h 1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17"/>
                    <a:gd name="T164" fmla="*/ 81 w 81"/>
                    <a:gd name="T165" fmla="*/ 117 h 1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17">
                      <a:moveTo>
                        <a:pt x="21" y="52"/>
                      </a:moveTo>
                      <a:lnTo>
                        <a:pt x="12" y="44"/>
                      </a:lnTo>
                      <a:lnTo>
                        <a:pt x="8" y="40"/>
                      </a:lnTo>
                      <a:lnTo>
                        <a:pt x="8" y="32"/>
                      </a:lnTo>
                      <a:lnTo>
                        <a:pt x="4" y="28"/>
                      </a:lnTo>
                      <a:lnTo>
                        <a:pt x="8" y="16"/>
                      </a:lnTo>
                      <a:lnTo>
                        <a:pt x="17" y="8"/>
                      </a:lnTo>
                      <a:lnTo>
                        <a:pt x="25" y="0"/>
                      </a:lnTo>
                      <a:lnTo>
                        <a:pt x="37" y="0"/>
                      </a:lnTo>
                      <a:lnTo>
                        <a:pt x="49" y="0"/>
                      </a:lnTo>
                      <a:lnTo>
                        <a:pt x="57" y="4"/>
                      </a:lnTo>
                      <a:lnTo>
                        <a:pt x="73" y="4"/>
                      </a:lnTo>
                      <a:lnTo>
                        <a:pt x="77" y="4"/>
                      </a:lnTo>
                      <a:lnTo>
                        <a:pt x="81" y="4"/>
                      </a:lnTo>
                      <a:lnTo>
                        <a:pt x="81" y="8"/>
                      </a:lnTo>
                      <a:lnTo>
                        <a:pt x="77" y="8"/>
                      </a:lnTo>
                      <a:lnTo>
                        <a:pt x="73" y="8"/>
                      </a:lnTo>
                      <a:lnTo>
                        <a:pt x="65" y="8"/>
                      </a:lnTo>
                      <a:lnTo>
                        <a:pt x="69"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4"/>
                      </a:lnTo>
                      <a:lnTo>
                        <a:pt x="29" y="68"/>
                      </a:lnTo>
                      <a:lnTo>
                        <a:pt x="37" y="68"/>
                      </a:lnTo>
                      <a:lnTo>
                        <a:pt x="53" y="68"/>
                      </a:lnTo>
                      <a:lnTo>
                        <a:pt x="61" y="68"/>
                      </a:lnTo>
                      <a:lnTo>
                        <a:pt x="69" y="68"/>
                      </a:lnTo>
                      <a:lnTo>
                        <a:pt x="73" y="72"/>
                      </a:lnTo>
                      <a:lnTo>
                        <a:pt x="77" y="80"/>
                      </a:lnTo>
                      <a:lnTo>
                        <a:pt x="77" y="85"/>
                      </a:lnTo>
                      <a:lnTo>
                        <a:pt x="77" y="97"/>
                      </a:lnTo>
                      <a:lnTo>
                        <a:pt x="69" y="105"/>
                      </a:lnTo>
                      <a:lnTo>
                        <a:pt x="61" y="113"/>
                      </a:lnTo>
                      <a:lnTo>
                        <a:pt x="49" y="117"/>
                      </a:lnTo>
                      <a:lnTo>
                        <a:pt x="33" y="117"/>
                      </a:lnTo>
                      <a:lnTo>
                        <a:pt x="21" y="117"/>
                      </a:lnTo>
                      <a:lnTo>
                        <a:pt x="8" y="109"/>
                      </a:lnTo>
                      <a:lnTo>
                        <a:pt x="0" y="105"/>
                      </a:lnTo>
                      <a:lnTo>
                        <a:pt x="0" y="101"/>
                      </a:lnTo>
                      <a:lnTo>
                        <a:pt x="0" y="97"/>
                      </a:lnTo>
                      <a:lnTo>
                        <a:pt x="4" y="93"/>
                      </a:lnTo>
                      <a:lnTo>
                        <a:pt x="8" y="89"/>
                      </a:lnTo>
                      <a:lnTo>
                        <a:pt x="8" y="85"/>
                      </a:lnTo>
                      <a:lnTo>
                        <a:pt x="17" y="76"/>
                      </a:lnTo>
                      <a:lnTo>
                        <a:pt x="12" y="76"/>
                      </a:lnTo>
                      <a:lnTo>
                        <a:pt x="8" y="72"/>
                      </a:lnTo>
                      <a:lnTo>
                        <a:pt x="4" y="72"/>
                      </a:lnTo>
                      <a:lnTo>
                        <a:pt x="4" y="68"/>
                      </a:lnTo>
                      <a:lnTo>
                        <a:pt x="8" y="64"/>
                      </a:lnTo>
                      <a:lnTo>
                        <a:pt x="8" y="60"/>
                      </a:lnTo>
                      <a:lnTo>
                        <a:pt x="12" y="56"/>
                      </a:lnTo>
                      <a:lnTo>
                        <a:pt x="21" y="52"/>
                      </a:lnTo>
                      <a:close/>
                      <a:moveTo>
                        <a:pt x="37" y="0"/>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0"/>
                      </a:lnTo>
                      <a:close/>
                      <a:moveTo>
                        <a:pt x="21" y="80"/>
                      </a:moveTo>
                      <a:lnTo>
                        <a:pt x="17" y="85"/>
                      </a:lnTo>
                      <a:lnTo>
                        <a:pt x="12" y="89"/>
                      </a:lnTo>
                      <a:lnTo>
                        <a:pt x="12" y="93"/>
                      </a:lnTo>
                      <a:lnTo>
                        <a:pt x="12" y="97"/>
                      </a:lnTo>
                      <a:lnTo>
                        <a:pt x="17" y="101"/>
                      </a:lnTo>
                      <a:lnTo>
                        <a:pt x="29" y="105"/>
                      </a:lnTo>
                      <a:lnTo>
                        <a:pt x="41" y="105"/>
                      </a:lnTo>
                      <a:lnTo>
                        <a:pt x="57" y="105"/>
                      </a:lnTo>
                      <a:lnTo>
                        <a:pt x="65" y="101"/>
                      </a:lnTo>
                      <a:lnTo>
                        <a:pt x="69" y="97"/>
                      </a:lnTo>
                      <a:lnTo>
                        <a:pt x="73" y="89"/>
                      </a:lnTo>
                      <a:lnTo>
                        <a:pt x="69" y="85"/>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grpSp>
          <p:sp>
            <p:nvSpPr>
              <p:cNvPr id="15407" name="Freeform 115"/>
              <p:cNvSpPr>
                <a:spLocks noEditPoints="1"/>
              </p:cNvSpPr>
              <p:nvPr/>
            </p:nvSpPr>
            <p:spPr bwMode="auto">
              <a:xfrm>
                <a:off x="5221" y="2142"/>
                <a:ext cx="27" cy="72"/>
              </a:xfrm>
              <a:custGeom>
                <a:avLst/>
                <a:gdLst>
                  <a:gd name="T0" fmla="*/ 8 w 37"/>
                  <a:gd name="T1" fmla="*/ 0 h 125"/>
                  <a:gd name="T2" fmla="*/ 9 w 37"/>
                  <a:gd name="T3" fmla="*/ 0 h 125"/>
                  <a:gd name="T4" fmla="*/ 9 w 37"/>
                  <a:gd name="T5" fmla="*/ 1 h 125"/>
                  <a:gd name="T6" fmla="*/ 11 w 37"/>
                  <a:gd name="T7" fmla="*/ 2 h 125"/>
                  <a:gd name="T8" fmla="*/ 11 w 37"/>
                  <a:gd name="T9" fmla="*/ 2 h 125"/>
                  <a:gd name="T10" fmla="*/ 11 w 37"/>
                  <a:gd name="T11" fmla="*/ 3 h 125"/>
                  <a:gd name="T12" fmla="*/ 9 w 37"/>
                  <a:gd name="T13" fmla="*/ 3 h 125"/>
                  <a:gd name="T14" fmla="*/ 9 w 37"/>
                  <a:gd name="T15" fmla="*/ 4 h 125"/>
                  <a:gd name="T16" fmla="*/ 8 w 37"/>
                  <a:gd name="T17" fmla="*/ 4 h 125"/>
                  <a:gd name="T18" fmla="*/ 7 w 37"/>
                  <a:gd name="T19" fmla="*/ 4 h 125"/>
                  <a:gd name="T20" fmla="*/ 5 w 37"/>
                  <a:gd name="T21" fmla="*/ 3 h 125"/>
                  <a:gd name="T22" fmla="*/ 3 w 37"/>
                  <a:gd name="T23" fmla="*/ 3 h 125"/>
                  <a:gd name="T24" fmla="*/ 3 w 37"/>
                  <a:gd name="T25" fmla="*/ 2 h 125"/>
                  <a:gd name="T26" fmla="*/ 3 w 37"/>
                  <a:gd name="T27" fmla="*/ 2 h 125"/>
                  <a:gd name="T28" fmla="*/ 5 w 37"/>
                  <a:gd name="T29" fmla="*/ 1 h 125"/>
                  <a:gd name="T30" fmla="*/ 7 w 37"/>
                  <a:gd name="T31" fmla="*/ 0 h 125"/>
                  <a:gd name="T32" fmla="*/ 8 w 37"/>
                  <a:gd name="T33" fmla="*/ 0 h 125"/>
                  <a:gd name="T34" fmla="*/ 11 w 37"/>
                  <a:gd name="T35" fmla="*/ 9 h 125"/>
                  <a:gd name="T36" fmla="*/ 11 w 37"/>
                  <a:gd name="T37" fmla="*/ 20 h 125"/>
                  <a:gd name="T38" fmla="*/ 11 w 37"/>
                  <a:gd name="T39" fmla="*/ 21 h 125"/>
                  <a:gd name="T40" fmla="*/ 11 w 37"/>
                  <a:gd name="T41" fmla="*/ 22 h 125"/>
                  <a:gd name="T42" fmla="*/ 11 w 37"/>
                  <a:gd name="T43" fmla="*/ 22 h 125"/>
                  <a:gd name="T44" fmla="*/ 12 w 37"/>
                  <a:gd name="T45" fmla="*/ 23 h 125"/>
                  <a:gd name="T46" fmla="*/ 12 w 37"/>
                  <a:gd name="T47" fmla="*/ 23 h 125"/>
                  <a:gd name="T48" fmla="*/ 15 w 37"/>
                  <a:gd name="T49" fmla="*/ 23 h 125"/>
                  <a:gd name="T50" fmla="*/ 15 w 37"/>
                  <a:gd name="T51" fmla="*/ 24 h 125"/>
                  <a:gd name="T52" fmla="*/ 0 w 37"/>
                  <a:gd name="T53" fmla="*/ 24 h 125"/>
                  <a:gd name="T54" fmla="*/ 0 w 37"/>
                  <a:gd name="T55" fmla="*/ 23 h 125"/>
                  <a:gd name="T56" fmla="*/ 1 w 37"/>
                  <a:gd name="T57" fmla="*/ 23 h 125"/>
                  <a:gd name="T58" fmla="*/ 3 w 37"/>
                  <a:gd name="T59" fmla="*/ 23 h 125"/>
                  <a:gd name="T60" fmla="*/ 3 w 37"/>
                  <a:gd name="T61" fmla="*/ 22 h 125"/>
                  <a:gd name="T62" fmla="*/ 5 w 37"/>
                  <a:gd name="T63" fmla="*/ 22 h 125"/>
                  <a:gd name="T64" fmla="*/ 5 w 37"/>
                  <a:gd name="T65" fmla="*/ 21 h 125"/>
                  <a:gd name="T66" fmla="*/ 5 w 37"/>
                  <a:gd name="T67" fmla="*/ 20 h 125"/>
                  <a:gd name="T68" fmla="*/ 5 w 37"/>
                  <a:gd name="T69" fmla="*/ 14 h 125"/>
                  <a:gd name="T70" fmla="*/ 5 w 37"/>
                  <a:gd name="T71" fmla="*/ 12 h 125"/>
                  <a:gd name="T72" fmla="*/ 5 w 37"/>
                  <a:gd name="T73" fmla="*/ 11 h 125"/>
                  <a:gd name="T74" fmla="*/ 5 w 37"/>
                  <a:gd name="T75" fmla="*/ 11 h 125"/>
                  <a:gd name="T76" fmla="*/ 3 w 37"/>
                  <a:gd name="T77" fmla="*/ 10 h 125"/>
                  <a:gd name="T78" fmla="*/ 3 w 37"/>
                  <a:gd name="T79" fmla="*/ 10 h 125"/>
                  <a:gd name="T80" fmla="*/ 3 w 37"/>
                  <a:gd name="T81" fmla="*/ 10 h 125"/>
                  <a:gd name="T82" fmla="*/ 1 w 37"/>
                  <a:gd name="T83" fmla="*/ 10 h 125"/>
                  <a:gd name="T84" fmla="*/ 0 w 37"/>
                  <a:gd name="T85" fmla="*/ 10 h 125"/>
                  <a:gd name="T86" fmla="*/ 0 w 37"/>
                  <a:gd name="T87" fmla="*/ 10 h 125"/>
                  <a:gd name="T88" fmla="*/ 9 w 37"/>
                  <a:gd name="T89" fmla="*/ 9 h 125"/>
                  <a:gd name="T90" fmla="*/ 11 w 37"/>
                  <a:gd name="T91" fmla="*/ 9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25"/>
                  <a:gd name="T140" fmla="*/ 37 w 37"/>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25">
                    <a:moveTo>
                      <a:pt x="20" y="0"/>
                    </a:moveTo>
                    <a:lnTo>
                      <a:pt x="24" y="0"/>
                    </a:lnTo>
                    <a:lnTo>
                      <a:pt x="24" y="4"/>
                    </a:lnTo>
                    <a:lnTo>
                      <a:pt x="28" y="8"/>
                    </a:lnTo>
                    <a:lnTo>
                      <a:pt x="28" y="12"/>
                    </a:lnTo>
                    <a:lnTo>
                      <a:pt x="28" y="17"/>
                    </a:lnTo>
                    <a:lnTo>
                      <a:pt x="24" y="17"/>
                    </a:lnTo>
                    <a:lnTo>
                      <a:pt x="24" y="21"/>
                    </a:lnTo>
                    <a:lnTo>
                      <a:pt x="20" y="21"/>
                    </a:lnTo>
                    <a:lnTo>
                      <a:pt x="16" y="21"/>
                    </a:lnTo>
                    <a:lnTo>
                      <a:pt x="12" y="17"/>
                    </a:lnTo>
                    <a:lnTo>
                      <a:pt x="8" y="17"/>
                    </a:lnTo>
                    <a:lnTo>
                      <a:pt x="8" y="12"/>
                    </a:lnTo>
                    <a:lnTo>
                      <a:pt x="8" y="8"/>
                    </a:lnTo>
                    <a:lnTo>
                      <a:pt x="12" y="4"/>
                    </a:lnTo>
                    <a:lnTo>
                      <a:pt x="16" y="0"/>
                    </a:lnTo>
                    <a:lnTo>
                      <a:pt x="20" y="0"/>
                    </a:lnTo>
                    <a:close/>
                    <a:moveTo>
                      <a:pt x="28" y="45"/>
                    </a:moveTo>
                    <a:lnTo>
                      <a:pt x="28" y="105"/>
                    </a:lnTo>
                    <a:lnTo>
                      <a:pt x="28" y="113"/>
                    </a:lnTo>
                    <a:lnTo>
                      <a:pt x="28" y="117"/>
                    </a:lnTo>
                    <a:lnTo>
                      <a:pt x="32" y="121"/>
                    </a:lnTo>
                    <a:lnTo>
                      <a:pt x="37" y="121"/>
                    </a:lnTo>
                    <a:lnTo>
                      <a:pt x="37" y="125"/>
                    </a:lnTo>
                    <a:lnTo>
                      <a:pt x="0" y="125"/>
                    </a:lnTo>
                    <a:lnTo>
                      <a:pt x="0" y="121"/>
                    </a:lnTo>
                    <a:lnTo>
                      <a:pt x="4" y="121"/>
                    </a:lnTo>
                    <a:lnTo>
                      <a:pt x="8" y="121"/>
                    </a:lnTo>
                    <a:lnTo>
                      <a:pt x="8" y="117"/>
                    </a:lnTo>
                    <a:lnTo>
                      <a:pt x="12" y="117"/>
                    </a:lnTo>
                    <a:lnTo>
                      <a:pt x="12" y="113"/>
                    </a:lnTo>
                    <a:lnTo>
                      <a:pt x="12" y="105"/>
                    </a:lnTo>
                    <a:lnTo>
                      <a:pt x="12" y="77"/>
                    </a:lnTo>
                    <a:lnTo>
                      <a:pt x="12" y="65"/>
                    </a:lnTo>
                    <a:lnTo>
                      <a:pt x="12" y="57"/>
                    </a:lnTo>
                    <a:lnTo>
                      <a:pt x="8" y="53"/>
                    </a:lnTo>
                    <a:lnTo>
                      <a:pt x="4" y="53"/>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08" name="Freeform 116"/>
              <p:cNvSpPr>
                <a:spLocks noEditPoints="1"/>
              </p:cNvSpPr>
              <p:nvPr/>
            </p:nvSpPr>
            <p:spPr bwMode="auto">
              <a:xfrm>
                <a:off x="5258" y="2168"/>
                <a:ext cx="60" cy="67"/>
              </a:xfrm>
              <a:custGeom>
                <a:avLst/>
                <a:gdLst>
                  <a:gd name="T0" fmla="*/ 7 w 80"/>
                  <a:gd name="T1" fmla="*/ 8 h 117"/>
                  <a:gd name="T2" fmla="*/ 3 w 80"/>
                  <a:gd name="T3" fmla="*/ 6 h 117"/>
                  <a:gd name="T4" fmla="*/ 3 w 80"/>
                  <a:gd name="T5" fmla="*/ 3 h 117"/>
                  <a:gd name="T6" fmla="*/ 10 w 80"/>
                  <a:gd name="T7" fmla="*/ 0 h 117"/>
                  <a:gd name="T8" fmla="*/ 20 w 80"/>
                  <a:gd name="T9" fmla="*/ 0 h 117"/>
                  <a:gd name="T10" fmla="*/ 30 w 80"/>
                  <a:gd name="T11" fmla="*/ 1 h 117"/>
                  <a:gd name="T12" fmla="*/ 32 w 80"/>
                  <a:gd name="T13" fmla="*/ 1 h 117"/>
                  <a:gd name="T14" fmla="*/ 34 w 80"/>
                  <a:gd name="T15" fmla="*/ 1 h 117"/>
                  <a:gd name="T16" fmla="*/ 34 w 80"/>
                  <a:gd name="T17" fmla="*/ 2 h 117"/>
                  <a:gd name="T18" fmla="*/ 34 w 80"/>
                  <a:gd name="T19" fmla="*/ 2 h 117"/>
                  <a:gd name="T20" fmla="*/ 32 w 80"/>
                  <a:gd name="T21" fmla="*/ 2 h 117"/>
                  <a:gd name="T22" fmla="*/ 30 w 80"/>
                  <a:gd name="T23" fmla="*/ 2 h 117"/>
                  <a:gd name="T24" fmla="*/ 29 w 80"/>
                  <a:gd name="T25" fmla="*/ 3 h 117"/>
                  <a:gd name="T26" fmla="*/ 27 w 80"/>
                  <a:gd name="T27" fmla="*/ 7 h 117"/>
                  <a:gd name="T28" fmla="*/ 20 w 80"/>
                  <a:gd name="T29" fmla="*/ 10 h 117"/>
                  <a:gd name="T30" fmla="*/ 14 w 80"/>
                  <a:gd name="T31" fmla="*/ 10 h 117"/>
                  <a:gd name="T32" fmla="*/ 8 w 80"/>
                  <a:gd name="T33" fmla="*/ 10 h 117"/>
                  <a:gd name="T34" fmla="*/ 7 w 80"/>
                  <a:gd name="T35" fmla="*/ 11 h 117"/>
                  <a:gd name="T36" fmla="*/ 7 w 80"/>
                  <a:gd name="T37" fmla="*/ 12 h 117"/>
                  <a:gd name="T38" fmla="*/ 8 w 80"/>
                  <a:gd name="T39" fmla="*/ 12 h 117"/>
                  <a:gd name="T40" fmla="*/ 12 w 80"/>
                  <a:gd name="T41" fmla="*/ 13 h 117"/>
                  <a:gd name="T42" fmla="*/ 22 w 80"/>
                  <a:gd name="T43" fmla="*/ 13 h 117"/>
                  <a:gd name="T44" fmla="*/ 29 w 80"/>
                  <a:gd name="T45" fmla="*/ 13 h 117"/>
                  <a:gd name="T46" fmla="*/ 32 w 80"/>
                  <a:gd name="T47" fmla="*/ 15 h 117"/>
                  <a:gd name="T48" fmla="*/ 32 w 80"/>
                  <a:gd name="T49" fmla="*/ 18 h 117"/>
                  <a:gd name="T50" fmla="*/ 26 w 80"/>
                  <a:gd name="T51" fmla="*/ 21 h 117"/>
                  <a:gd name="T52" fmla="*/ 15 w 80"/>
                  <a:gd name="T53" fmla="*/ 22 h 117"/>
                  <a:gd name="T54" fmla="*/ 3 w 80"/>
                  <a:gd name="T55" fmla="*/ 21 h 117"/>
                  <a:gd name="T56" fmla="*/ 0 w 80"/>
                  <a:gd name="T57" fmla="*/ 19 h 117"/>
                  <a:gd name="T58" fmla="*/ 0 w 80"/>
                  <a:gd name="T59" fmla="*/ 18 h 117"/>
                  <a:gd name="T60" fmla="*/ 3 w 80"/>
                  <a:gd name="T61" fmla="*/ 17 h 117"/>
                  <a:gd name="T62" fmla="*/ 7 w 80"/>
                  <a:gd name="T63" fmla="*/ 14 h 117"/>
                  <a:gd name="T64" fmla="*/ 3 w 80"/>
                  <a:gd name="T65" fmla="*/ 13 h 117"/>
                  <a:gd name="T66" fmla="*/ 2 w 80"/>
                  <a:gd name="T67" fmla="*/ 13 h 117"/>
                  <a:gd name="T68" fmla="*/ 3 w 80"/>
                  <a:gd name="T69" fmla="*/ 11 h 117"/>
                  <a:gd name="T70" fmla="*/ 8 w 80"/>
                  <a:gd name="T71" fmla="*/ 10 h 117"/>
                  <a:gd name="T72" fmla="*/ 12 w 80"/>
                  <a:gd name="T73" fmla="*/ 1 h 117"/>
                  <a:gd name="T74" fmla="*/ 8 w 80"/>
                  <a:gd name="T75" fmla="*/ 2 h 117"/>
                  <a:gd name="T76" fmla="*/ 8 w 80"/>
                  <a:gd name="T77" fmla="*/ 7 h 117"/>
                  <a:gd name="T78" fmla="*/ 14 w 80"/>
                  <a:gd name="T79" fmla="*/ 9 h 117"/>
                  <a:gd name="T80" fmla="*/ 19 w 80"/>
                  <a:gd name="T81" fmla="*/ 9 h 117"/>
                  <a:gd name="T82" fmla="*/ 22 w 80"/>
                  <a:gd name="T83" fmla="*/ 7 h 117"/>
                  <a:gd name="T84" fmla="*/ 22 w 80"/>
                  <a:gd name="T85" fmla="*/ 3 h 117"/>
                  <a:gd name="T86" fmla="*/ 19 w 80"/>
                  <a:gd name="T87" fmla="*/ 1 h 117"/>
                  <a:gd name="T88" fmla="*/ 8 w 80"/>
                  <a:gd name="T89" fmla="*/ 15 h 117"/>
                  <a:gd name="T90" fmla="*/ 5 w 80"/>
                  <a:gd name="T91" fmla="*/ 17 h 117"/>
                  <a:gd name="T92" fmla="*/ 5 w 80"/>
                  <a:gd name="T93" fmla="*/ 17 h 117"/>
                  <a:gd name="T94" fmla="*/ 7 w 80"/>
                  <a:gd name="T95" fmla="*/ 19 h 117"/>
                  <a:gd name="T96" fmla="*/ 16 w 80"/>
                  <a:gd name="T97" fmla="*/ 19 h 117"/>
                  <a:gd name="T98" fmla="*/ 27 w 80"/>
                  <a:gd name="T99" fmla="*/ 19 h 117"/>
                  <a:gd name="T100" fmla="*/ 30 w 80"/>
                  <a:gd name="T101" fmla="*/ 17 h 117"/>
                  <a:gd name="T102" fmla="*/ 29 w 80"/>
                  <a:gd name="T103" fmla="*/ 16 h 117"/>
                  <a:gd name="T104" fmla="*/ 20 w 80"/>
                  <a:gd name="T105" fmla="*/ 15 h 117"/>
                  <a:gd name="T106" fmla="*/ 8 w 80"/>
                  <a:gd name="T107" fmla="*/ 15 h 1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117"/>
                  <a:gd name="T164" fmla="*/ 80 w 80"/>
                  <a:gd name="T165" fmla="*/ 117 h 1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117">
                    <a:moveTo>
                      <a:pt x="20" y="52"/>
                    </a:moveTo>
                    <a:lnTo>
                      <a:pt x="16" y="44"/>
                    </a:lnTo>
                    <a:lnTo>
                      <a:pt x="8" y="40"/>
                    </a:lnTo>
                    <a:lnTo>
                      <a:pt x="8" y="32"/>
                    </a:lnTo>
                    <a:lnTo>
                      <a:pt x="4" y="28"/>
                    </a:lnTo>
                    <a:lnTo>
                      <a:pt x="8" y="16"/>
                    </a:lnTo>
                    <a:lnTo>
                      <a:pt x="16" y="8"/>
                    </a:lnTo>
                    <a:lnTo>
                      <a:pt x="24" y="0"/>
                    </a:lnTo>
                    <a:lnTo>
                      <a:pt x="36" y="0"/>
                    </a:lnTo>
                    <a:lnTo>
                      <a:pt x="48" y="0"/>
                    </a:lnTo>
                    <a:lnTo>
                      <a:pt x="56" y="4"/>
                    </a:lnTo>
                    <a:lnTo>
                      <a:pt x="72" y="4"/>
                    </a:lnTo>
                    <a:lnTo>
                      <a:pt x="76" y="4"/>
                    </a:lnTo>
                    <a:lnTo>
                      <a:pt x="80" y="4"/>
                    </a:lnTo>
                    <a:lnTo>
                      <a:pt x="80" y="8"/>
                    </a:lnTo>
                    <a:lnTo>
                      <a:pt x="76" y="8"/>
                    </a:lnTo>
                    <a:lnTo>
                      <a:pt x="72" y="8"/>
                    </a:lnTo>
                    <a:lnTo>
                      <a:pt x="64" y="8"/>
                    </a:lnTo>
                    <a:lnTo>
                      <a:pt x="68" y="16"/>
                    </a:lnTo>
                    <a:lnTo>
                      <a:pt x="68" y="24"/>
                    </a:lnTo>
                    <a:lnTo>
                      <a:pt x="64" y="36"/>
                    </a:lnTo>
                    <a:lnTo>
                      <a:pt x="60" y="44"/>
                    </a:lnTo>
                    <a:lnTo>
                      <a:pt x="48" y="52"/>
                    </a:lnTo>
                    <a:lnTo>
                      <a:pt x="36" y="52"/>
                    </a:lnTo>
                    <a:lnTo>
                      <a:pt x="32" y="52"/>
                    </a:lnTo>
                    <a:lnTo>
                      <a:pt x="24" y="52"/>
                    </a:lnTo>
                    <a:lnTo>
                      <a:pt x="20" y="56"/>
                    </a:lnTo>
                    <a:lnTo>
                      <a:pt x="16" y="60"/>
                    </a:lnTo>
                    <a:lnTo>
                      <a:pt x="16" y="64"/>
                    </a:lnTo>
                    <a:lnTo>
                      <a:pt x="20" y="64"/>
                    </a:lnTo>
                    <a:lnTo>
                      <a:pt x="24" y="64"/>
                    </a:lnTo>
                    <a:lnTo>
                      <a:pt x="28" y="68"/>
                    </a:lnTo>
                    <a:lnTo>
                      <a:pt x="36" y="68"/>
                    </a:lnTo>
                    <a:lnTo>
                      <a:pt x="52" y="68"/>
                    </a:lnTo>
                    <a:lnTo>
                      <a:pt x="60" y="68"/>
                    </a:lnTo>
                    <a:lnTo>
                      <a:pt x="68" y="68"/>
                    </a:lnTo>
                    <a:lnTo>
                      <a:pt x="72" y="72"/>
                    </a:lnTo>
                    <a:lnTo>
                      <a:pt x="76" y="80"/>
                    </a:lnTo>
                    <a:lnTo>
                      <a:pt x="76" y="85"/>
                    </a:lnTo>
                    <a:lnTo>
                      <a:pt x="76" y="97"/>
                    </a:lnTo>
                    <a:lnTo>
                      <a:pt x="68" y="105"/>
                    </a:lnTo>
                    <a:lnTo>
                      <a:pt x="60" y="113"/>
                    </a:lnTo>
                    <a:lnTo>
                      <a:pt x="48" y="117"/>
                    </a:lnTo>
                    <a:lnTo>
                      <a:pt x="36" y="117"/>
                    </a:lnTo>
                    <a:lnTo>
                      <a:pt x="20" y="117"/>
                    </a:lnTo>
                    <a:lnTo>
                      <a:pt x="8" y="109"/>
                    </a:lnTo>
                    <a:lnTo>
                      <a:pt x="4" y="105"/>
                    </a:lnTo>
                    <a:lnTo>
                      <a:pt x="0" y="101"/>
                    </a:lnTo>
                    <a:lnTo>
                      <a:pt x="0" y="97"/>
                    </a:lnTo>
                    <a:lnTo>
                      <a:pt x="4" y="93"/>
                    </a:lnTo>
                    <a:lnTo>
                      <a:pt x="8" y="89"/>
                    </a:lnTo>
                    <a:lnTo>
                      <a:pt x="8" y="85"/>
                    </a:lnTo>
                    <a:lnTo>
                      <a:pt x="16" y="76"/>
                    </a:lnTo>
                    <a:lnTo>
                      <a:pt x="12" y="76"/>
                    </a:lnTo>
                    <a:lnTo>
                      <a:pt x="8" y="72"/>
                    </a:lnTo>
                    <a:lnTo>
                      <a:pt x="4" y="68"/>
                    </a:lnTo>
                    <a:lnTo>
                      <a:pt x="8" y="64"/>
                    </a:lnTo>
                    <a:lnTo>
                      <a:pt x="8" y="60"/>
                    </a:lnTo>
                    <a:lnTo>
                      <a:pt x="12" y="56"/>
                    </a:lnTo>
                    <a:lnTo>
                      <a:pt x="20" y="52"/>
                    </a:lnTo>
                    <a:close/>
                    <a:moveTo>
                      <a:pt x="36" y="0"/>
                    </a:moveTo>
                    <a:lnTo>
                      <a:pt x="28" y="4"/>
                    </a:lnTo>
                    <a:lnTo>
                      <a:pt x="24" y="8"/>
                    </a:lnTo>
                    <a:lnTo>
                      <a:pt x="20" y="12"/>
                    </a:lnTo>
                    <a:lnTo>
                      <a:pt x="20" y="24"/>
                    </a:lnTo>
                    <a:lnTo>
                      <a:pt x="20" y="36"/>
                    </a:lnTo>
                    <a:lnTo>
                      <a:pt x="28" y="44"/>
                    </a:lnTo>
                    <a:lnTo>
                      <a:pt x="32" y="48"/>
                    </a:lnTo>
                    <a:lnTo>
                      <a:pt x="40" y="48"/>
                    </a:lnTo>
                    <a:lnTo>
                      <a:pt x="44" y="48"/>
                    </a:lnTo>
                    <a:lnTo>
                      <a:pt x="48" y="44"/>
                    </a:lnTo>
                    <a:lnTo>
                      <a:pt x="52" y="40"/>
                    </a:lnTo>
                    <a:lnTo>
                      <a:pt x="52" y="28"/>
                    </a:lnTo>
                    <a:lnTo>
                      <a:pt x="52" y="16"/>
                    </a:lnTo>
                    <a:lnTo>
                      <a:pt x="48" y="8"/>
                    </a:lnTo>
                    <a:lnTo>
                      <a:pt x="44" y="4"/>
                    </a:lnTo>
                    <a:lnTo>
                      <a:pt x="36" y="0"/>
                    </a:lnTo>
                    <a:close/>
                    <a:moveTo>
                      <a:pt x="20" y="80"/>
                    </a:moveTo>
                    <a:lnTo>
                      <a:pt x="16" y="85"/>
                    </a:lnTo>
                    <a:lnTo>
                      <a:pt x="12" y="89"/>
                    </a:lnTo>
                    <a:lnTo>
                      <a:pt x="12" y="93"/>
                    </a:lnTo>
                    <a:lnTo>
                      <a:pt x="12" y="97"/>
                    </a:lnTo>
                    <a:lnTo>
                      <a:pt x="16" y="101"/>
                    </a:lnTo>
                    <a:lnTo>
                      <a:pt x="28" y="105"/>
                    </a:lnTo>
                    <a:lnTo>
                      <a:pt x="40" y="105"/>
                    </a:lnTo>
                    <a:lnTo>
                      <a:pt x="56" y="105"/>
                    </a:lnTo>
                    <a:lnTo>
                      <a:pt x="64" y="101"/>
                    </a:lnTo>
                    <a:lnTo>
                      <a:pt x="68" y="97"/>
                    </a:lnTo>
                    <a:lnTo>
                      <a:pt x="72" y="89"/>
                    </a:lnTo>
                    <a:lnTo>
                      <a:pt x="72" y="85"/>
                    </a:lnTo>
                    <a:lnTo>
                      <a:pt x="68" y="85"/>
                    </a:lnTo>
                    <a:lnTo>
                      <a:pt x="60" y="80"/>
                    </a:lnTo>
                    <a:lnTo>
                      <a:pt x="48" y="80"/>
                    </a:lnTo>
                    <a:lnTo>
                      <a:pt x="32" y="80"/>
                    </a:lnTo>
                    <a:lnTo>
                      <a:pt x="20" y="8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09" name="Freeform 117"/>
              <p:cNvSpPr>
                <a:spLocks/>
              </p:cNvSpPr>
              <p:nvPr/>
            </p:nvSpPr>
            <p:spPr bwMode="auto">
              <a:xfrm>
                <a:off x="5321" y="2142"/>
                <a:ext cx="64" cy="72"/>
              </a:xfrm>
              <a:custGeom>
                <a:avLst/>
                <a:gdLst>
                  <a:gd name="T0" fmla="*/ 11 w 85"/>
                  <a:gd name="T1" fmla="*/ 12 h 125"/>
                  <a:gd name="T2" fmla="*/ 17 w 85"/>
                  <a:gd name="T3" fmla="*/ 9 h 125"/>
                  <a:gd name="T4" fmla="*/ 23 w 85"/>
                  <a:gd name="T5" fmla="*/ 9 h 125"/>
                  <a:gd name="T6" fmla="*/ 28 w 85"/>
                  <a:gd name="T7" fmla="*/ 9 h 125"/>
                  <a:gd name="T8" fmla="*/ 29 w 85"/>
                  <a:gd name="T9" fmla="*/ 11 h 125"/>
                  <a:gd name="T10" fmla="*/ 31 w 85"/>
                  <a:gd name="T11" fmla="*/ 14 h 125"/>
                  <a:gd name="T12" fmla="*/ 31 w 85"/>
                  <a:gd name="T13" fmla="*/ 21 h 125"/>
                  <a:gd name="T14" fmla="*/ 31 w 85"/>
                  <a:gd name="T15" fmla="*/ 22 h 125"/>
                  <a:gd name="T16" fmla="*/ 35 w 85"/>
                  <a:gd name="T17" fmla="*/ 23 h 125"/>
                  <a:gd name="T18" fmla="*/ 36 w 85"/>
                  <a:gd name="T19" fmla="*/ 24 h 125"/>
                  <a:gd name="T20" fmla="*/ 20 w 85"/>
                  <a:gd name="T21" fmla="*/ 23 h 125"/>
                  <a:gd name="T22" fmla="*/ 23 w 85"/>
                  <a:gd name="T23" fmla="*/ 23 h 125"/>
                  <a:gd name="T24" fmla="*/ 24 w 85"/>
                  <a:gd name="T25" fmla="*/ 22 h 125"/>
                  <a:gd name="T26" fmla="*/ 24 w 85"/>
                  <a:gd name="T27" fmla="*/ 21 h 125"/>
                  <a:gd name="T28" fmla="*/ 24 w 85"/>
                  <a:gd name="T29" fmla="*/ 14 h 125"/>
                  <a:gd name="T30" fmla="*/ 24 w 85"/>
                  <a:gd name="T31" fmla="*/ 12 h 125"/>
                  <a:gd name="T32" fmla="*/ 23 w 85"/>
                  <a:gd name="T33" fmla="*/ 11 h 125"/>
                  <a:gd name="T34" fmla="*/ 20 w 85"/>
                  <a:gd name="T35" fmla="*/ 10 h 125"/>
                  <a:gd name="T36" fmla="*/ 16 w 85"/>
                  <a:gd name="T37" fmla="*/ 11 h 125"/>
                  <a:gd name="T38" fmla="*/ 11 w 85"/>
                  <a:gd name="T39" fmla="*/ 12 h 125"/>
                  <a:gd name="T40" fmla="*/ 11 w 85"/>
                  <a:gd name="T41" fmla="*/ 21 h 125"/>
                  <a:gd name="T42" fmla="*/ 11 w 85"/>
                  <a:gd name="T43" fmla="*/ 22 h 125"/>
                  <a:gd name="T44" fmla="*/ 14 w 85"/>
                  <a:gd name="T45" fmla="*/ 23 h 125"/>
                  <a:gd name="T46" fmla="*/ 16 w 85"/>
                  <a:gd name="T47" fmla="*/ 24 h 125"/>
                  <a:gd name="T48" fmla="*/ 0 w 85"/>
                  <a:gd name="T49" fmla="*/ 23 h 125"/>
                  <a:gd name="T50" fmla="*/ 4 w 85"/>
                  <a:gd name="T51" fmla="*/ 23 h 125"/>
                  <a:gd name="T52" fmla="*/ 4 w 85"/>
                  <a:gd name="T53" fmla="*/ 22 h 125"/>
                  <a:gd name="T54" fmla="*/ 4 w 85"/>
                  <a:gd name="T55" fmla="*/ 20 h 125"/>
                  <a:gd name="T56" fmla="*/ 4 w 85"/>
                  <a:gd name="T57" fmla="*/ 4 h 125"/>
                  <a:gd name="T58" fmla="*/ 4 w 85"/>
                  <a:gd name="T59" fmla="*/ 2 h 125"/>
                  <a:gd name="T60" fmla="*/ 4 w 85"/>
                  <a:gd name="T61" fmla="*/ 2 h 125"/>
                  <a:gd name="T62" fmla="*/ 2 w 85"/>
                  <a:gd name="T63" fmla="*/ 2 h 125"/>
                  <a:gd name="T64" fmla="*/ 0 w 85"/>
                  <a:gd name="T65" fmla="*/ 2 h 125"/>
                  <a:gd name="T66" fmla="*/ 11 w 8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5"/>
                  <a:gd name="T104" fmla="*/ 85 w 8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5">
                    <a:moveTo>
                      <a:pt x="25" y="0"/>
                    </a:moveTo>
                    <a:lnTo>
                      <a:pt x="25" y="61"/>
                    </a:lnTo>
                    <a:lnTo>
                      <a:pt x="33" y="53"/>
                    </a:lnTo>
                    <a:lnTo>
                      <a:pt x="41" y="45"/>
                    </a:lnTo>
                    <a:lnTo>
                      <a:pt x="45" y="45"/>
                    </a:lnTo>
                    <a:lnTo>
                      <a:pt x="53" y="45"/>
                    </a:lnTo>
                    <a:lnTo>
                      <a:pt x="57" y="45"/>
                    </a:lnTo>
                    <a:lnTo>
                      <a:pt x="65" y="45"/>
                    </a:lnTo>
                    <a:lnTo>
                      <a:pt x="69" y="53"/>
                    </a:lnTo>
                    <a:lnTo>
                      <a:pt x="69" y="57"/>
                    </a:lnTo>
                    <a:lnTo>
                      <a:pt x="73" y="65"/>
                    </a:lnTo>
                    <a:lnTo>
                      <a:pt x="73" y="77"/>
                    </a:lnTo>
                    <a:lnTo>
                      <a:pt x="73" y="105"/>
                    </a:lnTo>
                    <a:lnTo>
                      <a:pt x="73" y="113"/>
                    </a:lnTo>
                    <a:lnTo>
                      <a:pt x="73" y="117"/>
                    </a:lnTo>
                    <a:lnTo>
                      <a:pt x="77" y="121"/>
                    </a:lnTo>
                    <a:lnTo>
                      <a:pt x="81" y="121"/>
                    </a:lnTo>
                    <a:lnTo>
                      <a:pt x="85" y="121"/>
                    </a:lnTo>
                    <a:lnTo>
                      <a:pt x="85" y="125"/>
                    </a:lnTo>
                    <a:lnTo>
                      <a:pt x="45" y="125"/>
                    </a:lnTo>
                    <a:lnTo>
                      <a:pt x="45" y="121"/>
                    </a:lnTo>
                    <a:lnTo>
                      <a:pt x="49" y="121"/>
                    </a:lnTo>
                    <a:lnTo>
                      <a:pt x="53" y="121"/>
                    </a:lnTo>
                    <a:lnTo>
                      <a:pt x="57" y="121"/>
                    </a:lnTo>
                    <a:lnTo>
                      <a:pt x="57" y="117"/>
                    </a:lnTo>
                    <a:lnTo>
                      <a:pt x="57" y="113"/>
                    </a:lnTo>
                    <a:lnTo>
                      <a:pt x="57" y="105"/>
                    </a:lnTo>
                    <a:lnTo>
                      <a:pt x="57" y="77"/>
                    </a:lnTo>
                    <a:lnTo>
                      <a:pt x="57" y="69"/>
                    </a:lnTo>
                    <a:lnTo>
                      <a:pt x="57" y="61"/>
                    </a:lnTo>
                    <a:lnTo>
                      <a:pt x="53" y="57"/>
                    </a:lnTo>
                    <a:lnTo>
                      <a:pt x="49" y="53"/>
                    </a:lnTo>
                    <a:lnTo>
                      <a:pt x="45" y="53"/>
                    </a:lnTo>
                    <a:lnTo>
                      <a:pt x="41" y="53"/>
                    </a:lnTo>
                    <a:lnTo>
                      <a:pt x="37" y="57"/>
                    </a:lnTo>
                    <a:lnTo>
                      <a:pt x="33" y="61"/>
                    </a:lnTo>
                    <a:lnTo>
                      <a:pt x="25" y="65"/>
                    </a:lnTo>
                    <a:lnTo>
                      <a:pt x="25" y="105"/>
                    </a:lnTo>
                    <a:lnTo>
                      <a:pt x="25" y="113"/>
                    </a:lnTo>
                    <a:lnTo>
                      <a:pt x="25" y="117"/>
                    </a:lnTo>
                    <a:lnTo>
                      <a:pt x="29" y="121"/>
                    </a:lnTo>
                    <a:lnTo>
                      <a:pt x="33" y="121"/>
                    </a:lnTo>
                    <a:lnTo>
                      <a:pt x="37" y="121"/>
                    </a:lnTo>
                    <a:lnTo>
                      <a:pt x="37" y="125"/>
                    </a:lnTo>
                    <a:lnTo>
                      <a:pt x="0" y="125"/>
                    </a:lnTo>
                    <a:lnTo>
                      <a:pt x="0" y="121"/>
                    </a:lnTo>
                    <a:lnTo>
                      <a:pt x="4" y="121"/>
                    </a:lnTo>
                    <a:lnTo>
                      <a:pt x="8" y="121"/>
                    </a:lnTo>
                    <a:lnTo>
                      <a:pt x="8" y="117"/>
                    </a:lnTo>
                    <a:lnTo>
                      <a:pt x="8" y="113"/>
                    </a:lnTo>
                    <a:lnTo>
                      <a:pt x="8" y="105"/>
                    </a:lnTo>
                    <a:lnTo>
                      <a:pt x="8" y="33"/>
                    </a:lnTo>
                    <a:lnTo>
                      <a:pt x="8" y="21"/>
                    </a:lnTo>
                    <a:lnTo>
                      <a:pt x="8" y="17"/>
                    </a:lnTo>
                    <a:lnTo>
                      <a:pt x="8" y="12"/>
                    </a:lnTo>
                    <a:lnTo>
                      <a:pt x="4" y="8"/>
                    </a:lnTo>
                    <a:lnTo>
                      <a:pt x="4" y="12"/>
                    </a:lnTo>
                    <a:lnTo>
                      <a:pt x="0" y="12"/>
                    </a:lnTo>
                    <a:lnTo>
                      <a:pt x="0" y="8"/>
                    </a:lnTo>
                    <a:lnTo>
                      <a:pt x="21" y="0"/>
                    </a:lnTo>
                    <a:lnTo>
                      <a:pt x="25"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10" name="Freeform 118"/>
              <p:cNvSpPr>
                <a:spLocks/>
              </p:cNvSpPr>
              <p:nvPr/>
            </p:nvSpPr>
            <p:spPr bwMode="auto">
              <a:xfrm>
                <a:off x="5385" y="2154"/>
                <a:ext cx="37" cy="60"/>
              </a:xfrm>
              <a:custGeom>
                <a:avLst/>
                <a:gdLst>
                  <a:gd name="T0" fmla="*/ 12 w 49"/>
                  <a:gd name="T1" fmla="*/ 0 h 104"/>
                  <a:gd name="T2" fmla="*/ 12 w 49"/>
                  <a:gd name="T3" fmla="*/ 5 h 104"/>
                  <a:gd name="T4" fmla="*/ 21 w 49"/>
                  <a:gd name="T5" fmla="*/ 5 h 104"/>
                  <a:gd name="T6" fmla="*/ 21 w 49"/>
                  <a:gd name="T7" fmla="*/ 5 h 104"/>
                  <a:gd name="T8" fmla="*/ 12 w 49"/>
                  <a:gd name="T9" fmla="*/ 5 h 104"/>
                  <a:gd name="T10" fmla="*/ 12 w 49"/>
                  <a:gd name="T11" fmla="*/ 16 h 104"/>
                  <a:gd name="T12" fmla="*/ 12 w 49"/>
                  <a:gd name="T13" fmla="*/ 17 h 104"/>
                  <a:gd name="T14" fmla="*/ 12 w 49"/>
                  <a:gd name="T15" fmla="*/ 18 h 104"/>
                  <a:gd name="T16" fmla="*/ 14 w 49"/>
                  <a:gd name="T17" fmla="*/ 18 h 104"/>
                  <a:gd name="T18" fmla="*/ 15 w 49"/>
                  <a:gd name="T19" fmla="*/ 18 h 104"/>
                  <a:gd name="T20" fmla="*/ 17 w 49"/>
                  <a:gd name="T21" fmla="*/ 18 h 104"/>
                  <a:gd name="T22" fmla="*/ 17 w 49"/>
                  <a:gd name="T23" fmla="*/ 18 h 104"/>
                  <a:gd name="T24" fmla="*/ 19 w 49"/>
                  <a:gd name="T25" fmla="*/ 18 h 104"/>
                  <a:gd name="T26" fmla="*/ 19 w 49"/>
                  <a:gd name="T27" fmla="*/ 17 h 104"/>
                  <a:gd name="T28" fmla="*/ 21 w 49"/>
                  <a:gd name="T29" fmla="*/ 17 h 104"/>
                  <a:gd name="T30" fmla="*/ 19 w 49"/>
                  <a:gd name="T31" fmla="*/ 18 h 104"/>
                  <a:gd name="T32" fmla="*/ 17 w 49"/>
                  <a:gd name="T33" fmla="*/ 19 h 104"/>
                  <a:gd name="T34" fmla="*/ 15 w 49"/>
                  <a:gd name="T35" fmla="*/ 20 h 104"/>
                  <a:gd name="T36" fmla="*/ 12 w 49"/>
                  <a:gd name="T37" fmla="*/ 20 h 104"/>
                  <a:gd name="T38" fmla="*/ 11 w 49"/>
                  <a:gd name="T39" fmla="*/ 20 h 104"/>
                  <a:gd name="T40" fmla="*/ 8 w 49"/>
                  <a:gd name="T41" fmla="*/ 20 h 104"/>
                  <a:gd name="T42" fmla="*/ 7 w 49"/>
                  <a:gd name="T43" fmla="*/ 19 h 104"/>
                  <a:gd name="T44" fmla="*/ 7 w 49"/>
                  <a:gd name="T45" fmla="*/ 18 h 104"/>
                  <a:gd name="T46" fmla="*/ 5 w 49"/>
                  <a:gd name="T47" fmla="*/ 18 h 104"/>
                  <a:gd name="T48" fmla="*/ 5 w 49"/>
                  <a:gd name="T49" fmla="*/ 16 h 104"/>
                  <a:gd name="T50" fmla="*/ 5 w 49"/>
                  <a:gd name="T51" fmla="*/ 5 h 104"/>
                  <a:gd name="T52" fmla="*/ 0 w 49"/>
                  <a:gd name="T53" fmla="*/ 5 h 104"/>
                  <a:gd name="T54" fmla="*/ 0 w 49"/>
                  <a:gd name="T55" fmla="*/ 5 h 104"/>
                  <a:gd name="T56" fmla="*/ 2 w 49"/>
                  <a:gd name="T57" fmla="*/ 5 h 104"/>
                  <a:gd name="T58" fmla="*/ 5 w 49"/>
                  <a:gd name="T59" fmla="*/ 4 h 104"/>
                  <a:gd name="T60" fmla="*/ 7 w 49"/>
                  <a:gd name="T61" fmla="*/ 3 h 104"/>
                  <a:gd name="T62" fmla="*/ 8 w 49"/>
                  <a:gd name="T63" fmla="*/ 2 h 104"/>
                  <a:gd name="T64" fmla="*/ 11 w 49"/>
                  <a:gd name="T65" fmla="*/ 1 h 104"/>
                  <a:gd name="T66" fmla="*/ 11 w 49"/>
                  <a:gd name="T67" fmla="*/ 0 h 104"/>
                  <a:gd name="T68" fmla="*/ 12 w 49"/>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4"/>
                  <a:gd name="T107" fmla="*/ 49 w 49"/>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4">
                    <a:moveTo>
                      <a:pt x="28" y="0"/>
                    </a:moveTo>
                    <a:lnTo>
                      <a:pt x="28" y="24"/>
                    </a:lnTo>
                    <a:lnTo>
                      <a:pt x="49" y="24"/>
                    </a:lnTo>
                    <a:lnTo>
                      <a:pt x="49" y="28"/>
                    </a:lnTo>
                    <a:lnTo>
                      <a:pt x="28" y="28"/>
                    </a:lnTo>
                    <a:lnTo>
                      <a:pt x="28" y="80"/>
                    </a:lnTo>
                    <a:lnTo>
                      <a:pt x="28" y="88"/>
                    </a:lnTo>
                    <a:lnTo>
                      <a:pt x="28" y="92"/>
                    </a:lnTo>
                    <a:lnTo>
                      <a:pt x="32" y="92"/>
                    </a:lnTo>
                    <a:lnTo>
                      <a:pt x="36" y="92"/>
                    </a:lnTo>
                    <a:lnTo>
                      <a:pt x="40" y="92"/>
                    </a:lnTo>
                    <a:lnTo>
                      <a:pt x="44" y="92"/>
                    </a:lnTo>
                    <a:lnTo>
                      <a:pt x="44" y="88"/>
                    </a:lnTo>
                    <a:lnTo>
                      <a:pt x="49" y="88"/>
                    </a:lnTo>
                    <a:lnTo>
                      <a:pt x="44" y="96"/>
                    </a:lnTo>
                    <a:lnTo>
                      <a:pt x="40" y="100"/>
                    </a:lnTo>
                    <a:lnTo>
                      <a:pt x="36" y="104"/>
                    </a:lnTo>
                    <a:lnTo>
                      <a:pt x="28" y="104"/>
                    </a:lnTo>
                    <a:lnTo>
                      <a:pt x="24" y="104"/>
                    </a:lnTo>
                    <a:lnTo>
                      <a:pt x="20" y="104"/>
                    </a:lnTo>
                    <a:lnTo>
                      <a:pt x="16" y="100"/>
                    </a:lnTo>
                    <a:lnTo>
                      <a:pt x="16" y="96"/>
                    </a:lnTo>
                    <a:lnTo>
                      <a:pt x="12" y="92"/>
                    </a:lnTo>
                    <a:lnTo>
                      <a:pt x="12" y="84"/>
                    </a:lnTo>
                    <a:lnTo>
                      <a:pt x="12" y="28"/>
                    </a:lnTo>
                    <a:lnTo>
                      <a:pt x="0" y="28"/>
                    </a:lnTo>
                    <a:lnTo>
                      <a:pt x="4" y="24"/>
                    </a:lnTo>
                    <a:lnTo>
                      <a:pt x="12" y="20"/>
                    </a:lnTo>
                    <a:lnTo>
                      <a:pt x="16" y="16"/>
                    </a:lnTo>
                    <a:lnTo>
                      <a:pt x="20" y="12"/>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sz="2800">
                  <a:solidFill>
                    <a:srgbClr val="000000"/>
                  </a:solidFill>
                </a:endParaRPr>
              </a:p>
            </p:txBody>
          </p:sp>
          <p:sp>
            <p:nvSpPr>
              <p:cNvPr id="15411" name="Line 119"/>
              <p:cNvSpPr>
                <a:spLocks noChangeShapeType="1"/>
              </p:cNvSpPr>
              <p:nvPr/>
            </p:nvSpPr>
            <p:spPr bwMode="auto">
              <a:xfrm>
                <a:off x="5248" y="1984"/>
                <a:ext cx="1" cy="142"/>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12" name="Line 120"/>
              <p:cNvSpPr>
                <a:spLocks noChangeShapeType="1"/>
              </p:cNvSpPr>
              <p:nvPr/>
            </p:nvSpPr>
            <p:spPr bwMode="auto">
              <a:xfrm>
                <a:off x="3582" y="1057"/>
                <a:ext cx="1" cy="645"/>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13" name="Line 121"/>
              <p:cNvSpPr>
                <a:spLocks noChangeShapeType="1"/>
              </p:cNvSpPr>
              <p:nvPr/>
            </p:nvSpPr>
            <p:spPr bwMode="auto">
              <a:xfrm flipH="1">
                <a:off x="3908" y="1057"/>
                <a:ext cx="720" cy="643"/>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14" name="Line 122"/>
              <p:cNvSpPr>
                <a:spLocks noChangeShapeType="1"/>
              </p:cNvSpPr>
              <p:nvPr/>
            </p:nvSpPr>
            <p:spPr bwMode="auto">
              <a:xfrm flipH="1">
                <a:off x="3585" y="808"/>
                <a:ext cx="648" cy="143"/>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15" name="Line 123"/>
              <p:cNvSpPr>
                <a:spLocks noChangeShapeType="1"/>
              </p:cNvSpPr>
              <p:nvPr/>
            </p:nvSpPr>
            <p:spPr bwMode="auto">
              <a:xfrm>
                <a:off x="4233" y="808"/>
                <a:ext cx="395" cy="143"/>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16" name="Line 124"/>
              <p:cNvSpPr>
                <a:spLocks noChangeShapeType="1"/>
              </p:cNvSpPr>
              <p:nvPr/>
            </p:nvSpPr>
            <p:spPr bwMode="auto">
              <a:xfrm>
                <a:off x="4628" y="1057"/>
                <a:ext cx="298" cy="145"/>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17" name="Line 125"/>
              <p:cNvSpPr>
                <a:spLocks noChangeShapeType="1"/>
              </p:cNvSpPr>
              <p:nvPr/>
            </p:nvSpPr>
            <p:spPr bwMode="auto">
              <a:xfrm>
                <a:off x="4926" y="1308"/>
                <a:ext cx="82" cy="143"/>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18" name="Line 126"/>
              <p:cNvSpPr>
                <a:spLocks noChangeShapeType="1"/>
              </p:cNvSpPr>
              <p:nvPr/>
            </p:nvSpPr>
            <p:spPr bwMode="auto">
              <a:xfrm flipH="1">
                <a:off x="4233" y="1308"/>
                <a:ext cx="693" cy="394"/>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19" name="Line 127"/>
              <p:cNvSpPr>
                <a:spLocks noChangeShapeType="1"/>
              </p:cNvSpPr>
              <p:nvPr/>
            </p:nvSpPr>
            <p:spPr bwMode="auto">
              <a:xfrm flipH="1">
                <a:off x="4628" y="1557"/>
                <a:ext cx="380" cy="145"/>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20" name="Line 128"/>
              <p:cNvSpPr>
                <a:spLocks noChangeShapeType="1"/>
              </p:cNvSpPr>
              <p:nvPr/>
            </p:nvSpPr>
            <p:spPr bwMode="auto">
              <a:xfrm>
                <a:off x="5008" y="1557"/>
                <a:ext cx="231" cy="145"/>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21" name="Text Box 129"/>
              <p:cNvSpPr txBox="1">
                <a:spLocks noChangeArrowheads="1"/>
              </p:cNvSpPr>
              <p:nvPr/>
            </p:nvSpPr>
            <p:spPr bwMode="auto">
              <a:xfrm>
                <a:off x="5088" y="2112"/>
                <a:ext cx="370" cy="192"/>
              </a:xfrm>
              <a:prstGeom prst="rect">
                <a:avLst/>
              </a:prstGeom>
              <a:solidFill>
                <a:schemeClr val="bg1"/>
              </a:solidFill>
              <a:ln w="9525">
                <a:noFill/>
                <a:miter lim="800000"/>
                <a:headEnd/>
                <a:tailEnd/>
              </a:ln>
            </p:spPr>
            <p:txBody>
              <a:bodyPr wrap="none">
                <a:spAutoFit/>
              </a:bodyPr>
              <a:lstStyle/>
              <a:p>
                <a:r>
                  <a:rPr lang="en-US" sz="1400" b="1">
                    <a:solidFill>
                      <a:srgbClr val="000000"/>
                    </a:solidFill>
                  </a:rPr>
                  <a:t>flight</a:t>
                </a:r>
              </a:p>
            </p:txBody>
          </p:sp>
          <p:sp>
            <p:nvSpPr>
              <p:cNvPr id="15422" name="Text Box 130"/>
              <p:cNvSpPr txBox="1">
                <a:spLocks noChangeArrowheads="1"/>
              </p:cNvSpPr>
              <p:nvPr/>
            </p:nvSpPr>
            <p:spPr bwMode="auto">
              <a:xfrm>
                <a:off x="4800" y="1440"/>
                <a:ext cx="526" cy="192"/>
              </a:xfrm>
              <a:prstGeom prst="rect">
                <a:avLst/>
              </a:prstGeom>
              <a:solidFill>
                <a:schemeClr val="bg1"/>
              </a:solidFill>
              <a:ln w="9525">
                <a:noFill/>
                <a:miter lim="800000"/>
                <a:headEnd/>
                <a:tailEnd/>
              </a:ln>
            </p:spPr>
            <p:txBody>
              <a:bodyPr wrap="none">
                <a:spAutoFit/>
              </a:bodyPr>
              <a:lstStyle/>
              <a:p>
                <a:r>
                  <a:rPr lang="en-US" sz="1400" b="1">
                    <a:solidFill>
                      <a:srgbClr val="000000"/>
                    </a:solidFill>
                  </a:rPr>
                  <a:t>Nominal</a:t>
                </a:r>
              </a:p>
            </p:txBody>
          </p:sp>
          <p:sp>
            <p:nvSpPr>
              <p:cNvPr id="15423" name="Text Box 131"/>
              <p:cNvSpPr txBox="1">
                <a:spLocks noChangeArrowheads="1"/>
              </p:cNvSpPr>
              <p:nvPr/>
            </p:nvSpPr>
            <p:spPr bwMode="auto">
              <a:xfrm>
                <a:off x="5040" y="1632"/>
                <a:ext cx="526" cy="192"/>
              </a:xfrm>
              <a:prstGeom prst="rect">
                <a:avLst/>
              </a:prstGeom>
              <a:solidFill>
                <a:schemeClr val="bg1"/>
              </a:solidFill>
              <a:ln w="9525">
                <a:noFill/>
                <a:miter lim="800000"/>
                <a:headEnd/>
                <a:tailEnd/>
              </a:ln>
            </p:spPr>
            <p:txBody>
              <a:bodyPr wrap="none">
                <a:spAutoFit/>
              </a:bodyPr>
              <a:lstStyle/>
              <a:p>
                <a:r>
                  <a:rPr lang="en-US" sz="1400" b="1">
                    <a:solidFill>
                      <a:srgbClr val="000000"/>
                    </a:solidFill>
                  </a:rPr>
                  <a:t>Nominal</a:t>
                </a:r>
              </a:p>
            </p:txBody>
          </p:sp>
          <p:sp>
            <p:nvSpPr>
              <p:cNvPr id="15424" name="Line 132"/>
              <p:cNvSpPr>
                <a:spLocks noChangeShapeType="1"/>
              </p:cNvSpPr>
              <p:nvPr/>
            </p:nvSpPr>
            <p:spPr bwMode="auto">
              <a:xfrm>
                <a:off x="5230" y="1762"/>
                <a:ext cx="0" cy="143"/>
              </a:xfrm>
              <a:prstGeom prst="line">
                <a:avLst/>
              </a:prstGeom>
              <a:noFill/>
              <a:ln w="6350">
                <a:solidFill>
                  <a:srgbClr val="000000"/>
                </a:solidFill>
                <a:round/>
                <a:headEnd/>
                <a:tailEnd/>
              </a:ln>
            </p:spPr>
            <p:txBody>
              <a:bodyPr/>
              <a:lstStyle/>
              <a:p>
                <a:endParaRPr lang="en-US" sz="2800">
                  <a:solidFill>
                    <a:srgbClr val="000000"/>
                  </a:solidFill>
                </a:endParaRPr>
              </a:p>
            </p:txBody>
          </p:sp>
          <p:sp>
            <p:nvSpPr>
              <p:cNvPr id="15425" name="Line 133"/>
              <p:cNvSpPr>
                <a:spLocks noChangeShapeType="1"/>
              </p:cNvSpPr>
              <p:nvPr/>
            </p:nvSpPr>
            <p:spPr bwMode="auto">
              <a:xfrm>
                <a:off x="4615" y="1845"/>
                <a:ext cx="0" cy="247"/>
              </a:xfrm>
              <a:prstGeom prst="line">
                <a:avLst/>
              </a:prstGeom>
              <a:noFill/>
              <a:ln w="9525">
                <a:solidFill>
                  <a:schemeClr val="tx1"/>
                </a:solidFill>
                <a:round/>
                <a:headEnd/>
                <a:tailEnd/>
              </a:ln>
            </p:spPr>
            <p:txBody>
              <a:bodyPr/>
              <a:lstStyle/>
              <a:p>
                <a:endParaRPr lang="en-US" sz="2800">
                  <a:solidFill>
                    <a:srgbClr val="000000"/>
                  </a:solidFill>
                </a:endParaRPr>
              </a:p>
            </p:txBody>
          </p:sp>
          <p:sp>
            <p:nvSpPr>
              <p:cNvPr id="15426" name="Line 134"/>
              <p:cNvSpPr>
                <a:spLocks noChangeShapeType="1"/>
              </p:cNvSpPr>
              <p:nvPr/>
            </p:nvSpPr>
            <p:spPr bwMode="auto">
              <a:xfrm>
                <a:off x="3566" y="1845"/>
                <a:ext cx="0" cy="247"/>
              </a:xfrm>
              <a:prstGeom prst="line">
                <a:avLst/>
              </a:prstGeom>
              <a:noFill/>
              <a:ln w="9525">
                <a:solidFill>
                  <a:schemeClr val="tx1"/>
                </a:solidFill>
                <a:round/>
                <a:headEnd/>
                <a:tailEnd/>
              </a:ln>
            </p:spPr>
            <p:txBody>
              <a:bodyPr/>
              <a:lstStyle/>
              <a:p>
                <a:endParaRPr lang="en-US" sz="2800">
                  <a:solidFill>
                    <a:srgbClr val="000000"/>
                  </a:solidFill>
                </a:endParaRPr>
              </a:p>
            </p:txBody>
          </p:sp>
          <p:sp>
            <p:nvSpPr>
              <p:cNvPr id="15427" name="Line 135"/>
              <p:cNvSpPr>
                <a:spLocks noChangeShapeType="1"/>
              </p:cNvSpPr>
              <p:nvPr/>
            </p:nvSpPr>
            <p:spPr bwMode="auto">
              <a:xfrm>
                <a:off x="3928" y="1845"/>
                <a:ext cx="0" cy="247"/>
              </a:xfrm>
              <a:prstGeom prst="line">
                <a:avLst/>
              </a:prstGeom>
              <a:noFill/>
              <a:ln w="9525">
                <a:solidFill>
                  <a:schemeClr val="tx1"/>
                </a:solidFill>
                <a:round/>
                <a:headEnd/>
                <a:tailEnd/>
              </a:ln>
            </p:spPr>
            <p:txBody>
              <a:bodyPr/>
              <a:lstStyle/>
              <a:p>
                <a:endParaRPr lang="en-US" sz="2800">
                  <a:solidFill>
                    <a:srgbClr val="000000"/>
                  </a:solidFill>
                </a:endParaRPr>
              </a:p>
            </p:txBody>
          </p:sp>
          <p:sp>
            <p:nvSpPr>
              <p:cNvPr id="15428" name="Line 136"/>
              <p:cNvSpPr>
                <a:spLocks noChangeShapeType="1"/>
              </p:cNvSpPr>
              <p:nvPr/>
            </p:nvSpPr>
            <p:spPr bwMode="auto">
              <a:xfrm>
                <a:off x="4217" y="1845"/>
                <a:ext cx="0" cy="247"/>
              </a:xfrm>
              <a:prstGeom prst="line">
                <a:avLst/>
              </a:prstGeom>
              <a:noFill/>
              <a:ln w="9525">
                <a:solidFill>
                  <a:schemeClr val="tx1"/>
                </a:solidFill>
                <a:round/>
                <a:headEnd/>
                <a:tailEnd/>
              </a:ln>
            </p:spPr>
            <p:txBody>
              <a:bodyPr/>
              <a:lstStyle/>
              <a:p>
                <a:endParaRPr lang="en-US" sz="2800">
                  <a:solidFill>
                    <a:srgbClr val="00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7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noFill/>
        </p:spPr>
        <p:txBody>
          <a:bodyPr/>
          <a:lstStyle/>
          <a:p>
            <a:fld id="{76C7B46D-2657-435F-BA52-E9FBCADB621E}" type="datetime1">
              <a:rPr lang="en-US" smtClean="0"/>
              <a:t>9/23/2014</a:t>
            </a:fld>
            <a:endParaRPr lang="en-US"/>
          </a:p>
        </p:txBody>
      </p:sp>
      <p:sp>
        <p:nvSpPr>
          <p:cNvPr id="19459" name="Footer Placeholder 5"/>
          <p:cNvSpPr>
            <a:spLocks noGrp="1"/>
          </p:cNvSpPr>
          <p:nvPr>
            <p:ph type="ftr" sz="quarter" idx="11"/>
          </p:nvPr>
        </p:nvSpPr>
        <p:spPr>
          <a:noFill/>
        </p:spPr>
        <p:txBody>
          <a:bodyPr/>
          <a:lstStyle/>
          <a:p>
            <a:r>
              <a:rPr lang="en-US" smtClean="0"/>
              <a:t>CPSC503 Winter 2014</a:t>
            </a:r>
            <a:endParaRPr lang="en-US"/>
          </a:p>
        </p:txBody>
      </p:sp>
      <p:sp>
        <p:nvSpPr>
          <p:cNvPr id="19460" name="Slide Number Placeholder 6"/>
          <p:cNvSpPr>
            <a:spLocks noGrp="1"/>
          </p:cNvSpPr>
          <p:nvPr>
            <p:ph type="sldNum" sz="quarter" idx="12"/>
          </p:nvPr>
        </p:nvSpPr>
        <p:spPr>
          <a:noFill/>
        </p:spPr>
        <p:txBody>
          <a:bodyPr/>
          <a:lstStyle/>
          <a:p>
            <a:fld id="{04BDFB9C-8C6A-4034-B3F6-26169779B82F}" type="slidenum">
              <a:rPr lang="en-US" smtClean="0"/>
              <a:pPr/>
              <a:t>2</a:t>
            </a:fld>
            <a:endParaRPr lang="en-US" smtClean="0"/>
          </a:p>
        </p:txBody>
      </p:sp>
      <p:sp>
        <p:nvSpPr>
          <p:cNvPr id="19461" name="Rectangle 2"/>
          <p:cNvSpPr>
            <a:spLocks noGrp="1" noChangeArrowheads="1"/>
          </p:cNvSpPr>
          <p:nvPr>
            <p:ph type="title"/>
          </p:nvPr>
        </p:nvSpPr>
        <p:spPr>
          <a:xfrm>
            <a:off x="1524000" y="0"/>
            <a:ext cx="5257800" cy="1143000"/>
          </a:xfrm>
        </p:spPr>
        <p:txBody>
          <a:bodyPr/>
          <a:lstStyle/>
          <a:p>
            <a:pPr eaLnBrk="1" hangingPunct="1"/>
            <a:r>
              <a:rPr lang="en-US" dirty="0" smtClean="0"/>
              <a:t>Today Sep 23</a:t>
            </a:r>
          </a:p>
        </p:txBody>
      </p:sp>
      <p:sp>
        <p:nvSpPr>
          <p:cNvPr id="20486" name="Rectangle 3"/>
          <p:cNvSpPr>
            <a:spLocks noGrp="1" noChangeArrowheads="1"/>
          </p:cNvSpPr>
          <p:nvPr>
            <p:ph type="body" sz="half" idx="1"/>
          </p:nvPr>
        </p:nvSpPr>
        <p:spPr>
          <a:xfrm>
            <a:off x="381000" y="1066800"/>
            <a:ext cx="8458200" cy="5105400"/>
          </a:xfrm>
        </p:spPr>
        <p:txBody>
          <a:bodyPr/>
          <a:lstStyle/>
          <a:p>
            <a:pPr eaLnBrk="1" hangingPunct="1">
              <a:lnSpc>
                <a:spcPct val="90000"/>
              </a:lnSpc>
              <a:defRPr/>
            </a:pPr>
            <a:r>
              <a:rPr lang="en-US" sz="3200" dirty="0" smtClean="0">
                <a:solidFill>
                  <a:schemeClr val="accent6"/>
                </a:solidFill>
              </a:rPr>
              <a:t>Part-of-speech tagging Evaluation</a:t>
            </a:r>
          </a:p>
          <a:p>
            <a:pPr eaLnBrk="1" hangingPunct="1">
              <a:lnSpc>
                <a:spcPct val="90000"/>
              </a:lnSpc>
              <a:defRPr/>
            </a:pPr>
            <a:endParaRPr lang="en-US" sz="3200" dirty="0" smtClean="0">
              <a:solidFill>
                <a:schemeClr val="accent6"/>
              </a:solidFill>
            </a:endParaRPr>
          </a:p>
          <a:p>
            <a:pPr eaLnBrk="1" hangingPunct="1">
              <a:lnSpc>
                <a:spcPct val="90000"/>
              </a:lnSpc>
              <a:defRPr/>
            </a:pPr>
            <a:r>
              <a:rPr lang="en-US" sz="3200" dirty="0" smtClean="0">
                <a:solidFill>
                  <a:schemeClr val="accent6"/>
                </a:solidFill>
              </a:rPr>
              <a:t>Start Syntax…</a:t>
            </a:r>
            <a:endParaRPr lang="en-US" sz="2400" dirty="0" smtClean="0"/>
          </a:p>
        </p:txBody>
      </p:sp>
      <mc:AlternateContent xmlns:mc="http://schemas.openxmlformats.org/markup-compatibility/2006" xmlns:p14="http://schemas.microsoft.com/office/powerpoint/2010/main">
        <mc:Choice Requires="p14">
          <p:contentPart p14:bwMode="auto" r:id="rId3">
            <p14:nvContentPartPr>
              <p14:cNvPr id="19463" name="Ink 7"/>
              <p14:cNvContentPartPr>
                <a14:cpLocks xmlns:a14="http://schemas.microsoft.com/office/drawing/2010/main" noRot="1" noChangeAspect="1" noEditPoints="1" noChangeArrowheads="1" noChangeShapeType="1"/>
              </p14:cNvContentPartPr>
              <p14:nvPr/>
            </p14:nvContentPartPr>
            <p14:xfrm>
              <a:off x="7608888" y="4946650"/>
              <a:ext cx="469900" cy="260350"/>
            </p14:xfrm>
          </p:contentPart>
        </mc:Choice>
        <mc:Fallback xmlns="">
          <p:pic>
            <p:nvPicPr>
              <p:cNvPr id="19463" name="Ink 7"/>
              <p:cNvPicPr>
                <a:picLocks noRot="1" noChangeAspect="1" noEditPoints="1" noChangeArrowheads="1" noChangeShapeType="1"/>
              </p:cNvPicPr>
              <p:nvPr/>
            </p:nvPicPr>
            <p:blipFill>
              <a:blip r:embed="rId4"/>
              <a:stretch>
                <a:fillRect/>
              </a:stretch>
            </p:blipFill>
            <p:spPr>
              <a:xfrm>
                <a:off x="7599181" y="4938368"/>
                <a:ext cx="488595" cy="280155"/>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Date Placeholder 3"/>
          <p:cNvSpPr>
            <a:spLocks noGrp="1"/>
          </p:cNvSpPr>
          <p:nvPr>
            <p:ph type="dt" sz="quarter" idx="10"/>
          </p:nvPr>
        </p:nvSpPr>
        <p:spPr>
          <a:noFill/>
        </p:spPr>
        <p:txBody>
          <a:bodyPr/>
          <a:lstStyle/>
          <a:p>
            <a:fld id="{D54F2CFA-852D-45F8-86AE-69206C35ABCD}" type="datetime1">
              <a:rPr lang="en-US" smtClean="0"/>
              <a:t>9/23/2014</a:t>
            </a:fld>
            <a:endParaRPr lang="en-US"/>
          </a:p>
        </p:txBody>
      </p:sp>
      <p:sp>
        <p:nvSpPr>
          <p:cNvPr id="7179" name="Footer Placeholder 4"/>
          <p:cNvSpPr>
            <a:spLocks noGrp="1"/>
          </p:cNvSpPr>
          <p:nvPr>
            <p:ph type="ftr" sz="quarter" idx="11"/>
          </p:nvPr>
        </p:nvSpPr>
        <p:spPr>
          <a:noFill/>
        </p:spPr>
        <p:txBody>
          <a:bodyPr/>
          <a:lstStyle/>
          <a:p>
            <a:r>
              <a:rPr lang="en-US" smtClean="0"/>
              <a:t>CPSC503 Winter 2014</a:t>
            </a:r>
            <a:endParaRPr lang="en-US"/>
          </a:p>
        </p:txBody>
      </p:sp>
      <p:sp>
        <p:nvSpPr>
          <p:cNvPr id="7180" name="Slide Number Placeholder 5"/>
          <p:cNvSpPr>
            <a:spLocks noGrp="1"/>
          </p:cNvSpPr>
          <p:nvPr>
            <p:ph type="sldNum" sz="quarter" idx="12"/>
          </p:nvPr>
        </p:nvSpPr>
        <p:spPr>
          <a:noFill/>
        </p:spPr>
        <p:txBody>
          <a:bodyPr/>
          <a:lstStyle/>
          <a:p>
            <a:fld id="{A16BC671-65C8-4AB5-A1FC-50170D66D543}" type="slidenum">
              <a:rPr lang="en-US" smtClean="0"/>
              <a:pPr/>
              <a:t>20</a:t>
            </a:fld>
            <a:endParaRPr lang="en-US" smtClean="0"/>
          </a:p>
        </p:txBody>
      </p:sp>
      <p:sp>
        <p:nvSpPr>
          <p:cNvPr id="7181" name="Rectangle 2"/>
          <p:cNvSpPr>
            <a:spLocks noGrp="1" noChangeArrowheads="1"/>
          </p:cNvSpPr>
          <p:nvPr>
            <p:ph type="title"/>
          </p:nvPr>
        </p:nvSpPr>
        <p:spPr>
          <a:xfrm>
            <a:off x="685800" y="0"/>
            <a:ext cx="7772400" cy="1143000"/>
          </a:xfrm>
        </p:spPr>
        <p:txBody>
          <a:bodyPr/>
          <a:lstStyle/>
          <a:p>
            <a:pPr eaLnBrk="1" hangingPunct="1"/>
            <a:r>
              <a:rPr lang="en-US" smtClean="0"/>
              <a:t>Other Options</a:t>
            </a:r>
          </a:p>
        </p:txBody>
      </p:sp>
      <p:sp>
        <p:nvSpPr>
          <p:cNvPr id="599043" name="Rectangle 3"/>
          <p:cNvSpPr>
            <a:spLocks noGrp="1" noChangeArrowheads="1"/>
          </p:cNvSpPr>
          <p:nvPr>
            <p:ph type="body" idx="1"/>
          </p:nvPr>
        </p:nvSpPr>
        <p:spPr>
          <a:xfrm>
            <a:off x="0" y="914400"/>
            <a:ext cx="9144000" cy="5334000"/>
          </a:xfrm>
        </p:spPr>
        <p:txBody>
          <a:bodyPr/>
          <a:lstStyle/>
          <a:p>
            <a:pPr eaLnBrk="1" hangingPunct="1"/>
            <a:r>
              <a:rPr lang="en-US" sz="3200" smtClean="0"/>
              <a:t>Regular languages (FSA) </a:t>
            </a:r>
            <a:r>
              <a:rPr lang="en-US" sz="3200" b="0" smtClean="0">
                <a:solidFill>
                  <a:schemeClr val="accent2"/>
                </a:solidFill>
                <a:sym typeface="Symbol" pitchFamily="18" charset="2"/>
              </a:rPr>
              <a:t>A </a:t>
            </a:r>
            <a:r>
              <a:rPr lang="en-US" sz="3200" b="0" i="1" smtClean="0">
                <a:solidFill>
                  <a:schemeClr val="accent2"/>
                </a:solidFill>
                <a:latin typeface="Times New Roman" pitchFamily="18" charset="0"/>
                <a:sym typeface="Symbol" pitchFamily="18" charset="2"/>
              </a:rPr>
              <a:t>x</a:t>
            </a:r>
            <a:r>
              <a:rPr lang="en-US" sz="3200" b="0" smtClean="0">
                <a:solidFill>
                  <a:schemeClr val="accent2"/>
                </a:solidFill>
                <a:sym typeface="Symbol" pitchFamily="18" charset="2"/>
              </a:rPr>
              <a:t>B or A </a:t>
            </a:r>
            <a:r>
              <a:rPr lang="en-US" sz="3200" b="0" i="1" smtClean="0">
                <a:solidFill>
                  <a:schemeClr val="accent2"/>
                </a:solidFill>
                <a:latin typeface="Times New Roman" pitchFamily="18" charset="0"/>
                <a:sym typeface="Symbol" pitchFamily="18" charset="2"/>
              </a:rPr>
              <a:t>x</a:t>
            </a:r>
            <a:r>
              <a:rPr lang="en-US" sz="3200" b="0" smtClean="0">
                <a:solidFill>
                  <a:schemeClr val="accent2"/>
                </a:solidFill>
                <a:sym typeface="Symbol" pitchFamily="18" charset="2"/>
              </a:rPr>
              <a:t> </a:t>
            </a:r>
            <a:endParaRPr lang="en-US" sz="3200" smtClean="0"/>
          </a:p>
          <a:p>
            <a:pPr lvl="1" eaLnBrk="1" hangingPunct="1"/>
            <a:r>
              <a:rPr lang="en-US" sz="2800" smtClean="0"/>
              <a:t>Too weak </a:t>
            </a:r>
            <a:r>
              <a:rPr lang="en-US" sz="2800" b="0" smtClean="0"/>
              <a:t>(e.g., cannot deal with recursion in a general way – no center-embedding)</a:t>
            </a:r>
          </a:p>
          <a:p>
            <a:pPr eaLnBrk="1" hangingPunct="1"/>
            <a:r>
              <a:rPr lang="en-US" sz="3200" i="1" smtClean="0"/>
              <a:t>CFGs </a:t>
            </a:r>
            <a:r>
              <a:rPr lang="en-US" sz="3200" b="0" smtClean="0">
                <a:solidFill>
                  <a:schemeClr val="accent2"/>
                </a:solidFill>
                <a:sym typeface="Symbol" pitchFamily="18" charset="2"/>
              </a:rPr>
              <a:t>A  </a:t>
            </a:r>
            <a:r>
              <a:rPr lang="en-US" b="0" smtClean="0">
                <a:solidFill>
                  <a:schemeClr val="accent2"/>
                </a:solidFill>
                <a:sym typeface="Symbol" pitchFamily="18" charset="2"/>
              </a:rPr>
              <a:t>(also produce more understandable and “useful” structure)</a:t>
            </a:r>
          </a:p>
          <a:p>
            <a:pPr eaLnBrk="1" hangingPunct="1"/>
            <a:endParaRPr lang="en-US" i="1" smtClean="0">
              <a:solidFill>
                <a:schemeClr val="accent2"/>
              </a:solidFill>
            </a:endParaRPr>
          </a:p>
          <a:p>
            <a:pPr eaLnBrk="1" hangingPunct="1"/>
            <a:r>
              <a:rPr lang="en-US" sz="3200" smtClean="0"/>
              <a:t>Context-sensitive </a:t>
            </a:r>
            <a:r>
              <a:rPr lang="en-US" sz="3200" b="0" smtClean="0">
                <a:solidFill>
                  <a:schemeClr val="accent2"/>
                </a:solidFill>
                <a:sym typeface="Symbol" pitchFamily="18" charset="2"/>
              </a:rPr>
              <a:t>A ; </a:t>
            </a:r>
            <a:r>
              <a:rPr lang="en-US" sz="3200" b="0" smtClean="0">
                <a:solidFill>
                  <a:schemeClr val="accent2"/>
                </a:solidFill>
                <a:latin typeface="Times New Roman" pitchFamily="18" charset="0"/>
                <a:cs typeface="Times New Roman" pitchFamily="18" charset="0"/>
                <a:sym typeface="Symbol" pitchFamily="18" charset="2"/>
              </a:rPr>
              <a:t>≠</a:t>
            </a:r>
            <a:r>
              <a:rPr lang="en-US" sz="3200" b="0" smtClean="0">
                <a:solidFill>
                  <a:schemeClr val="accent2"/>
                </a:solidFill>
                <a:sym typeface="Symbol" pitchFamily="18" charset="2"/>
              </a:rPr>
              <a:t></a:t>
            </a:r>
            <a:endParaRPr lang="en-US" sz="3200" smtClean="0">
              <a:solidFill>
                <a:schemeClr val="accent2"/>
              </a:solidFill>
            </a:endParaRPr>
          </a:p>
          <a:p>
            <a:pPr lvl="1" eaLnBrk="1" hangingPunct="1"/>
            <a:r>
              <a:rPr lang="en-US" sz="2800" smtClean="0"/>
              <a:t>Can be computationally intractable</a:t>
            </a:r>
          </a:p>
          <a:p>
            <a:pPr eaLnBrk="1" hangingPunct="1"/>
            <a:r>
              <a:rPr lang="en-US" sz="3200" smtClean="0"/>
              <a:t>Turing equiv. </a:t>
            </a:r>
            <a:r>
              <a:rPr lang="en-US" sz="3200" b="0" smtClean="0">
                <a:solidFill>
                  <a:schemeClr val="accent2"/>
                </a:solidFill>
                <a:sym typeface="Symbol" pitchFamily="18" charset="2"/>
              </a:rPr>
              <a:t>; </a:t>
            </a:r>
            <a:r>
              <a:rPr lang="en-US" sz="3200" b="0" smtClean="0">
                <a:solidFill>
                  <a:schemeClr val="accent2"/>
                </a:solidFill>
                <a:latin typeface="Times New Roman" pitchFamily="18" charset="0"/>
                <a:cs typeface="Times New Roman" pitchFamily="18" charset="0"/>
                <a:sym typeface="Symbol" pitchFamily="18" charset="2"/>
              </a:rPr>
              <a:t>≠</a:t>
            </a:r>
            <a:r>
              <a:rPr lang="en-US" sz="3200" b="0" smtClean="0">
                <a:solidFill>
                  <a:schemeClr val="accent2"/>
                </a:solidFill>
                <a:sym typeface="Symbol" pitchFamily="18" charset="2"/>
              </a:rPr>
              <a:t></a:t>
            </a:r>
            <a:endParaRPr lang="en-US" sz="3200" smtClean="0">
              <a:solidFill>
                <a:schemeClr val="accent2"/>
              </a:solidFill>
            </a:endParaRPr>
          </a:p>
          <a:p>
            <a:pPr lvl="1" eaLnBrk="1" hangingPunct="1"/>
            <a:r>
              <a:rPr lang="en-US" sz="2800" smtClean="0"/>
              <a:t>Too powerful / Computationally intractable </a:t>
            </a:r>
          </a:p>
        </p:txBody>
      </p:sp>
      <mc:AlternateContent xmlns:mc="http://schemas.openxmlformats.org/markup-compatibility/2006" xmlns:p14="http://schemas.microsoft.com/office/powerpoint/2010/main">
        <mc:Choice Requires="p14">
          <p:contentPart p14:bwMode="auto" r:id="rId3">
            <p14:nvContentPartPr>
              <p14:cNvPr id="134146" name="Ink 19"/>
              <p14:cNvContentPartPr>
                <a14:cpLocks xmlns:a14="http://schemas.microsoft.com/office/drawing/2010/main" noRot="1" noChangeAspect="1" noEditPoints="1" noChangeArrowheads="1" noChangeShapeType="1"/>
              </p14:cNvContentPartPr>
              <p14:nvPr/>
            </p14:nvContentPartPr>
            <p14:xfrm>
              <a:off x="6557963" y="419100"/>
              <a:ext cx="2257425" cy="727075"/>
            </p14:xfrm>
          </p:contentPart>
        </mc:Choice>
        <mc:Fallback xmlns="">
          <p:pic>
            <p:nvPicPr>
              <p:cNvPr id="134146" name="Ink 19"/>
              <p:cNvPicPr>
                <a:picLocks noRot="1" noChangeAspect="1" noEditPoints="1" noChangeArrowheads="1" noChangeShapeType="1"/>
              </p:cNvPicPr>
              <p:nvPr/>
            </p:nvPicPr>
            <p:blipFill>
              <a:blip r:embed="rId4"/>
              <a:stretch>
                <a:fillRect/>
              </a:stretch>
            </p:blipFill>
            <p:spPr>
              <a:xfrm>
                <a:off x="6552203" y="409742"/>
                <a:ext cx="2269664" cy="74759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4147" name="Ink 20"/>
              <p14:cNvContentPartPr>
                <a14:cpLocks xmlns:a14="http://schemas.microsoft.com/office/drawing/2010/main" noRot="1" noChangeAspect="1" noEditPoints="1" noChangeArrowheads="1" noChangeShapeType="1"/>
              </p14:cNvContentPartPr>
              <p14:nvPr/>
            </p14:nvContentPartPr>
            <p14:xfrm>
              <a:off x="5000625" y="3067050"/>
              <a:ext cx="717550" cy="431800"/>
            </p14:xfrm>
          </p:contentPart>
        </mc:Choice>
        <mc:Fallback xmlns="">
          <p:pic>
            <p:nvPicPr>
              <p:cNvPr id="134147" name="Ink 20"/>
              <p:cNvPicPr>
                <a:picLocks noRot="1" noChangeAspect="1" noEditPoints="1" noChangeArrowheads="1" noChangeShapeType="1"/>
              </p:cNvPicPr>
              <p:nvPr/>
            </p:nvPicPr>
            <p:blipFill>
              <a:blip r:embed="rId6"/>
              <a:stretch>
                <a:fillRect/>
              </a:stretch>
            </p:blipFill>
            <p:spPr>
              <a:xfrm>
                <a:off x="4990544" y="3057334"/>
                <a:ext cx="738072" cy="4469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4148" name="Ink 21"/>
              <p14:cNvContentPartPr>
                <a14:cpLocks xmlns:a14="http://schemas.microsoft.com/office/drawing/2010/main" noRot="1" noChangeAspect="1" noEditPoints="1" noChangeArrowheads="1" noChangeShapeType="1"/>
              </p14:cNvContentPartPr>
              <p14:nvPr/>
            </p14:nvContentPartPr>
            <p14:xfrm>
              <a:off x="6016625" y="3122613"/>
              <a:ext cx="1917700" cy="407987"/>
            </p14:xfrm>
          </p:contentPart>
        </mc:Choice>
        <mc:Fallback xmlns="">
          <p:pic>
            <p:nvPicPr>
              <p:cNvPr id="134148" name="Ink 21"/>
              <p:cNvPicPr>
                <a:picLocks noRot="1" noChangeAspect="1" noEditPoints="1" noChangeArrowheads="1" noChangeShapeType="1"/>
              </p:cNvPicPr>
              <p:nvPr/>
            </p:nvPicPr>
            <p:blipFill>
              <a:blip r:embed="rId8"/>
              <a:stretch>
                <a:fillRect/>
              </a:stretch>
            </p:blipFill>
            <p:spPr>
              <a:xfrm>
                <a:off x="6006185" y="3112170"/>
                <a:ext cx="1939300" cy="42419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4149" name="Ink 22"/>
              <p14:cNvContentPartPr>
                <a14:cpLocks xmlns:a14="http://schemas.microsoft.com/office/drawing/2010/main" noRot="1" noChangeAspect="1" noEditPoints="1" noChangeArrowheads="1" noChangeShapeType="1"/>
              </p14:cNvContentPartPr>
              <p14:nvPr/>
            </p14:nvContentPartPr>
            <p14:xfrm>
              <a:off x="4892675" y="3606800"/>
              <a:ext cx="314325" cy="369888"/>
            </p14:xfrm>
          </p:contentPart>
        </mc:Choice>
        <mc:Fallback xmlns="">
          <p:pic>
            <p:nvPicPr>
              <p:cNvPr id="134149" name="Ink 22"/>
              <p:cNvPicPr>
                <a:picLocks noRot="1" noChangeAspect="1" noEditPoints="1" noChangeArrowheads="1" noChangeShapeType="1"/>
              </p:cNvPicPr>
              <p:nvPr/>
            </p:nvPicPr>
            <p:blipFill>
              <a:blip r:embed="rId10"/>
              <a:stretch>
                <a:fillRect/>
              </a:stretch>
            </p:blipFill>
            <p:spPr>
              <a:xfrm>
                <a:off x="4881513" y="3595995"/>
                <a:ext cx="336648" cy="39185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4150" name="Ink 23"/>
              <p14:cNvContentPartPr>
                <a14:cpLocks xmlns:a14="http://schemas.microsoft.com/office/drawing/2010/main" noRot="1" noChangeAspect="1" noEditPoints="1" noChangeArrowheads="1" noChangeShapeType="1"/>
              </p14:cNvContentPartPr>
              <p14:nvPr/>
            </p14:nvContentPartPr>
            <p14:xfrm>
              <a:off x="6640513" y="3475038"/>
              <a:ext cx="2457450" cy="565150"/>
            </p14:xfrm>
          </p:contentPart>
        </mc:Choice>
        <mc:Fallback xmlns="">
          <p:pic>
            <p:nvPicPr>
              <p:cNvPr id="134150" name="Ink 23"/>
              <p:cNvPicPr>
                <a:picLocks noRot="1" noChangeAspect="1" noEditPoints="1" noChangeArrowheads="1" noChangeShapeType="1"/>
              </p:cNvPicPr>
              <p:nvPr/>
            </p:nvPicPr>
            <p:blipFill>
              <a:blip r:embed="rId12"/>
              <a:stretch>
                <a:fillRect/>
              </a:stretch>
            </p:blipFill>
            <p:spPr>
              <a:xfrm>
                <a:off x="6631513" y="3465319"/>
                <a:ext cx="2477611" cy="5871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4151" name="Ink 24"/>
              <p14:cNvContentPartPr>
                <a14:cpLocks xmlns:a14="http://schemas.microsoft.com/office/drawing/2010/main" noRot="1" noChangeAspect="1" noEditPoints="1" noChangeArrowheads="1" noChangeShapeType="1"/>
              </p14:cNvContentPartPr>
              <p14:nvPr/>
            </p14:nvContentPartPr>
            <p14:xfrm>
              <a:off x="2630488" y="3554413"/>
              <a:ext cx="1085850" cy="420687"/>
            </p14:xfrm>
          </p:contentPart>
        </mc:Choice>
        <mc:Fallback xmlns="">
          <p:pic>
            <p:nvPicPr>
              <p:cNvPr id="134151" name="Ink 24"/>
              <p:cNvPicPr>
                <a:picLocks noRot="1" noChangeAspect="1" noEditPoints="1" noChangeArrowheads="1" noChangeShapeType="1"/>
              </p:cNvPicPr>
              <p:nvPr/>
            </p:nvPicPr>
            <p:blipFill>
              <a:blip r:embed="rId14"/>
              <a:stretch>
                <a:fillRect/>
              </a:stretch>
            </p:blipFill>
            <p:spPr>
              <a:xfrm>
                <a:off x="2625808" y="3543617"/>
                <a:ext cx="1100971" cy="43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4152" name="Ink 25"/>
              <p14:cNvContentPartPr>
                <a14:cpLocks xmlns:a14="http://schemas.microsoft.com/office/drawing/2010/main" noRot="1" noChangeAspect="1" noEditPoints="1" noChangeArrowheads="1" noChangeShapeType="1"/>
              </p14:cNvContentPartPr>
              <p14:nvPr/>
            </p14:nvContentPartPr>
            <p14:xfrm>
              <a:off x="93663" y="1901825"/>
              <a:ext cx="360362" cy="3502025"/>
            </p14:xfrm>
          </p:contentPart>
        </mc:Choice>
        <mc:Fallback xmlns="">
          <p:pic>
            <p:nvPicPr>
              <p:cNvPr id="134152" name="Ink 25"/>
              <p:cNvPicPr>
                <a:picLocks noRot="1" noChangeAspect="1" noEditPoints="1" noChangeArrowheads="1" noChangeShapeType="1"/>
              </p:cNvPicPr>
              <p:nvPr/>
            </p:nvPicPr>
            <p:blipFill>
              <a:blip r:embed="rId16"/>
              <a:stretch>
                <a:fillRect/>
              </a:stretch>
            </p:blipFill>
            <p:spPr>
              <a:xfrm>
                <a:off x="83583" y="1893905"/>
                <a:ext cx="375842" cy="35211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4153" name="Ink 26"/>
              <p14:cNvContentPartPr>
                <a14:cpLocks xmlns:a14="http://schemas.microsoft.com/office/drawing/2010/main" noRot="1" noChangeAspect="1" noEditPoints="1" noChangeArrowheads="1" noChangeShapeType="1"/>
              </p14:cNvContentPartPr>
              <p14:nvPr/>
            </p14:nvContentPartPr>
            <p14:xfrm>
              <a:off x="5080000" y="3778250"/>
              <a:ext cx="2813050" cy="846138"/>
            </p14:xfrm>
          </p:contentPart>
        </mc:Choice>
        <mc:Fallback xmlns="">
          <p:pic>
            <p:nvPicPr>
              <p:cNvPr id="134153" name="Ink 26"/>
              <p:cNvPicPr>
                <a:picLocks noRot="1" noChangeAspect="1" noEditPoints="1" noChangeArrowheads="1" noChangeShapeType="1"/>
              </p:cNvPicPr>
              <p:nvPr/>
            </p:nvPicPr>
            <p:blipFill>
              <a:blip r:embed="rId18"/>
              <a:stretch>
                <a:fillRect/>
              </a:stretch>
            </p:blipFill>
            <p:spPr>
              <a:xfrm>
                <a:off x="5076040" y="3772129"/>
                <a:ext cx="2828530" cy="86378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904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904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90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9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DDA5958D-A250-432F-B412-27707476D70D}" type="datetime1">
              <a:rPr lang="en-US" smtClean="0">
                <a:solidFill>
                  <a:srgbClr val="000000"/>
                </a:solidFill>
              </a:rPr>
              <a:t>9/23/2014</a:t>
            </a:fld>
            <a:endParaRPr lang="en-US">
              <a:solidFill>
                <a:srgbClr val="000000"/>
              </a:solidFill>
            </a:endParaRPr>
          </a:p>
        </p:txBody>
      </p:sp>
      <p:sp>
        <p:nvSpPr>
          <p:cNvPr id="22531"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22532" name="Slide Number Placeholder 5"/>
          <p:cNvSpPr>
            <a:spLocks noGrp="1"/>
          </p:cNvSpPr>
          <p:nvPr>
            <p:ph type="sldNum" sz="quarter" idx="12"/>
          </p:nvPr>
        </p:nvSpPr>
        <p:spPr>
          <a:noFill/>
        </p:spPr>
        <p:txBody>
          <a:bodyPr/>
          <a:lstStyle/>
          <a:p>
            <a:fld id="{1CC688DB-7B63-4812-AC0C-9E4A59294FF9}" type="slidenum">
              <a:rPr lang="en-US" smtClean="0">
                <a:solidFill>
                  <a:srgbClr val="000000"/>
                </a:solidFill>
              </a:rPr>
              <a:pPr/>
              <a:t>21</a:t>
            </a:fld>
            <a:endParaRPr lang="en-US" smtClean="0">
              <a:solidFill>
                <a:srgbClr val="000000"/>
              </a:solidFill>
            </a:endParaRPr>
          </a:p>
        </p:txBody>
      </p:sp>
      <p:sp>
        <p:nvSpPr>
          <p:cNvPr id="22533" name="Rectangle 2"/>
          <p:cNvSpPr>
            <a:spLocks noGrp="1" noChangeArrowheads="1"/>
          </p:cNvSpPr>
          <p:nvPr>
            <p:ph type="title"/>
          </p:nvPr>
        </p:nvSpPr>
        <p:spPr>
          <a:xfrm>
            <a:off x="685800" y="0"/>
            <a:ext cx="7772400" cy="1143000"/>
          </a:xfrm>
        </p:spPr>
        <p:txBody>
          <a:bodyPr/>
          <a:lstStyle/>
          <a:p>
            <a:pPr eaLnBrk="1" hangingPunct="1"/>
            <a:r>
              <a:rPr lang="en-US" smtClean="0"/>
              <a:t>Common Sentence-Types</a:t>
            </a:r>
          </a:p>
        </p:txBody>
      </p:sp>
      <p:sp>
        <p:nvSpPr>
          <p:cNvPr id="602115" name="Rectangle 3"/>
          <p:cNvSpPr>
            <a:spLocks noGrp="1" noChangeArrowheads="1"/>
          </p:cNvSpPr>
          <p:nvPr>
            <p:ph type="body" idx="1"/>
          </p:nvPr>
        </p:nvSpPr>
        <p:spPr>
          <a:xfrm>
            <a:off x="685800" y="914400"/>
            <a:ext cx="8183563" cy="4114800"/>
          </a:xfrm>
        </p:spPr>
        <p:txBody>
          <a:bodyPr/>
          <a:lstStyle/>
          <a:p>
            <a:pPr eaLnBrk="1" hangingPunct="1"/>
            <a:r>
              <a:rPr lang="en-US" smtClean="0"/>
              <a:t>Declaratives:  </a:t>
            </a:r>
            <a:r>
              <a:rPr lang="en-US" smtClean="0">
                <a:solidFill>
                  <a:srgbClr val="008000"/>
                </a:solidFill>
              </a:rPr>
              <a:t>A plane left</a:t>
            </a:r>
          </a:p>
          <a:p>
            <a:pPr lvl="1" eaLnBrk="1" hangingPunct="1">
              <a:buFontTx/>
              <a:buNone/>
            </a:pPr>
            <a:r>
              <a:rPr lang="en-US" i="1" smtClean="0">
                <a:solidFill>
                  <a:schemeClr val="accent2"/>
                </a:solidFill>
              </a:rPr>
              <a:t>S -&gt; NP VP</a:t>
            </a:r>
          </a:p>
          <a:p>
            <a:pPr eaLnBrk="1" hangingPunct="1"/>
            <a:r>
              <a:rPr lang="en-US" smtClean="0"/>
              <a:t>Imperatives:   </a:t>
            </a:r>
            <a:r>
              <a:rPr lang="en-US" smtClean="0">
                <a:solidFill>
                  <a:srgbClr val="008000"/>
                </a:solidFill>
              </a:rPr>
              <a:t>Leave!</a:t>
            </a:r>
          </a:p>
          <a:p>
            <a:pPr lvl="1" eaLnBrk="1" hangingPunct="1">
              <a:buFontTx/>
              <a:buNone/>
            </a:pPr>
            <a:r>
              <a:rPr lang="en-US" i="1" smtClean="0">
                <a:solidFill>
                  <a:schemeClr val="accent2"/>
                </a:solidFill>
              </a:rPr>
              <a:t>S -&gt; VP</a:t>
            </a:r>
          </a:p>
          <a:p>
            <a:pPr eaLnBrk="1" hangingPunct="1"/>
            <a:r>
              <a:rPr lang="en-US" smtClean="0"/>
              <a:t>Yes-No Questions: </a:t>
            </a:r>
            <a:r>
              <a:rPr lang="en-US" smtClean="0">
                <a:solidFill>
                  <a:srgbClr val="008000"/>
                </a:solidFill>
              </a:rPr>
              <a:t>Did the plane leave?</a:t>
            </a:r>
          </a:p>
          <a:p>
            <a:pPr lvl="1" eaLnBrk="1" hangingPunct="1">
              <a:buFontTx/>
              <a:buNone/>
            </a:pPr>
            <a:r>
              <a:rPr lang="en-US" i="1" smtClean="0">
                <a:solidFill>
                  <a:schemeClr val="accent2"/>
                </a:solidFill>
              </a:rPr>
              <a:t>S -&gt; Aux NP VP</a:t>
            </a:r>
            <a:endParaRPr lang="en-US" i="1" smtClean="0">
              <a:solidFill>
                <a:srgbClr val="A50021"/>
              </a:solidFill>
            </a:endParaRPr>
          </a:p>
          <a:p>
            <a:pPr eaLnBrk="1" hangingPunct="1"/>
            <a:r>
              <a:rPr lang="en-US" smtClean="0"/>
              <a:t>WH Questions: </a:t>
            </a:r>
          </a:p>
          <a:p>
            <a:pPr eaLnBrk="1" hangingPunct="1">
              <a:buFontTx/>
              <a:buNone/>
            </a:pPr>
            <a:r>
              <a:rPr lang="en-US" smtClean="0"/>
              <a:t> </a:t>
            </a:r>
            <a:r>
              <a:rPr lang="en-US" smtClean="0">
                <a:solidFill>
                  <a:srgbClr val="008000"/>
                </a:solidFill>
              </a:rPr>
              <a:t>Which flights serve breakfast?</a:t>
            </a:r>
          </a:p>
          <a:p>
            <a:pPr lvl="1" eaLnBrk="1" hangingPunct="1">
              <a:buFontTx/>
              <a:buNone/>
            </a:pPr>
            <a:r>
              <a:rPr lang="en-US" i="1" smtClean="0">
                <a:solidFill>
                  <a:schemeClr val="accent2"/>
                </a:solidFill>
              </a:rPr>
              <a:t>S -&gt; WH NP VP</a:t>
            </a:r>
            <a:endParaRPr lang="en-US" smtClean="0">
              <a:solidFill>
                <a:srgbClr val="008000"/>
              </a:solidFill>
            </a:endParaRPr>
          </a:p>
          <a:p>
            <a:pPr eaLnBrk="1" hangingPunct="1">
              <a:buFontTx/>
              <a:buNone/>
            </a:pPr>
            <a:r>
              <a:rPr lang="en-US" smtClean="0">
                <a:solidFill>
                  <a:srgbClr val="008000"/>
                </a:solidFill>
              </a:rPr>
              <a:t> When did the plane leave?</a:t>
            </a:r>
          </a:p>
          <a:p>
            <a:pPr lvl="1" eaLnBrk="1" hangingPunct="1">
              <a:buFontTx/>
              <a:buNone/>
            </a:pPr>
            <a:r>
              <a:rPr lang="en-US" i="1" smtClean="0">
                <a:solidFill>
                  <a:schemeClr val="accent2"/>
                </a:solidFill>
              </a:rPr>
              <a:t>S -&gt; WH Aux NP VP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21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21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21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21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21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21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21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21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2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fld id="{B119C006-AD03-4E2E-991B-4A68AF8EE967}" type="datetime1">
              <a:rPr lang="en-US" smtClean="0">
                <a:solidFill>
                  <a:srgbClr val="000000"/>
                </a:solidFill>
              </a:rPr>
              <a:t>9/23/2014</a:t>
            </a:fld>
            <a:endParaRPr lang="en-US">
              <a:solidFill>
                <a:srgbClr val="000000"/>
              </a:solidFill>
            </a:endParaRPr>
          </a:p>
        </p:txBody>
      </p:sp>
      <p:sp>
        <p:nvSpPr>
          <p:cNvPr id="17412"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17413" name="Slide Number Placeholder 5"/>
          <p:cNvSpPr>
            <a:spLocks noGrp="1"/>
          </p:cNvSpPr>
          <p:nvPr>
            <p:ph type="sldNum" sz="quarter" idx="12"/>
          </p:nvPr>
        </p:nvSpPr>
        <p:spPr>
          <a:noFill/>
        </p:spPr>
        <p:txBody>
          <a:bodyPr/>
          <a:lstStyle/>
          <a:p>
            <a:fld id="{135DE8E8-354F-4AD7-98DB-FF270B41339F}" type="slidenum">
              <a:rPr lang="en-US" smtClean="0">
                <a:solidFill>
                  <a:srgbClr val="000000"/>
                </a:solidFill>
              </a:rPr>
              <a:pPr/>
              <a:t>22</a:t>
            </a:fld>
            <a:endParaRPr lang="en-US" smtClean="0">
              <a:solidFill>
                <a:srgbClr val="000000"/>
              </a:solidFill>
            </a:endParaRPr>
          </a:p>
        </p:txBody>
      </p:sp>
      <p:sp>
        <p:nvSpPr>
          <p:cNvPr id="17414" name="Rectangle 2"/>
          <p:cNvSpPr>
            <a:spLocks noGrp="1" noChangeArrowheads="1"/>
          </p:cNvSpPr>
          <p:nvPr>
            <p:ph type="title"/>
          </p:nvPr>
        </p:nvSpPr>
        <p:spPr>
          <a:xfrm>
            <a:off x="-381000" y="0"/>
            <a:ext cx="4800600" cy="1143000"/>
          </a:xfrm>
        </p:spPr>
        <p:txBody>
          <a:bodyPr/>
          <a:lstStyle/>
          <a:p>
            <a:pPr eaLnBrk="1" hangingPunct="1"/>
            <a:r>
              <a:rPr lang="en-US" smtClean="0"/>
              <a:t>NP: more details</a:t>
            </a:r>
          </a:p>
        </p:txBody>
      </p:sp>
      <p:sp>
        <p:nvSpPr>
          <p:cNvPr id="17415" name="Rectangle 3"/>
          <p:cNvSpPr>
            <a:spLocks noGrp="1" noChangeArrowheads="1"/>
          </p:cNvSpPr>
          <p:nvPr>
            <p:ph type="body" idx="1"/>
          </p:nvPr>
        </p:nvSpPr>
        <p:spPr>
          <a:xfrm>
            <a:off x="3048000" y="762000"/>
            <a:ext cx="6324600" cy="685800"/>
          </a:xfrm>
        </p:spPr>
        <p:txBody>
          <a:bodyPr/>
          <a:lstStyle/>
          <a:p>
            <a:pPr eaLnBrk="1" hangingPunct="1">
              <a:buFontTx/>
              <a:buNone/>
            </a:pPr>
            <a:r>
              <a:rPr lang="en-US" smtClean="0"/>
              <a:t>NP -&gt; Specifiers </a:t>
            </a:r>
            <a:r>
              <a:rPr lang="en-US" smtClean="0">
                <a:solidFill>
                  <a:schemeClr val="accent2"/>
                </a:solidFill>
              </a:rPr>
              <a:t>N Complements</a:t>
            </a:r>
          </a:p>
          <a:p>
            <a:pPr lvl="1" eaLnBrk="1" hangingPunct="1">
              <a:buFontTx/>
              <a:buNone/>
            </a:pPr>
            <a:r>
              <a:rPr lang="en-US" smtClean="0"/>
              <a:t>	</a:t>
            </a:r>
          </a:p>
        </p:txBody>
      </p:sp>
      <p:sp>
        <p:nvSpPr>
          <p:cNvPr id="666628" name="Rectangle 4"/>
          <p:cNvSpPr>
            <a:spLocks noChangeArrowheads="1"/>
          </p:cNvSpPr>
          <p:nvPr/>
        </p:nvSpPr>
        <p:spPr bwMode="auto">
          <a:xfrm>
            <a:off x="0" y="1371600"/>
            <a:ext cx="9144000" cy="685800"/>
          </a:xfrm>
          <a:prstGeom prst="rect">
            <a:avLst/>
          </a:prstGeom>
          <a:noFill/>
          <a:ln w="9525">
            <a:noFill/>
            <a:miter lim="800000"/>
            <a:headEnd/>
            <a:tailEnd/>
          </a:ln>
        </p:spPr>
        <p:txBody>
          <a:bodyPr/>
          <a:lstStyle/>
          <a:p>
            <a:pPr marL="342900" indent="-342900">
              <a:spcBef>
                <a:spcPct val="20000"/>
              </a:spcBef>
              <a:buFontTx/>
              <a:buChar char="•"/>
            </a:pPr>
            <a:r>
              <a:rPr lang="en-US" sz="2800" b="1">
                <a:solidFill>
                  <a:srgbClr val="000000"/>
                </a:solidFill>
                <a:latin typeface="Comic Sans MS" pitchFamily="66" charset="0"/>
              </a:rPr>
              <a:t>NP -&gt; (Predet)(Det)(Card)(Ord)(Quant) (AP) </a:t>
            </a:r>
            <a:r>
              <a:rPr lang="en-US" sz="2800" b="1">
                <a:solidFill>
                  <a:srgbClr val="3333CC"/>
                </a:solidFill>
                <a:latin typeface="Comic Sans MS" pitchFamily="66" charset="0"/>
              </a:rPr>
              <a:t>Nom</a:t>
            </a:r>
          </a:p>
          <a:p>
            <a:pPr marL="342900" indent="-342900">
              <a:spcBef>
                <a:spcPct val="20000"/>
              </a:spcBef>
            </a:pPr>
            <a:r>
              <a:rPr lang="en-US" sz="2800" b="1">
                <a:solidFill>
                  <a:srgbClr val="000000"/>
                </a:solidFill>
                <a:latin typeface="Comic Sans MS" pitchFamily="66" charset="0"/>
              </a:rPr>
              <a:t>  e.g.,    </a:t>
            </a:r>
            <a:r>
              <a:rPr lang="en-US" sz="2800" b="1">
                <a:solidFill>
                  <a:srgbClr val="008000"/>
                </a:solidFill>
                <a:latin typeface="Comic Sans MS" pitchFamily="66" charset="0"/>
              </a:rPr>
              <a:t>all      the         other       cheap cars</a:t>
            </a:r>
            <a:endParaRPr lang="en-US" sz="2800" b="1">
              <a:solidFill>
                <a:srgbClr val="000000"/>
              </a:solidFill>
              <a:latin typeface="Comic Sans MS" pitchFamily="66" charset="0"/>
            </a:endParaRPr>
          </a:p>
          <a:p>
            <a:pPr marL="742950" lvl="1" indent="-285750">
              <a:spcBef>
                <a:spcPct val="20000"/>
              </a:spcBef>
            </a:pPr>
            <a:r>
              <a:rPr lang="en-US" sz="2400" b="1">
                <a:solidFill>
                  <a:srgbClr val="000000"/>
                </a:solidFill>
                <a:latin typeface="Comic Sans MS" pitchFamily="66" charset="0"/>
              </a:rPr>
              <a:t>	 </a:t>
            </a:r>
          </a:p>
        </p:txBody>
      </p:sp>
      <p:sp>
        <p:nvSpPr>
          <p:cNvPr id="666629" name="Rectangle 5"/>
          <p:cNvSpPr>
            <a:spLocks noChangeArrowheads="1"/>
          </p:cNvSpPr>
          <p:nvPr/>
        </p:nvSpPr>
        <p:spPr bwMode="auto">
          <a:xfrm>
            <a:off x="0" y="2590800"/>
            <a:ext cx="9144000" cy="685800"/>
          </a:xfrm>
          <a:prstGeom prst="rect">
            <a:avLst/>
          </a:prstGeom>
          <a:noFill/>
          <a:ln w="9525">
            <a:noFill/>
            <a:miter lim="800000"/>
            <a:headEnd/>
            <a:tailEnd/>
          </a:ln>
        </p:spPr>
        <p:txBody>
          <a:bodyPr/>
          <a:lstStyle/>
          <a:p>
            <a:pPr marL="342900" indent="-342900">
              <a:spcBef>
                <a:spcPct val="20000"/>
              </a:spcBef>
              <a:buFontTx/>
              <a:buChar char="•"/>
            </a:pPr>
            <a:r>
              <a:rPr lang="en-US" sz="2800" b="1">
                <a:solidFill>
                  <a:srgbClr val="000000"/>
                </a:solidFill>
                <a:latin typeface="Comic Sans MS" pitchFamily="66" charset="0"/>
              </a:rPr>
              <a:t>Nom -&gt; Nom          PP       (PP)      (PP)</a:t>
            </a:r>
          </a:p>
          <a:p>
            <a:pPr marL="342900" indent="-342900">
              <a:spcBef>
                <a:spcPct val="20000"/>
              </a:spcBef>
            </a:pPr>
            <a:r>
              <a:rPr lang="en-US" sz="2800" b="1">
                <a:solidFill>
                  <a:srgbClr val="000000"/>
                </a:solidFill>
                <a:latin typeface="Comic Sans MS" pitchFamily="66" charset="0"/>
              </a:rPr>
              <a:t>  e.g.,    </a:t>
            </a:r>
            <a:r>
              <a:rPr lang="en-US" sz="2800" b="1">
                <a:solidFill>
                  <a:srgbClr val="008000"/>
                </a:solidFill>
                <a:latin typeface="Comic Sans MS" pitchFamily="66" charset="0"/>
              </a:rPr>
              <a:t>reservation on BA456 from NY to YVR</a:t>
            </a:r>
            <a:endParaRPr lang="en-US" sz="2800" b="1">
              <a:solidFill>
                <a:srgbClr val="000000"/>
              </a:solidFill>
              <a:latin typeface="Comic Sans MS" pitchFamily="66" charset="0"/>
            </a:endParaRPr>
          </a:p>
          <a:p>
            <a:pPr marL="342900" indent="-342900">
              <a:spcBef>
                <a:spcPct val="20000"/>
              </a:spcBef>
            </a:pPr>
            <a:r>
              <a:rPr lang="en-US" sz="2800" b="1">
                <a:solidFill>
                  <a:srgbClr val="000000"/>
                </a:solidFill>
                <a:latin typeface="Comic Sans MS" pitchFamily="66" charset="0"/>
              </a:rPr>
              <a:t>	</a:t>
            </a:r>
          </a:p>
        </p:txBody>
      </p:sp>
      <p:sp>
        <p:nvSpPr>
          <p:cNvPr id="666630" name="Rectangle 6"/>
          <p:cNvSpPr>
            <a:spLocks noChangeArrowheads="1"/>
          </p:cNvSpPr>
          <p:nvPr/>
        </p:nvSpPr>
        <p:spPr bwMode="auto">
          <a:xfrm>
            <a:off x="0" y="3733800"/>
            <a:ext cx="9144000" cy="685800"/>
          </a:xfrm>
          <a:prstGeom prst="rect">
            <a:avLst/>
          </a:prstGeom>
          <a:noFill/>
          <a:ln w="9525">
            <a:noFill/>
            <a:miter lim="800000"/>
            <a:headEnd/>
            <a:tailEnd/>
          </a:ln>
        </p:spPr>
        <p:txBody>
          <a:bodyPr/>
          <a:lstStyle/>
          <a:p>
            <a:pPr marL="342900" indent="-342900">
              <a:spcBef>
                <a:spcPct val="20000"/>
              </a:spcBef>
            </a:pPr>
            <a:r>
              <a:rPr lang="en-US" sz="2800" b="1">
                <a:solidFill>
                  <a:srgbClr val="000000"/>
                </a:solidFill>
                <a:latin typeface="Comic Sans MS" pitchFamily="66" charset="0"/>
              </a:rPr>
              <a:t>	Nom -&gt; Nom GerundVP</a:t>
            </a:r>
          </a:p>
          <a:p>
            <a:pPr marL="342900" indent="-342900">
              <a:spcBef>
                <a:spcPct val="20000"/>
              </a:spcBef>
            </a:pPr>
            <a:r>
              <a:rPr lang="en-US" sz="2800" b="1">
                <a:solidFill>
                  <a:srgbClr val="000000"/>
                </a:solidFill>
                <a:latin typeface="Comic Sans MS" pitchFamily="66" charset="0"/>
              </a:rPr>
              <a:t>  e.g.,    </a:t>
            </a:r>
            <a:r>
              <a:rPr lang="en-US" sz="2800" b="1">
                <a:solidFill>
                  <a:srgbClr val="008000"/>
                </a:solidFill>
                <a:latin typeface="Comic Sans MS" pitchFamily="66" charset="0"/>
              </a:rPr>
              <a:t>flight arriving on Monday</a:t>
            </a:r>
            <a:endParaRPr lang="en-US" sz="2800" b="1">
              <a:solidFill>
                <a:srgbClr val="000000"/>
              </a:solidFill>
              <a:latin typeface="Comic Sans MS" pitchFamily="66" charset="0"/>
            </a:endParaRPr>
          </a:p>
          <a:p>
            <a:pPr marL="342900" indent="-342900">
              <a:spcBef>
                <a:spcPct val="20000"/>
              </a:spcBef>
            </a:pPr>
            <a:r>
              <a:rPr lang="en-US" sz="2800" b="1">
                <a:solidFill>
                  <a:srgbClr val="000000"/>
                </a:solidFill>
                <a:latin typeface="Comic Sans MS" pitchFamily="66" charset="0"/>
              </a:rPr>
              <a:t>  Nom -&gt; Nom RelClause</a:t>
            </a:r>
          </a:p>
          <a:p>
            <a:pPr marL="342900" indent="-342900">
              <a:spcBef>
                <a:spcPct val="20000"/>
              </a:spcBef>
            </a:pPr>
            <a:r>
              <a:rPr lang="en-US" sz="2800" b="1">
                <a:solidFill>
                  <a:srgbClr val="000000"/>
                </a:solidFill>
                <a:latin typeface="Comic Sans MS" pitchFamily="66" charset="0"/>
              </a:rPr>
              <a:t>  Nom RelClause -&gt;(who | that) VP</a:t>
            </a:r>
          </a:p>
          <a:p>
            <a:pPr marL="342900" indent="-342900">
              <a:spcBef>
                <a:spcPct val="20000"/>
              </a:spcBef>
            </a:pPr>
            <a:r>
              <a:rPr lang="en-US" sz="2800" b="1">
                <a:solidFill>
                  <a:srgbClr val="000000"/>
                </a:solidFill>
                <a:latin typeface="Comic Sans MS" pitchFamily="66" charset="0"/>
              </a:rPr>
              <a:t>  e.g.,    </a:t>
            </a:r>
            <a:r>
              <a:rPr lang="en-US" sz="2800" b="1">
                <a:solidFill>
                  <a:srgbClr val="008000"/>
                </a:solidFill>
                <a:latin typeface="Comic Sans MS" pitchFamily="66" charset="0"/>
              </a:rPr>
              <a:t>flight that arrives in the evening</a:t>
            </a:r>
            <a:endParaRPr lang="en-US" sz="2800" b="1">
              <a:solidFill>
                <a:srgbClr val="0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6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8" grpId="0"/>
      <p:bldP spid="666629" grpId="0"/>
      <p:bldP spid="6666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2E00EF47-7A0B-4FA3-9851-35A2FF5AD2E0}" type="datetime1">
              <a:rPr lang="en-US" smtClean="0">
                <a:solidFill>
                  <a:srgbClr val="000000"/>
                </a:solidFill>
              </a:rPr>
              <a:t>9/23/2014</a:t>
            </a:fld>
            <a:endParaRPr lang="en-US">
              <a:solidFill>
                <a:srgbClr val="000000"/>
              </a:solidFill>
            </a:endParaRPr>
          </a:p>
        </p:txBody>
      </p:sp>
      <p:sp>
        <p:nvSpPr>
          <p:cNvPr id="23555"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23556" name="Slide Number Placeholder 5"/>
          <p:cNvSpPr>
            <a:spLocks noGrp="1"/>
          </p:cNvSpPr>
          <p:nvPr>
            <p:ph type="sldNum" sz="quarter" idx="12"/>
          </p:nvPr>
        </p:nvSpPr>
        <p:spPr>
          <a:noFill/>
        </p:spPr>
        <p:txBody>
          <a:bodyPr/>
          <a:lstStyle/>
          <a:p>
            <a:fld id="{40A83873-5170-4454-91BA-DBB4477CD365}" type="slidenum">
              <a:rPr lang="en-US" smtClean="0">
                <a:solidFill>
                  <a:srgbClr val="000000"/>
                </a:solidFill>
              </a:rPr>
              <a:pPr/>
              <a:t>23</a:t>
            </a:fld>
            <a:endParaRPr lang="en-US" smtClean="0">
              <a:solidFill>
                <a:srgbClr val="000000"/>
              </a:solidFill>
            </a:endParaRPr>
          </a:p>
        </p:txBody>
      </p:sp>
      <p:sp>
        <p:nvSpPr>
          <p:cNvPr id="23557" name="Rectangle 2"/>
          <p:cNvSpPr>
            <a:spLocks noGrp="1" noChangeArrowheads="1"/>
          </p:cNvSpPr>
          <p:nvPr>
            <p:ph type="title"/>
          </p:nvPr>
        </p:nvSpPr>
        <p:spPr>
          <a:xfrm>
            <a:off x="762000" y="152400"/>
            <a:ext cx="7772400" cy="1143000"/>
          </a:xfrm>
        </p:spPr>
        <p:txBody>
          <a:bodyPr/>
          <a:lstStyle/>
          <a:p>
            <a:pPr eaLnBrk="1" hangingPunct="1"/>
            <a:r>
              <a:rPr lang="en-US" smtClean="0"/>
              <a:t>Conjunctive Constructions</a:t>
            </a:r>
          </a:p>
        </p:txBody>
      </p:sp>
      <p:sp>
        <p:nvSpPr>
          <p:cNvPr id="23558" name="Rectangle 3"/>
          <p:cNvSpPr>
            <a:spLocks noGrp="1" noChangeArrowheads="1"/>
          </p:cNvSpPr>
          <p:nvPr>
            <p:ph type="body" idx="1"/>
          </p:nvPr>
        </p:nvSpPr>
        <p:spPr>
          <a:xfrm>
            <a:off x="685800" y="1219200"/>
            <a:ext cx="8153400" cy="1219200"/>
          </a:xfrm>
        </p:spPr>
        <p:txBody>
          <a:bodyPr/>
          <a:lstStyle/>
          <a:p>
            <a:pPr eaLnBrk="1" hangingPunct="1"/>
            <a:r>
              <a:rPr lang="en-US" smtClean="0"/>
              <a:t>S -&gt; S and S</a:t>
            </a:r>
          </a:p>
          <a:p>
            <a:pPr lvl="1" eaLnBrk="1" hangingPunct="1"/>
            <a:r>
              <a:rPr lang="en-US" sz="2800" smtClean="0">
                <a:solidFill>
                  <a:srgbClr val="008000"/>
                </a:solidFill>
              </a:rPr>
              <a:t>John went to NY and Mary followed him</a:t>
            </a:r>
            <a:endParaRPr lang="en-US" sz="2800" smtClean="0"/>
          </a:p>
          <a:p>
            <a:pPr lvl="1" eaLnBrk="1" hangingPunct="1">
              <a:buFontTx/>
              <a:buNone/>
            </a:pPr>
            <a:r>
              <a:rPr lang="en-US" smtClean="0"/>
              <a:t>	</a:t>
            </a:r>
          </a:p>
        </p:txBody>
      </p:sp>
      <p:sp>
        <p:nvSpPr>
          <p:cNvPr id="608260" name="Rectangle 4"/>
          <p:cNvSpPr>
            <a:spLocks noChangeArrowheads="1"/>
          </p:cNvSpPr>
          <p:nvPr/>
        </p:nvSpPr>
        <p:spPr bwMode="auto">
          <a:xfrm>
            <a:off x="685800" y="23622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solidFill>
                  <a:srgbClr val="000000"/>
                </a:solidFill>
                <a:latin typeface="Comic Sans MS" pitchFamily="66" charset="0"/>
              </a:rPr>
              <a:t>NP -&gt; NP and NP</a:t>
            </a:r>
          </a:p>
          <a:p>
            <a:pPr marL="742950" lvl="1" indent="-285750">
              <a:spcBef>
                <a:spcPct val="20000"/>
              </a:spcBef>
              <a:buFontTx/>
              <a:buChar char="–"/>
            </a:pPr>
            <a:r>
              <a:rPr lang="en-US" sz="2800" b="1">
                <a:solidFill>
                  <a:srgbClr val="008000"/>
                </a:solidFill>
                <a:latin typeface="Comic Sans MS" pitchFamily="66" charset="0"/>
              </a:rPr>
              <a:t>John went to NY and Boston</a:t>
            </a:r>
            <a:endParaRPr lang="en-US" sz="2800" b="1">
              <a:solidFill>
                <a:srgbClr val="000000"/>
              </a:solidFill>
              <a:latin typeface="Comic Sans MS" pitchFamily="66" charset="0"/>
            </a:endParaRPr>
          </a:p>
        </p:txBody>
      </p:sp>
      <p:sp>
        <p:nvSpPr>
          <p:cNvPr id="608261" name="Rectangle 5"/>
          <p:cNvSpPr>
            <a:spLocks noChangeArrowheads="1"/>
          </p:cNvSpPr>
          <p:nvPr/>
        </p:nvSpPr>
        <p:spPr bwMode="auto">
          <a:xfrm>
            <a:off x="685800" y="35052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solidFill>
                  <a:srgbClr val="000000"/>
                </a:solidFill>
                <a:latin typeface="Comic Sans MS" pitchFamily="66" charset="0"/>
              </a:rPr>
              <a:t>VP -&gt; VP and VP</a:t>
            </a:r>
          </a:p>
          <a:p>
            <a:pPr marL="742950" lvl="1" indent="-285750">
              <a:spcBef>
                <a:spcPct val="20000"/>
              </a:spcBef>
              <a:buFontTx/>
              <a:buChar char="–"/>
            </a:pPr>
            <a:r>
              <a:rPr lang="en-US" sz="2800" b="1">
                <a:solidFill>
                  <a:srgbClr val="008000"/>
                </a:solidFill>
                <a:latin typeface="Comic Sans MS" pitchFamily="66" charset="0"/>
              </a:rPr>
              <a:t>John went to NY and visited MOMA</a:t>
            </a:r>
            <a:endParaRPr lang="en-US" sz="2800" b="1">
              <a:solidFill>
                <a:srgbClr val="000000"/>
              </a:solidFill>
              <a:latin typeface="Comic Sans MS" pitchFamily="66" charset="0"/>
            </a:endParaRPr>
          </a:p>
          <a:p>
            <a:pPr marL="742950" lvl="1" indent="-285750">
              <a:spcBef>
                <a:spcPct val="20000"/>
              </a:spcBef>
            </a:pPr>
            <a:r>
              <a:rPr lang="en-US" sz="2400" b="1">
                <a:solidFill>
                  <a:srgbClr val="000000"/>
                </a:solidFill>
                <a:latin typeface="Comic Sans MS" pitchFamily="66" charset="0"/>
              </a:rPr>
              <a:t>	</a:t>
            </a:r>
          </a:p>
        </p:txBody>
      </p:sp>
      <p:sp>
        <p:nvSpPr>
          <p:cNvPr id="608262" name="Rectangle 6"/>
          <p:cNvSpPr>
            <a:spLocks noChangeArrowheads="1"/>
          </p:cNvSpPr>
          <p:nvPr/>
        </p:nvSpPr>
        <p:spPr bwMode="auto">
          <a:xfrm>
            <a:off x="609600" y="4648200"/>
            <a:ext cx="7467600" cy="1524000"/>
          </a:xfrm>
          <a:prstGeom prst="rect">
            <a:avLst/>
          </a:prstGeom>
          <a:noFill/>
          <a:ln w="9525">
            <a:noFill/>
            <a:miter lim="800000"/>
            <a:headEnd/>
            <a:tailEnd/>
          </a:ln>
        </p:spPr>
        <p:txBody>
          <a:bodyPr/>
          <a:lstStyle/>
          <a:p>
            <a:pPr marL="342900" indent="-342900">
              <a:spcBef>
                <a:spcPct val="20000"/>
              </a:spcBef>
              <a:buFontTx/>
              <a:buChar char="•"/>
            </a:pPr>
            <a:r>
              <a:rPr lang="en-US" sz="2800" b="1">
                <a:solidFill>
                  <a:srgbClr val="000000"/>
                </a:solidFill>
                <a:latin typeface="Comic Sans MS" pitchFamily="66" charset="0"/>
              </a:rPr>
              <a:t>…</a:t>
            </a:r>
          </a:p>
          <a:p>
            <a:pPr marL="342900" indent="-342900">
              <a:spcBef>
                <a:spcPct val="20000"/>
              </a:spcBef>
              <a:buFontTx/>
              <a:buChar char="•"/>
            </a:pPr>
            <a:r>
              <a:rPr lang="en-US" sz="2800" b="1">
                <a:solidFill>
                  <a:srgbClr val="000000"/>
                </a:solidFill>
                <a:latin typeface="Comic Sans MS" pitchFamily="66" charset="0"/>
              </a:rPr>
              <a:t>In fact the right rule for English is</a:t>
            </a:r>
          </a:p>
          <a:p>
            <a:pPr marL="742950" lvl="1" indent="-285750">
              <a:spcBef>
                <a:spcPct val="20000"/>
              </a:spcBef>
            </a:pPr>
            <a:r>
              <a:rPr lang="en-US" sz="2800" b="1">
                <a:solidFill>
                  <a:srgbClr val="000000"/>
                </a:solidFill>
                <a:latin typeface="Comic Sans MS" pitchFamily="66" charset="0"/>
              </a:rPr>
              <a:t>X -&gt; X and X</a:t>
            </a:r>
          </a:p>
          <a:p>
            <a:pPr marL="742950" lvl="1" indent="-285750">
              <a:spcBef>
                <a:spcPct val="20000"/>
              </a:spcBef>
            </a:pPr>
            <a:r>
              <a:rPr lang="en-US" sz="2400" b="1">
                <a:solidFill>
                  <a:srgbClr val="000000"/>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8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8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8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0" grpId="0"/>
      <p:bldP spid="608261" grpId="0"/>
      <p:bldP spid="6082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257800"/>
            <a:ext cx="8458200" cy="1600200"/>
          </a:xfrm>
        </p:spPr>
        <p:txBody>
          <a:bodyPr/>
          <a:lstStyle/>
          <a:p>
            <a:pPr>
              <a:buNone/>
            </a:pPr>
            <a:r>
              <a:rPr lang="en-CA" sz="2000" dirty="0" smtClean="0">
                <a:solidFill>
                  <a:schemeClr val="tx2"/>
                </a:solidFill>
              </a:rPr>
              <a:t>Journal of the American Medical Informatics Association, 2005, </a:t>
            </a:r>
            <a:r>
              <a:rPr lang="en-CA" sz="2000" dirty="0" smtClean="0"/>
              <a:t>Improved Identification of Noun Phrases in Clinical Radiology Reports ….</a:t>
            </a:r>
            <a:endParaRPr lang="en-CA" sz="2000" dirty="0" smtClean="0">
              <a:solidFill>
                <a:schemeClr val="tx2"/>
              </a:solidFill>
            </a:endParaRPr>
          </a:p>
          <a:p>
            <a:pPr>
              <a:buNone/>
            </a:pPr>
            <a:endParaRPr lang="en-CA" sz="2000" dirty="0" smtClean="0">
              <a:solidFill>
                <a:schemeClr val="tx2"/>
              </a:solidFill>
            </a:endParaRPr>
          </a:p>
          <a:p>
            <a:pPr>
              <a:buNone/>
            </a:pPr>
            <a:endParaRPr lang="en-CA" sz="2000" dirty="0">
              <a:solidFill>
                <a:schemeClr val="tx2"/>
              </a:solidFill>
            </a:endParaRPr>
          </a:p>
        </p:txBody>
      </p:sp>
      <p:sp>
        <p:nvSpPr>
          <p:cNvPr id="4" name="Date Placeholder 3"/>
          <p:cNvSpPr>
            <a:spLocks noGrp="1"/>
          </p:cNvSpPr>
          <p:nvPr>
            <p:ph type="dt" sz="half" idx="10"/>
          </p:nvPr>
        </p:nvSpPr>
        <p:spPr/>
        <p:txBody>
          <a:bodyPr/>
          <a:lstStyle/>
          <a:p>
            <a:pPr>
              <a:defRPr/>
            </a:pPr>
            <a:fld id="{E95DCAE6-7371-4A7A-A04C-BF997BB554D5}" type="datetime1">
              <a:rPr lang="en-US" smtClean="0">
                <a:solidFill>
                  <a:srgbClr val="000000"/>
                </a:solidFill>
              </a:rPr>
              <a:t>9/23/2014</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CPSC503 Winter 2014</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85C6B33-7CBB-465C-954F-98570A9A3F12}" type="slidenum">
              <a:rPr lang="en-US" smtClean="0">
                <a:solidFill>
                  <a:srgbClr val="000000"/>
                </a:solidFill>
              </a:rPr>
              <a:pPr>
                <a:defRPr/>
              </a:pPr>
              <a:t>24</a:t>
            </a:fld>
            <a:endParaRPr lang="en-US">
              <a:solidFill>
                <a:srgbClr val="000000"/>
              </a:solidFill>
            </a:endParaRPr>
          </a:p>
        </p:txBody>
      </p:sp>
      <p:pic>
        <p:nvPicPr>
          <p:cNvPr id="142338" name="Picture 2" descr="http://ars.els-cdn.com/content/image/1-s2.0-S106750270500023X-gr1.gif"/>
          <p:cNvPicPr>
            <a:picLocks noChangeAspect="1" noChangeArrowheads="1"/>
          </p:cNvPicPr>
          <p:nvPr/>
        </p:nvPicPr>
        <p:blipFill>
          <a:blip r:embed="rId3" cstate="print"/>
          <a:srcRect/>
          <a:stretch>
            <a:fillRect/>
          </a:stretch>
        </p:blipFill>
        <p:spPr bwMode="auto">
          <a:xfrm>
            <a:off x="685800" y="228600"/>
            <a:ext cx="7696200" cy="471627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EF45277E-23AC-4B99-B3B6-3BE4F0BB1C01}" type="datetime1">
              <a:rPr lang="en-US" smtClean="0"/>
              <a:t>9/23/2014</a:t>
            </a:fld>
            <a:endParaRPr lang="en-US"/>
          </a:p>
        </p:txBody>
      </p:sp>
      <p:sp>
        <p:nvSpPr>
          <p:cNvPr id="32771" name="Footer Placeholder 4"/>
          <p:cNvSpPr>
            <a:spLocks noGrp="1"/>
          </p:cNvSpPr>
          <p:nvPr>
            <p:ph type="ftr" sz="quarter" idx="11"/>
          </p:nvPr>
        </p:nvSpPr>
        <p:spPr>
          <a:noFill/>
        </p:spPr>
        <p:txBody>
          <a:bodyPr/>
          <a:lstStyle/>
          <a:p>
            <a:r>
              <a:rPr lang="en-US" smtClean="0"/>
              <a:t>CPSC503 Winter 2014</a:t>
            </a:r>
            <a:endParaRPr lang="en-US"/>
          </a:p>
        </p:txBody>
      </p:sp>
      <p:sp>
        <p:nvSpPr>
          <p:cNvPr id="32772" name="Slide Number Placeholder 5"/>
          <p:cNvSpPr>
            <a:spLocks noGrp="1"/>
          </p:cNvSpPr>
          <p:nvPr>
            <p:ph type="sldNum" sz="quarter" idx="12"/>
          </p:nvPr>
        </p:nvSpPr>
        <p:spPr>
          <a:noFill/>
        </p:spPr>
        <p:txBody>
          <a:bodyPr/>
          <a:lstStyle/>
          <a:p>
            <a:fld id="{D6FC176E-326C-49CF-8FAE-F2A9437475B5}" type="slidenum">
              <a:rPr lang="en-US" smtClean="0"/>
              <a:pPr/>
              <a:t>25</a:t>
            </a:fld>
            <a:endParaRPr lang="en-US" smtClean="0"/>
          </a:p>
        </p:txBody>
      </p:sp>
      <p:sp>
        <p:nvSpPr>
          <p:cNvPr id="32773" name="Rectangle 2"/>
          <p:cNvSpPr>
            <a:spLocks noGrp="1" noChangeArrowheads="1"/>
          </p:cNvSpPr>
          <p:nvPr>
            <p:ph type="title"/>
          </p:nvPr>
        </p:nvSpPr>
        <p:spPr/>
        <p:txBody>
          <a:bodyPr/>
          <a:lstStyle/>
          <a:p>
            <a:pPr eaLnBrk="1" hangingPunct="1"/>
            <a:r>
              <a:rPr lang="en-US" smtClean="0"/>
              <a:t>Problems with CFGs</a:t>
            </a:r>
          </a:p>
        </p:txBody>
      </p:sp>
      <p:sp>
        <p:nvSpPr>
          <p:cNvPr id="32774" name="Rectangle 3"/>
          <p:cNvSpPr>
            <a:spLocks noGrp="1" noChangeArrowheads="1"/>
          </p:cNvSpPr>
          <p:nvPr>
            <p:ph type="body" idx="1"/>
          </p:nvPr>
        </p:nvSpPr>
        <p:spPr/>
        <p:txBody>
          <a:bodyPr/>
          <a:lstStyle/>
          <a:p>
            <a:pPr eaLnBrk="1" hangingPunct="1"/>
            <a:r>
              <a:rPr lang="en-US" sz="3200" smtClean="0"/>
              <a:t>Agreement</a:t>
            </a:r>
          </a:p>
          <a:p>
            <a:pPr eaLnBrk="1" hangingPunct="1"/>
            <a:endParaRPr lang="en-US" sz="3200" smtClean="0"/>
          </a:p>
          <a:p>
            <a:pPr eaLnBrk="1" hangingPunct="1"/>
            <a:r>
              <a:rPr lang="en-US" sz="3200" smtClean="0"/>
              <a:t>Subcategorization</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Date Placeholder 3"/>
          <p:cNvSpPr>
            <a:spLocks noGrp="1"/>
          </p:cNvSpPr>
          <p:nvPr>
            <p:ph type="dt" sz="quarter" idx="10"/>
          </p:nvPr>
        </p:nvSpPr>
        <p:spPr>
          <a:noFill/>
        </p:spPr>
        <p:txBody>
          <a:bodyPr/>
          <a:lstStyle/>
          <a:p>
            <a:fld id="{0EA6C6EF-E849-4894-B260-A0E2EA037A33}" type="datetime1">
              <a:rPr lang="en-US" smtClean="0"/>
              <a:t>9/23/2014</a:t>
            </a:fld>
            <a:endParaRPr lang="en-US"/>
          </a:p>
        </p:txBody>
      </p:sp>
      <p:sp>
        <p:nvSpPr>
          <p:cNvPr id="10246" name="Footer Placeholder 4"/>
          <p:cNvSpPr>
            <a:spLocks noGrp="1"/>
          </p:cNvSpPr>
          <p:nvPr>
            <p:ph type="ftr" sz="quarter" idx="11"/>
          </p:nvPr>
        </p:nvSpPr>
        <p:spPr>
          <a:noFill/>
        </p:spPr>
        <p:txBody>
          <a:bodyPr/>
          <a:lstStyle/>
          <a:p>
            <a:r>
              <a:rPr lang="en-US" smtClean="0"/>
              <a:t>CPSC503 Winter 2014</a:t>
            </a:r>
            <a:endParaRPr lang="en-US"/>
          </a:p>
        </p:txBody>
      </p:sp>
      <p:sp>
        <p:nvSpPr>
          <p:cNvPr id="10247" name="Slide Number Placeholder 5"/>
          <p:cNvSpPr>
            <a:spLocks noGrp="1"/>
          </p:cNvSpPr>
          <p:nvPr>
            <p:ph type="sldNum" sz="quarter" idx="12"/>
          </p:nvPr>
        </p:nvSpPr>
        <p:spPr>
          <a:noFill/>
        </p:spPr>
        <p:txBody>
          <a:bodyPr/>
          <a:lstStyle/>
          <a:p>
            <a:fld id="{CBEA284E-15D1-401E-87B2-2FD34D0E702C}" type="slidenum">
              <a:rPr lang="en-US" smtClean="0"/>
              <a:pPr/>
              <a:t>26</a:t>
            </a:fld>
            <a:endParaRPr lang="en-US" smtClean="0"/>
          </a:p>
        </p:txBody>
      </p:sp>
      <p:sp>
        <p:nvSpPr>
          <p:cNvPr id="10248" name="Rectangle 2"/>
          <p:cNvSpPr>
            <a:spLocks noGrp="1" noChangeArrowheads="1"/>
          </p:cNvSpPr>
          <p:nvPr>
            <p:ph type="title"/>
          </p:nvPr>
        </p:nvSpPr>
        <p:spPr/>
        <p:txBody>
          <a:bodyPr/>
          <a:lstStyle/>
          <a:p>
            <a:pPr eaLnBrk="1" hangingPunct="1"/>
            <a:r>
              <a:rPr lang="en-US" smtClean="0"/>
              <a:t>Agreement</a:t>
            </a:r>
          </a:p>
        </p:txBody>
      </p:sp>
      <p:sp>
        <p:nvSpPr>
          <p:cNvPr id="10249" name="Rectangle 3"/>
          <p:cNvSpPr>
            <a:spLocks noGrp="1" noChangeArrowheads="1"/>
          </p:cNvSpPr>
          <p:nvPr>
            <p:ph type="body" idx="1"/>
          </p:nvPr>
        </p:nvSpPr>
        <p:spPr>
          <a:xfrm>
            <a:off x="838200" y="1676400"/>
            <a:ext cx="7772400" cy="2590800"/>
          </a:xfrm>
        </p:spPr>
        <p:txBody>
          <a:bodyPr/>
          <a:lstStyle/>
          <a:p>
            <a:pPr eaLnBrk="1" hangingPunct="1"/>
            <a:r>
              <a:rPr lang="en-US" sz="3200" smtClean="0"/>
              <a:t>In English, </a:t>
            </a:r>
          </a:p>
          <a:p>
            <a:pPr lvl="1" eaLnBrk="1" hangingPunct="1"/>
            <a:r>
              <a:rPr lang="en-US" sz="2800" i="1" smtClean="0"/>
              <a:t>Determiners</a:t>
            </a:r>
            <a:r>
              <a:rPr lang="en-US" sz="2800" smtClean="0"/>
              <a:t> and </a:t>
            </a:r>
            <a:r>
              <a:rPr lang="en-US" sz="2800" i="1" smtClean="0"/>
              <a:t>nouns</a:t>
            </a:r>
            <a:r>
              <a:rPr lang="en-US" sz="2800" smtClean="0"/>
              <a:t> have to agree in </a:t>
            </a:r>
            <a:r>
              <a:rPr lang="en-US" sz="2800" smtClean="0">
                <a:solidFill>
                  <a:schemeClr val="accent2"/>
                </a:solidFill>
              </a:rPr>
              <a:t>number</a:t>
            </a:r>
            <a:r>
              <a:rPr lang="en-US" sz="2800" smtClean="0"/>
              <a:t> </a:t>
            </a:r>
          </a:p>
          <a:p>
            <a:pPr lvl="1" eaLnBrk="1" hangingPunct="1">
              <a:spcAft>
                <a:spcPct val="25000"/>
              </a:spcAft>
            </a:pPr>
            <a:r>
              <a:rPr lang="en-US" sz="2800" i="1" smtClean="0"/>
              <a:t>Subjects</a:t>
            </a:r>
            <a:r>
              <a:rPr lang="en-US" sz="2800" smtClean="0"/>
              <a:t> and </a:t>
            </a:r>
            <a:r>
              <a:rPr lang="en-US" sz="2800" i="1" smtClean="0"/>
              <a:t>verbs</a:t>
            </a:r>
            <a:r>
              <a:rPr lang="en-US" sz="2800" smtClean="0"/>
              <a:t> have to agree in </a:t>
            </a:r>
            <a:r>
              <a:rPr lang="en-US" sz="2800" smtClean="0">
                <a:solidFill>
                  <a:schemeClr val="accent2"/>
                </a:solidFill>
              </a:rPr>
              <a:t>person and number</a:t>
            </a:r>
            <a:endParaRPr lang="en-US" sz="2800" smtClean="0"/>
          </a:p>
          <a:p>
            <a:pPr eaLnBrk="1" hangingPunct="1"/>
            <a:endParaRPr lang="en-US" sz="3200" smtClean="0"/>
          </a:p>
        </p:txBody>
      </p:sp>
      <p:sp>
        <p:nvSpPr>
          <p:cNvPr id="621572" name="Rectangle 4"/>
          <p:cNvSpPr>
            <a:spLocks noChangeArrowheads="1"/>
          </p:cNvSpPr>
          <p:nvPr/>
        </p:nvSpPr>
        <p:spPr bwMode="auto">
          <a:xfrm>
            <a:off x="762000" y="4343400"/>
            <a:ext cx="7772400" cy="1752600"/>
          </a:xfrm>
          <a:prstGeom prst="rect">
            <a:avLst/>
          </a:prstGeom>
          <a:noFill/>
          <a:ln w="9525">
            <a:noFill/>
            <a:miter lim="800000"/>
            <a:headEnd/>
            <a:tailEnd/>
          </a:ln>
        </p:spPr>
        <p:txBody>
          <a:bodyPr/>
          <a:lstStyle/>
          <a:p>
            <a:pPr marL="342900" indent="-342900">
              <a:spcBef>
                <a:spcPct val="20000"/>
              </a:spcBef>
              <a:buFontTx/>
              <a:buChar char="•"/>
            </a:pPr>
            <a:r>
              <a:rPr lang="en-US" sz="3200" b="1" dirty="0">
                <a:latin typeface="Comic Sans MS" pitchFamily="66" charset="0"/>
              </a:rPr>
              <a:t>Many languages have agreement systems that are far more complex than this </a:t>
            </a:r>
            <a:r>
              <a:rPr lang="en-US" sz="2800" b="1" dirty="0">
                <a:latin typeface="Comic Sans MS" pitchFamily="66" charset="0"/>
              </a:rPr>
              <a:t>(e.g., </a:t>
            </a:r>
            <a:r>
              <a:rPr lang="en-US" sz="2800" b="1" dirty="0">
                <a:solidFill>
                  <a:schemeClr val="accent2"/>
                </a:solidFill>
                <a:latin typeface="Comic Sans MS" pitchFamily="66" charset="0"/>
              </a:rPr>
              <a:t>gender</a:t>
            </a:r>
            <a:r>
              <a:rPr lang="en-US" sz="2800" b="1" dirty="0">
                <a:latin typeface="Comic Sans MS" pitchFamily="66" charset="0"/>
              </a:rPr>
              <a:t>).</a:t>
            </a:r>
            <a:endParaRPr lang="en-US" sz="3200" b="1" dirty="0">
              <a:latin typeface="Comic Sans MS" pitchFamily="66" charset="0"/>
            </a:endParaRPr>
          </a:p>
          <a:p>
            <a:pPr marL="342900" indent="-342900">
              <a:spcBef>
                <a:spcPct val="20000"/>
              </a:spcBef>
              <a:buFontTx/>
              <a:buChar char="•"/>
            </a:pPr>
            <a:endParaRPr lang="en-US" sz="32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37218" name="Ink 8"/>
              <p14:cNvContentPartPr>
                <a14:cpLocks xmlns:a14="http://schemas.microsoft.com/office/drawing/2010/main" noRot="1" noChangeAspect="1" noEditPoints="1" noChangeArrowheads="1" noChangeShapeType="1"/>
              </p14:cNvContentPartPr>
              <p14:nvPr/>
            </p14:nvContentPartPr>
            <p14:xfrm>
              <a:off x="6392863" y="1071563"/>
              <a:ext cx="2068512" cy="790575"/>
            </p14:xfrm>
          </p:contentPart>
        </mc:Choice>
        <mc:Fallback xmlns="">
          <p:pic>
            <p:nvPicPr>
              <p:cNvPr id="137218" name="Ink 8"/>
              <p:cNvPicPr>
                <a:picLocks noRot="1" noChangeAspect="1" noEditPoints="1" noChangeArrowheads="1" noChangeShapeType="1"/>
              </p:cNvPicPr>
              <p:nvPr/>
            </p:nvPicPr>
            <p:blipFill>
              <a:blip r:embed="rId4"/>
              <a:stretch>
                <a:fillRect/>
              </a:stretch>
            </p:blipFill>
            <p:spPr>
              <a:xfrm>
                <a:off x="6385303" y="1064003"/>
                <a:ext cx="2084712" cy="80929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7219" name="Ink 9"/>
              <p14:cNvContentPartPr>
                <a14:cpLocks xmlns:a14="http://schemas.microsoft.com/office/drawing/2010/main" noRot="1" noChangeAspect="1" noEditPoints="1" noChangeArrowheads="1" noChangeShapeType="1"/>
              </p14:cNvContentPartPr>
              <p14:nvPr/>
            </p14:nvContentPartPr>
            <p14:xfrm>
              <a:off x="1622425" y="3608388"/>
              <a:ext cx="3209925" cy="592137"/>
            </p14:xfrm>
          </p:contentPart>
        </mc:Choice>
        <mc:Fallback xmlns="">
          <p:pic>
            <p:nvPicPr>
              <p:cNvPr id="137219" name="Ink 9"/>
              <p:cNvPicPr>
                <a:picLocks noRot="1" noChangeAspect="1" noEditPoints="1" noChangeArrowheads="1" noChangeShapeType="1"/>
              </p:cNvPicPr>
              <p:nvPr/>
            </p:nvPicPr>
            <p:blipFill>
              <a:blip r:embed="rId6"/>
              <a:stretch>
                <a:fillRect/>
              </a:stretch>
            </p:blipFill>
            <p:spPr>
              <a:xfrm>
                <a:off x="1619545" y="3604788"/>
                <a:ext cx="3222886" cy="6004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7220" name="Ink 10"/>
              <p14:cNvContentPartPr>
                <a14:cpLocks xmlns:a14="http://schemas.microsoft.com/office/drawing/2010/main" noRot="1" noChangeAspect="1" noEditPoints="1" noChangeArrowheads="1" noChangeShapeType="1"/>
              </p14:cNvContentPartPr>
              <p14:nvPr/>
            </p14:nvContentPartPr>
            <p14:xfrm>
              <a:off x="6283325" y="1643063"/>
              <a:ext cx="2389188" cy="395287"/>
            </p14:xfrm>
          </p:contentPart>
        </mc:Choice>
        <mc:Fallback xmlns="">
          <p:pic>
            <p:nvPicPr>
              <p:cNvPr id="137220" name="Ink 10"/>
              <p:cNvPicPr>
                <a:picLocks noRot="1" noChangeAspect="1" noEditPoints="1" noChangeArrowheads="1" noChangeShapeType="1"/>
              </p:cNvPicPr>
              <p:nvPr/>
            </p:nvPicPr>
            <p:blipFill>
              <a:blip r:embed="rId8"/>
              <a:stretch>
                <a:fillRect/>
              </a:stretch>
            </p:blipFill>
            <p:spPr>
              <a:xfrm>
                <a:off x="6280445" y="1639823"/>
                <a:ext cx="2398907" cy="40680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Date Placeholder 4"/>
          <p:cNvSpPr>
            <a:spLocks noGrp="1"/>
          </p:cNvSpPr>
          <p:nvPr>
            <p:ph type="dt" sz="quarter" idx="10"/>
          </p:nvPr>
        </p:nvSpPr>
        <p:spPr>
          <a:noFill/>
        </p:spPr>
        <p:txBody>
          <a:bodyPr/>
          <a:lstStyle/>
          <a:p>
            <a:fld id="{C06A5386-3283-491F-823B-F6FF9B9C60AC}" type="datetime1">
              <a:rPr lang="en-US" smtClean="0"/>
              <a:t>9/23/2014</a:t>
            </a:fld>
            <a:endParaRPr lang="en-US"/>
          </a:p>
        </p:txBody>
      </p:sp>
      <p:sp>
        <p:nvSpPr>
          <p:cNvPr id="11272" name="Footer Placeholder 5"/>
          <p:cNvSpPr>
            <a:spLocks noGrp="1"/>
          </p:cNvSpPr>
          <p:nvPr>
            <p:ph type="ftr" sz="quarter" idx="11"/>
          </p:nvPr>
        </p:nvSpPr>
        <p:spPr>
          <a:noFill/>
        </p:spPr>
        <p:txBody>
          <a:bodyPr/>
          <a:lstStyle/>
          <a:p>
            <a:r>
              <a:rPr lang="en-US" smtClean="0"/>
              <a:t>CPSC503 Winter 2014</a:t>
            </a:r>
            <a:endParaRPr lang="en-US"/>
          </a:p>
        </p:txBody>
      </p:sp>
      <p:sp>
        <p:nvSpPr>
          <p:cNvPr id="11273" name="Slide Number Placeholder 6"/>
          <p:cNvSpPr>
            <a:spLocks noGrp="1"/>
          </p:cNvSpPr>
          <p:nvPr>
            <p:ph type="sldNum" sz="quarter" idx="12"/>
          </p:nvPr>
        </p:nvSpPr>
        <p:spPr>
          <a:noFill/>
        </p:spPr>
        <p:txBody>
          <a:bodyPr/>
          <a:lstStyle/>
          <a:p>
            <a:fld id="{AF8E3B1C-D928-4F3A-B1CA-2BCA317775A2}" type="slidenum">
              <a:rPr lang="en-US" smtClean="0"/>
              <a:pPr/>
              <a:t>27</a:t>
            </a:fld>
            <a:endParaRPr lang="en-US" smtClean="0"/>
          </a:p>
        </p:txBody>
      </p:sp>
      <p:sp>
        <p:nvSpPr>
          <p:cNvPr id="11274" name="Rectangle 2"/>
          <p:cNvSpPr>
            <a:spLocks noGrp="1" noChangeArrowheads="1"/>
          </p:cNvSpPr>
          <p:nvPr>
            <p:ph type="title"/>
          </p:nvPr>
        </p:nvSpPr>
        <p:spPr/>
        <p:txBody>
          <a:bodyPr/>
          <a:lstStyle/>
          <a:p>
            <a:pPr eaLnBrk="1" hangingPunct="1"/>
            <a:r>
              <a:rPr lang="en-US" smtClean="0"/>
              <a:t>Agreement</a:t>
            </a:r>
          </a:p>
        </p:txBody>
      </p:sp>
      <p:sp>
        <p:nvSpPr>
          <p:cNvPr id="11275" name="Rectangle 3"/>
          <p:cNvSpPr>
            <a:spLocks noGrp="1" noChangeArrowheads="1"/>
          </p:cNvSpPr>
          <p:nvPr>
            <p:ph type="body" sz="half" idx="1"/>
          </p:nvPr>
        </p:nvSpPr>
        <p:spPr/>
        <p:txBody>
          <a:bodyPr/>
          <a:lstStyle/>
          <a:p>
            <a:pPr eaLnBrk="1" hangingPunct="1"/>
            <a:r>
              <a:rPr lang="en-US" smtClean="0"/>
              <a:t>This dog</a:t>
            </a:r>
          </a:p>
          <a:p>
            <a:pPr eaLnBrk="1" hangingPunct="1"/>
            <a:r>
              <a:rPr lang="en-US" smtClean="0"/>
              <a:t>Those dogs</a:t>
            </a:r>
          </a:p>
          <a:p>
            <a:pPr eaLnBrk="1" hangingPunct="1"/>
            <a:endParaRPr lang="en-US" smtClean="0"/>
          </a:p>
          <a:p>
            <a:pPr eaLnBrk="1" hangingPunct="1"/>
            <a:r>
              <a:rPr lang="en-US" smtClean="0"/>
              <a:t>This dog eats</a:t>
            </a:r>
          </a:p>
          <a:p>
            <a:pPr eaLnBrk="1" hangingPunct="1"/>
            <a:r>
              <a:rPr lang="en-US" smtClean="0"/>
              <a:t>You have it</a:t>
            </a:r>
          </a:p>
          <a:p>
            <a:pPr eaLnBrk="1" hangingPunct="1"/>
            <a:r>
              <a:rPr lang="en-US" smtClean="0"/>
              <a:t>Those dogs eat</a:t>
            </a:r>
          </a:p>
        </p:txBody>
      </p:sp>
      <p:sp>
        <p:nvSpPr>
          <p:cNvPr id="11276" name="Rectangle 4"/>
          <p:cNvSpPr>
            <a:spLocks noGrp="1" noChangeArrowheads="1"/>
          </p:cNvSpPr>
          <p:nvPr>
            <p:ph type="body" sz="half" idx="2"/>
          </p:nvPr>
        </p:nvSpPr>
        <p:spPr/>
        <p:txBody>
          <a:bodyPr/>
          <a:lstStyle/>
          <a:p>
            <a:pPr eaLnBrk="1" hangingPunct="1"/>
            <a:r>
              <a:rPr lang="en-US" smtClean="0">
                <a:solidFill>
                  <a:srgbClr val="A50021"/>
                </a:solidFill>
              </a:rPr>
              <a:t>*This dogs</a:t>
            </a:r>
          </a:p>
          <a:p>
            <a:pPr eaLnBrk="1" hangingPunct="1"/>
            <a:r>
              <a:rPr lang="en-US" smtClean="0">
                <a:solidFill>
                  <a:srgbClr val="A50021"/>
                </a:solidFill>
              </a:rPr>
              <a:t>*Those dog</a:t>
            </a:r>
          </a:p>
          <a:p>
            <a:pPr eaLnBrk="1" hangingPunct="1"/>
            <a:endParaRPr lang="en-US" smtClean="0">
              <a:solidFill>
                <a:srgbClr val="A50021"/>
              </a:solidFill>
            </a:endParaRPr>
          </a:p>
          <a:p>
            <a:pPr eaLnBrk="1" hangingPunct="1"/>
            <a:r>
              <a:rPr lang="en-US" smtClean="0">
                <a:solidFill>
                  <a:srgbClr val="A50021"/>
                </a:solidFill>
              </a:rPr>
              <a:t>*This dog eat</a:t>
            </a:r>
          </a:p>
          <a:p>
            <a:pPr eaLnBrk="1" hangingPunct="1"/>
            <a:r>
              <a:rPr lang="en-US" smtClean="0">
                <a:solidFill>
                  <a:srgbClr val="A50021"/>
                </a:solidFill>
              </a:rPr>
              <a:t>*You has it</a:t>
            </a:r>
          </a:p>
          <a:p>
            <a:pPr eaLnBrk="1" hangingPunct="1"/>
            <a:r>
              <a:rPr lang="en-US" smtClean="0">
                <a:solidFill>
                  <a:srgbClr val="A50021"/>
                </a:solidFill>
              </a:rPr>
              <a:t>*Those dogs eats</a:t>
            </a:r>
            <a:endParaRPr lang="en-US" sz="2400" smtClean="0">
              <a:solidFill>
                <a:srgbClr val="A50021"/>
              </a:solidFill>
            </a:endParaRPr>
          </a:p>
          <a:p>
            <a:pPr eaLnBrk="1" hangingPunct="1"/>
            <a:endParaRPr lang="en-US" sz="2400" smtClean="0">
              <a:solidFill>
                <a:srgbClr val="A50021"/>
              </a:solidFill>
            </a:endParaRPr>
          </a:p>
        </p:txBody>
      </p:sp>
      <mc:AlternateContent xmlns:mc="http://schemas.openxmlformats.org/markup-compatibility/2006" xmlns:p14="http://schemas.microsoft.com/office/powerpoint/2010/main">
        <mc:Choice Requires="p14">
          <p:contentPart p14:bwMode="auto" r:id="rId3">
            <p14:nvContentPartPr>
              <p14:cNvPr id="138242" name="Ink 8"/>
              <p14:cNvContentPartPr>
                <a14:cpLocks xmlns:a14="http://schemas.microsoft.com/office/drawing/2010/main" noRot="1" noChangeAspect="1" noEditPoints="1" noChangeArrowheads="1" noChangeShapeType="1"/>
              </p14:cNvContentPartPr>
              <p14:nvPr/>
            </p14:nvContentPartPr>
            <p14:xfrm>
              <a:off x="536575" y="498475"/>
              <a:ext cx="1025525" cy="419100"/>
            </p14:xfrm>
          </p:contentPart>
        </mc:Choice>
        <mc:Fallback xmlns="">
          <p:pic>
            <p:nvPicPr>
              <p:cNvPr id="138242" name="Ink 8"/>
              <p:cNvPicPr>
                <a:picLocks noRot="1" noChangeAspect="1" noEditPoints="1" noChangeArrowheads="1" noChangeShapeType="1"/>
              </p:cNvPicPr>
              <p:nvPr/>
            </p:nvPicPr>
            <p:blipFill>
              <a:blip r:embed="rId4"/>
              <a:stretch>
                <a:fillRect/>
              </a:stretch>
            </p:blipFill>
            <p:spPr>
              <a:xfrm>
                <a:off x="527582" y="495595"/>
                <a:ext cx="1043510" cy="43170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8243" name="Ink 9"/>
              <p14:cNvContentPartPr>
                <a14:cpLocks xmlns:a14="http://schemas.microsoft.com/office/drawing/2010/main" noRot="1" noChangeAspect="1" noEditPoints="1" noChangeArrowheads="1" noChangeShapeType="1"/>
              </p14:cNvContentPartPr>
              <p14:nvPr/>
            </p14:nvContentPartPr>
            <p14:xfrm>
              <a:off x="1766888" y="441325"/>
              <a:ext cx="1782762" cy="455613"/>
            </p14:xfrm>
          </p:contentPart>
        </mc:Choice>
        <mc:Fallback xmlns="">
          <p:pic>
            <p:nvPicPr>
              <p:cNvPr id="138243" name="Ink 9"/>
              <p:cNvPicPr>
                <a:picLocks noRot="1" noChangeAspect="1" noEditPoints="1" noChangeArrowheads="1" noChangeShapeType="1"/>
              </p:cNvPicPr>
              <p:nvPr/>
            </p:nvPicPr>
            <p:blipFill>
              <a:blip r:embed="rId6"/>
              <a:stretch>
                <a:fillRect/>
              </a:stretch>
            </p:blipFill>
            <p:spPr>
              <a:xfrm>
                <a:off x="1762568" y="438086"/>
                <a:ext cx="1796082" cy="46964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8244" name="Ink 10"/>
              <p14:cNvContentPartPr>
                <a14:cpLocks xmlns:a14="http://schemas.microsoft.com/office/drawing/2010/main" noRot="1" noChangeAspect="1" noEditPoints="1" noChangeArrowheads="1" noChangeShapeType="1"/>
              </p14:cNvContentPartPr>
              <p14:nvPr/>
            </p14:nvContentPartPr>
            <p14:xfrm>
              <a:off x="549275" y="1322388"/>
              <a:ext cx="3525838" cy="527050"/>
            </p14:xfrm>
          </p:contentPart>
        </mc:Choice>
        <mc:Fallback xmlns="">
          <p:pic>
            <p:nvPicPr>
              <p:cNvPr id="138244" name="Ink 10"/>
              <p:cNvPicPr>
                <a:picLocks noRot="1" noChangeAspect="1" noEditPoints="1" noChangeArrowheads="1" noChangeShapeType="1"/>
              </p:cNvPicPr>
              <p:nvPr/>
            </p:nvPicPr>
            <p:blipFill>
              <a:blip r:embed="rId8"/>
              <a:stretch>
                <a:fillRect/>
              </a:stretch>
            </p:blipFill>
            <p:spPr>
              <a:xfrm>
                <a:off x="542435" y="1315548"/>
                <a:ext cx="3543118" cy="53749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8245" name="Ink 11"/>
              <p14:cNvContentPartPr>
                <a14:cpLocks xmlns:a14="http://schemas.microsoft.com/office/drawing/2010/main" noRot="1" noChangeAspect="1" noEditPoints="1" noChangeArrowheads="1" noChangeShapeType="1"/>
              </p14:cNvContentPartPr>
              <p14:nvPr/>
            </p14:nvContentPartPr>
            <p14:xfrm>
              <a:off x="5765800" y="528638"/>
              <a:ext cx="2212975" cy="690562"/>
            </p14:xfrm>
          </p:contentPart>
        </mc:Choice>
        <mc:Fallback xmlns="">
          <p:pic>
            <p:nvPicPr>
              <p:cNvPr id="138245" name="Ink 11"/>
              <p:cNvPicPr>
                <a:picLocks noRot="1" noChangeAspect="1" noEditPoints="1" noChangeArrowheads="1" noChangeShapeType="1"/>
              </p:cNvPicPr>
              <p:nvPr/>
            </p:nvPicPr>
            <p:blipFill>
              <a:blip r:embed="rId10"/>
              <a:stretch>
                <a:fillRect/>
              </a:stretch>
            </p:blipFill>
            <p:spPr>
              <a:xfrm>
                <a:off x="5758600" y="519282"/>
                <a:ext cx="2230615" cy="70999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8246" name="Ink 12"/>
              <p14:cNvContentPartPr>
                <a14:cpLocks xmlns:a14="http://schemas.microsoft.com/office/drawing/2010/main" noRot="1" noChangeAspect="1" noEditPoints="1" noChangeArrowheads="1" noChangeShapeType="1"/>
              </p14:cNvContentPartPr>
              <p14:nvPr/>
            </p14:nvContentPartPr>
            <p14:xfrm>
              <a:off x="8208963" y="784225"/>
              <a:ext cx="671512" cy="495300"/>
            </p14:xfrm>
          </p:contentPart>
        </mc:Choice>
        <mc:Fallback xmlns="">
          <p:pic>
            <p:nvPicPr>
              <p:cNvPr id="138246" name="Ink 12"/>
              <p:cNvPicPr>
                <a:picLocks noRot="1" noChangeAspect="1" noEditPoints="1" noChangeArrowheads="1" noChangeShapeType="1"/>
              </p:cNvPicPr>
              <p:nvPr/>
            </p:nvPicPr>
            <p:blipFill>
              <a:blip r:embed="rId12"/>
              <a:stretch>
                <a:fillRect/>
              </a:stretch>
            </p:blipFill>
            <p:spPr>
              <a:xfrm>
                <a:off x="8200322" y="777026"/>
                <a:ext cx="688435" cy="512578"/>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Date Placeholder 4"/>
          <p:cNvSpPr>
            <a:spLocks noGrp="1"/>
          </p:cNvSpPr>
          <p:nvPr>
            <p:ph type="dt" sz="quarter" idx="10"/>
          </p:nvPr>
        </p:nvSpPr>
        <p:spPr>
          <a:noFill/>
        </p:spPr>
        <p:txBody>
          <a:bodyPr/>
          <a:lstStyle/>
          <a:p>
            <a:fld id="{73D79545-DB2D-4B34-ABEC-829E3AFD7F78}" type="datetime1">
              <a:rPr lang="en-US" smtClean="0"/>
              <a:t>9/23/2014</a:t>
            </a:fld>
            <a:endParaRPr lang="en-US"/>
          </a:p>
        </p:txBody>
      </p:sp>
      <p:sp>
        <p:nvSpPr>
          <p:cNvPr id="12293" name="Footer Placeholder 5"/>
          <p:cNvSpPr>
            <a:spLocks noGrp="1"/>
          </p:cNvSpPr>
          <p:nvPr>
            <p:ph type="ftr" sz="quarter" idx="11"/>
          </p:nvPr>
        </p:nvSpPr>
        <p:spPr>
          <a:noFill/>
        </p:spPr>
        <p:txBody>
          <a:bodyPr/>
          <a:lstStyle/>
          <a:p>
            <a:r>
              <a:rPr lang="en-US" smtClean="0"/>
              <a:t>CPSC503 Winter 2014</a:t>
            </a:r>
            <a:endParaRPr lang="en-US"/>
          </a:p>
        </p:txBody>
      </p:sp>
      <p:sp>
        <p:nvSpPr>
          <p:cNvPr id="12294" name="Slide Number Placeholder 6"/>
          <p:cNvSpPr>
            <a:spLocks noGrp="1"/>
          </p:cNvSpPr>
          <p:nvPr>
            <p:ph type="sldNum" sz="quarter" idx="12"/>
          </p:nvPr>
        </p:nvSpPr>
        <p:spPr>
          <a:noFill/>
        </p:spPr>
        <p:txBody>
          <a:bodyPr/>
          <a:lstStyle/>
          <a:p>
            <a:fld id="{0D04FA21-37F7-4904-8916-BCDD98020056}" type="slidenum">
              <a:rPr lang="en-US" smtClean="0"/>
              <a:pPr/>
              <a:t>28</a:t>
            </a:fld>
            <a:endParaRPr lang="en-US" smtClean="0"/>
          </a:p>
        </p:txBody>
      </p:sp>
      <p:sp>
        <p:nvSpPr>
          <p:cNvPr id="12295" name="Rectangle 2"/>
          <p:cNvSpPr>
            <a:spLocks noGrp="1" noChangeArrowheads="1"/>
          </p:cNvSpPr>
          <p:nvPr>
            <p:ph type="title"/>
          </p:nvPr>
        </p:nvSpPr>
        <p:spPr>
          <a:xfrm>
            <a:off x="609600" y="304800"/>
            <a:ext cx="7772400" cy="1143000"/>
          </a:xfrm>
        </p:spPr>
        <p:txBody>
          <a:bodyPr/>
          <a:lstStyle/>
          <a:p>
            <a:pPr eaLnBrk="1" hangingPunct="1"/>
            <a:r>
              <a:rPr lang="en-US" smtClean="0"/>
              <a:t>Possible CFG Solution</a:t>
            </a:r>
          </a:p>
        </p:txBody>
      </p:sp>
      <p:sp>
        <p:nvSpPr>
          <p:cNvPr id="12296" name="Rectangle 3"/>
          <p:cNvSpPr>
            <a:spLocks noGrp="1" noChangeArrowheads="1"/>
          </p:cNvSpPr>
          <p:nvPr>
            <p:ph type="body" sz="half" idx="1"/>
          </p:nvPr>
        </p:nvSpPr>
        <p:spPr>
          <a:xfrm>
            <a:off x="152400" y="1981200"/>
            <a:ext cx="4114800" cy="4114800"/>
          </a:xfrm>
        </p:spPr>
        <p:txBody>
          <a:bodyPr/>
          <a:lstStyle/>
          <a:p>
            <a:pPr eaLnBrk="1" hangingPunct="1"/>
            <a:r>
              <a:rPr lang="en-US" smtClean="0">
                <a:latin typeface="Courier New" pitchFamily="49" charset="0"/>
              </a:rPr>
              <a:t>S -&gt; NP VP</a:t>
            </a:r>
          </a:p>
          <a:p>
            <a:pPr eaLnBrk="1" hangingPunct="1"/>
            <a:r>
              <a:rPr lang="en-US" smtClean="0">
                <a:latin typeface="Courier New" pitchFamily="49" charset="0"/>
              </a:rPr>
              <a:t>NP -&gt; Det Nom</a:t>
            </a:r>
          </a:p>
          <a:p>
            <a:pPr eaLnBrk="1" hangingPunct="1"/>
            <a:r>
              <a:rPr lang="en-US" smtClean="0">
                <a:latin typeface="Courier New" pitchFamily="49" charset="0"/>
              </a:rPr>
              <a:t>VP -&gt; V NP</a:t>
            </a:r>
          </a:p>
          <a:p>
            <a:pPr eaLnBrk="1" hangingPunct="1"/>
            <a:r>
              <a:rPr lang="en-US" smtClean="0">
                <a:latin typeface="Courier New" pitchFamily="49" charset="0"/>
              </a:rPr>
              <a:t>…</a:t>
            </a:r>
          </a:p>
        </p:txBody>
      </p:sp>
      <p:sp>
        <p:nvSpPr>
          <p:cNvPr id="12297" name="Rectangle 4"/>
          <p:cNvSpPr>
            <a:spLocks noGrp="1" noChangeArrowheads="1"/>
          </p:cNvSpPr>
          <p:nvPr>
            <p:ph type="body" sz="half" idx="2"/>
          </p:nvPr>
        </p:nvSpPr>
        <p:spPr>
          <a:xfrm>
            <a:off x="4191000" y="1981200"/>
            <a:ext cx="4953000" cy="4114800"/>
          </a:xfrm>
        </p:spPr>
        <p:txBody>
          <a:bodyPr/>
          <a:lstStyle/>
          <a:p>
            <a:pPr eaLnBrk="1" hangingPunct="1"/>
            <a:r>
              <a:rPr lang="en-US" smtClean="0">
                <a:latin typeface="Courier New" pitchFamily="49" charset="0"/>
              </a:rPr>
              <a:t>SgS -&gt; SgNP SgVP</a:t>
            </a:r>
          </a:p>
          <a:p>
            <a:pPr eaLnBrk="1" hangingPunct="1"/>
            <a:r>
              <a:rPr lang="en-US" smtClean="0">
                <a:latin typeface="Courier New" pitchFamily="49" charset="0"/>
              </a:rPr>
              <a:t>PlS -&gt; PlNp PlVP</a:t>
            </a:r>
          </a:p>
          <a:p>
            <a:pPr eaLnBrk="1" hangingPunct="1"/>
            <a:r>
              <a:rPr lang="en-US" smtClean="0">
                <a:latin typeface="Courier New" pitchFamily="49" charset="0"/>
              </a:rPr>
              <a:t>SgNP -&gt; SgDet SgNom</a:t>
            </a:r>
          </a:p>
          <a:p>
            <a:pPr eaLnBrk="1" hangingPunct="1"/>
            <a:r>
              <a:rPr lang="en-US" smtClean="0">
                <a:latin typeface="Courier New" pitchFamily="49" charset="0"/>
              </a:rPr>
              <a:t>PlNP -&gt; PlDet PlNom</a:t>
            </a:r>
          </a:p>
          <a:p>
            <a:pPr eaLnBrk="1" hangingPunct="1"/>
            <a:r>
              <a:rPr lang="en-US" smtClean="0">
                <a:latin typeface="Courier New" pitchFamily="49" charset="0"/>
              </a:rPr>
              <a:t>PlVP -&gt; PlV NP</a:t>
            </a:r>
          </a:p>
          <a:p>
            <a:pPr eaLnBrk="1" hangingPunct="1"/>
            <a:r>
              <a:rPr lang="en-US" smtClean="0">
                <a:latin typeface="Courier New" pitchFamily="49" charset="0"/>
              </a:rPr>
              <a:t>SgVP3p -&gt;SgV3p NP</a:t>
            </a:r>
          </a:p>
          <a:p>
            <a:pPr eaLnBrk="1" hangingPunct="1"/>
            <a:r>
              <a:rPr lang="en-US" smtClean="0">
                <a:latin typeface="Courier New" pitchFamily="49" charset="0"/>
              </a:rPr>
              <a:t>…</a:t>
            </a:r>
          </a:p>
        </p:txBody>
      </p:sp>
      <p:sp>
        <p:nvSpPr>
          <p:cNvPr id="12298" name="Rectangle 5"/>
          <p:cNvSpPr>
            <a:spLocks noChangeArrowheads="1"/>
          </p:cNvSpPr>
          <p:nvPr/>
        </p:nvSpPr>
        <p:spPr bwMode="auto">
          <a:xfrm>
            <a:off x="5638800" y="5486400"/>
            <a:ext cx="2667000" cy="10668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Sg = singular</a:t>
            </a:r>
          </a:p>
          <a:p>
            <a:pPr marL="342900" indent="-342900">
              <a:spcBef>
                <a:spcPct val="20000"/>
              </a:spcBef>
            </a:pPr>
            <a:r>
              <a:rPr lang="en-US" sz="2400">
                <a:solidFill>
                  <a:schemeClr val="accent2"/>
                </a:solidFill>
                <a:latin typeface="Comic Sans MS" pitchFamily="66" charset="0"/>
              </a:rPr>
              <a:t>Pl = plural</a:t>
            </a:r>
          </a:p>
        </p:txBody>
      </p:sp>
      <p:sp>
        <p:nvSpPr>
          <p:cNvPr id="12299" name="Rectangle 6"/>
          <p:cNvSpPr>
            <a:spLocks noChangeArrowheads="1"/>
          </p:cNvSpPr>
          <p:nvPr/>
        </p:nvSpPr>
        <p:spPr bwMode="auto">
          <a:xfrm>
            <a:off x="228600" y="1524000"/>
            <a:ext cx="2667000" cy="533400"/>
          </a:xfrm>
          <a:prstGeom prst="rect">
            <a:avLst/>
          </a:prstGeom>
          <a:noFill/>
          <a:ln w="9525">
            <a:noFill/>
            <a:miter lim="800000"/>
            <a:headEnd/>
            <a:tailEnd/>
          </a:ln>
        </p:spPr>
        <p:txBody>
          <a:bodyPr/>
          <a:lstStyle/>
          <a:p>
            <a:pPr marL="342900" indent="-342900">
              <a:spcBef>
                <a:spcPct val="20000"/>
              </a:spcBef>
            </a:pPr>
            <a:r>
              <a:rPr lang="en-US" sz="2400" dirty="0">
                <a:solidFill>
                  <a:schemeClr val="accent2"/>
                </a:solidFill>
                <a:latin typeface="Comic Sans MS" pitchFamily="66" charset="0"/>
              </a:rPr>
              <a:t>OLD Grammar</a:t>
            </a:r>
          </a:p>
        </p:txBody>
      </p:sp>
      <p:sp>
        <p:nvSpPr>
          <p:cNvPr id="12300" name="Rectangle 7"/>
          <p:cNvSpPr>
            <a:spLocks noChangeArrowheads="1"/>
          </p:cNvSpPr>
          <p:nvPr/>
        </p:nvSpPr>
        <p:spPr bwMode="auto">
          <a:xfrm>
            <a:off x="5029200" y="1524000"/>
            <a:ext cx="3352800" cy="533400"/>
          </a:xfrm>
          <a:prstGeom prst="rect">
            <a:avLst/>
          </a:prstGeom>
          <a:noFill/>
          <a:ln w="9525">
            <a:noFill/>
            <a:miter lim="800000"/>
            <a:headEnd/>
            <a:tailEnd/>
          </a:ln>
        </p:spPr>
        <p:txBody>
          <a:bodyPr/>
          <a:lstStyle/>
          <a:p>
            <a:pPr marL="342900" indent="-342900">
              <a:spcBef>
                <a:spcPct val="20000"/>
              </a:spcBef>
            </a:pPr>
            <a:r>
              <a:rPr lang="en-US" sz="2400" dirty="0">
                <a:solidFill>
                  <a:schemeClr val="accent2"/>
                </a:solidFill>
                <a:latin typeface="Comic Sans MS" pitchFamily="66" charset="0"/>
              </a:rPr>
              <a:t>NEW Grammar</a:t>
            </a:r>
          </a:p>
        </p:txBody>
      </p:sp>
      <mc:AlternateContent xmlns:mc="http://schemas.openxmlformats.org/markup-compatibility/2006" xmlns:p14="http://schemas.microsoft.com/office/powerpoint/2010/main">
        <mc:Choice Requires="p14">
          <p:contentPart p14:bwMode="auto" r:id="rId3">
            <p14:nvContentPartPr>
              <p14:cNvPr id="139266" name="Ink 11"/>
              <p14:cNvContentPartPr>
                <a14:cpLocks xmlns:a14="http://schemas.microsoft.com/office/drawing/2010/main" noRot="1" noChangeAspect="1" noEditPoints="1" noChangeArrowheads="1" noChangeShapeType="1"/>
              </p14:cNvContentPartPr>
              <p14:nvPr/>
            </p14:nvContentPartPr>
            <p14:xfrm>
              <a:off x="2889250" y="2108200"/>
              <a:ext cx="1509713" cy="1665288"/>
            </p14:xfrm>
          </p:contentPart>
        </mc:Choice>
        <mc:Fallback xmlns="">
          <p:pic>
            <p:nvPicPr>
              <p:cNvPr id="139266" name="Ink 11"/>
              <p:cNvPicPr>
                <a:picLocks noRot="1" noChangeAspect="1" noEditPoints="1" noChangeArrowheads="1" noChangeShapeType="1"/>
              </p:cNvPicPr>
              <p:nvPr/>
            </p:nvPicPr>
            <p:blipFill>
              <a:blip r:embed="rId4"/>
              <a:stretch>
                <a:fillRect/>
              </a:stretch>
            </p:blipFill>
            <p:spPr>
              <a:xfrm>
                <a:off x="2886010" y="2101000"/>
                <a:ext cx="1521592" cy="16843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9267" name="Ink 12"/>
              <p14:cNvContentPartPr>
                <a14:cpLocks xmlns:a14="http://schemas.microsoft.com/office/drawing/2010/main" noRot="1" noChangeAspect="1" noEditPoints="1" noChangeArrowheads="1" noChangeShapeType="1"/>
              </p14:cNvContentPartPr>
              <p14:nvPr/>
            </p14:nvContentPartPr>
            <p14:xfrm>
              <a:off x="6116638" y="2381250"/>
              <a:ext cx="1836737" cy="61913"/>
            </p14:xfrm>
          </p:contentPart>
        </mc:Choice>
        <mc:Fallback xmlns="">
          <p:pic>
            <p:nvPicPr>
              <p:cNvPr id="139267" name="Ink 12"/>
              <p:cNvPicPr>
                <a:picLocks noRot="1" noChangeAspect="1" noEditPoints="1" noChangeArrowheads="1" noChangeShapeType="1"/>
              </p:cNvPicPr>
              <p:nvPr/>
            </p:nvPicPr>
            <p:blipFill>
              <a:blip r:embed="rId6"/>
              <a:stretch>
                <a:fillRect/>
              </a:stretch>
            </p:blipFill>
            <p:spPr>
              <a:xfrm>
                <a:off x="6113038" y="2378010"/>
                <a:ext cx="1849697" cy="72352"/>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963F8A2D-F4DD-42E9-89C5-17F5386E55EE}" type="datetime1">
              <a:rPr lang="en-US" smtClean="0"/>
              <a:t>9/23/2014</a:t>
            </a:fld>
            <a:endParaRPr lang="en-US"/>
          </a:p>
        </p:txBody>
      </p:sp>
      <p:sp>
        <p:nvSpPr>
          <p:cNvPr id="33795" name="Footer Placeholder 4"/>
          <p:cNvSpPr>
            <a:spLocks noGrp="1"/>
          </p:cNvSpPr>
          <p:nvPr>
            <p:ph type="ftr" sz="quarter" idx="11"/>
          </p:nvPr>
        </p:nvSpPr>
        <p:spPr>
          <a:noFill/>
        </p:spPr>
        <p:txBody>
          <a:bodyPr/>
          <a:lstStyle/>
          <a:p>
            <a:r>
              <a:rPr lang="en-US" smtClean="0"/>
              <a:t>CPSC503 Winter 2014</a:t>
            </a:r>
            <a:endParaRPr lang="en-US"/>
          </a:p>
        </p:txBody>
      </p:sp>
      <p:sp>
        <p:nvSpPr>
          <p:cNvPr id="33796" name="Slide Number Placeholder 5"/>
          <p:cNvSpPr>
            <a:spLocks noGrp="1"/>
          </p:cNvSpPr>
          <p:nvPr>
            <p:ph type="sldNum" sz="quarter" idx="12"/>
          </p:nvPr>
        </p:nvSpPr>
        <p:spPr>
          <a:noFill/>
        </p:spPr>
        <p:txBody>
          <a:bodyPr/>
          <a:lstStyle/>
          <a:p>
            <a:fld id="{3860F1B3-BA3E-4367-93DF-5235907219E6}" type="slidenum">
              <a:rPr lang="en-US" smtClean="0"/>
              <a:pPr/>
              <a:t>29</a:t>
            </a:fld>
            <a:endParaRPr lang="en-US" smtClean="0"/>
          </a:p>
        </p:txBody>
      </p:sp>
      <p:sp>
        <p:nvSpPr>
          <p:cNvPr id="33797" name="Rectangle 2"/>
          <p:cNvSpPr>
            <a:spLocks noGrp="1" noChangeArrowheads="1"/>
          </p:cNvSpPr>
          <p:nvPr>
            <p:ph type="title"/>
          </p:nvPr>
        </p:nvSpPr>
        <p:spPr/>
        <p:txBody>
          <a:bodyPr/>
          <a:lstStyle/>
          <a:p>
            <a:pPr eaLnBrk="1" hangingPunct="1"/>
            <a:r>
              <a:rPr lang="en-US" smtClean="0"/>
              <a:t>CFG Solution for Agreement</a:t>
            </a:r>
          </a:p>
        </p:txBody>
      </p:sp>
      <p:sp>
        <p:nvSpPr>
          <p:cNvPr id="33798" name="Rectangle 3"/>
          <p:cNvSpPr>
            <a:spLocks noGrp="1" noChangeArrowheads="1"/>
          </p:cNvSpPr>
          <p:nvPr>
            <p:ph type="body" idx="1"/>
          </p:nvPr>
        </p:nvSpPr>
        <p:spPr/>
        <p:txBody>
          <a:bodyPr/>
          <a:lstStyle/>
          <a:p>
            <a:pPr eaLnBrk="1" hangingPunct="1"/>
            <a:r>
              <a:rPr lang="en-US" sz="3200" smtClean="0"/>
              <a:t>It works and stays within the power of CFGs</a:t>
            </a:r>
          </a:p>
          <a:p>
            <a:pPr eaLnBrk="1" hangingPunct="1"/>
            <a:r>
              <a:rPr lang="en-US" sz="3200" smtClean="0"/>
              <a:t>But it doesn’t scale all that well (explosion in the number of rules)</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7CEAABD7-3576-46CB-91BE-337545781F7A}" type="datetime1">
              <a:rPr lang="en-US" smtClean="0"/>
              <a:t>9/23/2014</a:t>
            </a:fld>
            <a:endParaRPr lang="en-US"/>
          </a:p>
        </p:txBody>
      </p:sp>
      <p:sp>
        <p:nvSpPr>
          <p:cNvPr id="16387" name="Footer Placeholder 4"/>
          <p:cNvSpPr>
            <a:spLocks noGrp="1"/>
          </p:cNvSpPr>
          <p:nvPr>
            <p:ph type="ftr" sz="quarter" idx="11"/>
          </p:nvPr>
        </p:nvSpPr>
        <p:spPr>
          <a:noFill/>
        </p:spPr>
        <p:txBody>
          <a:bodyPr/>
          <a:lstStyle/>
          <a:p>
            <a:r>
              <a:rPr lang="en-US" smtClean="0"/>
              <a:t>CPSC503 Winter 2014</a:t>
            </a:r>
            <a:endParaRPr lang="en-US"/>
          </a:p>
        </p:txBody>
      </p:sp>
      <p:sp>
        <p:nvSpPr>
          <p:cNvPr id="16388" name="Slide Number Placeholder 5"/>
          <p:cNvSpPr>
            <a:spLocks noGrp="1"/>
          </p:cNvSpPr>
          <p:nvPr>
            <p:ph type="sldNum" sz="quarter" idx="12"/>
          </p:nvPr>
        </p:nvSpPr>
        <p:spPr>
          <a:noFill/>
        </p:spPr>
        <p:txBody>
          <a:bodyPr/>
          <a:lstStyle/>
          <a:p>
            <a:fld id="{CD37D8A3-DA1B-4561-A0A9-2D9951E3F18A}" type="slidenum">
              <a:rPr lang="en-US" smtClean="0"/>
              <a:pPr/>
              <a:t>3</a:t>
            </a:fld>
            <a:endParaRPr lang="en-US" smtClean="0"/>
          </a:p>
        </p:txBody>
      </p:sp>
      <p:sp>
        <p:nvSpPr>
          <p:cNvPr id="16389" name="Rectangle 2"/>
          <p:cNvSpPr>
            <a:spLocks noGrp="1" noChangeArrowheads="1"/>
          </p:cNvSpPr>
          <p:nvPr>
            <p:ph type="title"/>
          </p:nvPr>
        </p:nvSpPr>
        <p:spPr>
          <a:xfrm>
            <a:off x="152400" y="0"/>
            <a:ext cx="6781800" cy="457200"/>
          </a:xfrm>
        </p:spPr>
        <p:txBody>
          <a:bodyPr/>
          <a:lstStyle/>
          <a:p>
            <a:pPr eaLnBrk="1" hangingPunct="1"/>
            <a:r>
              <a:rPr lang="en-US" smtClean="0"/>
              <a:t>Knowledge-Formalisms Map</a:t>
            </a:r>
            <a:endParaRPr lang="en-US" sz="2800" smtClean="0"/>
          </a:p>
        </p:txBody>
      </p:sp>
      <p:sp>
        <p:nvSpPr>
          <p:cNvPr id="16390" name="Rectangle 3"/>
          <p:cNvSpPr>
            <a:spLocks noGrp="1" noChangeArrowheads="1"/>
          </p:cNvSpPr>
          <p:nvPr>
            <p:ph type="body" idx="1"/>
          </p:nvPr>
        </p:nvSpPr>
        <p:spPr>
          <a:xfrm>
            <a:off x="4516438" y="3563938"/>
            <a:ext cx="3276600" cy="914400"/>
          </a:xfrm>
          <a:solidFill>
            <a:srgbClr val="CCFFFF"/>
          </a:solidFill>
        </p:spPr>
        <p:txBody>
          <a:bodyPr/>
          <a:lstStyle/>
          <a:p>
            <a:pPr eaLnBrk="1" hangingPunct="1">
              <a:buFontTx/>
              <a:buNone/>
            </a:pPr>
            <a:r>
              <a:rPr lang="en-US" sz="2000" smtClean="0"/>
              <a:t>Logical formalisms </a:t>
            </a:r>
          </a:p>
          <a:p>
            <a:pPr eaLnBrk="1" hangingPunct="1">
              <a:buFontTx/>
              <a:buNone/>
            </a:pPr>
            <a:r>
              <a:rPr lang="en-US" sz="2000" smtClean="0"/>
              <a:t>(First-Order Logics)</a:t>
            </a:r>
          </a:p>
          <a:p>
            <a:pPr eaLnBrk="1" hangingPunct="1">
              <a:buFontTx/>
              <a:buNone/>
            </a:pPr>
            <a:endParaRPr lang="en-US" sz="2400" smtClean="0"/>
          </a:p>
        </p:txBody>
      </p:sp>
      <p:sp>
        <p:nvSpPr>
          <p:cNvPr id="16391" name="Rectangle 4"/>
          <p:cNvSpPr>
            <a:spLocks noChangeArrowheads="1"/>
          </p:cNvSpPr>
          <p:nvPr/>
        </p:nvSpPr>
        <p:spPr bwMode="auto">
          <a:xfrm>
            <a:off x="3962400" y="2416175"/>
            <a:ext cx="5181600" cy="9652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Rule systems </a:t>
            </a:r>
            <a:r>
              <a:rPr lang="en-US" sz="2000" b="1" i="1">
                <a:solidFill>
                  <a:schemeClr val="accent2"/>
                </a:solidFill>
                <a:latin typeface="Comic Sans MS" pitchFamily="66" charset="0"/>
              </a:rPr>
              <a:t>(and prob. versions)</a:t>
            </a:r>
          </a:p>
          <a:p>
            <a:pPr marL="342900" indent="-342900">
              <a:spcBef>
                <a:spcPct val="20000"/>
              </a:spcBef>
            </a:pPr>
            <a:r>
              <a:rPr lang="en-US" sz="2000" b="1">
                <a:latin typeface="Comic Sans MS" pitchFamily="66" charset="0"/>
              </a:rPr>
              <a:t>(e.g., </a:t>
            </a:r>
            <a:r>
              <a:rPr lang="en-US" sz="2000" b="1">
                <a:solidFill>
                  <a:schemeClr val="accent2"/>
                </a:solidFill>
                <a:latin typeface="Comic Sans MS" pitchFamily="66" charset="0"/>
              </a:rPr>
              <a:t>(Prob.)</a:t>
            </a:r>
            <a:r>
              <a:rPr lang="en-US" sz="2000" b="1">
                <a:latin typeface="Comic Sans MS" pitchFamily="66" charset="0"/>
              </a:rPr>
              <a:t> Context-Free Grammars)</a:t>
            </a:r>
          </a:p>
          <a:p>
            <a:pPr marL="342900" indent="-342900">
              <a:spcBef>
                <a:spcPct val="20000"/>
              </a:spcBef>
            </a:pPr>
            <a:endParaRPr lang="en-US" sz="2000" b="1">
              <a:latin typeface="Comic Sans MS" pitchFamily="66" charset="0"/>
            </a:endParaRPr>
          </a:p>
        </p:txBody>
      </p:sp>
      <p:sp>
        <p:nvSpPr>
          <p:cNvPr id="16392" name="Rectangle 5"/>
          <p:cNvSpPr>
            <a:spLocks noChangeArrowheads="1"/>
          </p:cNvSpPr>
          <p:nvPr/>
        </p:nvSpPr>
        <p:spPr bwMode="auto">
          <a:xfrm>
            <a:off x="4121150" y="762000"/>
            <a:ext cx="4876800" cy="13716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State Machines </a:t>
            </a:r>
            <a:r>
              <a:rPr lang="en-US" sz="2000" b="1" i="1">
                <a:solidFill>
                  <a:schemeClr val="accent2"/>
                </a:solidFill>
                <a:latin typeface="Comic Sans MS" pitchFamily="66" charset="0"/>
              </a:rPr>
              <a:t>(and prob. versions)</a:t>
            </a:r>
            <a:endParaRPr lang="en-US" sz="2000" b="1">
              <a:solidFill>
                <a:schemeClr val="accent2"/>
              </a:solidFill>
              <a:latin typeface="Comic Sans MS" pitchFamily="66" charset="0"/>
            </a:endParaRPr>
          </a:p>
          <a:p>
            <a:pPr marL="342900" indent="-342900">
              <a:spcBef>
                <a:spcPct val="20000"/>
              </a:spcBef>
            </a:pPr>
            <a:r>
              <a:rPr lang="en-US" sz="2000" b="1">
                <a:latin typeface="Comic Sans MS" pitchFamily="66" charset="0"/>
              </a:rPr>
              <a:t>(Finite State Automata,Finite State Transducers, </a:t>
            </a:r>
            <a:r>
              <a:rPr lang="en-US" sz="2000" b="1" i="1">
                <a:solidFill>
                  <a:schemeClr val="accent2"/>
                </a:solidFill>
                <a:latin typeface="Comic Sans MS" pitchFamily="66" charset="0"/>
              </a:rPr>
              <a:t>Markov Models</a:t>
            </a:r>
            <a:r>
              <a:rPr lang="en-US" sz="2000" b="1">
                <a:latin typeface="Comic Sans MS" pitchFamily="66" charset="0"/>
              </a:rPr>
              <a:t>)</a:t>
            </a:r>
          </a:p>
        </p:txBody>
      </p:sp>
      <p:sp>
        <p:nvSpPr>
          <p:cNvPr id="16393" name="Line 6"/>
          <p:cNvSpPr>
            <a:spLocks noChangeShapeType="1"/>
          </p:cNvSpPr>
          <p:nvPr/>
        </p:nvSpPr>
        <p:spPr bwMode="auto">
          <a:xfrm flipH="1" flipV="1">
            <a:off x="2520950" y="1219200"/>
            <a:ext cx="1752600" cy="0"/>
          </a:xfrm>
          <a:prstGeom prst="line">
            <a:avLst/>
          </a:prstGeom>
          <a:noFill/>
          <a:ln w="38100">
            <a:solidFill>
              <a:schemeClr val="tx1"/>
            </a:solidFill>
            <a:round/>
            <a:headEnd/>
            <a:tailEnd type="triangle" w="med" len="med"/>
          </a:ln>
        </p:spPr>
        <p:txBody>
          <a:bodyPr/>
          <a:lstStyle/>
          <a:p>
            <a:endParaRPr lang="en-US"/>
          </a:p>
        </p:txBody>
      </p:sp>
      <p:sp>
        <p:nvSpPr>
          <p:cNvPr id="16394" name="Rectangle 7"/>
          <p:cNvSpPr>
            <a:spLocks noChangeArrowheads="1"/>
          </p:cNvSpPr>
          <p:nvPr/>
        </p:nvSpPr>
        <p:spPr bwMode="auto">
          <a:xfrm>
            <a:off x="539750" y="9144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Morphology</a:t>
            </a:r>
          </a:p>
        </p:txBody>
      </p:sp>
      <p:sp>
        <p:nvSpPr>
          <p:cNvPr id="16395" name="Rectangle 8"/>
          <p:cNvSpPr>
            <a:spLocks noChangeArrowheads="1"/>
          </p:cNvSpPr>
          <p:nvPr/>
        </p:nvSpPr>
        <p:spPr bwMode="auto">
          <a:xfrm>
            <a:off x="692150" y="18288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Syntax</a:t>
            </a:r>
          </a:p>
        </p:txBody>
      </p:sp>
      <p:sp>
        <p:nvSpPr>
          <p:cNvPr id="16396" name="Rectangle 9"/>
          <p:cNvSpPr>
            <a:spLocks noChangeArrowheads="1"/>
          </p:cNvSpPr>
          <p:nvPr/>
        </p:nvSpPr>
        <p:spPr bwMode="auto">
          <a:xfrm>
            <a:off x="539750" y="35814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Pragmatics</a:t>
            </a:r>
          </a:p>
          <a:p>
            <a:pPr marL="342900" indent="-342900">
              <a:spcBef>
                <a:spcPct val="20000"/>
              </a:spcBef>
            </a:pPr>
            <a:r>
              <a:rPr lang="en-US" sz="2000" b="1">
                <a:latin typeface="Comic Sans MS" pitchFamily="66" charset="0"/>
              </a:rPr>
              <a:t>Discourse and Dialogue</a:t>
            </a:r>
          </a:p>
        </p:txBody>
      </p:sp>
      <p:sp>
        <p:nvSpPr>
          <p:cNvPr id="16397" name="Rectangle 10"/>
          <p:cNvSpPr>
            <a:spLocks noChangeArrowheads="1"/>
          </p:cNvSpPr>
          <p:nvPr/>
        </p:nvSpPr>
        <p:spPr bwMode="auto">
          <a:xfrm>
            <a:off x="539750" y="26670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Semantics</a:t>
            </a:r>
          </a:p>
        </p:txBody>
      </p:sp>
      <p:sp>
        <p:nvSpPr>
          <p:cNvPr id="16398" name="Line 11"/>
          <p:cNvSpPr>
            <a:spLocks noChangeShapeType="1"/>
          </p:cNvSpPr>
          <p:nvPr/>
        </p:nvSpPr>
        <p:spPr bwMode="auto">
          <a:xfrm flipH="1" flipV="1">
            <a:off x="1987550" y="2057400"/>
            <a:ext cx="1981200" cy="762000"/>
          </a:xfrm>
          <a:prstGeom prst="line">
            <a:avLst/>
          </a:prstGeom>
          <a:noFill/>
          <a:ln w="38100">
            <a:solidFill>
              <a:schemeClr val="tx1"/>
            </a:solidFill>
            <a:round/>
            <a:headEnd/>
            <a:tailEnd type="triangle" w="med" len="med"/>
          </a:ln>
        </p:spPr>
        <p:txBody>
          <a:bodyPr/>
          <a:lstStyle/>
          <a:p>
            <a:endParaRPr lang="en-US"/>
          </a:p>
        </p:txBody>
      </p:sp>
      <p:sp>
        <p:nvSpPr>
          <p:cNvPr id="16399" name="Line 12"/>
          <p:cNvSpPr>
            <a:spLocks noChangeShapeType="1"/>
          </p:cNvSpPr>
          <p:nvPr/>
        </p:nvSpPr>
        <p:spPr bwMode="auto">
          <a:xfrm flipH="1" flipV="1">
            <a:off x="2216150" y="3048000"/>
            <a:ext cx="2286000" cy="838200"/>
          </a:xfrm>
          <a:prstGeom prst="line">
            <a:avLst/>
          </a:prstGeom>
          <a:noFill/>
          <a:ln w="38100">
            <a:solidFill>
              <a:schemeClr val="tx1"/>
            </a:solidFill>
            <a:round/>
            <a:headEnd/>
            <a:tailEnd type="triangle" w="med" len="med"/>
          </a:ln>
        </p:spPr>
        <p:txBody>
          <a:bodyPr/>
          <a:lstStyle/>
          <a:p>
            <a:endParaRPr lang="en-US"/>
          </a:p>
        </p:txBody>
      </p:sp>
      <p:sp>
        <p:nvSpPr>
          <p:cNvPr id="16400" name="Line 13"/>
          <p:cNvSpPr>
            <a:spLocks noChangeShapeType="1"/>
          </p:cNvSpPr>
          <p:nvPr/>
        </p:nvSpPr>
        <p:spPr bwMode="auto">
          <a:xfrm flipH="1">
            <a:off x="2749550" y="3886200"/>
            <a:ext cx="1752600" cy="457200"/>
          </a:xfrm>
          <a:prstGeom prst="line">
            <a:avLst/>
          </a:prstGeom>
          <a:noFill/>
          <a:ln w="38100">
            <a:solidFill>
              <a:schemeClr val="tx1"/>
            </a:solidFill>
            <a:round/>
            <a:headEnd/>
            <a:tailEnd type="triangle" w="med" len="med"/>
          </a:ln>
        </p:spPr>
        <p:txBody>
          <a:bodyPr/>
          <a:lstStyle/>
          <a:p>
            <a:endParaRPr lang="en-US"/>
          </a:p>
        </p:txBody>
      </p:sp>
      <p:sp>
        <p:nvSpPr>
          <p:cNvPr id="16401" name="Line 14"/>
          <p:cNvSpPr>
            <a:spLocks noChangeShapeType="1"/>
          </p:cNvSpPr>
          <p:nvPr/>
        </p:nvSpPr>
        <p:spPr bwMode="auto">
          <a:xfrm flipH="1">
            <a:off x="2216150" y="1295400"/>
            <a:ext cx="2057400" cy="1600200"/>
          </a:xfrm>
          <a:prstGeom prst="line">
            <a:avLst/>
          </a:prstGeom>
          <a:noFill/>
          <a:ln w="9525">
            <a:solidFill>
              <a:schemeClr val="tx1"/>
            </a:solidFill>
            <a:round/>
            <a:headEnd/>
            <a:tailEnd type="triangle" w="med" len="med"/>
          </a:ln>
        </p:spPr>
        <p:txBody>
          <a:bodyPr/>
          <a:lstStyle/>
          <a:p>
            <a:endParaRPr lang="en-US"/>
          </a:p>
        </p:txBody>
      </p:sp>
      <p:sp>
        <p:nvSpPr>
          <p:cNvPr id="16402" name="Line 15"/>
          <p:cNvSpPr>
            <a:spLocks noChangeShapeType="1"/>
          </p:cNvSpPr>
          <p:nvPr/>
        </p:nvSpPr>
        <p:spPr bwMode="auto">
          <a:xfrm flipH="1">
            <a:off x="2749550" y="1295400"/>
            <a:ext cx="1524000" cy="2667000"/>
          </a:xfrm>
          <a:prstGeom prst="line">
            <a:avLst/>
          </a:prstGeom>
          <a:noFill/>
          <a:ln w="9525">
            <a:solidFill>
              <a:schemeClr val="accent2"/>
            </a:solidFill>
            <a:round/>
            <a:headEnd/>
            <a:tailEnd type="triangle" w="med" len="med"/>
          </a:ln>
        </p:spPr>
        <p:txBody>
          <a:bodyPr/>
          <a:lstStyle/>
          <a:p>
            <a:endParaRPr lang="en-US"/>
          </a:p>
        </p:txBody>
      </p:sp>
      <p:sp>
        <p:nvSpPr>
          <p:cNvPr id="16403" name="Line 16"/>
          <p:cNvSpPr>
            <a:spLocks noChangeShapeType="1"/>
          </p:cNvSpPr>
          <p:nvPr/>
        </p:nvSpPr>
        <p:spPr bwMode="auto">
          <a:xfrm flipH="1">
            <a:off x="2216150" y="2971800"/>
            <a:ext cx="1752600" cy="0"/>
          </a:xfrm>
          <a:prstGeom prst="line">
            <a:avLst/>
          </a:prstGeom>
          <a:noFill/>
          <a:ln w="9525">
            <a:solidFill>
              <a:schemeClr val="tx1"/>
            </a:solidFill>
            <a:round/>
            <a:headEnd/>
            <a:tailEnd type="triangle" w="med" len="med"/>
          </a:ln>
        </p:spPr>
        <p:txBody>
          <a:bodyPr/>
          <a:lstStyle/>
          <a:p>
            <a:endParaRPr lang="en-US"/>
          </a:p>
        </p:txBody>
      </p:sp>
      <p:sp>
        <p:nvSpPr>
          <p:cNvPr id="16404" name="Line 17"/>
          <p:cNvSpPr>
            <a:spLocks noChangeShapeType="1"/>
          </p:cNvSpPr>
          <p:nvPr/>
        </p:nvSpPr>
        <p:spPr bwMode="auto">
          <a:xfrm flipH="1">
            <a:off x="2673350" y="3048000"/>
            <a:ext cx="1295400" cy="1143000"/>
          </a:xfrm>
          <a:prstGeom prst="line">
            <a:avLst/>
          </a:prstGeom>
          <a:noFill/>
          <a:ln w="9525">
            <a:solidFill>
              <a:schemeClr val="tx1"/>
            </a:solidFill>
            <a:round/>
            <a:headEnd/>
            <a:tailEnd type="triangle" w="med" len="med"/>
          </a:ln>
        </p:spPr>
        <p:txBody>
          <a:bodyPr/>
          <a:lstStyle/>
          <a:p>
            <a:endParaRPr lang="en-US"/>
          </a:p>
        </p:txBody>
      </p:sp>
      <p:sp>
        <p:nvSpPr>
          <p:cNvPr id="16405" name="Rectangle 18"/>
          <p:cNvSpPr>
            <a:spLocks noChangeArrowheads="1"/>
          </p:cNvSpPr>
          <p:nvPr/>
        </p:nvSpPr>
        <p:spPr bwMode="auto">
          <a:xfrm>
            <a:off x="4868863" y="4703763"/>
            <a:ext cx="1981200" cy="457200"/>
          </a:xfrm>
          <a:prstGeom prst="rect">
            <a:avLst/>
          </a:prstGeom>
          <a:solidFill>
            <a:srgbClr val="CCFFFF"/>
          </a:solidFill>
          <a:ln w="9525">
            <a:noFill/>
            <a:miter lim="800000"/>
            <a:headEnd/>
            <a:tailEnd/>
          </a:ln>
        </p:spPr>
        <p:txBody>
          <a:bodyPr/>
          <a:lstStyle/>
          <a:p>
            <a:pPr marL="342900" indent="-342900">
              <a:spcBef>
                <a:spcPct val="20000"/>
              </a:spcBef>
            </a:pPr>
            <a:r>
              <a:rPr lang="en-US" sz="2000" b="1">
                <a:latin typeface="Comic Sans MS" pitchFamily="66" charset="0"/>
              </a:rPr>
              <a:t>AI planners </a:t>
            </a:r>
          </a:p>
        </p:txBody>
      </p:sp>
      <p:sp>
        <p:nvSpPr>
          <p:cNvPr id="16406" name="Line 19"/>
          <p:cNvSpPr>
            <a:spLocks noChangeShapeType="1"/>
          </p:cNvSpPr>
          <p:nvPr/>
        </p:nvSpPr>
        <p:spPr bwMode="auto">
          <a:xfrm flipH="1" flipV="1">
            <a:off x="2749550" y="4495800"/>
            <a:ext cx="2133600" cy="304800"/>
          </a:xfrm>
          <a:prstGeom prst="line">
            <a:avLst/>
          </a:prstGeom>
          <a:noFill/>
          <a:ln w="38100">
            <a:solidFill>
              <a:schemeClr val="tx1"/>
            </a:solidFill>
            <a:round/>
            <a:headEnd/>
            <a:tailEnd type="triangle" w="med" len="med"/>
          </a:ln>
        </p:spPr>
        <p:txBody>
          <a:bodyPr/>
          <a:lstStyle/>
          <a:p>
            <a:endParaRPr lang="en-US"/>
          </a:p>
        </p:txBody>
      </p:sp>
      <p:sp>
        <p:nvSpPr>
          <p:cNvPr id="16407" name="Line 20"/>
          <p:cNvSpPr>
            <a:spLocks noChangeShapeType="1"/>
          </p:cNvSpPr>
          <p:nvPr/>
        </p:nvSpPr>
        <p:spPr bwMode="auto">
          <a:xfrm flipH="1">
            <a:off x="2063750" y="1295400"/>
            <a:ext cx="2209800" cy="685800"/>
          </a:xfrm>
          <a:prstGeom prst="line">
            <a:avLst/>
          </a:prstGeom>
          <a:noFill/>
          <a:ln w="9525">
            <a:solidFill>
              <a:schemeClr val="accent2"/>
            </a:solidFill>
            <a:round/>
            <a:headEnd/>
            <a:tailEnd type="triangle" w="med" len="med"/>
          </a:ln>
        </p:spPr>
        <p:txBody>
          <a:bodyPr/>
          <a:lstStyle/>
          <a:p>
            <a:endParaRPr lang="en-US"/>
          </a:p>
        </p:txBody>
      </p:sp>
      <p:sp>
        <p:nvSpPr>
          <p:cNvPr id="16408" name="Rectangle 21"/>
          <p:cNvSpPr>
            <a:spLocks noChangeArrowheads="1"/>
          </p:cNvSpPr>
          <p:nvPr/>
        </p:nvSpPr>
        <p:spPr bwMode="auto">
          <a:xfrm>
            <a:off x="1143000" y="5638800"/>
            <a:ext cx="21336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Models</a:t>
            </a:r>
          </a:p>
        </p:txBody>
      </p:sp>
      <p:sp>
        <p:nvSpPr>
          <p:cNvPr id="16409" name="Rectangle 22"/>
          <p:cNvSpPr>
            <a:spLocks noChangeArrowheads="1"/>
          </p:cNvSpPr>
          <p:nvPr/>
        </p:nvSpPr>
        <p:spPr bwMode="auto">
          <a:xfrm>
            <a:off x="3505200" y="53340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16410" name="Rectangle 23"/>
          <p:cNvSpPr>
            <a:spLocks noChangeArrowheads="1"/>
          </p:cNvSpPr>
          <p:nvPr/>
        </p:nvSpPr>
        <p:spPr bwMode="auto">
          <a:xfrm>
            <a:off x="3505200" y="5791200"/>
            <a:ext cx="46482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Hidden Markov Models (HMM)</a:t>
            </a:r>
          </a:p>
        </p:txBody>
      </p:sp>
      <p:sp>
        <p:nvSpPr>
          <p:cNvPr id="16411" name="Line 24"/>
          <p:cNvSpPr>
            <a:spLocks noChangeShapeType="1"/>
          </p:cNvSpPr>
          <p:nvPr/>
        </p:nvSpPr>
        <p:spPr bwMode="auto">
          <a:xfrm>
            <a:off x="0" y="5334000"/>
            <a:ext cx="9144000" cy="0"/>
          </a:xfrm>
          <a:prstGeom prst="line">
            <a:avLst/>
          </a:prstGeom>
          <a:noFill/>
          <a:ln w="9525">
            <a:solidFill>
              <a:schemeClr val="tx1"/>
            </a:solidFill>
            <a:round/>
            <a:headEnd/>
            <a:tailEnd/>
          </a:ln>
        </p:spPr>
        <p:txBody>
          <a:bodyPr/>
          <a:lstStyle/>
          <a:p>
            <a:endParaRPr lang="en-US"/>
          </a:p>
        </p:txBody>
      </p:sp>
      <p:sp>
        <p:nvSpPr>
          <p:cNvPr id="16412" name="Line 25"/>
          <p:cNvSpPr>
            <a:spLocks noChangeShapeType="1"/>
          </p:cNvSpPr>
          <p:nvPr/>
        </p:nvSpPr>
        <p:spPr bwMode="auto">
          <a:xfrm flipV="1">
            <a:off x="3200400" y="5562600"/>
            <a:ext cx="304800" cy="228600"/>
          </a:xfrm>
          <a:prstGeom prst="line">
            <a:avLst/>
          </a:prstGeom>
          <a:noFill/>
          <a:ln w="9525">
            <a:solidFill>
              <a:schemeClr val="tx1"/>
            </a:solidFill>
            <a:round/>
            <a:headEnd/>
            <a:tailEnd type="triangle" w="med" len="med"/>
          </a:ln>
        </p:spPr>
        <p:txBody>
          <a:bodyPr/>
          <a:lstStyle/>
          <a:p>
            <a:endParaRPr lang="en-US"/>
          </a:p>
        </p:txBody>
      </p:sp>
      <p:sp>
        <p:nvSpPr>
          <p:cNvPr id="16413" name="Line 26"/>
          <p:cNvSpPr>
            <a:spLocks noChangeShapeType="1"/>
          </p:cNvSpPr>
          <p:nvPr/>
        </p:nvSpPr>
        <p:spPr bwMode="auto">
          <a:xfrm>
            <a:off x="3200400" y="5867400"/>
            <a:ext cx="304800" cy="152400"/>
          </a:xfrm>
          <a:prstGeom prst="line">
            <a:avLst/>
          </a:prstGeom>
          <a:noFill/>
          <a:ln w="9525">
            <a:solidFill>
              <a:schemeClr val="tx1"/>
            </a:solidFill>
            <a:round/>
            <a:headEnd/>
            <a:tailEnd type="triangle" w="med" len="med"/>
          </a:ln>
        </p:spPr>
        <p:txBody>
          <a:bodyPr/>
          <a:lstStyle/>
          <a:p>
            <a:endParaRPr lang="en-US"/>
          </a:p>
        </p:txBody>
      </p:sp>
      <p:sp>
        <p:nvSpPr>
          <p:cNvPr id="16414" name="Rectangle 27"/>
          <p:cNvSpPr>
            <a:spLocks noChangeArrowheads="1"/>
          </p:cNvSpPr>
          <p:nvPr/>
        </p:nvSpPr>
        <p:spPr bwMode="auto">
          <a:xfrm>
            <a:off x="3581400" y="6172200"/>
            <a:ext cx="5562600" cy="533400"/>
          </a:xfrm>
          <a:prstGeom prst="rect">
            <a:avLst/>
          </a:prstGeom>
          <a:solidFill>
            <a:schemeClr val="bg1"/>
          </a:solidFill>
          <a:ln w="9525">
            <a:noFill/>
            <a:miter lim="800000"/>
            <a:headEnd/>
            <a:tailEnd/>
          </a:ln>
        </p:spPr>
        <p:txBody>
          <a:bodyPr/>
          <a:lstStyle/>
          <a:p>
            <a:pPr marL="342900" indent="-342900">
              <a:spcBef>
                <a:spcPct val="20000"/>
              </a:spcBef>
            </a:pPr>
            <a:r>
              <a:rPr lang="en-US" sz="2000" i="1">
                <a:solidFill>
                  <a:schemeClr val="accent2"/>
                </a:solidFill>
                <a:latin typeface="Comic Sans MS" pitchFamily="66" charset="0"/>
              </a:rPr>
              <a:t>MaxEntropy Markov Models (MEMM)</a:t>
            </a:r>
          </a:p>
        </p:txBody>
      </p:sp>
      <p:sp>
        <p:nvSpPr>
          <p:cNvPr id="16415" name="Line 28"/>
          <p:cNvSpPr>
            <a:spLocks noChangeShapeType="1"/>
          </p:cNvSpPr>
          <p:nvPr/>
        </p:nvSpPr>
        <p:spPr bwMode="auto">
          <a:xfrm>
            <a:off x="3200400" y="6019800"/>
            <a:ext cx="381000" cy="304800"/>
          </a:xfrm>
          <a:prstGeom prst="line">
            <a:avLst/>
          </a:prstGeom>
          <a:noFill/>
          <a:ln w="9525">
            <a:solidFill>
              <a:schemeClr val="tx1"/>
            </a:solidFill>
            <a:round/>
            <a:headEnd/>
            <a:tailEnd type="triangle" w="med" len="med"/>
          </a:ln>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16416" name="Ink 32"/>
              <p14:cNvContentPartPr>
                <a14:cpLocks xmlns:a14="http://schemas.microsoft.com/office/drawing/2010/main" noRot="1" noChangeAspect="1" noEditPoints="1" noChangeArrowheads="1" noChangeShapeType="1"/>
              </p14:cNvContentPartPr>
              <p14:nvPr/>
            </p14:nvContentPartPr>
            <p14:xfrm>
              <a:off x="2967038" y="6130925"/>
              <a:ext cx="1276350" cy="590550"/>
            </p14:xfrm>
          </p:contentPart>
        </mc:Choice>
        <mc:Fallback xmlns="">
          <p:pic>
            <p:nvPicPr>
              <p:cNvPr id="16416" name="Ink 32"/>
              <p:cNvPicPr>
                <a:picLocks noRot="1" noChangeAspect="1" noEditPoints="1" noChangeArrowheads="1" noChangeShapeType="1"/>
              </p:cNvPicPr>
              <p:nvPr/>
            </p:nvPicPr>
            <p:blipFill>
              <a:blip r:embed="rId4"/>
              <a:stretch>
                <a:fillRect/>
              </a:stretch>
            </p:blipFill>
            <p:spPr>
              <a:xfrm>
                <a:off x="2960557" y="6124803"/>
                <a:ext cx="1292192" cy="605314"/>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fld id="{5F369911-4815-4C6D-B226-8083D77E2A9E}" type="datetime1">
              <a:rPr lang="en-US" smtClean="0"/>
              <a:t>9/23/2014</a:t>
            </a:fld>
            <a:endParaRPr lang="en-US"/>
          </a:p>
        </p:txBody>
      </p:sp>
      <p:sp>
        <p:nvSpPr>
          <p:cNvPr id="34819" name="Footer Placeholder 4"/>
          <p:cNvSpPr>
            <a:spLocks noGrp="1"/>
          </p:cNvSpPr>
          <p:nvPr>
            <p:ph type="ftr" sz="quarter" idx="11"/>
          </p:nvPr>
        </p:nvSpPr>
        <p:spPr>
          <a:noFill/>
        </p:spPr>
        <p:txBody>
          <a:bodyPr/>
          <a:lstStyle/>
          <a:p>
            <a:r>
              <a:rPr lang="en-US" smtClean="0"/>
              <a:t>CPSC503 Winter 2014</a:t>
            </a:r>
            <a:endParaRPr lang="en-US"/>
          </a:p>
        </p:txBody>
      </p:sp>
      <p:sp>
        <p:nvSpPr>
          <p:cNvPr id="34820" name="Slide Number Placeholder 5"/>
          <p:cNvSpPr>
            <a:spLocks noGrp="1"/>
          </p:cNvSpPr>
          <p:nvPr>
            <p:ph type="sldNum" sz="quarter" idx="12"/>
          </p:nvPr>
        </p:nvSpPr>
        <p:spPr>
          <a:noFill/>
        </p:spPr>
        <p:txBody>
          <a:bodyPr/>
          <a:lstStyle/>
          <a:p>
            <a:fld id="{6F9D37E0-8DDA-41CA-B362-228616A58E7C}" type="slidenum">
              <a:rPr lang="en-US" smtClean="0"/>
              <a:pPr/>
              <a:t>30</a:t>
            </a:fld>
            <a:endParaRPr lang="en-US" smtClean="0"/>
          </a:p>
        </p:txBody>
      </p:sp>
      <p:sp>
        <p:nvSpPr>
          <p:cNvPr id="34821" name="Rectangle 2"/>
          <p:cNvSpPr>
            <a:spLocks noGrp="1" noChangeArrowheads="1"/>
          </p:cNvSpPr>
          <p:nvPr>
            <p:ph type="title"/>
          </p:nvPr>
        </p:nvSpPr>
        <p:spPr>
          <a:xfrm>
            <a:off x="609600" y="228600"/>
            <a:ext cx="7772400" cy="1143000"/>
          </a:xfrm>
        </p:spPr>
        <p:txBody>
          <a:bodyPr/>
          <a:lstStyle/>
          <a:p>
            <a:pPr eaLnBrk="1" hangingPunct="1"/>
            <a:r>
              <a:rPr lang="en-US" smtClean="0"/>
              <a:t>Subcategorization</a:t>
            </a:r>
          </a:p>
        </p:txBody>
      </p:sp>
      <p:sp>
        <p:nvSpPr>
          <p:cNvPr id="34822" name="Rectangle 3"/>
          <p:cNvSpPr>
            <a:spLocks noGrp="1" noChangeArrowheads="1"/>
          </p:cNvSpPr>
          <p:nvPr>
            <p:ph type="body" idx="1"/>
          </p:nvPr>
        </p:nvSpPr>
        <p:spPr>
          <a:xfrm>
            <a:off x="1066800" y="3733800"/>
            <a:ext cx="7772400" cy="1752600"/>
          </a:xfrm>
        </p:spPr>
        <p:txBody>
          <a:bodyPr/>
          <a:lstStyle/>
          <a:p>
            <a:pPr eaLnBrk="1" hangingPunct="1"/>
            <a:r>
              <a:rPr lang="en-US" smtClean="0"/>
              <a:t>*John sneezed the book</a:t>
            </a:r>
          </a:p>
          <a:p>
            <a:pPr eaLnBrk="1" hangingPunct="1"/>
            <a:r>
              <a:rPr lang="en-US" smtClean="0"/>
              <a:t>*I prefer United has a flight</a:t>
            </a:r>
          </a:p>
          <a:p>
            <a:pPr eaLnBrk="1" hangingPunct="1"/>
            <a:r>
              <a:rPr lang="en-US" smtClean="0"/>
              <a:t>*Give with a flight</a:t>
            </a:r>
          </a:p>
        </p:txBody>
      </p:sp>
      <p:sp>
        <p:nvSpPr>
          <p:cNvPr id="34823" name="Rectangle 4"/>
          <p:cNvSpPr>
            <a:spLocks noChangeArrowheads="1"/>
          </p:cNvSpPr>
          <p:nvPr/>
        </p:nvSpPr>
        <p:spPr bwMode="auto">
          <a:xfrm>
            <a:off x="609600" y="1371600"/>
            <a:ext cx="8229600" cy="22860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Def. It expresses constraints that a </a:t>
            </a:r>
            <a:r>
              <a:rPr lang="en-US" sz="3200" b="1">
                <a:solidFill>
                  <a:schemeClr val="accent2"/>
                </a:solidFill>
                <a:latin typeface="Comic Sans MS" pitchFamily="66" charset="0"/>
              </a:rPr>
              <a:t>predicate</a:t>
            </a:r>
            <a:r>
              <a:rPr lang="en-US" sz="3200" b="1">
                <a:latin typeface="Comic Sans MS" pitchFamily="66" charset="0"/>
              </a:rPr>
              <a:t> (verb here) places on the </a:t>
            </a:r>
            <a:r>
              <a:rPr lang="en-US" sz="3200" b="1">
                <a:solidFill>
                  <a:schemeClr val="accent2"/>
                </a:solidFill>
                <a:latin typeface="Comic Sans MS" pitchFamily="66" charset="0"/>
              </a:rPr>
              <a:t>number and type of its arguments</a:t>
            </a:r>
            <a:r>
              <a:rPr lang="en-US" sz="3200" b="1">
                <a:latin typeface="Comic Sans MS" pitchFamily="66" charset="0"/>
              </a:rPr>
              <a:t> </a:t>
            </a:r>
            <a:r>
              <a:rPr lang="en-US" sz="3200" b="1" i="1">
                <a:latin typeface="Comic Sans MS" pitchFamily="66" charset="0"/>
              </a:rPr>
              <a:t>(see first table)</a:t>
            </a:r>
            <a:endParaRPr lang="en-US" b="1" i="1">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noFill/>
        </p:spPr>
        <p:txBody>
          <a:bodyPr/>
          <a:lstStyle/>
          <a:p>
            <a:fld id="{4B75007B-2793-4A7B-83CE-9B3675DE0304}" type="datetime1">
              <a:rPr lang="en-US" smtClean="0"/>
              <a:t>9/23/2014</a:t>
            </a:fld>
            <a:endParaRPr lang="en-US"/>
          </a:p>
        </p:txBody>
      </p:sp>
      <p:sp>
        <p:nvSpPr>
          <p:cNvPr id="13316" name="Footer Placeholder 4"/>
          <p:cNvSpPr>
            <a:spLocks noGrp="1"/>
          </p:cNvSpPr>
          <p:nvPr>
            <p:ph type="ftr" sz="quarter" idx="11"/>
          </p:nvPr>
        </p:nvSpPr>
        <p:spPr>
          <a:noFill/>
        </p:spPr>
        <p:txBody>
          <a:bodyPr/>
          <a:lstStyle/>
          <a:p>
            <a:r>
              <a:rPr lang="en-US" smtClean="0"/>
              <a:t>CPSC503 Winter 2014</a:t>
            </a:r>
            <a:endParaRPr lang="en-US"/>
          </a:p>
        </p:txBody>
      </p:sp>
      <p:sp>
        <p:nvSpPr>
          <p:cNvPr id="13317" name="Slide Number Placeholder 5"/>
          <p:cNvSpPr>
            <a:spLocks noGrp="1"/>
          </p:cNvSpPr>
          <p:nvPr>
            <p:ph type="sldNum" sz="quarter" idx="12"/>
          </p:nvPr>
        </p:nvSpPr>
        <p:spPr>
          <a:noFill/>
        </p:spPr>
        <p:txBody>
          <a:bodyPr/>
          <a:lstStyle/>
          <a:p>
            <a:fld id="{CCB8F383-33F9-43D5-878C-48FE2E09CAB5}" type="slidenum">
              <a:rPr lang="en-US" smtClean="0"/>
              <a:pPr/>
              <a:t>31</a:t>
            </a:fld>
            <a:endParaRPr lang="en-US" smtClean="0"/>
          </a:p>
        </p:txBody>
      </p:sp>
      <p:sp>
        <p:nvSpPr>
          <p:cNvPr id="13318" name="Rectangle 2"/>
          <p:cNvSpPr>
            <a:spLocks noGrp="1" noChangeArrowheads="1"/>
          </p:cNvSpPr>
          <p:nvPr>
            <p:ph type="title"/>
          </p:nvPr>
        </p:nvSpPr>
        <p:spPr/>
        <p:txBody>
          <a:bodyPr/>
          <a:lstStyle/>
          <a:p>
            <a:pPr eaLnBrk="1" hangingPunct="1"/>
            <a:r>
              <a:rPr lang="en-US" smtClean="0"/>
              <a:t>Subcategorization</a:t>
            </a:r>
          </a:p>
        </p:txBody>
      </p:sp>
      <p:sp>
        <p:nvSpPr>
          <p:cNvPr id="13319" name="Rectangle 3"/>
          <p:cNvSpPr>
            <a:spLocks noGrp="1" noChangeArrowheads="1"/>
          </p:cNvSpPr>
          <p:nvPr>
            <p:ph type="body" idx="1"/>
          </p:nvPr>
        </p:nvSpPr>
        <p:spPr/>
        <p:txBody>
          <a:bodyPr/>
          <a:lstStyle/>
          <a:p>
            <a:pPr eaLnBrk="1" hangingPunct="1"/>
            <a:r>
              <a:rPr lang="en-US" smtClean="0"/>
              <a:t>Sneeze:  </a:t>
            </a:r>
            <a:r>
              <a:rPr lang="en-US" smtClean="0">
                <a:solidFill>
                  <a:srgbClr val="008000"/>
                </a:solidFill>
              </a:rPr>
              <a:t>John sneezed</a:t>
            </a:r>
          </a:p>
          <a:p>
            <a:pPr eaLnBrk="1" hangingPunct="1"/>
            <a:r>
              <a:rPr lang="en-US" smtClean="0"/>
              <a:t>Find:  </a:t>
            </a:r>
            <a:r>
              <a:rPr lang="en-US" smtClean="0">
                <a:solidFill>
                  <a:srgbClr val="008000"/>
                </a:solidFill>
              </a:rPr>
              <a:t>Please find [a flight to NY]</a:t>
            </a:r>
            <a:r>
              <a:rPr lang="en-US" baseline="-25000" smtClean="0">
                <a:solidFill>
                  <a:srgbClr val="008000"/>
                </a:solidFill>
              </a:rPr>
              <a:t>NP</a:t>
            </a:r>
          </a:p>
          <a:p>
            <a:pPr eaLnBrk="1" hangingPunct="1"/>
            <a:r>
              <a:rPr lang="en-US" smtClean="0"/>
              <a:t>Give: </a:t>
            </a:r>
            <a:r>
              <a:rPr lang="en-US" smtClean="0">
                <a:solidFill>
                  <a:srgbClr val="008000"/>
                </a:solidFill>
              </a:rPr>
              <a:t>Give [me]</a:t>
            </a:r>
            <a:r>
              <a:rPr lang="en-US" baseline="-25000" smtClean="0">
                <a:solidFill>
                  <a:srgbClr val="008000"/>
                </a:solidFill>
              </a:rPr>
              <a:t>NP</a:t>
            </a:r>
            <a:r>
              <a:rPr lang="en-US" smtClean="0">
                <a:solidFill>
                  <a:srgbClr val="008000"/>
                </a:solidFill>
              </a:rPr>
              <a:t>[a cheaper fare]</a:t>
            </a:r>
            <a:r>
              <a:rPr lang="en-US" baseline="-25000" smtClean="0">
                <a:solidFill>
                  <a:srgbClr val="008000"/>
                </a:solidFill>
              </a:rPr>
              <a:t>NP</a:t>
            </a:r>
          </a:p>
          <a:p>
            <a:pPr eaLnBrk="1" hangingPunct="1"/>
            <a:r>
              <a:rPr lang="en-US" smtClean="0"/>
              <a:t>Help: </a:t>
            </a:r>
            <a:r>
              <a:rPr lang="en-US" smtClean="0">
                <a:solidFill>
                  <a:srgbClr val="008000"/>
                </a:solidFill>
              </a:rPr>
              <a:t>Can you help [me]</a:t>
            </a:r>
            <a:r>
              <a:rPr lang="en-US" baseline="-25000" smtClean="0">
                <a:solidFill>
                  <a:srgbClr val="008000"/>
                </a:solidFill>
              </a:rPr>
              <a:t>NP</a:t>
            </a:r>
            <a:r>
              <a:rPr lang="en-US" smtClean="0">
                <a:solidFill>
                  <a:srgbClr val="008000"/>
                </a:solidFill>
              </a:rPr>
              <a:t>[with a flight]</a:t>
            </a:r>
            <a:r>
              <a:rPr lang="en-US" baseline="-25000" smtClean="0">
                <a:solidFill>
                  <a:srgbClr val="008000"/>
                </a:solidFill>
              </a:rPr>
              <a:t>PP</a:t>
            </a:r>
          </a:p>
          <a:p>
            <a:pPr eaLnBrk="1" hangingPunct="1"/>
            <a:r>
              <a:rPr lang="en-US" smtClean="0"/>
              <a:t>Prefer: </a:t>
            </a:r>
            <a:r>
              <a:rPr lang="en-US" smtClean="0">
                <a:solidFill>
                  <a:srgbClr val="008000"/>
                </a:solidFill>
              </a:rPr>
              <a:t>I prefer [to leave earlier]</a:t>
            </a:r>
            <a:r>
              <a:rPr lang="en-US" baseline="-25000" smtClean="0">
                <a:solidFill>
                  <a:srgbClr val="008000"/>
                </a:solidFill>
              </a:rPr>
              <a:t>TO-VP</a:t>
            </a:r>
          </a:p>
          <a:p>
            <a:pPr eaLnBrk="1" hangingPunct="1"/>
            <a:r>
              <a:rPr lang="en-US" smtClean="0"/>
              <a:t>Told:</a:t>
            </a:r>
            <a:r>
              <a:rPr lang="en-US" smtClean="0">
                <a:solidFill>
                  <a:srgbClr val="008000"/>
                </a:solidFill>
              </a:rPr>
              <a:t> I was told [United has a flight]</a:t>
            </a:r>
            <a:r>
              <a:rPr lang="en-US" baseline="-25000" smtClean="0">
                <a:solidFill>
                  <a:srgbClr val="008000"/>
                </a:solidFill>
              </a:rPr>
              <a:t>S</a:t>
            </a:r>
          </a:p>
          <a:p>
            <a:pPr eaLnBrk="1" hangingPunct="1"/>
            <a:r>
              <a:rPr lang="en-US" smtClean="0"/>
              <a:t>…</a:t>
            </a:r>
          </a:p>
          <a:p>
            <a:pPr eaLnBrk="1" hangingPunct="1">
              <a:buFontTx/>
              <a:buNone/>
            </a:pPr>
            <a:endParaRPr lang="en-US" smtClean="0"/>
          </a:p>
          <a:p>
            <a:pPr eaLnBrk="1" hangingPunct="1"/>
            <a:endParaRPr lang="en-US" smtClean="0"/>
          </a:p>
        </p:txBody>
      </p:sp>
      <mc:AlternateContent xmlns:mc="http://schemas.openxmlformats.org/markup-compatibility/2006" xmlns:p14="http://schemas.microsoft.com/office/powerpoint/2010/main">
        <mc:Choice Requires="p14">
          <p:contentPart p14:bwMode="auto" r:id="rId3">
            <p14:nvContentPartPr>
              <p14:cNvPr id="140290" name="Ink 7"/>
              <p14:cNvContentPartPr>
                <a14:cpLocks xmlns:a14="http://schemas.microsoft.com/office/drawing/2010/main" noRot="1" noChangeAspect="1" noEditPoints="1" noChangeArrowheads="1" noChangeShapeType="1"/>
              </p14:cNvContentPartPr>
              <p14:nvPr/>
            </p14:nvContentPartPr>
            <p14:xfrm>
              <a:off x="5168900" y="1895475"/>
              <a:ext cx="381000" cy="538163"/>
            </p14:xfrm>
          </p:contentPart>
        </mc:Choice>
        <mc:Fallback xmlns="">
          <p:pic>
            <p:nvPicPr>
              <p:cNvPr id="140290" name="Ink 7"/>
              <p:cNvPicPr>
                <a:picLocks noRot="1" noChangeAspect="1" noEditPoints="1" noChangeArrowheads="1" noChangeShapeType="1"/>
              </p:cNvPicPr>
              <p:nvPr/>
            </p:nvPicPr>
            <p:blipFill>
              <a:blip r:embed="rId4"/>
              <a:stretch>
                <a:fillRect/>
              </a:stretch>
            </p:blipFill>
            <p:spPr>
              <a:xfrm>
                <a:off x="5161705" y="1888995"/>
                <a:ext cx="397190" cy="548242"/>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fld id="{F02BE3A1-7482-4C3C-A5CA-93C60C957690}" type="datetime1">
              <a:rPr lang="en-US" smtClean="0"/>
              <a:t>9/23/2014</a:t>
            </a:fld>
            <a:endParaRPr lang="en-US"/>
          </a:p>
        </p:txBody>
      </p:sp>
      <p:sp>
        <p:nvSpPr>
          <p:cNvPr id="35843" name="Footer Placeholder 4"/>
          <p:cNvSpPr>
            <a:spLocks noGrp="1"/>
          </p:cNvSpPr>
          <p:nvPr>
            <p:ph type="ftr" sz="quarter" idx="11"/>
          </p:nvPr>
        </p:nvSpPr>
        <p:spPr>
          <a:noFill/>
        </p:spPr>
        <p:txBody>
          <a:bodyPr/>
          <a:lstStyle/>
          <a:p>
            <a:r>
              <a:rPr lang="en-US" smtClean="0"/>
              <a:t>CPSC503 Winter 2014</a:t>
            </a:r>
            <a:endParaRPr lang="en-US"/>
          </a:p>
        </p:txBody>
      </p:sp>
      <p:sp>
        <p:nvSpPr>
          <p:cNvPr id="35844" name="Slide Number Placeholder 5"/>
          <p:cNvSpPr>
            <a:spLocks noGrp="1"/>
          </p:cNvSpPr>
          <p:nvPr>
            <p:ph type="sldNum" sz="quarter" idx="12"/>
          </p:nvPr>
        </p:nvSpPr>
        <p:spPr>
          <a:noFill/>
        </p:spPr>
        <p:txBody>
          <a:bodyPr/>
          <a:lstStyle/>
          <a:p>
            <a:fld id="{01840647-BFE0-4D7A-B53F-73FFBC84D48D}" type="slidenum">
              <a:rPr lang="en-US" smtClean="0"/>
              <a:pPr/>
              <a:t>32</a:t>
            </a:fld>
            <a:endParaRPr lang="en-US" smtClean="0"/>
          </a:p>
        </p:txBody>
      </p:sp>
      <p:sp>
        <p:nvSpPr>
          <p:cNvPr id="35845" name="Rectangle 2"/>
          <p:cNvSpPr>
            <a:spLocks noGrp="1" noChangeArrowheads="1"/>
          </p:cNvSpPr>
          <p:nvPr>
            <p:ph type="title"/>
          </p:nvPr>
        </p:nvSpPr>
        <p:spPr>
          <a:xfrm>
            <a:off x="685800" y="228600"/>
            <a:ext cx="7772400" cy="1143000"/>
          </a:xfrm>
        </p:spPr>
        <p:txBody>
          <a:bodyPr/>
          <a:lstStyle/>
          <a:p>
            <a:pPr eaLnBrk="1" hangingPunct="1"/>
            <a:r>
              <a:rPr lang="en-US" smtClean="0"/>
              <a:t>So?</a:t>
            </a:r>
          </a:p>
        </p:txBody>
      </p:sp>
      <p:sp>
        <p:nvSpPr>
          <p:cNvPr id="35846" name="Rectangle 3"/>
          <p:cNvSpPr>
            <a:spLocks noGrp="1" noChangeArrowheads="1"/>
          </p:cNvSpPr>
          <p:nvPr>
            <p:ph type="body" idx="1"/>
          </p:nvPr>
        </p:nvSpPr>
        <p:spPr>
          <a:xfrm>
            <a:off x="0" y="1371600"/>
            <a:ext cx="9144000" cy="4495800"/>
          </a:xfrm>
        </p:spPr>
        <p:txBody>
          <a:bodyPr/>
          <a:lstStyle/>
          <a:p>
            <a:pPr eaLnBrk="1" hangingPunct="1"/>
            <a:r>
              <a:rPr lang="en-US" sz="3200" smtClean="0"/>
              <a:t>So the various rules for VPs </a:t>
            </a:r>
            <a:r>
              <a:rPr lang="en-US" sz="3200" smtClean="0">
                <a:solidFill>
                  <a:schemeClr val="accent2"/>
                </a:solidFill>
              </a:rPr>
              <a:t>overgenerate</a:t>
            </a:r>
            <a:r>
              <a:rPr lang="en-US" sz="3200" smtClean="0"/>
              <a:t>.</a:t>
            </a:r>
          </a:p>
          <a:p>
            <a:pPr lvl="1" eaLnBrk="1" hangingPunct="1"/>
            <a:r>
              <a:rPr lang="en-US" sz="3200" smtClean="0"/>
              <a:t>They allow strings containing verbs and arguments that don’t go together</a:t>
            </a:r>
          </a:p>
          <a:p>
            <a:pPr lvl="1" eaLnBrk="1" hangingPunct="1"/>
            <a:r>
              <a:rPr lang="en-US" sz="3200" smtClean="0"/>
              <a:t>For example: </a:t>
            </a:r>
          </a:p>
          <a:p>
            <a:pPr lvl="2" eaLnBrk="1" hangingPunct="1"/>
            <a:r>
              <a:rPr lang="en-US" sz="2800" smtClean="0">
                <a:solidFill>
                  <a:schemeClr val="accent2"/>
                </a:solidFill>
              </a:rPr>
              <a:t>VP -&gt; V NP</a:t>
            </a:r>
            <a:r>
              <a:rPr lang="en-US" sz="2800" smtClean="0"/>
              <a:t> therefore </a:t>
            </a:r>
            <a:r>
              <a:rPr lang="en-US" sz="2800" smtClean="0">
                <a:solidFill>
                  <a:schemeClr val="accent2"/>
                </a:solidFill>
              </a:rPr>
              <a:t>Sneezed the book</a:t>
            </a:r>
          </a:p>
          <a:p>
            <a:pPr lvl="2" eaLnBrk="1" hangingPunct="1"/>
            <a:r>
              <a:rPr lang="en-US" sz="2800" smtClean="0">
                <a:solidFill>
                  <a:schemeClr val="accent2"/>
                </a:solidFill>
              </a:rPr>
              <a:t>VP -&gt; V S </a:t>
            </a:r>
            <a:r>
              <a:rPr lang="en-US" sz="2800" smtClean="0"/>
              <a:t>therefore </a:t>
            </a:r>
            <a:r>
              <a:rPr lang="en-US" sz="2800" smtClean="0">
                <a:solidFill>
                  <a:schemeClr val="accent2"/>
                </a:solidFill>
              </a:rPr>
              <a:t>go she will go there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4"/>
          <p:cNvSpPr>
            <a:spLocks noGrp="1"/>
          </p:cNvSpPr>
          <p:nvPr>
            <p:ph type="dt" sz="quarter" idx="10"/>
          </p:nvPr>
        </p:nvSpPr>
        <p:spPr>
          <a:noFill/>
        </p:spPr>
        <p:txBody>
          <a:bodyPr/>
          <a:lstStyle/>
          <a:p>
            <a:fld id="{20371926-62E4-438B-A189-7F72B4EDE0E8}" type="datetime1">
              <a:rPr lang="en-US" smtClean="0"/>
              <a:t>9/23/2014</a:t>
            </a:fld>
            <a:endParaRPr lang="en-US"/>
          </a:p>
        </p:txBody>
      </p:sp>
      <p:sp>
        <p:nvSpPr>
          <p:cNvPr id="36867" name="Footer Placeholder 5"/>
          <p:cNvSpPr>
            <a:spLocks noGrp="1"/>
          </p:cNvSpPr>
          <p:nvPr>
            <p:ph type="ftr" sz="quarter" idx="11"/>
          </p:nvPr>
        </p:nvSpPr>
        <p:spPr>
          <a:noFill/>
        </p:spPr>
        <p:txBody>
          <a:bodyPr/>
          <a:lstStyle/>
          <a:p>
            <a:r>
              <a:rPr lang="en-US" smtClean="0"/>
              <a:t>CPSC503 Winter 2014</a:t>
            </a:r>
            <a:endParaRPr lang="en-US"/>
          </a:p>
        </p:txBody>
      </p:sp>
      <p:sp>
        <p:nvSpPr>
          <p:cNvPr id="36868" name="Slide Number Placeholder 6"/>
          <p:cNvSpPr>
            <a:spLocks noGrp="1"/>
          </p:cNvSpPr>
          <p:nvPr>
            <p:ph type="sldNum" sz="quarter" idx="12"/>
          </p:nvPr>
        </p:nvSpPr>
        <p:spPr>
          <a:noFill/>
        </p:spPr>
        <p:txBody>
          <a:bodyPr/>
          <a:lstStyle/>
          <a:p>
            <a:fld id="{95DD538D-E040-404B-BF9D-7A7DF610EC44}" type="slidenum">
              <a:rPr lang="en-US" smtClean="0"/>
              <a:pPr/>
              <a:t>33</a:t>
            </a:fld>
            <a:endParaRPr lang="en-US" smtClean="0"/>
          </a:p>
        </p:txBody>
      </p:sp>
      <p:sp>
        <p:nvSpPr>
          <p:cNvPr id="36869" name="Rectangle 2"/>
          <p:cNvSpPr>
            <a:spLocks noGrp="1" noChangeArrowheads="1"/>
          </p:cNvSpPr>
          <p:nvPr>
            <p:ph type="title"/>
          </p:nvPr>
        </p:nvSpPr>
        <p:spPr>
          <a:xfrm>
            <a:off x="609600" y="228600"/>
            <a:ext cx="7772400" cy="1143000"/>
          </a:xfrm>
        </p:spPr>
        <p:txBody>
          <a:bodyPr/>
          <a:lstStyle/>
          <a:p>
            <a:pPr eaLnBrk="1" hangingPunct="1"/>
            <a:r>
              <a:rPr lang="en-US" smtClean="0"/>
              <a:t>Possible CFG Solution</a:t>
            </a:r>
          </a:p>
        </p:txBody>
      </p:sp>
      <p:sp>
        <p:nvSpPr>
          <p:cNvPr id="36870" name="Rectangle 3"/>
          <p:cNvSpPr>
            <a:spLocks noGrp="1" noChangeArrowheads="1"/>
          </p:cNvSpPr>
          <p:nvPr>
            <p:ph type="body" sz="half" idx="1"/>
          </p:nvPr>
        </p:nvSpPr>
        <p:spPr>
          <a:xfrm>
            <a:off x="152400" y="1981200"/>
            <a:ext cx="7772400" cy="1981200"/>
          </a:xfrm>
        </p:spPr>
        <p:txBody>
          <a:bodyPr/>
          <a:lstStyle/>
          <a:p>
            <a:pPr eaLnBrk="1" hangingPunct="1"/>
            <a:r>
              <a:rPr lang="en-US" sz="3200" smtClean="0"/>
              <a:t>VP -&gt; V</a:t>
            </a:r>
          </a:p>
          <a:p>
            <a:pPr eaLnBrk="1" hangingPunct="1"/>
            <a:r>
              <a:rPr lang="en-US" sz="3200" smtClean="0"/>
              <a:t>VP -&gt; V NP</a:t>
            </a:r>
          </a:p>
          <a:p>
            <a:pPr eaLnBrk="1" hangingPunct="1"/>
            <a:r>
              <a:rPr lang="en-US" sz="3200" smtClean="0"/>
              <a:t>VP -&gt; V NP PP</a:t>
            </a:r>
          </a:p>
          <a:p>
            <a:pPr eaLnBrk="1" hangingPunct="1"/>
            <a:r>
              <a:rPr lang="en-US" sz="3200" smtClean="0"/>
              <a:t>…</a:t>
            </a:r>
          </a:p>
        </p:txBody>
      </p:sp>
      <p:sp>
        <p:nvSpPr>
          <p:cNvPr id="36871" name="Rectangle 4"/>
          <p:cNvSpPr>
            <a:spLocks noGrp="1" noChangeArrowheads="1"/>
          </p:cNvSpPr>
          <p:nvPr>
            <p:ph type="body" sz="half" idx="4294967295"/>
          </p:nvPr>
        </p:nvSpPr>
        <p:spPr>
          <a:xfrm>
            <a:off x="3581400" y="1905000"/>
            <a:ext cx="5562600" cy="4114800"/>
          </a:xfrm>
        </p:spPr>
        <p:txBody>
          <a:bodyPr/>
          <a:lstStyle/>
          <a:p>
            <a:pPr eaLnBrk="1" hangingPunct="1"/>
            <a:r>
              <a:rPr lang="en-US" sz="3200" smtClean="0"/>
              <a:t>VP -&gt; IntransV</a:t>
            </a:r>
          </a:p>
          <a:p>
            <a:pPr eaLnBrk="1" hangingPunct="1"/>
            <a:r>
              <a:rPr lang="en-US" sz="3200" smtClean="0"/>
              <a:t>VP -&gt; TransV NP</a:t>
            </a:r>
          </a:p>
          <a:p>
            <a:pPr eaLnBrk="1" hangingPunct="1"/>
            <a:r>
              <a:rPr lang="en-US" sz="3200" smtClean="0"/>
              <a:t>VP -&gt; TransPP</a:t>
            </a:r>
            <a:r>
              <a:rPr lang="en-US" sz="3200" baseline="-25000" smtClean="0"/>
              <a:t>to</a:t>
            </a:r>
            <a:r>
              <a:rPr lang="en-US" sz="3200" smtClean="0"/>
              <a:t> NP PP</a:t>
            </a:r>
            <a:r>
              <a:rPr lang="en-US" sz="3200" baseline="-25000" smtClean="0"/>
              <a:t>to</a:t>
            </a:r>
            <a:endParaRPr lang="en-US" sz="3200" smtClean="0"/>
          </a:p>
          <a:p>
            <a:pPr eaLnBrk="1" hangingPunct="1"/>
            <a:r>
              <a:rPr lang="en-US" sz="3200" smtClean="0"/>
              <a:t>…</a:t>
            </a:r>
          </a:p>
          <a:p>
            <a:pPr eaLnBrk="1" hangingPunct="1"/>
            <a:r>
              <a:rPr lang="en-US" sz="3200" smtClean="0"/>
              <a:t>TransPP</a:t>
            </a:r>
            <a:r>
              <a:rPr lang="en-US" sz="3200" baseline="-25000" smtClean="0"/>
              <a:t>to</a:t>
            </a:r>
            <a:r>
              <a:rPr lang="en-US" sz="3200" smtClean="0"/>
              <a:t> -&gt; </a:t>
            </a:r>
            <a:r>
              <a:rPr lang="en-US" sz="3200" i="1" smtClean="0"/>
              <a:t>hand,give</a:t>
            </a:r>
            <a:r>
              <a:rPr lang="en-US" sz="3200" smtClean="0"/>
              <a:t>,..</a:t>
            </a:r>
          </a:p>
        </p:txBody>
      </p:sp>
      <p:sp>
        <p:nvSpPr>
          <p:cNvPr id="628741" name="Rectangle 5"/>
          <p:cNvSpPr>
            <a:spLocks noChangeArrowheads="1"/>
          </p:cNvSpPr>
          <p:nvPr/>
        </p:nvSpPr>
        <p:spPr bwMode="auto">
          <a:xfrm>
            <a:off x="533400" y="5181600"/>
            <a:ext cx="7772400" cy="1066800"/>
          </a:xfrm>
          <a:prstGeom prst="rect">
            <a:avLst/>
          </a:prstGeom>
          <a:no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This solution has the same problem as the one for agreement </a:t>
            </a:r>
          </a:p>
        </p:txBody>
      </p:sp>
      <p:sp>
        <p:nvSpPr>
          <p:cNvPr id="36873" name="Rectangle 6"/>
          <p:cNvSpPr>
            <a:spLocks noChangeArrowheads="1"/>
          </p:cNvSpPr>
          <p:nvPr/>
        </p:nvSpPr>
        <p:spPr bwMode="auto">
          <a:xfrm>
            <a:off x="228600" y="1371600"/>
            <a:ext cx="2667000" cy="533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OLD Grammar</a:t>
            </a:r>
          </a:p>
        </p:txBody>
      </p:sp>
      <p:sp>
        <p:nvSpPr>
          <p:cNvPr id="36874" name="Rectangle 7"/>
          <p:cNvSpPr>
            <a:spLocks noChangeArrowheads="1"/>
          </p:cNvSpPr>
          <p:nvPr/>
        </p:nvSpPr>
        <p:spPr bwMode="auto">
          <a:xfrm>
            <a:off x="4419600" y="1447800"/>
            <a:ext cx="3352800" cy="533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NEW Grammar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8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fld id="{DB4E2F8D-4805-486D-A6CD-65E23892E779}" type="datetime1">
              <a:rPr lang="en-US" smtClean="0"/>
              <a:t>9/23/2014</a:t>
            </a:fld>
            <a:endParaRPr lang="en-US"/>
          </a:p>
        </p:txBody>
      </p:sp>
      <p:sp>
        <p:nvSpPr>
          <p:cNvPr id="37891" name="Footer Placeholder 4"/>
          <p:cNvSpPr>
            <a:spLocks noGrp="1"/>
          </p:cNvSpPr>
          <p:nvPr>
            <p:ph type="ftr" sz="quarter" idx="11"/>
          </p:nvPr>
        </p:nvSpPr>
        <p:spPr>
          <a:noFill/>
        </p:spPr>
        <p:txBody>
          <a:bodyPr/>
          <a:lstStyle/>
          <a:p>
            <a:r>
              <a:rPr lang="en-US" smtClean="0"/>
              <a:t>CPSC503 Winter 2014</a:t>
            </a:r>
            <a:endParaRPr lang="en-US"/>
          </a:p>
        </p:txBody>
      </p:sp>
      <p:sp>
        <p:nvSpPr>
          <p:cNvPr id="37892" name="Slide Number Placeholder 5"/>
          <p:cNvSpPr>
            <a:spLocks noGrp="1"/>
          </p:cNvSpPr>
          <p:nvPr>
            <p:ph type="sldNum" sz="quarter" idx="12"/>
          </p:nvPr>
        </p:nvSpPr>
        <p:spPr>
          <a:noFill/>
        </p:spPr>
        <p:txBody>
          <a:bodyPr/>
          <a:lstStyle/>
          <a:p>
            <a:fld id="{2901800E-F479-449A-AD84-3BEA3D3EC31C}" type="slidenum">
              <a:rPr lang="en-US" smtClean="0"/>
              <a:pPr/>
              <a:t>34</a:t>
            </a:fld>
            <a:endParaRPr lang="en-US" smtClean="0"/>
          </a:p>
        </p:txBody>
      </p:sp>
      <p:sp>
        <p:nvSpPr>
          <p:cNvPr id="37893" name="Rectangle 2"/>
          <p:cNvSpPr>
            <a:spLocks noGrp="1" noChangeArrowheads="1"/>
          </p:cNvSpPr>
          <p:nvPr>
            <p:ph type="title"/>
          </p:nvPr>
        </p:nvSpPr>
        <p:spPr>
          <a:xfrm>
            <a:off x="762000" y="0"/>
            <a:ext cx="7772400" cy="1143000"/>
          </a:xfrm>
        </p:spPr>
        <p:txBody>
          <a:bodyPr/>
          <a:lstStyle/>
          <a:p>
            <a:pPr eaLnBrk="1" hangingPunct="1"/>
            <a:r>
              <a:rPr lang="en-US" smtClean="0"/>
              <a:t>CFG for NLP: summary</a:t>
            </a:r>
          </a:p>
        </p:txBody>
      </p:sp>
      <p:sp>
        <p:nvSpPr>
          <p:cNvPr id="632835" name="Rectangle 3"/>
          <p:cNvSpPr>
            <a:spLocks noGrp="1" noChangeArrowheads="1"/>
          </p:cNvSpPr>
          <p:nvPr>
            <p:ph type="body" idx="1"/>
          </p:nvPr>
        </p:nvSpPr>
        <p:spPr>
          <a:xfrm>
            <a:off x="228600" y="990600"/>
            <a:ext cx="8915400" cy="4724400"/>
          </a:xfrm>
        </p:spPr>
        <p:txBody>
          <a:bodyPr/>
          <a:lstStyle/>
          <a:p>
            <a:pPr eaLnBrk="1" hangingPunct="1">
              <a:lnSpc>
                <a:spcPct val="90000"/>
              </a:lnSpc>
              <a:spcAft>
                <a:spcPct val="20000"/>
              </a:spcAft>
            </a:pPr>
            <a:r>
              <a:rPr lang="en-US" sz="3200" smtClean="0"/>
              <a:t>CFGs cover most syntactic structure in English.</a:t>
            </a:r>
          </a:p>
          <a:p>
            <a:pPr eaLnBrk="1" hangingPunct="1">
              <a:lnSpc>
                <a:spcPct val="90000"/>
              </a:lnSpc>
            </a:pPr>
            <a:r>
              <a:rPr lang="en-US" sz="3200" smtClean="0"/>
              <a:t>But there are problems (over-generation)</a:t>
            </a:r>
            <a:endParaRPr lang="en-US" smtClean="0"/>
          </a:p>
          <a:p>
            <a:pPr lvl="1" eaLnBrk="1" hangingPunct="1">
              <a:lnSpc>
                <a:spcPct val="90000"/>
              </a:lnSpc>
            </a:pPr>
            <a:r>
              <a:rPr lang="en-US" sz="2800" smtClean="0"/>
              <a:t>That can be dealt with </a:t>
            </a:r>
            <a:r>
              <a:rPr lang="en-US" sz="2800" smtClean="0">
                <a:solidFill>
                  <a:schemeClr val="accent2"/>
                </a:solidFill>
              </a:rPr>
              <a:t>adequately</a:t>
            </a:r>
            <a:r>
              <a:rPr lang="en-US" sz="2800" smtClean="0"/>
              <a:t>, although not </a:t>
            </a:r>
            <a:r>
              <a:rPr lang="en-US" sz="2800" smtClean="0">
                <a:solidFill>
                  <a:schemeClr val="accent2"/>
                </a:solidFill>
              </a:rPr>
              <a:t>elegantly</a:t>
            </a:r>
            <a:r>
              <a:rPr lang="en-US" sz="2800" smtClean="0"/>
              <a:t>, by staying within the CFG framework.</a:t>
            </a:r>
            <a:endParaRPr lang="en-US" smtClean="0"/>
          </a:p>
          <a:p>
            <a:pPr eaLnBrk="1" hangingPunct="1">
              <a:lnSpc>
                <a:spcPct val="90000"/>
              </a:lnSpc>
              <a:spcAft>
                <a:spcPct val="20000"/>
              </a:spcAft>
            </a:pPr>
            <a:r>
              <a:rPr lang="en-US" sz="3200" smtClean="0"/>
              <a:t>Many practical computational grammars simply rely on CFG</a:t>
            </a:r>
          </a:p>
          <a:p>
            <a:pPr eaLnBrk="1" hangingPunct="1">
              <a:lnSpc>
                <a:spcPct val="90000"/>
              </a:lnSpc>
              <a:spcAft>
                <a:spcPct val="20000"/>
              </a:spcAft>
            </a:pPr>
            <a:r>
              <a:rPr lang="en-US" sz="3200" smtClean="0"/>
              <a:t>For more elegant / concise approaches see</a:t>
            </a:r>
            <a:r>
              <a:rPr lang="en-US" smtClean="0"/>
              <a:t> Chpt 15 “Features and Unification”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28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28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28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2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a:spLocks noGrp="1"/>
          </p:cNvSpPr>
          <p:nvPr>
            <p:ph type="dt" sz="quarter" idx="10"/>
          </p:nvPr>
        </p:nvSpPr>
        <p:spPr>
          <a:noFill/>
        </p:spPr>
        <p:txBody>
          <a:bodyPr/>
          <a:lstStyle/>
          <a:p>
            <a:fld id="{D5DD0EED-1D71-4D80-BFDE-D3F5A6492C05}" type="datetime1">
              <a:rPr lang="en-US" smtClean="0"/>
              <a:t>9/23/2014</a:t>
            </a:fld>
            <a:endParaRPr lang="en-US"/>
          </a:p>
        </p:txBody>
      </p:sp>
      <p:sp>
        <p:nvSpPr>
          <p:cNvPr id="14340" name="Footer Placeholder 4"/>
          <p:cNvSpPr>
            <a:spLocks noGrp="1"/>
          </p:cNvSpPr>
          <p:nvPr>
            <p:ph type="ftr" sz="quarter" idx="11"/>
          </p:nvPr>
        </p:nvSpPr>
        <p:spPr>
          <a:noFill/>
        </p:spPr>
        <p:txBody>
          <a:bodyPr/>
          <a:lstStyle/>
          <a:p>
            <a:r>
              <a:rPr lang="en-US" smtClean="0"/>
              <a:t>CPSC503 Winter 2014</a:t>
            </a:r>
            <a:endParaRPr lang="en-US"/>
          </a:p>
        </p:txBody>
      </p:sp>
      <p:sp>
        <p:nvSpPr>
          <p:cNvPr id="14341" name="Slide Number Placeholder 5"/>
          <p:cNvSpPr>
            <a:spLocks noGrp="1"/>
          </p:cNvSpPr>
          <p:nvPr>
            <p:ph type="sldNum" sz="quarter" idx="12"/>
          </p:nvPr>
        </p:nvSpPr>
        <p:spPr>
          <a:noFill/>
        </p:spPr>
        <p:txBody>
          <a:bodyPr/>
          <a:lstStyle/>
          <a:p>
            <a:fld id="{3B9DB0EA-6D28-42EE-94AE-67AE32A4C100}" type="slidenum">
              <a:rPr lang="en-US" smtClean="0"/>
              <a:pPr/>
              <a:t>35</a:t>
            </a:fld>
            <a:endParaRPr lang="en-US" smtClean="0"/>
          </a:p>
        </p:txBody>
      </p:sp>
      <p:sp>
        <p:nvSpPr>
          <p:cNvPr id="14342" name="Rectangle 2"/>
          <p:cNvSpPr>
            <a:spLocks noGrp="1" noChangeArrowheads="1"/>
          </p:cNvSpPr>
          <p:nvPr>
            <p:ph type="title"/>
          </p:nvPr>
        </p:nvSpPr>
        <p:spPr>
          <a:xfrm>
            <a:off x="762000" y="-228600"/>
            <a:ext cx="7772400" cy="1143000"/>
          </a:xfrm>
        </p:spPr>
        <p:txBody>
          <a:bodyPr/>
          <a:lstStyle/>
          <a:p>
            <a:pPr eaLnBrk="1" hangingPunct="1"/>
            <a:r>
              <a:rPr lang="en-US" smtClean="0"/>
              <a:t>Dependency Grammars</a:t>
            </a:r>
          </a:p>
        </p:txBody>
      </p:sp>
      <p:sp>
        <p:nvSpPr>
          <p:cNvPr id="14343" name="Rectangle 3"/>
          <p:cNvSpPr>
            <a:spLocks noGrp="1" noChangeArrowheads="1"/>
          </p:cNvSpPr>
          <p:nvPr>
            <p:ph type="body" idx="1"/>
          </p:nvPr>
        </p:nvSpPr>
        <p:spPr>
          <a:xfrm>
            <a:off x="304800" y="609600"/>
            <a:ext cx="8458200" cy="2286000"/>
          </a:xfrm>
        </p:spPr>
        <p:txBody>
          <a:bodyPr/>
          <a:lstStyle/>
          <a:p>
            <a:pPr eaLnBrk="1" hangingPunct="1">
              <a:lnSpc>
                <a:spcPct val="90000"/>
              </a:lnSpc>
              <a:spcAft>
                <a:spcPct val="20000"/>
              </a:spcAft>
            </a:pPr>
            <a:r>
              <a:rPr lang="en-US" sz="3200" smtClean="0"/>
              <a:t>Syntactic structure: </a:t>
            </a:r>
            <a:r>
              <a:rPr lang="en-US" sz="3200" b="0" smtClean="0"/>
              <a:t>binary relations between words</a:t>
            </a:r>
          </a:p>
          <a:p>
            <a:pPr eaLnBrk="1" hangingPunct="1">
              <a:lnSpc>
                <a:spcPct val="90000"/>
              </a:lnSpc>
              <a:spcAft>
                <a:spcPct val="20000"/>
              </a:spcAft>
            </a:pPr>
            <a:r>
              <a:rPr lang="en-US" sz="3200" smtClean="0"/>
              <a:t>Links: </a:t>
            </a:r>
            <a:r>
              <a:rPr lang="en-US" sz="3200" b="0" smtClean="0"/>
              <a:t>grammatical function or very general semantic relation</a:t>
            </a:r>
          </a:p>
        </p:txBody>
      </p:sp>
      <p:sp>
        <p:nvSpPr>
          <p:cNvPr id="14344" name="Rectangle 4"/>
          <p:cNvSpPr>
            <a:spLocks noChangeArrowheads="1"/>
          </p:cNvSpPr>
          <p:nvPr/>
        </p:nvSpPr>
        <p:spPr bwMode="auto">
          <a:xfrm>
            <a:off x="304800" y="4648200"/>
            <a:ext cx="8839200" cy="1981200"/>
          </a:xfrm>
          <a:prstGeom prst="rect">
            <a:avLst/>
          </a:prstGeom>
          <a:solidFill>
            <a:schemeClr val="bg1"/>
          </a:solidFill>
          <a:ln w="9525">
            <a:noFill/>
            <a:miter lim="800000"/>
            <a:headEnd/>
            <a:tailEnd/>
          </a:ln>
        </p:spPr>
        <p:txBody>
          <a:bodyPr/>
          <a:lstStyle/>
          <a:p>
            <a:pPr marL="342900" indent="-342900">
              <a:lnSpc>
                <a:spcPct val="90000"/>
              </a:lnSpc>
              <a:spcBef>
                <a:spcPct val="20000"/>
              </a:spcBef>
              <a:spcAft>
                <a:spcPct val="20000"/>
              </a:spcAft>
              <a:buFontTx/>
              <a:buChar char="•"/>
            </a:pPr>
            <a:r>
              <a:rPr lang="en-US" sz="3200">
                <a:latin typeface="Comic Sans MS" pitchFamily="66" charset="0"/>
              </a:rPr>
              <a:t>Abstract away from word-order variations (simpler grammars)</a:t>
            </a:r>
          </a:p>
          <a:p>
            <a:pPr marL="342900" indent="-342900">
              <a:lnSpc>
                <a:spcPct val="90000"/>
              </a:lnSpc>
              <a:spcBef>
                <a:spcPct val="20000"/>
              </a:spcBef>
              <a:spcAft>
                <a:spcPct val="20000"/>
              </a:spcAft>
              <a:buFontTx/>
              <a:buChar char="•"/>
            </a:pPr>
            <a:r>
              <a:rPr lang="en-US" sz="3200">
                <a:latin typeface="Comic Sans MS" pitchFamily="66" charset="0"/>
              </a:rPr>
              <a:t>Useful features in many NLP applications (for classification, summarization and NLG)</a:t>
            </a:r>
          </a:p>
        </p:txBody>
      </p:sp>
      <p:pic>
        <p:nvPicPr>
          <p:cNvPr id="14345" name="Picture 5"/>
          <p:cNvPicPr>
            <a:picLocks noChangeAspect="1" noChangeArrowheads="1"/>
          </p:cNvPicPr>
          <p:nvPr/>
        </p:nvPicPr>
        <p:blipFill>
          <a:blip r:embed="rId3" cstate="print"/>
          <a:srcRect/>
          <a:stretch>
            <a:fillRect/>
          </a:stretch>
        </p:blipFill>
        <p:spPr bwMode="auto">
          <a:xfrm>
            <a:off x="685800" y="2590800"/>
            <a:ext cx="8001000" cy="20907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41314" name="Ink 9"/>
              <p14:cNvContentPartPr>
                <a14:cpLocks xmlns:a14="http://schemas.microsoft.com/office/drawing/2010/main" noRot="1" noChangeAspect="1" noEditPoints="1" noChangeArrowheads="1" noChangeShapeType="1"/>
              </p14:cNvContentPartPr>
              <p14:nvPr/>
            </p14:nvContentPartPr>
            <p14:xfrm>
              <a:off x="5702300" y="2859088"/>
              <a:ext cx="3032125" cy="1100137"/>
            </p14:xfrm>
          </p:contentPart>
        </mc:Choice>
        <mc:Fallback xmlns="">
          <p:pic>
            <p:nvPicPr>
              <p:cNvPr id="141314" name="Ink 9"/>
              <p:cNvPicPr>
                <a:picLocks noRot="1" noChangeAspect="1" noEditPoints="1" noChangeArrowheads="1" noChangeShapeType="1"/>
              </p:cNvPicPr>
              <p:nvPr/>
            </p:nvPicPr>
            <p:blipFill>
              <a:blip r:embed="rId5"/>
              <a:stretch>
                <a:fillRect/>
              </a:stretch>
            </p:blipFill>
            <p:spPr>
              <a:xfrm>
                <a:off x="5692221" y="2848288"/>
                <a:ext cx="3046524" cy="1115977"/>
              </a:xfrm>
              <a:prstGeom prst="rect">
                <a:avLst/>
              </a:prstGeom>
            </p:spPr>
          </p:pic>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 at course syllabus in class </a:t>
            </a:r>
            <a:endParaRPr lang="en-CA" dirty="0"/>
          </a:p>
        </p:txBody>
      </p:sp>
      <p:sp>
        <p:nvSpPr>
          <p:cNvPr id="3" name="Content Placeholder 2"/>
          <p:cNvSpPr>
            <a:spLocks noGrp="1"/>
          </p:cNvSpPr>
          <p:nvPr>
            <p:ph idx="1"/>
          </p:nvPr>
        </p:nvSpPr>
        <p:spPr/>
        <p:txBody>
          <a:bodyPr/>
          <a:lstStyle/>
          <a:p>
            <a:r>
              <a:rPr lang="en-CA" dirty="0" smtClean="0"/>
              <a:t>Point out links</a:t>
            </a:r>
          </a:p>
          <a:p>
            <a:r>
              <a:rPr lang="en-CA" dirty="0" smtClean="0"/>
              <a:t>Look at schedule</a:t>
            </a:r>
          </a:p>
          <a:p>
            <a:r>
              <a:rPr lang="en-CA" dirty="0" smtClean="0"/>
              <a:t>…..</a:t>
            </a:r>
            <a:endParaRPr lang="en-CA" dirty="0"/>
          </a:p>
        </p:txBody>
      </p:sp>
      <p:sp>
        <p:nvSpPr>
          <p:cNvPr id="4" name="Date Placeholder 3"/>
          <p:cNvSpPr>
            <a:spLocks noGrp="1"/>
          </p:cNvSpPr>
          <p:nvPr>
            <p:ph type="dt" sz="half" idx="10"/>
          </p:nvPr>
        </p:nvSpPr>
        <p:spPr/>
        <p:txBody>
          <a:bodyPr/>
          <a:lstStyle/>
          <a:p>
            <a:pPr>
              <a:defRPr/>
            </a:pPr>
            <a:fld id="{E0222DA9-6A96-4B4A-A23F-4E96553BE2C2}" type="datetime1">
              <a:rPr lang="en-US" smtClean="0"/>
              <a:t>9/23/2014</a:t>
            </a:fld>
            <a:endParaRPr lang="en-US"/>
          </a:p>
        </p:txBody>
      </p:sp>
      <p:sp>
        <p:nvSpPr>
          <p:cNvPr id="5" name="Footer Placeholder 4"/>
          <p:cNvSpPr>
            <a:spLocks noGrp="1"/>
          </p:cNvSpPr>
          <p:nvPr>
            <p:ph type="ftr" sz="quarter" idx="11"/>
          </p:nvPr>
        </p:nvSpPr>
        <p:spPr/>
        <p:txBody>
          <a:bodyPr/>
          <a:lstStyle/>
          <a:p>
            <a:pPr>
              <a:defRPr/>
            </a:pPr>
            <a:r>
              <a:rPr lang="en-US" smtClean="0"/>
              <a:t>CPSC503 Winter 2014</a:t>
            </a:r>
            <a:endParaRPr lang="en-US"/>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36</a:t>
            </a:fld>
            <a:endParaRPr lang="en-US"/>
          </a:p>
        </p:txBody>
      </p:sp>
      <p:sp>
        <p:nvSpPr>
          <p:cNvPr id="7" name="Title 1"/>
          <p:cNvSpPr txBox="1">
            <a:spLocks/>
          </p:cNvSpPr>
          <p:nvPr/>
        </p:nvSpPr>
        <p:spPr bwMode="auto">
          <a:xfrm>
            <a:off x="838200" y="411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kern="0" dirty="0" smtClean="0"/>
              <a:t>Look at Connect</a:t>
            </a:r>
            <a:endParaRPr lang="en-CA" kern="0" dirty="0"/>
          </a:p>
        </p:txBody>
      </p:sp>
    </p:spTree>
    <p:extLst>
      <p:ext uri="{BB962C8B-B14F-4D97-AF65-F5344CB8AC3E}">
        <p14:creationId xmlns:p14="http://schemas.microsoft.com/office/powerpoint/2010/main" val="3251291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DD4A1818-7F82-4137-9602-8D666229DC0B}" type="datetime1">
              <a:rPr lang="en-US" smtClean="0"/>
              <a:t>9/23/2014</a:t>
            </a:fld>
            <a:endParaRPr lang="en-US"/>
          </a:p>
        </p:txBody>
      </p:sp>
      <p:sp>
        <p:nvSpPr>
          <p:cNvPr id="29699" name="Footer Placeholder 4"/>
          <p:cNvSpPr>
            <a:spLocks noGrp="1"/>
          </p:cNvSpPr>
          <p:nvPr>
            <p:ph type="ftr" sz="quarter" idx="11"/>
          </p:nvPr>
        </p:nvSpPr>
        <p:spPr>
          <a:noFill/>
        </p:spPr>
        <p:txBody>
          <a:bodyPr/>
          <a:lstStyle/>
          <a:p>
            <a:r>
              <a:rPr lang="en-US" smtClean="0"/>
              <a:t>CPSC503 Winter 2014</a:t>
            </a:r>
            <a:endParaRPr lang="en-US"/>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37</a:t>
            </a:fld>
            <a:endParaRPr lang="en-US" smtClean="0"/>
          </a:p>
        </p:txBody>
      </p:sp>
      <p:sp>
        <p:nvSpPr>
          <p:cNvPr id="29701" name="Rectangle 2"/>
          <p:cNvSpPr>
            <a:spLocks noGrp="1" noChangeArrowheads="1"/>
          </p:cNvSpPr>
          <p:nvPr>
            <p:ph type="title"/>
          </p:nvPr>
        </p:nvSpPr>
        <p:spPr/>
        <p:txBody>
          <a:bodyPr/>
          <a:lstStyle/>
          <a:p>
            <a:pPr eaLnBrk="1" hangingPunct="1"/>
            <a:r>
              <a:rPr lang="en-US" dirty="0" smtClean="0"/>
              <a:t>Next Time</a:t>
            </a:r>
          </a:p>
        </p:txBody>
      </p:sp>
      <p:sp>
        <p:nvSpPr>
          <p:cNvPr id="29702" name="Rectangle 3"/>
          <p:cNvSpPr>
            <a:spLocks noGrp="1" noChangeArrowheads="1"/>
          </p:cNvSpPr>
          <p:nvPr>
            <p:ph type="body" idx="1"/>
          </p:nvPr>
        </p:nvSpPr>
        <p:spPr>
          <a:xfrm>
            <a:off x="685800" y="1600200"/>
            <a:ext cx="7772400" cy="4114800"/>
          </a:xfrm>
        </p:spPr>
        <p:txBody>
          <a:bodyPr/>
          <a:lstStyle/>
          <a:p>
            <a:pPr eaLnBrk="1" hangingPunct="1">
              <a:buFontTx/>
              <a:buNone/>
            </a:pPr>
            <a:endParaRPr lang="en-US" dirty="0" smtClean="0"/>
          </a:p>
          <a:p>
            <a:pPr eaLnBrk="1" hangingPunct="1"/>
            <a:r>
              <a:rPr lang="en-US" dirty="0" smtClean="0"/>
              <a:t>Read </a:t>
            </a:r>
            <a:r>
              <a:rPr lang="en-US" dirty="0" err="1" smtClean="0"/>
              <a:t>Chp</a:t>
            </a:r>
            <a:r>
              <a:rPr lang="en-US" dirty="0" smtClean="0"/>
              <a:t>. 13 about Parsing (for now skip Sec. 13.4.1)</a:t>
            </a:r>
          </a:p>
        </p:txBody>
      </p:sp>
      <p:sp>
        <p:nvSpPr>
          <p:cNvPr id="7" name="Rectangle 2"/>
          <p:cNvSpPr txBox="1">
            <a:spLocks noChangeArrowheads="1"/>
          </p:cNvSpPr>
          <p:nvPr/>
        </p:nvSpPr>
        <p:spPr bwMode="auto">
          <a:xfrm>
            <a:off x="689429" y="39515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kern="0" dirty="0" smtClean="0">
                <a:solidFill>
                  <a:schemeClr val="tx1"/>
                </a:solidFill>
              </a:rPr>
              <a:t>Work on Assignment 2</a:t>
            </a:r>
          </a:p>
          <a:p>
            <a:pPr eaLnBrk="1" hangingPunct="1"/>
            <a:r>
              <a:rPr lang="en-US" sz="3600" kern="0" dirty="0" smtClean="0">
                <a:solidFill>
                  <a:schemeClr val="tx1"/>
                </a:solidFill>
              </a:rPr>
              <a:t>(will be on Connect by this evening)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27F19AE2-0454-46FB-918D-89FC58C4DA4E}" type="datetime1">
              <a:rPr lang="en-US" smtClean="0"/>
              <a:t>9/23/2014</a:t>
            </a:fld>
            <a:endParaRPr lang="en-US"/>
          </a:p>
        </p:txBody>
      </p:sp>
      <p:sp>
        <p:nvSpPr>
          <p:cNvPr id="20483" name="Footer Placeholder 4"/>
          <p:cNvSpPr>
            <a:spLocks noGrp="1"/>
          </p:cNvSpPr>
          <p:nvPr>
            <p:ph type="ftr" sz="quarter" idx="11"/>
          </p:nvPr>
        </p:nvSpPr>
        <p:spPr>
          <a:noFill/>
        </p:spPr>
        <p:txBody>
          <a:bodyPr/>
          <a:lstStyle/>
          <a:p>
            <a:r>
              <a:rPr lang="en-US" smtClean="0"/>
              <a:t>CPSC503 Winter 2014</a:t>
            </a:r>
            <a:endParaRPr lang="en-US"/>
          </a:p>
        </p:txBody>
      </p:sp>
      <p:sp>
        <p:nvSpPr>
          <p:cNvPr id="20484" name="Slide Number Placeholder 5"/>
          <p:cNvSpPr>
            <a:spLocks noGrp="1"/>
          </p:cNvSpPr>
          <p:nvPr>
            <p:ph type="sldNum" sz="quarter" idx="12"/>
          </p:nvPr>
        </p:nvSpPr>
        <p:spPr>
          <a:noFill/>
        </p:spPr>
        <p:txBody>
          <a:bodyPr/>
          <a:lstStyle/>
          <a:p>
            <a:fld id="{AB6C18CD-A7D8-41D0-8E88-0CEA40CA3F88}" type="slidenum">
              <a:rPr lang="en-US" smtClean="0"/>
              <a:pPr/>
              <a:t>4</a:t>
            </a:fld>
            <a:endParaRPr lang="en-US" smtClean="0"/>
          </a:p>
        </p:txBody>
      </p:sp>
      <p:sp>
        <p:nvSpPr>
          <p:cNvPr id="20485" name="Rectangle 2"/>
          <p:cNvSpPr>
            <a:spLocks noGrp="1" noChangeArrowheads="1"/>
          </p:cNvSpPr>
          <p:nvPr>
            <p:ph type="title"/>
          </p:nvPr>
        </p:nvSpPr>
        <p:spPr>
          <a:xfrm>
            <a:off x="381000" y="0"/>
            <a:ext cx="8382000" cy="1143000"/>
          </a:xfrm>
        </p:spPr>
        <p:txBody>
          <a:bodyPr/>
          <a:lstStyle/>
          <a:p>
            <a:pPr eaLnBrk="1" hangingPunct="1"/>
            <a:r>
              <a:rPr lang="en-US" smtClean="0"/>
              <a:t>Parts of Speech Tagging: What</a:t>
            </a:r>
          </a:p>
        </p:txBody>
      </p:sp>
      <p:sp>
        <p:nvSpPr>
          <p:cNvPr id="523267" name="Rectangle 3"/>
          <p:cNvSpPr>
            <a:spLocks noGrp="1" noChangeArrowheads="1"/>
          </p:cNvSpPr>
          <p:nvPr>
            <p:ph type="body" idx="1"/>
          </p:nvPr>
        </p:nvSpPr>
        <p:spPr>
          <a:xfrm>
            <a:off x="990600" y="2514600"/>
            <a:ext cx="7772400" cy="1447800"/>
          </a:xfrm>
        </p:spPr>
        <p:txBody>
          <a:bodyPr/>
          <a:lstStyle/>
          <a:p>
            <a:pPr eaLnBrk="1" hangingPunct="1"/>
            <a:r>
              <a:rPr lang="en-US" smtClean="0"/>
              <a:t>Brainpower_NN ,_, not_RB physical_JJ plant_NN ,_, is_VBZ now_RB a_DT firm_NN 's_POS chief_JJ asset_NN ._.</a:t>
            </a:r>
          </a:p>
        </p:txBody>
      </p:sp>
      <p:sp>
        <p:nvSpPr>
          <p:cNvPr id="523269" name="Rectangle 5"/>
          <p:cNvSpPr>
            <a:spLocks noChangeArrowheads="1"/>
          </p:cNvSpPr>
          <p:nvPr/>
        </p:nvSpPr>
        <p:spPr bwMode="auto">
          <a:xfrm>
            <a:off x="0" y="4267200"/>
            <a:ext cx="9144000" cy="1905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Tag meanings</a:t>
            </a:r>
          </a:p>
          <a:p>
            <a:pPr marL="342900" indent="-342900">
              <a:spcBef>
                <a:spcPct val="20000"/>
              </a:spcBef>
              <a:buFontTx/>
              <a:buChar char="•"/>
            </a:pPr>
            <a:r>
              <a:rPr lang="en-US" sz="2800">
                <a:solidFill>
                  <a:schemeClr val="accent2"/>
                </a:solidFill>
                <a:latin typeface="Comic Sans MS" pitchFamily="66" charset="0"/>
              </a:rPr>
              <a:t>NNP </a:t>
            </a:r>
            <a:r>
              <a:rPr lang="en-US" sz="2800">
                <a:latin typeface="Comic Sans MS" pitchFamily="66" charset="0"/>
              </a:rPr>
              <a:t>(Proper N sing), </a:t>
            </a:r>
            <a:r>
              <a:rPr lang="en-US" sz="2800">
                <a:solidFill>
                  <a:schemeClr val="accent2"/>
                </a:solidFill>
                <a:latin typeface="Comic Sans MS" pitchFamily="66" charset="0"/>
              </a:rPr>
              <a:t>RB </a:t>
            </a:r>
            <a:r>
              <a:rPr lang="en-US" sz="2800">
                <a:latin typeface="Comic Sans MS" pitchFamily="66" charset="0"/>
              </a:rPr>
              <a:t>(Adv), </a:t>
            </a:r>
            <a:r>
              <a:rPr lang="en-US" sz="2800">
                <a:solidFill>
                  <a:schemeClr val="accent2"/>
                </a:solidFill>
                <a:latin typeface="Comic Sans MS" pitchFamily="66" charset="0"/>
              </a:rPr>
              <a:t>JJ </a:t>
            </a:r>
            <a:r>
              <a:rPr lang="en-US" sz="2800">
                <a:latin typeface="Comic Sans MS" pitchFamily="66" charset="0"/>
              </a:rPr>
              <a:t>(Adj), </a:t>
            </a:r>
            <a:r>
              <a:rPr lang="en-US" sz="2800">
                <a:solidFill>
                  <a:schemeClr val="accent2"/>
                </a:solidFill>
                <a:latin typeface="Comic Sans MS" pitchFamily="66" charset="0"/>
              </a:rPr>
              <a:t>NN </a:t>
            </a:r>
            <a:r>
              <a:rPr lang="en-US" sz="2800">
                <a:latin typeface="Comic Sans MS" pitchFamily="66" charset="0"/>
              </a:rPr>
              <a:t>(N sing. or mass), </a:t>
            </a:r>
            <a:r>
              <a:rPr lang="en-US" sz="2800">
                <a:solidFill>
                  <a:schemeClr val="accent2"/>
                </a:solidFill>
                <a:latin typeface="Comic Sans MS" pitchFamily="66" charset="0"/>
              </a:rPr>
              <a:t>VBZ </a:t>
            </a:r>
            <a:r>
              <a:rPr lang="en-US" sz="2800">
                <a:latin typeface="Comic Sans MS" pitchFamily="66" charset="0"/>
              </a:rPr>
              <a:t>(V 3sg pres), </a:t>
            </a:r>
            <a:r>
              <a:rPr lang="en-US" sz="2800">
                <a:solidFill>
                  <a:schemeClr val="accent2"/>
                </a:solidFill>
                <a:latin typeface="Comic Sans MS" pitchFamily="66" charset="0"/>
              </a:rPr>
              <a:t>DT </a:t>
            </a:r>
            <a:r>
              <a:rPr lang="en-US" sz="2800">
                <a:latin typeface="Comic Sans MS" pitchFamily="66" charset="0"/>
              </a:rPr>
              <a:t>(Determiner), </a:t>
            </a:r>
            <a:r>
              <a:rPr lang="en-US" sz="2800">
                <a:solidFill>
                  <a:schemeClr val="accent2"/>
                </a:solidFill>
                <a:latin typeface="Comic Sans MS" pitchFamily="66" charset="0"/>
              </a:rPr>
              <a:t>POS </a:t>
            </a:r>
            <a:r>
              <a:rPr lang="en-US" sz="2800">
                <a:latin typeface="Comic Sans MS" pitchFamily="66" charset="0"/>
              </a:rPr>
              <a:t>(Possessive ending),  </a:t>
            </a:r>
            <a:r>
              <a:rPr lang="en-US" sz="2800">
                <a:solidFill>
                  <a:schemeClr val="accent2"/>
                </a:solidFill>
                <a:latin typeface="Comic Sans MS" pitchFamily="66" charset="0"/>
              </a:rPr>
              <a:t>. </a:t>
            </a:r>
            <a:r>
              <a:rPr lang="en-US" sz="2800">
                <a:latin typeface="Comic Sans MS" pitchFamily="66" charset="0"/>
              </a:rPr>
              <a:t>(sentence-final punct)</a:t>
            </a:r>
          </a:p>
        </p:txBody>
      </p:sp>
      <p:sp>
        <p:nvSpPr>
          <p:cNvPr id="20488" name="Rectangle 7"/>
          <p:cNvSpPr>
            <a:spLocks noChangeArrowheads="1"/>
          </p:cNvSpPr>
          <p:nvPr/>
        </p:nvSpPr>
        <p:spPr bwMode="auto">
          <a:xfrm>
            <a:off x="0" y="22860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Output</a:t>
            </a:r>
          </a:p>
        </p:txBody>
      </p:sp>
      <p:grpSp>
        <p:nvGrpSpPr>
          <p:cNvPr id="20489" name="Group 9"/>
          <p:cNvGrpSpPr>
            <a:grpSpLocks/>
          </p:cNvGrpSpPr>
          <p:nvPr/>
        </p:nvGrpSpPr>
        <p:grpSpPr bwMode="auto">
          <a:xfrm>
            <a:off x="0" y="914400"/>
            <a:ext cx="8763000" cy="1828800"/>
            <a:chOff x="0" y="576"/>
            <a:chExt cx="5520" cy="1152"/>
          </a:xfrm>
        </p:grpSpPr>
        <p:sp>
          <p:nvSpPr>
            <p:cNvPr id="20490" name="Rectangle 4"/>
            <p:cNvSpPr>
              <a:spLocks noChangeArrowheads="1"/>
            </p:cNvSpPr>
            <p:nvPr/>
          </p:nvSpPr>
          <p:spPr bwMode="auto">
            <a:xfrm>
              <a:off x="624" y="816"/>
              <a:ext cx="4896" cy="91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Brainpower, not physical plant, is now a firm's chief asset.</a:t>
              </a:r>
            </a:p>
          </p:txBody>
        </p:sp>
        <p:sp>
          <p:nvSpPr>
            <p:cNvPr id="20491" name="Rectangle 6"/>
            <p:cNvSpPr>
              <a:spLocks noChangeArrowheads="1"/>
            </p:cNvSpPr>
            <p:nvPr/>
          </p:nvSpPr>
          <p:spPr bwMode="auto">
            <a:xfrm>
              <a:off x="0" y="576"/>
              <a:ext cx="115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Input</a:t>
              </a:r>
            </a:p>
          </p:txBody>
        </p:sp>
        <p:sp>
          <p:nvSpPr>
            <p:cNvPr id="20492" name="Line 8"/>
            <p:cNvSpPr>
              <a:spLocks noChangeShapeType="1"/>
            </p:cNvSpPr>
            <p:nvPr/>
          </p:nvSpPr>
          <p:spPr bwMode="auto">
            <a:xfrm>
              <a:off x="2976" y="1248"/>
              <a:ext cx="0" cy="384"/>
            </a:xfrm>
            <a:prstGeom prst="line">
              <a:avLst/>
            </a:prstGeom>
            <a:noFill/>
            <a:ln w="57150">
              <a:solidFill>
                <a:schemeClr val="accent2"/>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Date Placeholder 3"/>
          <p:cNvSpPr>
            <a:spLocks noGrp="1"/>
          </p:cNvSpPr>
          <p:nvPr>
            <p:ph type="dt" sz="quarter" idx="10"/>
          </p:nvPr>
        </p:nvSpPr>
        <p:spPr>
          <a:noFill/>
        </p:spPr>
        <p:txBody>
          <a:bodyPr/>
          <a:lstStyle/>
          <a:p>
            <a:fld id="{784FC8B0-D57A-4663-B219-45966106D048}" type="datetime1">
              <a:rPr lang="en-US" smtClean="0">
                <a:solidFill>
                  <a:srgbClr val="000000"/>
                </a:solidFill>
              </a:rPr>
              <a:t>9/23/2014</a:t>
            </a:fld>
            <a:endParaRPr lang="en-US">
              <a:solidFill>
                <a:srgbClr val="000000"/>
              </a:solidFill>
            </a:endParaRPr>
          </a:p>
        </p:txBody>
      </p:sp>
      <p:sp>
        <p:nvSpPr>
          <p:cNvPr id="4131"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4132" name="Slide Number Placeholder 5"/>
          <p:cNvSpPr>
            <a:spLocks noGrp="1"/>
          </p:cNvSpPr>
          <p:nvPr>
            <p:ph type="sldNum" sz="quarter" idx="12"/>
          </p:nvPr>
        </p:nvSpPr>
        <p:spPr>
          <a:noFill/>
        </p:spPr>
        <p:txBody>
          <a:bodyPr/>
          <a:lstStyle/>
          <a:p>
            <a:fld id="{95DB940F-D694-4114-8447-D3D3CCE57523}" type="slidenum">
              <a:rPr lang="en-US" smtClean="0">
                <a:solidFill>
                  <a:srgbClr val="000000"/>
                </a:solidFill>
              </a:rPr>
              <a:pPr/>
              <a:t>5</a:t>
            </a:fld>
            <a:endParaRPr lang="en-US" smtClean="0">
              <a:solidFill>
                <a:srgbClr val="000000"/>
              </a:solidFill>
            </a:endParaRPr>
          </a:p>
        </p:txBody>
      </p:sp>
      <p:sp>
        <p:nvSpPr>
          <p:cNvPr id="4133" name="Rectangle 2"/>
          <p:cNvSpPr>
            <a:spLocks noGrp="1" noChangeArrowheads="1"/>
          </p:cNvSpPr>
          <p:nvPr>
            <p:ph type="title"/>
          </p:nvPr>
        </p:nvSpPr>
        <p:spPr>
          <a:xfrm>
            <a:off x="0" y="0"/>
            <a:ext cx="7772400" cy="1143000"/>
          </a:xfrm>
        </p:spPr>
        <p:txBody>
          <a:bodyPr/>
          <a:lstStyle/>
          <a:p>
            <a:pPr>
              <a:lnSpc>
                <a:spcPct val="90000"/>
              </a:lnSpc>
            </a:pPr>
            <a:r>
              <a:rPr lang="en-US" smtClean="0"/>
              <a:t>Confusion matrix</a:t>
            </a:r>
          </a:p>
        </p:txBody>
      </p:sp>
      <p:sp>
        <p:nvSpPr>
          <p:cNvPr id="4134" name="Rectangle 3"/>
          <p:cNvSpPr>
            <a:spLocks noGrp="1" noChangeArrowheads="1"/>
          </p:cNvSpPr>
          <p:nvPr>
            <p:ph type="body" idx="1"/>
          </p:nvPr>
        </p:nvSpPr>
        <p:spPr>
          <a:xfrm>
            <a:off x="609600" y="2286000"/>
            <a:ext cx="7772400" cy="4114800"/>
          </a:xfrm>
        </p:spPr>
        <p:txBody>
          <a:bodyPr/>
          <a:lstStyle/>
          <a:p>
            <a:pPr>
              <a:lnSpc>
                <a:spcPct val="90000"/>
              </a:lnSpc>
              <a:buFont typeface="Wingdings" pitchFamily="2" charset="2"/>
              <a:buNone/>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buFontTx/>
              <a:buNone/>
            </a:pPr>
            <a:endParaRPr lang="en-US" sz="2400" smtClean="0"/>
          </a:p>
          <a:p>
            <a:pPr>
              <a:lnSpc>
                <a:spcPct val="90000"/>
              </a:lnSpc>
            </a:pPr>
            <a:r>
              <a:rPr lang="en-US" sz="2400" smtClean="0"/>
              <a:t>Precision</a:t>
            </a:r>
            <a:r>
              <a:rPr lang="en-US" sz="2000" smtClean="0"/>
              <a:t> ?</a:t>
            </a:r>
          </a:p>
          <a:p>
            <a:pPr>
              <a:lnSpc>
                <a:spcPct val="90000"/>
              </a:lnSpc>
            </a:pPr>
            <a:r>
              <a:rPr lang="en-US" sz="2000" smtClean="0"/>
              <a:t>Recall ?</a:t>
            </a:r>
          </a:p>
          <a:p>
            <a:pPr>
              <a:lnSpc>
                <a:spcPct val="90000"/>
              </a:lnSpc>
            </a:pPr>
            <a:endParaRPr lang="en-US" sz="2400" smtClean="0"/>
          </a:p>
        </p:txBody>
      </p:sp>
      <p:pic>
        <p:nvPicPr>
          <p:cNvPr id="4135"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p:sp>
        <p:nvSpPr>
          <p:cNvPr id="8" name="Rectangle 7"/>
          <p:cNvSpPr/>
          <p:nvPr/>
        </p:nvSpPr>
        <p:spPr>
          <a:xfrm>
            <a:off x="2057400" y="1676400"/>
            <a:ext cx="6248400" cy="27432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104450" name="Ink 6"/>
              <p14:cNvContentPartPr>
                <a14:cpLocks xmlns:a14="http://schemas.microsoft.com/office/drawing/2010/main" noRot="1" noChangeAspect="1" noEditPoints="1" noChangeArrowheads="1" noChangeShapeType="1"/>
              </p14:cNvContentPartPr>
              <p14:nvPr/>
            </p14:nvContentPartPr>
            <p14:xfrm>
              <a:off x="50309463" y="64135000"/>
              <a:ext cx="0" cy="0"/>
            </p14:xfrm>
          </p:contentPart>
        </mc:Choice>
        <mc:Fallback xmlns="">
          <p:pic>
            <p:nvPicPr>
              <p:cNvPr id="104450" name="Ink 6"/>
              <p:cNvPicPr>
                <a:picLocks noRot="1" noChangeAspect="1" noEditPoints="1" noChangeArrowheads="1" noChangeShapeType="1"/>
              </p:cNvPicPr>
              <p:nvPr/>
            </p:nvPicPr>
            <p:blipFill>
              <a:blip r:embed="rId5"/>
              <a:stretch>
                <a:fillRect/>
              </a:stretch>
            </p:blipFill>
            <p:spPr>
              <a:xfrm>
                <a:off x="50309463" y="641350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4451" name="Ink 7"/>
              <p14:cNvContentPartPr>
                <a14:cpLocks xmlns:a14="http://schemas.microsoft.com/office/drawing/2010/main" noRot="1" noChangeAspect="1" noEditPoints="1" noChangeArrowheads="1" noChangeShapeType="1"/>
              </p14:cNvContentPartPr>
              <p14:nvPr/>
            </p14:nvContentPartPr>
            <p14:xfrm>
              <a:off x="56153050" y="62993588"/>
              <a:ext cx="0" cy="0"/>
            </p14:xfrm>
          </p:contentPart>
        </mc:Choice>
        <mc:Fallback xmlns="">
          <p:pic>
            <p:nvPicPr>
              <p:cNvPr id="104451" name="Ink 7"/>
              <p:cNvPicPr>
                <a:picLocks noRot="1" noChangeAspect="1" noEditPoints="1" noChangeArrowheads="1" noChangeShapeType="1"/>
              </p:cNvPicPr>
              <p:nvPr/>
            </p:nvPicPr>
            <p:blipFill>
              <a:blip r:embed="rId7"/>
              <a:stretch>
                <a:fillRect/>
              </a:stretch>
            </p:blipFill>
            <p:spPr>
              <a:xfrm>
                <a:off x="56153050" y="629935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4482" name="Ink 34"/>
              <p14:cNvContentPartPr>
                <a14:cpLocks xmlns:a14="http://schemas.microsoft.com/office/drawing/2010/main" noRot="1" noChangeAspect="1" noEditPoints="1" noChangeArrowheads="1" noChangeShapeType="1"/>
              </p14:cNvContentPartPr>
              <p14:nvPr/>
            </p14:nvContentPartPr>
            <p14:xfrm>
              <a:off x="7724775" y="774700"/>
              <a:ext cx="887413" cy="498475"/>
            </p14:xfrm>
          </p:contentPart>
        </mc:Choice>
        <mc:Fallback xmlns="">
          <p:pic>
            <p:nvPicPr>
              <p:cNvPr id="104482" name="Ink 34"/>
              <p:cNvPicPr>
                <a:picLocks noRot="1" noChangeAspect="1" noEditPoints="1" noChangeArrowheads="1" noChangeShapeType="1"/>
              </p:cNvPicPr>
              <p:nvPr/>
            </p:nvPicPr>
            <p:blipFill>
              <a:blip r:embed="rId9"/>
              <a:stretch>
                <a:fillRect/>
              </a:stretch>
            </p:blipFill>
            <p:spPr>
              <a:xfrm>
                <a:off x="7719375" y="768222"/>
                <a:ext cx="900373" cy="5114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4483" name="Ink 35"/>
              <p14:cNvContentPartPr>
                <a14:cpLocks xmlns:a14="http://schemas.microsoft.com/office/drawing/2010/main" noRot="1" noChangeAspect="1" noEditPoints="1" noChangeArrowheads="1" noChangeShapeType="1"/>
              </p14:cNvContentPartPr>
              <p14:nvPr/>
            </p14:nvContentPartPr>
            <p14:xfrm>
              <a:off x="171450" y="4010025"/>
              <a:ext cx="719138" cy="701675"/>
            </p14:xfrm>
          </p:contentPart>
        </mc:Choice>
        <mc:Fallback xmlns="">
          <p:pic>
            <p:nvPicPr>
              <p:cNvPr id="104483" name="Ink 35"/>
              <p:cNvPicPr>
                <a:picLocks noRot="1" noChangeAspect="1" noEditPoints="1" noChangeArrowheads="1" noChangeShapeType="1"/>
              </p:cNvPicPr>
              <p:nvPr/>
            </p:nvPicPr>
            <p:blipFill>
              <a:blip r:embed="rId11"/>
              <a:stretch>
                <a:fillRect/>
              </a:stretch>
            </p:blipFill>
            <p:spPr>
              <a:xfrm>
                <a:off x="162812" y="4005705"/>
                <a:ext cx="731016" cy="71571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4484" name="Ink 36"/>
              <p14:cNvContentPartPr>
                <a14:cpLocks xmlns:a14="http://schemas.microsoft.com/office/drawing/2010/main" noRot="1" noChangeAspect="1" noEditPoints="1" noChangeArrowheads="1" noChangeShapeType="1"/>
              </p14:cNvContentPartPr>
              <p14:nvPr/>
            </p14:nvContentPartPr>
            <p14:xfrm>
              <a:off x="87313" y="2616200"/>
              <a:ext cx="696912" cy="474663"/>
            </p14:xfrm>
          </p:contentPart>
        </mc:Choice>
        <mc:Fallback xmlns="">
          <p:pic>
            <p:nvPicPr>
              <p:cNvPr id="104484" name="Ink 36"/>
              <p:cNvPicPr>
                <a:picLocks noRot="1" noChangeAspect="1" noEditPoints="1" noChangeArrowheads="1" noChangeShapeType="1"/>
              </p:cNvPicPr>
              <p:nvPr/>
            </p:nvPicPr>
            <p:blipFill>
              <a:blip r:embed="rId13"/>
              <a:stretch>
                <a:fillRect/>
              </a:stretch>
            </p:blipFill>
            <p:spPr>
              <a:xfrm>
                <a:off x="79034" y="2608283"/>
                <a:ext cx="708431" cy="49157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4485" name="Ink 37"/>
              <p14:cNvContentPartPr>
                <a14:cpLocks xmlns:a14="http://schemas.microsoft.com/office/drawing/2010/main" noRot="1" noChangeAspect="1" noEditPoints="1" noChangeArrowheads="1" noChangeShapeType="1"/>
              </p14:cNvContentPartPr>
              <p14:nvPr/>
            </p14:nvContentPartPr>
            <p14:xfrm>
              <a:off x="176213" y="3057525"/>
              <a:ext cx="688975" cy="376238"/>
            </p14:xfrm>
          </p:contentPart>
        </mc:Choice>
        <mc:Fallback xmlns="">
          <p:pic>
            <p:nvPicPr>
              <p:cNvPr id="104485" name="Ink 37"/>
              <p:cNvPicPr>
                <a:picLocks noRot="1" noChangeAspect="1" noEditPoints="1" noChangeArrowheads="1" noChangeShapeType="1"/>
              </p:cNvPicPr>
              <p:nvPr/>
            </p:nvPicPr>
            <p:blipFill>
              <a:blip r:embed="rId15"/>
              <a:stretch>
                <a:fillRect/>
              </a:stretch>
            </p:blipFill>
            <p:spPr>
              <a:xfrm>
                <a:off x="173333" y="3051764"/>
                <a:ext cx="696534" cy="38667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4486" name="Ink 38"/>
              <p14:cNvContentPartPr>
                <a14:cpLocks xmlns:a14="http://schemas.microsoft.com/office/drawing/2010/main" noRot="1" noChangeAspect="1" noEditPoints="1" noChangeArrowheads="1" noChangeShapeType="1"/>
              </p14:cNvContentPartPr>
              <p14:nvPr/>
            </p14:nvContentPartPr>
            <p14:xfrm>
              <a:off x="2301875" y="758825"/>
              <a:ext cx="1592263" cy="523875"/>
            </p14:xfrm>
          </p:contentPart>
        </mc:Choice>
        <mc:Fallback xmlns="">
          <p:pic>
            <p:nvPicPr>
              <p:cNvPr id="104486" name="Ink 38"/>
              <p:cNvPicPr>
                <a:picLocks noRot="1" noChangeAspect="1" noEditPoints="1" noChangeArrowheads="1" noChangeShapeType="1"/>
              </p:cNvPicPr>
              <p:nvPr/>
            </p:nvPicPr>
            <p:blipFill>
              <a:blip r:embed="rId17"/>
              <a:stretch>
                <a:fillRect/>
              </a:stretch>
            </p:blipFill>
            <p:spPr>
              <a:xfrm>
                <a:off x="2296115" y="752344"/>
                <a:ext cx="1601983" cy="53611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4487" name="Ink 39"/>
              <p14:cNvContentPartPr>
                <a14:cpLocks xmlns:a14="http://schemas.microsoft.com/office/drawing/2010/main" noRot="1" noChangeAspect="1" noEditPoints="1" noChangeArrowheads="1" noChangeShapeType="1"/>
              </p14:cNvContentPartPr>
              <p14:nvPr/>
            </p14:nvContentPartPr>
            <p14:xfrm>
              <a:off x="4151313" y="830263"/>
              <a:ext cx="806450" cy="277812"/>
            </p14:xfrm>
          </p:contentPart>
        </mc:Choice>
        <mc:Fallback xmlns="">
          <p:pic>
            <p:nvPicPr>
              <p:cNvPr id="104487" name="Ink 39"/>
              <p:cNvPicPr>
                <a:picLocks noRot="1" noChangeAspect="1" noEditPoints="1" noChangeArrowheads="1" noChangeShapeType="1"/>
              </p:cNvPicPr>
              <p:nvPr/>
            </p:nvPicPr>
            <p:blipFill>
              <a:blip r:embed="rId19"/>
              <a:stretch>
                <a:fillRect/>
              </a:stretch>
            </p:blipFill>
            <p:spPr>
              <a:xfrm>
                <a:off x="4148074" y="827384"/>
                <a:ext cx="813287" cy="28393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488" name="Ink 40"/>
              <p14:cNvContentPartPr>
                <a14:cpLocks xmlns:a14="http://schemas.microsoft.com/office/drawing/2010/main" noRot="1" noChangeAspect="1" noEditPoints="1" noChangeArrowheads="1" noChangeShapeType="1"/>
              </p14:cNvContentPartPr>
              <p14:nvPr/>
            </p14:nvContentPartPr>
            <p14:xfrm>
              <a:off x="2409825" y="1179513"/>
              <a:ext cx="134938" cy="173037"/>
            </p14:xfrm>
          </p:contentPart>
        </mc:Choice>
        <mc:Fallback xmlns="">
          <p:pic>
            <p:nvPicPr>
              <p:cNvPr id="104488" name="Ink 40"/>
              <p:cNvPicPr>
                <a:picLocks noRot="1" noChangeAspect="1" noEditPoints="1" noChangeArrowheads="1" noChangeShapeType="1"/>
              </p:cNvPicPr>
              <p:nvPr/>
            </p:nvPicPr>
            <p:blipFill>
              <a:blip r:embed="rId21"/>
              <a:stretch>
                <a:fillRect/>
              </a:stretch>
            </p:blipFill>
            <p:spPr>
              <a:xfrm>
                <a:off x="2404068" y="1171958"/>
                <a:ext cx="147892" cy="18778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4489" name="Ink 41"/>
              <p14:cNvContentPartPr>
                <a14:cpLocks xmlns:a14="http://schemas.microsoft.com/office/drawing/2010/main" noRot="1" noChangeAspect="1" noEditPoints="1" noChangeArrowheads="1" noChangeShapeType="1"/>
              </p14:cNvContentPartPr>
              <p14:nvPr/>
            </p14:nvContentPartPr>
            <p14:xfrm>
              <a:off x="644525" y="1827213"/>
              <a:ext cx="403225" cy="266700"/>
            </p14:xfrm>
          </p:contentPart>
        </mc:Choice>
        <mc:Fallback xmlns="">
          <p:pic>
            <p:nvPicPr>
              <p:cNvPr id="104489" name="Ink 41"/>
              <p:cNvPicPr>
                <a:picLocks noRot="1" noChangeAspect="1" noEditPoints="1" noChangeArrowheads="1" noChangeShapeType="1"/>
              </p:cNvPicPr>
              <p:nvPr/>
            </p:nvPicPr>
            <p:blipFill>
              <a:blip r:embed="rId23"/>
              <a:stretch>
                <a:fillRect/>
              </a:stretch>
            </p:blipFill>
            <p:spPr>
              <a:xfrm>
                <a:off x="640925" y="1824334"/>
                <a:ext cx="412226" cy="27209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4490" name="Ink 42"/>
              <p14:cNvContentPartPr>
                <a14:cpLocks xmlns:a14="http://schemas.microsoft.com/office/drawing/2010/main" noRot="1" noChangeAspect="1" noEditPoints="1" noChangeArrowheads="1" noChangeShapeType="1"/>
              </p14:cNvContentPartPr>
              <p14:nvPr/>
            </p14:nvContentPartPr>
            <p14:xfrm>
              <a:off x="2052638" y="1690688"/>
              <a:ext cx="736600" cy="596900"/>
            </p14:xfrm>
          </p:contentPart>
        </mc:Choice>
        <mc:Fallback xmlns="">
          <p:pic>
            <p:nvPicPr>
              <p:cNvPr id="104490" name="Ink 42"/>
              <p:cNvPicPr>
                <a:picLocks noRot="1" noChangeAspect="1" noEditPoints="1" noChangeArrowheads="1" noChangeShapeType="1"/>
              </p:cNvPicPr>
              <p:nvPr/>
            </p:nvPicPr>
            <p:blipFill>
              <a:blip r:embed="rId25"/>
              <a:stretch>
                <a:fillRect/>
              </a:stretch>
            </p:blipFill>
            <p:spPr>
              <a:xfrm>
                <a:off x="2048686" y="1681699"/>
                <a:ext cx="745583" cy="61056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4491" name="Ink 43"/>
              <p14:cNvContentPartPr>
                <a14:cpLocks xmlns:a14="http://schemas.microsoft.com/office/drawing/2010/main" noRot="1" noChangeAspect="1" noEditPoints="1" noChangeArrowheads="1" noChangeShapeType="1"/>
              </p14:cNvContentPartPr>
              <p14:nvPr/>
            </p14:nvContentPartPr>
            <p14:xfrm>
              <a:off x="3889375" y="1852613"/>
              <a:ext cx="227013" cy="279400"/>
            </p14:xfrm>
          </p:contentPart>
        </mc:Choice>
        <mc:Fallback xmlns="">
          <p:pic>
            <p:nvPicPr>
              <p:cNvPr id="104491" name="Ink 43"/>
              <p:cNvPicPr>
                <a:picLocks noRot="1" noChangeAspect="1" noEditPoints="1" noChangeArrowheads="1" noChangeShapeType="1"/>
              </p:cNvPicPr>
              <p:nvPr/>
            </p:nvPicPr>
            <p:blipFill>
              <a:blip r:embed="rId27"/>
              <a:stretch>
                <a:fillRect/>
              </a:stretch>
            </p:blipFill>
            <p:spPr>
              <a:xfrm>
                <a:off x="3881460" y="1844702"/>
                <a:ext cx="242843" cy="29809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4492" name="Ink 44"/>
              <p14:cNvContentPartPr>
                <a14:cpLocks xmlns:a14="http://schemas.microsoft.com/office/drawing/2010/main" noRot="1" noChangeAspect="1" noEditPoints="1" noChangeArrowheads="1" noChangeShapeType="1"/>
              </p14:cNvContentPartPr>
              <p14:nvPr/>
            </p14:nvContentPartPr>
            <p14:xfrm>
              <a:off x="5187950" y="2401888"/>
              <a:ext cx="1800225" cy="531812"/>
            </p14:xfrm>
          </p:contentPart>
        </mc:Choice>
        <mc:Fallback xmlns="">
          <p:pic>
            <p:nvPicPr>
              <p:cNvPr id="104492" name="Ink 44"/>
              <p:cNvPicPr>
                <a:picLocks noRot="1" noChangeAspect="1" noEditPoints="1" noChangeArrowheads="1" noChangeShapeType="1"/>
              </p:cNvPicPr>
              <p:nvPr/>
            </p:nvPicPr>
            <p:blipFill>
              <a:blip r:embed="rId29"/>
              <a:stretch>
                <a:fillRect/>
              </a:stretch>
            </p:blipFill>
            <p:spPr>
              <a:xfrm>
                <a:off x="5183270" y="2396487"/>
                <a:ext cx="1807424" cy="54657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493" name="Ink 45"/>
              <p14:cNvContentPartPr>
                <a14:cpLocks xmlns:a14="http://schemas.microsoft.com/office/drawing/2010/main" noRot="1" noChangeAspect="1" noEditPoints="1" noChangeArrowheads="1" noChangeShapeType="1"/>
              </p14:cNvContentPartPr>
              <p14:nvPr/>
            </p14:nvContentPartPr>
            <p14:xfrm>
              <a:off x="3627438" y="2867025"/>
              <a:ext cx="1254125" cy="606425"/>
            </p14:xfrm>
          </p:contentPart>
        </mc:Choice>
        <mc:Fallback xmlns="">
          <p:pic>
            <p:nvPicPr>
              <p:cNvPr id="104493" name="Ink 45"/>
              <p:cNvPicPr>
                <a:picLocks noRot="1" noChangeAspect="1" noEditPoints="1" noChangeArrowheads="1" noChangeShapeType="1"/>
              </p:cNvPicPr>
              <p:nvPr/>
            </p:nvPicPr>
            <p:blipFill>
              <a:blip r:embed="rId31"/>
              <a:stretch>
                <a:fillRect/>
              </a:stretch>
            </p:blipFill>
            <p:spPr>
              <a:xfrm>
                <a:off x="3621679" y="2863786"/>
                <a:ext cx="1263124" cy="6193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4494" name="Ink 46"/>
              <p14:cNvContentPartPr>
                <a14:cpLocks xmlns:a14="http://schemas.microsoft.com/office/drawing/2010/main" noRot="1" noChangeAspect="1" noEditPoints="1" noChangeArrowheads="1" noChangeShapeType="1"/>
              </p14:cNvContentPartPr>
              <p14:nvPr/>
            </p14:nvContentPartPr>
            <p14:xfrm>
              <a:off x="6211888" y="2824163"/>
              <a:ext cx="2562225" cy="809625"/>
            </p14:xfrm>
          </p:contentPart>
        </mc:Choice>
        <mc:Fallback xmlns="">
          <p:pic>
            <p:nvPicPr>
              <p:cNvPr id="104494" name="Ink 46"/>
              <p:cNvPicPr>
                <a:picLocks noRot="1" noChangeAspect="1" noEditPoints="1" noChangeArrowheads="1" noChangeShapeType="1"/>
              </p:cNvPicPr>
              <p:nvPr/>
            </p:nvPicPr>
            <p:blipFill>
              <a:blip r:embed="rId33"/>
              <a:stretch>
                <a:fillRect/>
              </a:stretch>
            </p:blipFill>
            <p:spPr>
              <a:xfrm>
                <a:off x="6206488" y="2821283"/>
                <a:ext cx="2572665" cy="8211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4495" name="Ink 47"/>
              <p14:cNvContentPartPr>
                <a14:cpLocks xmlns:a14="http://schemas.microsoft.com/office/drawing/2010/main" noRot="1" noChangeAspect="1" noEditPoints="1" noChangeArrowheads="1" noChangeShapeType="1"/>
              </p14:cNvContentPartPr>
              <p14:nvPr/>
            </p14:nvContentPartPr>
            <p14:xfrm>
              <a:off x="6373813" y="3446463"/>
              <a:ext cx="355600" cy="290512"/>
            </p14:xfrm>
          </p:contentPart>
        </mc:Choice>
        <mc:Fallback xmlns="">
          <p:pic>
            <p:nvPicPr>
              <p:cNvPr id="104495" name="Ink 47"/>
              <p:cNvPicPr>
                <a:picLocks noRot="1" noChangeAspect="1" noEditPoints="1" noChangeArrowheads="1" noChangeShapeType="1"/>
              </p:cNvPicPr>
              <p:nvPr/>
            </p:nvPicPr>
            <p:blipFill>
              <a:blip r:embed="rId35"/>
              <a:stretch>
                <a:fillRect/>
              </a:stretch>
            </p:blipFill>
            <p:spPr>
              <a:xfrm>
                <a:off x="6365175" y="3435663"/>
                <a:ext cx="366757" cy="30923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4496" name="Ink 48"/>
              <p14:cNvContentPartPr>
                <a14:cpLocks xmlns:a14="http://schemas.microsoft.com/office/drawing/2010/main" noRot="1" noChangeAspect="1" noEditPoints="1" noChangeArrowheads="1" noChangeShapeType="1"/>
              </p14:cNvContentPartPr>
              <p14:nvPr/>
            </p14:nvContentPartPr>
            <p14:xfrm>
              <a:off x="7089775" y="3622675"/>
              <a:ext cx="1516063" cy="635000"/>
            </p14:xfrm>
          </p:contentPart>
        </mc:Choice>
        <mc:Fallback xmlns="">
          <p:pic>
            <p:nvPicPr>
              <p:cNvPr id="104496" name="Ink 48"/>
              <p:cNvPicPr>
                <a:picLocks noRot="1" noChangeAspect="1" noEditPoints="1" noChangeArrowheads="1" noChangeShapeType="1"/>
              </p:cNvPicPr>
              <p:nvPr/>
            </p:nvPicPr>
            <p:blipFill>
              <a:blip r:embed="rId37"/>
              <a:stretch>
                <a:fillRect/>
              </a:stretch>
            </p:blipFill>
            <p:spPr>
              <a:xfrm>
                <a:off x="7080054" y="3617635"/>
                <a:ext cx="1536944" cy="65119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4497" name="Ink 49"/>
              <p14:cNvContentPartPr>
                <a14:cpLocks xmlns:a14="http://schemas.microsoft.com/office/drawing/2010/main" noRot="1" noChangeAspect="1" noEditPoints="1" noChangeArrowheads="1" noChangeShapeType="1"/>
              </p14:cNvContentPartPr>
              <p14:nvPr/>
            </p14:nvContentPartPr>
            <p14:xfrm>
              <a:off x="3084513" y="3957638"/>
              <a:ext cx="1633537" cy="539750"/>
            </p14:xfrm>
          </p:contentPart>
        </mc:Choice>
        <mc:Fallback xmlns="">
          <p:pic>
            <p:nvPicPr>
              <p:cNvPr id="104497" name="Ink 49"/>
              <p:cNvPicPr>
                <a:picLocks noRot="1" noChangeAspect="1" noEditPoints="1" noChangeArrowheads="1" noChangeShapeType="1"/>
              </p:cNvPicPr>
              <p:nvPr/>
            </p:nvPicPr>
            <p:blipFill>
              <a:blip r:embed="rId39"/>
              <a:stretch>
                <a:fillRect/>
              </a:stretch>
            </p:blipFill>
            <p:spPr>
              <a:xfrm>
                <a:off x="3081273" y="3954757"/>
                <a:ext cx="1647216" cy="5523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4498" name="Ink 50"/>
              <p14:cNvContentPartPr>
                <a14:cpLocks xmlns:a14="http://schemas.microsoft.com/office/drawing/2010/main" noRot="1" noChangeAspect="1" noEditPoints="1" noChangeArrowheads="1" noChangeShapeType="1"/>
              </p14:cNvContentPartPr>
              <p14:nvPr/>
            </p14:nvContentPartPr>
            <p14:xfrm>
              <a:off x="7113588" y="4081463"/>
              <a:ext cx="195262" cy="166687"/>
            </p14:xfrm>
          </p:contentPart>
        </mc:Choice>
        <mc:Fallback xmlns="">
          <p:pic>
            <p:nvPicPr>
              <p:cNvPr id="104498" name="Ink 50"/>
              <p:cNvPicPr>
                <a:picLocks noRot="1" noChangeAspect="1" noEditPoints="1" noChangeArrowheads="1" noChangeShapeType="1"/>
              </p:cNvPicPr>
              <p:nvPr/>
            </p:nvPicPr>
            <p:blipFill>
              <a:blip r:embed="rId41"/>
              <a:stretch>
                <a:fillRect/>
              </a:stretch>
            </p:blipFill>
            <p:spPr>
              <a:xfrm>
                <a:off x="7107103" y="4078223"/>
                <a:ext cx="205710" cy="17748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4499" name="Ink 51"/>
              <p14:cNvContentPartPr>
                <a14:cpLocks xmlns:a14="http://schemas.microsoft.com/office/drawing/2010/main" noRot="1" noChangeAspect="1" noEditPoints="1" noChangeArrowheads="1" noChangeShapeType="1"/>
              </p14:cNvContentPartPr>
              <p14:nvPr/>
            </p14:nvContentPartPr>
            <p14:xfrm>
              <a:off x="2155825" y="4924425"/>
              <a:ext cx="2217738" cy="1546225"/>
            </p14:xfrm>
          </p:contentPart>
        </mc:Choice>
        <mc:Fallback xmlns="">
          <p:pic>
            <p:nvPicPr>
              <p:cNvPr id="104499" name="Ink 51"/>
              <p:cNvPicPr>
                <a:picLocks noRot="1" noChangeAspect="1" noEditPoints="1" noChangeArrowheads="1" noChangeShapeType="1"/>
              </p:cNvPicPr>
              <p:nvPr/>
            </p:nvPicPr>
            <p:blipFill>
              <a:blip r:embed="rId43"/>
              <a:stretch>
                <a:fillRect/>
              </a:stretch>
            </p:blipFill>
            <p:spPr>
              <a:xfrm>
                <a:off x="2151145" y="4921905"/>
                <a:ext cx="2224938" cy="15609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4500" name="Ink 52"/>
              <p14:cNvContentPartPr>
                <a14:cpLocks xmlns:a14="http://schemas.microsoft.com/office/drawing/2010/main" noRot="1" noChangeAspect="1" noEditPoints="1" noChangeArrowheads="1" noChangeShapeType="1"/>
              </p14:cNvContentPartPr>
              <p14:nvPr/>
            </p14:nvContentPartPr>
            <p14:xfrm>
              <a:off x="4722813" y="4875213"/>
              <a:ext cx="3381375" cy="1255712"/>
            </p14:xfrm>
          </p:contentPart>
        </mc:Choice>
        <mc:Fallback xmlns="">
          <p:pic>
            <p:nvPicPr>
              <p:cNvPr id="104500" name="Ink 52"/>
              <p:cNvPicPr>
                <a:picLocks noRot="1" noChangeAspect="1" noEditPoints="1" noChangeArrowheads="1" noChangeShapeType="1"/>
              </p:cNvPicPr>
              <p:nvPr/>
            </p:nvPicPr>
            <p:blipFill>
              <a:blip r:embed="rId45"/>
              <a:stretch>
                <a:fillRect/>
              </a:stretch>
            </p:blipFill>
            <p:spPr>
              <a:xfrm>
                <a:off x="4714893" y="4871613"/>
                <a:ext cx="3396495" cy="12686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4501" name="Ink 53"/>
              <p14:cNvContentPartPr>
                <a14:cpLocks xmlns:a14="http://schemas.microsoft.com/office/drawing/2010/main" noRot="1" noChangeAspect="1" noEditPoints="1" noChangeArrowheads="1" noChangeShapeType="1"/>
              </p14:cNvContentPartPr>
              <p14:nvPr/>
            </p14:nvContentPartPr>
            <p14:xfrm>
              <a:off x="5275263" y="4929188"/>
              <a:ext cx="1309687" cy="417512"/>
            </p14:xfrm>
          </p:contentPart>
        </mc:Choice>
        <mc:Fallback xmlns="">
          <p:pic>
            <p:nvPicPr>
              <p:cNvPr id="104501" name="Ink 53"/>
              <p:cNvPicPr>
                <a:picLocks noRot="1" noChangeAspect="1" noEditPoints="1" noChangeArrowheads="1" noChangeShapeType="1"/>
              </p:cNvPicPr>
              <p:nvPr/>
            </p:nvPicPr>
            <p:blipFill>
              <a:blip r:embed="rId47"/>
              <a:stretch>
                <a:fillRect/>
              </a:stretch>
            </p:blipFill>
            <p:spPr>
              <a:xfrm>
                <a:off x="5269863" y="4921270"/>
                <a:ext cx="1319407" cy="4347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4502" name="Ink 54"/>
              <p14:cNvContentPartPr>
                <a14:cpLocks xmlns:a14="http://schemas.microsoft.com/office/drawing/2010/main" noRot="1" noChangeAspect="1" noEditPoints="1" noChangeArrowheads="1" noChangeShapeType="1"/>
              </p14:cNvContentPartPr>
              <p14:nvPr/>
            </p14:nvContentPartPr>
            <p14:xfrm>
              <a:off x="2122488" y="4197350"/>
              <a:ext cx="322262" cy="344488"/>
            </p14:xfrm>
          </p:contentPart>
        </mc:Choice>
        <mc:Fallback xmlns="">
          <p:pic>
            <p:nvPicPr>
              <p:cNvPr id="104502" name="Ink 54"/>
              <p:cNvPicPr>
                <a:picLocks noRot="1" noChangeAspect="1" noEditPoints="1" noChangeArrowheads="1" noChangeShapeType="1"/>
              </p:cNvPicPr>
              <p:nvPr/>
            </p:nvPicPr>
            <p:blipFill>
              <a:blip r:embed="rId49"/>
              <a:stretch>
                <a:fillRect/>
              </a:stretch>
            </p:blipFill>
            <p:spPr>
              <a:xfrm>
                <a:off x="2112406" y="4188351"/>
                <a:ext cx="336305" cy="36428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4503" name="Ink 55"/>
              <p14:cNvContentPartPr>
                <a14:cpLocks xmlns:a14="http://schemas.microsoft.com/office/drawing/2010/main" noRot="1" noChangeAspect="1" noEditPoints="1" noChangeArrowheads="1" noChangeShapeType="1"/>
              </p14:cNvContentPartPr>
              <p14:nvPr/>
            </p14:nvContentPartPr>
            <p14:xfrm>
              <a:off x="2027238" y="2035175"/>
              <a:ext cx="5435600" cy="3284538"/>
            </p14:xfrm>
          </p:contentPart>
        </mc:Choice>
        <mc:Fallback xmlns="">
          <p:pic>
            <p:nvPicPr>
              <p:cNvPr id="104503" name="Ink 55"/>
              <p:cNvPicPr>
                <a:picLocks noRot="1" noChangeAspect="1" noEditPoints="1" noChangeArrowheads="1" noChangeShapeType="1"/>
              </p:cNvPicPr>
              <p:nvPr/>
            </p:nvPicPr>
            <p:blipFill>
              <a:blip r:embed="rId51"/>
              <a:stretch>
                <a:fillRect/>
              </a:stretch>
            </p:blipFill>
            <p:spPr>
              <a:xfrm>
                <a:off x="2024718" y="2032655"/>
                <a:ext cx="5441360" cy="329029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4504" name="Ink 56"/>
              <p14:cNvContentPartPr>
                <a14:cpLocks xmlns:a14="http://schemas.microsoft.com/office/drawing/2010/main" noRot="1" noChangeAspect="1" noEditPoints="1" noChangeArrowheads="1" noChangeShapeType="1"/>
              </p14:cNvContentPartPr>
              <p14:nvPr/>
            </p14:nvContentPartPr>
            <p14:xfrm>
              <a:off x="2541588" y="1687513"/>
              <a:ext cx="28575" cy="12700"/>
            </p14:xfrm>
          </p:contentPart>
        </mc:Choice>
        <mc:Fallback xmlns="">
          <p:pic>
            <p:nvPicPr>
              <p:cNvPr id="104504" name="Ink 56"/>
              <p:cNvPicPr>
                <a:picLocks noRot="1" noChangeAspect="1" noEditPoints="1" noChangeArrowheads="1" noChangeShapeType="1"/>
              </p:cNvPicPr>
              <p:nvPr/>
            </p:nvPicPr>
            <p:blipFill>
              <a:blip r:embed="rId53"/>
              <a:stretch>
                <a:fillRect/>
              </a:stretch>
            </p:blipFill>
            <p:spPr>
              <a:xfrm>
                <a:off x="2538694" y="1683884"/>
                <a:ext cx="34001" cy="1923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4505" name="Ink 57"/>
              <p14:cNvContentPartPr>
                <a14:cpLocks xmlns:a14="http://schemas.microsoft.com/office/drawing/2010/main" noRot="1" noChangeAspect="1" noEditPoints="1" noChangeArrowheads="1" noChangeShapeType="1"/>
              </p14:cNvContentPartPr>
              <p14:nvPr/>
            </p14:nvContentPartPr>
            <p14:xfrm>
              <a:off x="2798763" y="1689100"/>
              <a:ext cx="5513387" cy="3770313"/>
            </p14:xfrm>
          </p:contentPart>
        </mc:Choice>
        <mc:Fallback xmlns="">
          <p:pic>
            <p:nvPicPr>
              <p:cNvPr id="104505" name="Ink 57"/>
              <p:cNvPicPr>
                <a:picLocks noRot="1" noChangeAspect="1" noEditPoints="1" noChangeArrowheads="1" noChangeShapeType="1"/>
              </p:cNvPicPr>
              <p:nvPr/>
            </p:nvPicPr>
            <p:blipFill>
              <a:blip r:embed="rId55"/>
              <a:stretch>
                <a:fillRect/>
              </a:stretch>
            </p:blipFill>
            <p:spPr>
              <a:xfrm>
                <a:off x="2796243" y="1686580"/>
                <a:ext cx="5529587" cy="378651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4506" name="Ink 58"/>
              <p14:cNvContentPartPr>
                <a14:cpLocks xmlns:a14="http://schemas.microsoft.com/office/drawing/2010/main" noRot="1" noChangeAspect="1" noEditPoints="1" noChangeArrowheads="1" noChangeShapeType="1"/>
              </p14:cNvContentPartPr>
              <p14:nvPr/>
            </p14:nvContentPartPr>
            <p14:xfrm>
              <a:off x="2662238" y="2185988"/>
              <a:ext cx="5010150" cy="3094037"/>
            </p14:xfrm>
          </p:contentPart>
        </mc:Choice>
        <mc:Fallback xmlns="">
          <p:pic>
            <p:nvPicPr>
              <p:cNvPr id="104506" name="Ink 58"/>
              <p:cNvPicPr>
                <a:picLocks noRot="1" noChangeAspect="1" noEditPoints="1" noChangeArrowheads="1" noChangeShapeType="1"/>
              </p:cNvPicPr>
              <p:nvPr/>
            </p:nvPicPr>
            <p:blipFill>
              <a:blip r:embed="rId57"/>
              <a:stretch>
                <a:fillRect/>
              </a:stretch>
            </p:blipFill>
            <p:spPr>
              <a:xfrm>
                <a:off x="2659718" y="2183468"/>
                <a:ext cx="5022390" cy="310591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4507" name="Ink 59"/>
              <p14:cNvContentPartPr>
                <a14:cpLocks xmlns:a14="http://schemas.microsoft.com/office/drawing/2010/main" noRot="1" noChangeAspect="1" noEditPoints="1" noChangeArrowheads="1" noChangeShapeType="1"/>
              </p14:cNvContentPartPr>
              <p14:nvPr/>
            </p14:nvContentPartPr>
            <p14:xfrm>
              <a:off x="4438650" y="5376863"/>
              <a:ext cx="2743200" cy="184150"/>
            </p14:xfrm>
          </p:contentPart>
        </mc:Choice>
        <mc:Fallback xmlns="">
          <p:pic>
            <p:nvPicPr>
              <p:cNvPr id="104507" name="Ink 59"/>
              <p:cNvPicPr>
                <a:picLocks noRot="1" noChangeAspect="1" noEditPoints="1" noChangeArrowheads="1" noChangeShapeType="1"/>
              </p:cNvPicPr>
              <p:nvPr/>
            </p:nvPicPr>
            <p:blipFill>
              <a:blip r:embed="rId59"/>
              <a:stretch>
                <a:fillRect/>
              </a:stretch>
            </p:blipFill>
            <p:spPr>
              <a:xfrm>
                <a:off x="4435410" y="5372547"/>
                <a:ext cx="2749680" cy="19170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4508" name="Ink 60"/>
              <p14:cNvContentPartPr>
                <a14:cpLocks xmlns:a14="http://schemas.microsoft.com/office/drawing/2010/main" noRot="1" noChangeAspect="1" noEditPoints="1" noChangeArrowheads="1" noChangeShapeType="1"/>
              </p14:cNvContentPartPr>
              <p14:nvPr/>
            </p14:nvContentPartPr>
            <p14:xfrm>
              <a:off x="4473575" y="6034088"/>
              <a:ext cx="3551238" cy="53975"/>
            </p14:xfrm>
          </p:contentPart>
        </mc:Choice>
        <mc:Fallback xmlns="">
          <p:pic>
            <p:nvPicPr>
              <p:cNvPr id="104508" name="Ink 60"/>
              <p:cNvPicPr>
                <a:picLocks noRot="1" noChangeAspect="1" noEditPoints="1" noChangeArrowheads="1" noChangeShapeType="1"/>
              </p:cNvPicPr>
              <p:nvPr/>
            </p:nvPicPr>
            <p:blipFill>
              <a:blip r:embed="rId61"/>
              <a:stretch>
                <a:fillRect/>
              </a:stretch>
            </p:blipFill>
            <p:spPr>
              <a:xfrm>
                <a:off x="4469615" y="6031209"/>
                <a:ext cx="3558798" cy="6081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4509" name="Ink 61"/>
              <p14:cNvContentPartPr>
                <a14:cpLocks xmlns:a14="http://schemas.microsoft.com/office/drawing/2010/main" noRot="1" noChangeAspect="1" noEditPoints="1" noChangeArrowheads="1" noChangeShapeType="1"/>
              </p14:cNvContentPartPr>
              <p14:nvPr/>
            </p14:nvContentPartPr>
            <p14:xfrm>
              <a:off x="2647950" y="1373188"/>
              <a:ext cx="180975" cy="3273425"/>
            </p14:xfrm>
          </p:contentPart>
        </mc:Choice>
        <mc:Fallback xmlns="">
          <p:pic>
            <p:nvPicPr>
              <p:cNvPr id="104509" name="Ink 61"/>
              <p:cNvPicPr>
                <a:picLocks noRot="1" noChangeAspect="1" noEditPoints="1" noChangeArrowheads="1" noChangeShapeType="1"/>
              </p:cNvPicPr>
              <p:nvPr/>
            </p:nvPicPr>
            <p:blipFill>
              <a:blip r:embed="rId63"/>
              <a:stretch>
                <a:fillRect/>
              </a:stretch>
            </p:blipFill>
            <p:spPr>
              <a:xfrm>
                <a:off x="2636796" y="1366708"/>
                <a:ext cx="200044" cy="328998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4510" name="Ink 62"/>
              <p14:cNvContentPartPr>
                <a14:cpLocks xmlns:a14="http://schemas.microsoft.com/office/drawing/2010/main" noRot="1" noChangeAspect="1" noEditPoints="1" noChangeArrowheads="1" noChangeShapeType="1"/>
              </p14:cNvContentPartPr>
              <p14:nvPr/>
            </p14:nvContentPartPr>
            <p14:xfrm>
              <a:off x="6977063" y="3386138"/>
              <a:ext cx="1719262" cy="42862"/>
            </p14:xfrm>
          </p:contentPart>
        </mc:Choice>
        <mc:Fallback xmlns="">
          <p:pic>
            <p:nvPicPr>
              <p:cNvPr id="104510" name="Ink 62"/>
              <p:cNvPicPr>
                <a:picLocks noRot="1" noChangeAspect="1" noEditPoints="1" noChangeArrowheads="1" noChangeShapeType="1"/>
              </p:cNvPicPr>
              <p:nvPr/>
            </p:nvPicPr>
            <p:blipFill>
              <a:blip r:embed="rId65"/>
              <a:stretch>
                <a:fillRect/>
              </a:stretch>
            </p:blipFill>
            <p:spPr>
              <a:xfrm>
                <a:off x="6973444" y="3375865"/>
                <a:ext cx="1728673" cy="5809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4511" name="Ink 63"/>
              <p14:cNvContentPartPr>
                <a14:cpLocks xmlns:a14="http://schemas.microsoft.com/office/drawing/2010/main" noRot="1" noChangeAspect="1" noEditPoints="1" noChangeArrowheads="1" noChangeShapeType="1"/>
              </p14:cNvContentPartPr>
              <p14:nvPr/>
            </p14:nvContentPartPr>
            <p14:xfrm>
              <a:off x="2028825" y="2130425"/>
              <a:ext cx="6138863" cy="171450"/>
            </p14:xfrm>
          </p:contentPart>
        </mc:Choice>
        <mc:Fallback xmlns="">
          <p:pic>
            <p:nvPicPr>
              <p:cNvPr id="104511" name="Ink 63"/>
              <p:cNvPicPr>
                <a:picLocks noRot="1" noChangeAspect="1" noEditPoints="1" noChangeArrowheads="1" noChangeShapeType="1"/>
              </p:cNvPicPr>
              <p:nvPr/>
            </p:nvPicPr>
            <p:blipFill>
              <a:blip r:embed="rId67"/>
              <a:stretch>
                <a:fillRect/>
              </a:stretch>
            </p:blipFill>
            <p:spPr>
              <a:xfrm>
                <a:off x="2026305" y="2124662"/>
                <a:ext cx="6144623" cy="18441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4512" name="Ink 64"/>
              <p14:cNvContentPartPr>
                <a14:cpLocks xmlns:a14="http://schemas.microsoft.com/office/drawing/2010/main" noRot="1" noChangeAspect="1" noEditPoints="1" noChangeArrowheads="1" noChangeShapeType="1"/>
              </p14:cNvContentPartPr>
              <p14:nvPr/>
            </p14:nvContentPartPr>
            <p14:xfrm>
              <a:off x="2005013" y="1677988"/>
              <a:ext cx="6226175" cy="631825"/>
            </p14:xfrm>
          </p:contentPart>
        </mc:Choice>
        <mc:Fallback xmlns="">
          <p:pic>
            <p:nvPicPr>
              <p:cNvPr id="104512" name="Ink 64"/>
              <p:cNvPicPr>
                <a:picLocks noRot="1" noChangeAspect="1" noEditPoints="1" noChangeArrowheads="1" noChangeShapeType="1"/>
              </p:cNvPicPr>
              <p:nvPr/>
            </p:nvPicPr>
            <p:blipFill>
              <a:blip r:embed="rId69"/>
              <a:stretch>
                <a:fillRect/>
              </a:stretch>
            </p:blipFill>
            <p:spPr>
              <a:xfrm>
                <a:off x="2002493" y="1674748"/>
                <a:ext cx="6232295" cy="637945"/>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Date Placeholder 3"/>
          <p:cNvSpPr>
            <a:spLocks noGrp="1"/>
          </p:cNvSpPr>
          <p:nvPr>
            <p:ph type="dt" sz="quarter" idx="10"/>
          </p:nvPr>
        </p:nvSpPr>
        <p:spPr>
          <a:noFill/>
        </p:spPr>
        <p:txBody>
          <a:bodyPr/>
          <a:lstStyle/>
          <a:p>
            <a:fld id="{6FC01DB3-F66F-4EF1-B470-BAAA0B73C071}" type="datetime1">
              <a:rPr lang="en-US" smtClean="0">
                <a:solidFill>
                  <a:srgbClr val="000000"/>
                </a:solidFill>
              </a:rPr>
              <a:t>9/23/2014</a:t>
            </a:fld>
            <a:endParaRPr lang="en-US">
              <a:solidFill>
                <a:srgbClr val="000000"/>
              </a:solidFill>
            </a:endParaRPr>
          </a:p>
        </p:txBody>
      </p:sp>
      <p:sp>
        <p:nvSpPr>
          <p:cNvPr id="5140"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5141" name="Slide Number Placeholder 5"/>
          <p:cNvSpPr>
            <a:spLocks noGrp="1"/>
          </p:cNvSpPr>
          <p:nvPr>
            <p:ph type="sldNum" sz="quarter" idx="12"/>
          </p:nvPr>
        </p:nvSpPr>
        <p:spPr>
          <a:noFill/>
        </p:spPr>
        <p:txBody>
          <a:bodyPr/>
          <a:lstStyle/>
          <a:p>
            <a:fld id="{F6312BDC-49F6-4317-8CB8-D897E4469F46}" type="slidenum">
              <a:rPr lang="en-US" smtClean="0">
                <a:solidFill>
                  <a:srgbClr val="000000"/>
                </a:solidFill>
              </a:rPr>
              <a:pPr/>
              <a:t>6</a:t>
            </a:fld>
            <a:endParaRPr lang="en-US" smtClean="0">
              <a:solidFill>
                <a:srgbClr val="000000"/>
              </a:solidFill>
            </a:endParaRPr>
          </a:p>
        </p:txBody>
      </p:sp>
      <p:sp>
        <p:nvSpPr>
          <p:cNvPr id="5142" name="Rectangle 2"/>
          <p:cNvSpPr>
            <a:spLocks noGrp="1" noChangeArrowheads="1"/>
          </p:cNvSpPr>
          <p:nvPr>
            <p:ph type="title"/>
          </p:nvPr>
        </p:nvSpPr>
        <p:spPr>
          <a:xfrm>
            <a:off x="0" y="0"/>
            <a:ext cx="7772400" cy="1143000"/>
          </a:xfrm>
        </p:spPr>
        <p:txBody>
          <a:bodyPr/>
          <a:lstStyle/>
          <a:p>
            <a:pPr>
              <a:lnSpc>
                <a:spcPct val="90000"/>
              </a:lnSpc>
            </a:pPr>
            <a:r>
              <a:rPr lang="en-US" smtClean="0"/>
              <a:t>Error Analysis (textbook)</a:t>
            </a:r>
          </a:p>
        </p:txBody>
      </p:sp>
      <p:sp>
        <p:nvSpPr>
          <p:cNvPr id="5143" name="Rectangle 3"/>
          <p:cNvSpPr>
            <a:spLocks noGrp="1" noChangeArrowheads="1"/>
          </p:cNvSpPr>
          <p:nvPr>
            <p:ph type="body" idx="1"/>
          </p:nvPr>
        </p:nvSpPr>
        <p:spPr/>
        <p:txBody>
          <a:bodyPr/>
          <a:lstStyle/>
          <a:p>
            <a:pPr>
              <a:lnSpc>
                <a:spcPct val="90000"/>
              </a:lnSpc>
            </a:pPr>
            <a:r>
              <a:rPr lang="en-US" sz="2400" smtClean="0"/>
              <a:t>Look at a confusion matrix</a:t>
            </a:r>
          </a:p>
          <a:p>
            <a:pPr>
              <a:lnSpc>
                <a:spcPct val="90000"/>
              </a:lnSpc>
              <a:buFont typeface="Wingdings" pitchFamily="2" charset="2"/>
              <a:buNone/>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buFontTx/>
              <a:buNone/>
            </a:pPr>
            <a:endParaRPr lang="en-US" sz="2400" smtClean="0"/>
          </a:p>
          <a:p>
            <a:pPr>
              <a:lnSpc>
                <a:spcPct val="90000"/>
              </a:lnSpc>
            </a:pPr>
            <a:r>
              <a:rPr lang="en-US" sz="2400" smtClean="0"/>
              <a:t>See what errors are causing problems</a:t>
            </a:r>
          </a:p>
          <a:p>
            <a:pPr lvl="1">
              <a:lnSpc>
                <a:spcPct val="90000"/>
              </a:lnSpc>
            </a:pPr>
            <a:r>
              <a:rPr lang="en-US" sz="2000" smtClean="0"/>
              <a:t>Noun (NN) vs ProperNoun (NNP) vs Adj (JJ)</a:t>
            </a:r>
          </a:p>
          <a:p>
            <a:pPr lvl="1">
              <a:lnSpc>
                <a:spcPct val="90000"/>
              </a:lnSpc>
            </a:pPr>
            <a:r>
              <a:rPr lang="en-US" sz="2000" smtClean="0"/>
              <a:t>Past tense (VBD) vs Past Participle (VBN)</a:t>
            </a:r>
          </a:p>
        </p:txBody>
      </p:sp>
      <p:pic>
        <p:nvPicPr>
          <p:cNvPr id="5144"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05474" name="Ink 6"/>
              <p14:cNvContentPartPr>
                <a14:cpLocks xmlns:a14="http://schemas.microsoft.com/office/drawing/2010/main" noRot="1" noChangeAspect="1" noEditPoints="1" noChangeArrowheads="1" noChangeShapeType="1"/>
              </p14:cNvContentPartPr>
              <p14:nvPr/>
            </p14:nvContentPartPr>
            <p14:xfrm>
              <a:off x="50309463" y="64135000"/>
              <a:ext cx="0" cy="0"/>
            </p14:xfrm>
          </p:contentPart>
        </mc:Choice>
        <mc:Fallback xmlns="">
          <p:pic>
            <p:nvPicPr>
              <p:cNvPr id="105474" name="Ink 6"/>
              <p:cNvPicPr>
                <a:picLocks noRot="1" noChangeAspect="1" noEditPoints="1" noChangeArrowheads="1" noChangeShapeType="1"/>
              </p:cNvPicPr>
              <p:nvPr/>
            </p:nvPicPr>
            <p:blipFill>
              <a:blip r:embed="rId5"/>
              <a:stretch>
                <a:fillRect/>
              </a:stretch>
            </p:blipFill>
            <p:spPr>
              <a:xfrm>
                <a:off x="50309463" y="641350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5475" name="Ink 7"/>
              <p14:cNvContentPartPr>
                <a14:cpLocks xmlns:a14="http://schemas.microsoft.com/office/drawing/2010/main" noRot="1" noChangeAspect="1" noEditPoints="1" noChangeArrowheads="1" noChangeShapeType="1"/>
              </p14:cNvContentPartPr>
              <p14:nvPr/>
            </p14:nvContentPartPr>
            <p14:xfrm>
              <a:off x="56153050" y="62993588"/>
              <a:ext cx="0" cy="0"/>
            </p14:xfrm>
          </p:contentPart>
        </mc:Choice>
        <mc:Fallback xmlns="">
          <p:pic>
            <p:nvPicPr>
              <p:cNvPr id="105475" name="Ink 7"/>
              <p:cNvPicPr>
                <a:picLocks noRot="1" noChangeAspect="1" noEditPoints="1" noChangeArrowheads="1" noChangeShapeType="1"/>
              </p:cNvPicPr>
              <p:nvPr/>
            </p:nvPicPr>
            <p:blipFill>
              <a:blip r:embed="rId7"/>
              <a:stretch>
                <a:fillRect/>
              </a:stretch>
            </p:blipFill>
            <p:spPr>
              <a:xfrm>
                <a:off x="56153050" y="629935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5476" name="Ink 23"/>
              <p14:cNvContentPartPr>
                <a14:cpLocks xmlns:a14="http://schemas.microsoft.com/office/drawing/2010/main" noRot="1" noChangeAspect="1" noEditPoints="1" noChangeArrowheads="1" noChangeShapeType="1"/>
              </p14:cNvContentPartPr>
              <p14:nvPr/>
            </p14:nvContentPartPr>
            <p14:xfrm>
              <a:off x="8281988" y="1573213"/>
              <a:ext cx="23812" cy="11112"/>
            </p14:xfrm>
          </p:contentPart>
        </mc:Choice>
        <mc:Fallback xmlns="">
          <p:pic>
            <p:nvPicPr>
              <p:cNvPr id="105476" name="Ink 23"/>
              <p:cNvPicPr>
                <a:picLocks noRot="1" noChangeAspect="1" noEditPoints="1" noChangeArrowheads="1" noChangeShapeType="1"/>
              </p:cNvPicPr>
              <p:nvPr/>
            </p:nvPicPr>
            <p:blipFill>
              <a:blip r:embed="rId9"/>
              <a:stretch>
                <a:fillRect/>
              </a:stretch>
            </p:blipFill>
            <p:spPr>
              <a:xfrm>
                <a:off x="8275133" y="1566402"/>
                <a:ext cx="37161" cy="286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5477" name="Ink 24"/>
              <p14:cNvContentPartPr>
                <a14:cpLocks xmlns:a14="http://schemas.microsoft.com/office/drawing/2010/main" noRot="1" noChangeAspect="1" noEditPoints="1" noChangeArrowheads="1" noChangeShapeType="1"/>
              </p14:cNvContentPartPr>
              <p14:nvPr/>
            </p14:nvContentPartPr>
            <p14:xfrm>
              <a:off x="8440738" y="1600200"/>
              <a:ext cx="11112" cy="6350"/>
            </p14:xfrm>
          </p:contentPart>
        </mc:Choice>
        <mc:Fallback xmlns="">
          <p:pic>
            <p:nvPicPr>
              <p:cNvPr id="105477" name="Ink 24"/>
              <p:cNvPicPr>
                <a:picLocks noRot="1" noChangeAspect="1" noEditPoints="1" noChangeArrowheads="1" noChangeShapeType="1"/>
              </p:cNvPicPr>
              <p:nvPr/>
            </p:nvPicPr>
            <p:blipFill>
              <a:blip r:embed="rId11"/>
              <a:stretch>
                <a:fillRect/>
              </a:stretch>
            </p:blipFill>
            <p:spPr>
              <a:xfrm>
                <a:off x="8436489" y="1596091"/>
                <a:ext cx="21244" cy="2241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5478" name="Ink 25"/>
              <p14:cNvContentPartPr>
                <a14:cpLocks xmlns:a14="http://schemas.microsoft.com/office/drawing/2010/main" noRot="1" noChangeAspect="1" noEditPoints="1" noChangeArrowheads="1" noChangeShapeType="1"/>
              </p14:cNvContentPartPr>
              <p14:nvPr/>
            </p14:nvContentPartPr>
            <p14:xfrm>
              <a:off x="8569325" y="1600200"/>
              <a:ext cx="11113" cy="22225"/>
            </p14:xfrm>
          </p:contentPart>
        </mc:Choice>
        <mc:Fallback xmlns="">
          <p:pic>
            <p:nvPicPr>
              <p:cNvPr id="105478" name="Ink 25"/>
              <p:cNvPicPr>
                <a:picLocks noRot="1" noChangeAspect="1" noEditPoints="1" noChangeArrowheads="1" noChangeShapeType="1"/>
              </p:cNvPicPr>
              <p:nvPr/>
            </p:nvPicPr>
            <p:blipFill>
              <a:blip r:embed="rId13"/>
              <a:stretch>
                <a:fillRect/>
              </a:stretch>
            </p:blipFill>
            <p:spPr>
              <a:xfrm>
                <a:off x="8566457" y="1597332"/>
                <a:ext cx="20434" cy="3154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5479" name="Ink 26"/>
              <p14:cNvContentPartPr>
                <a14:cpLocks xmlns:a14="http://schemas.microsoft.com/office/drawing/2010/main" noRot="1" noChangeAspect="1" noEditPoints="1" noChangeArrowheads="1" noChangeShapeType="1"/>
              </p14:cNvContentPartPr>
              <p14:nvPr/>
            </p14:nvContentPartPr>
            <p14:xfrm>
              <a:off x="8705850" y="1628775"/>
              <a:ext cx="12700" cy="9525"/>
            </p14:xfrm>
          </p:contentPart>
        </mc:Choice>
        <mc:Fallback xmlns="">
          <p:pic>
            <p:nvPicPr>
              <p:cNvPr id="105479" name="Ink 26"/>
              <p:cNvPicPr>
                <a:picLocks noRot="1" noChangeAspect="1" noEditPoints="1" noChangeArrowheads="1" noChangeShapeType="1"/>
              </p:cNvPicPr>
              <p:nvPr/>
            </p:nvPicPr>
            <p:blipFill>
              <a:blip r:embed="rId15"/>
              <a:stretch>
                <a:fillRect/>
              </a:stretch>
            </p:blipFill>
            <p:spPr>
              <a:xfrm>
                <a:off x="8702584" y="1625478"/>
                <a:ext cx="29391" cy="2637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5480" name="Ink 27"/>
              <p14:cNvContentPartPr>
                <a14:cpLocks xmlns:a14="http://schemas.microsoft.com/office/drawing/2010/main" noRot="1" noChangeAspect="1" noEditPoints="1" noChangeArrowheads="1" noChangeShapeType="1"/>
              </p14:cNvContentPartPr>
              <p14:nvPr/>
            </p14:nvContentPartPr>
            <p14:xfrm>
              <a:off x="1530350" y="4483100"/>
              <a:ext cx="3175" cy="19050"/>
            </p14:xfrm>
          </p:contentPart>
        </mc:Choice>
        <mc:Fallback xmlns="">
          <p:pic>
            <p:nvPicPr>
              <p:cNvPr id="105480" name="Ink 27"/>
              <p:cNvPicPr>
                <a:picLocks noRot="1" noChangeAspect="1" noEditPoints="1" noChangeArrowheads="1" noChangeShapeType="1"/>
              </p:cNvPicPr>
              <p:nvPr/>
            </p:nvPicPr>
            <p:blipFill>
              <a:blip r:embed="rId17"/>
              <a:stretch>
                <a:fillRect/>
              </a:stretch>
            </p:blipFill>
            <p:spPr>
              <a:xfrm>
                <a:off x="1522942" y="4474114"/>
                <a:ext cx="22931" cy="3234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481" name="Ink 28"/>
              <p14:cNvContentPartPr>
                <a14:cpLocks xmlns:a14="http://schemas.microsoft.com/office/drawing/2010/main" noRot="1" noChangeAspect="1" noEditPoints="1" noChangeArrowheads="1" noChangeShapeType="1"/>
              </p14:cNvContentPartPr>
              <p14:nvPr/>
            </p14:nvContentPartPr>
            <p14:xfrm>
              <a:off x="1522413" y="4610100"/>
              <a:ext cx="7937" cy="19050"/>
            </p14:xfrm>
          </p:contentPart>
        </mc:Choice>
        <mc:Fallback xmlns="">
          <p:pic>
            <p:nvPicPr>
              <p:cNvPr id="105481" name="Ink 28"/>
              <p:cNvPicPr>
                <a:picLocks noRot="1" noChangeAspect="1" noEditPoints="1" noChangeArrowheads="1" noChangeShapeType="1"/>
              </p:cNvPicPr>
              <p:nvPr/>
            </p:nvPicPr>
            <p:blipFill>
              <a:blip r:embed="rId19"/>
              <a:stretch>
                <a:fillRect/>
              </a:stretch>
            </p:blipFill>
            <p:spPr>
              <a:xfrm>
                <a:off x="1518962" y="4603990"/>
                <a:ext cx="23121" cy="2875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5482" name="Ink 29"/>
              <p14:cNvContentPartPr>
                <a14:cpLocks xmlns:a14="http://schemas.microsoft.com/office/drawing/2010/main" noRot="1" noChangeAspect="1" noEditPoints="1" noChangeArrowheads="1" noChangeShapeType="1"/>
              </p14:cNvContentPartPr>
              <p14:nvPr/>
            </p14:nvContentPartPr>
            <p14:xfrm>
              <a:off x="1525588" y="4765675"/>
              <a:ext cx="3175" cy="19050"/>
            </p14:xfrm>
          </p:contentPart>
        </mc:Choice>
        <mc:Fallback xmlns="">
          <p:pic>
            <p:nvPicPr>
              <p:cNvPr id="105482" name="Ink 29"/>
              <p:cNvPicPr>
                <a:picLocks noRot="1" noChangeAspect="1" noEditPoints="1" noChangeArrowheads="1" noChangeShapeType="1"/>
              </p:cNvPicPr>
              <p:nvPr/>
            </p:nvPicPr>
            <p:blipFill>
              <a:blip r:embed="rId21"/>
              <a:stretch>
                <a:fillRect/>
              </a:stretch>
            </p:blipFill>
            <p:spPr>
              <a:xfrm>
                <a:off x="1514475" y="4763159"/>
                <a:ext cx="25003" cy="3127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5491" name="Ink 19"/>
              <p14:cNvContentPartPr>
                <a14:cpLocks xmlns:a14="http://schemas.microsoft.com/office/drawing/2010/main" noRot="1" noChangeAspect="1" noEditPoints="1" noChangeArrowheads="1" noChangeShapeType="1"/>
              </p14:cNvContentPartPr>
              <p14:nvPr/>
            </p14:nvContentPartPr>
            <p14:xfrm>
              <a:off x="8229600" y="1585913"/>
              <a:ext cx="446088" cy="80962"/>
            </p14:xfrm>
          </p:contentPart>
        </mc:Choice>
        <mc:Fallback xmlns="">
          <p:pic>
            <p:nvPicPr>
              <p:cNvPr id="105491" name="Ink 19"/>
              <p:cNvPicPr>
                <a:picLocks noRot="1" noChangeAspect="1" noEditPoints="1" noChangeArrowheads="1" noChangeShapeType="1"/>
              </p:cNvPicPr>
              <p:nvPr/>
            </p:nvPicPr>
            <p:blipFill>
              <a:blip r:embed="rId23"/>
              <a:stretch>
                <a:fillRect/>
              </a:stretch>
            </p:blipFill>
            <p:spPr>
              <a:xfrm>
                <a:off x="8218439" y="1580875"/>
                <a:ext cx="466250" cy="939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492" name="Ink 20"/>
              <p14:cNvContentPartPr>
                <a14:cpLocks xmlns:a14="http://schemas.microsoft.com/office/drawing/2010/main" noRot="1" noChangeAspect="1" noEditPoints="1" noChangeArrowheads="1" noChangeShapeType="1"/>
              </p14:cNvContentPartPr>
              <p14:nvPr/>
            </p14:nvContentPartPr>
            <p14:xfrm>
              <a:off x="8824913" y="1679575"/>
              <a:ext cx="196850" cy="33338"/>
            </p14:xfrm>
          </p:contentPart>
        </mc:Choice>
        <mc:Fallback xmlns="">
          <p:pic>
            <p:nvPicPr>
              <p:cNvPr id="105492" name="Ink 20"/>
              <p:cNvPicPr>
                <a:picLocks noRot="1" noChangeAspect="1" noEditPoints="1" noChangeArrowheads="1" noChangeShapeType="1"/>
              </p:cNvPicPr>
              <p:nvPr/>
            </p:nvPicPr>
            <p:blipFill>
              <a:blip r:embed="rId25"/>
              <a:stretch>
                <a:fillRect/>
              </a:stretch>
            </p:blipFill>
            <p:spPr>
              <a:xfrm>
                <a:off x="8820235" y="1672764"/>
                <a:ext cx="210525" cy="491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5493" name="Ink 21"/>
              <p14:cNvContentPartPr>
                <a14:cpLocks xmlns:a14="http://schemas.microsoft.com/office/drawing/2010/main" noRot="1" noChangeAspect="1" noEditPoints="1" noChangeArrowheads="1" noChangeShapeType="1"/>
              </p14:cNvContentPartPr>
              <p14:nvPr/>
            </p14:nvContentPartPr>
            <p14:xfrm>
              <a:off x="3009900" y="884238"/>
              <a:ext cx="209550" cy="411162"/>
            </p14:xfrm>
          </p:contentPart>
        </mc:Choice>
        <mc:Fallback xmlns="">
          <p:pic>
            <p:nvPicPr>
              <p:cNvPr id="105493" name="Ink 21"/>
              <p:cNvPicPr>
                <a:picLocks noRot="1" noChangeAspect="1" noEditPoints="1" noChangeArrowheads="1" noChangeShapeType="1"/>
              </p:cNvPicPr>
              <p:nvPr/>
            </p:nvPicPr>
            <p:blipFill>
              <a:blip r:embed="rId27"/>
              <a:stretch>
                <a:fillRect/>
              </a:stretch>
            </p:blipFill>
            <p:spPr>
              <a:xfrm>
                <a:off x="3003419" y="875957"/>
                <a:ext cx="223592" cy="42592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5494" name="Ink 22"/>
              <p14:cNvContentPartPr>
                <a14:cpLocks xmlns:a14="http://schemas.microsoft.com/office/drawing/2010/main" noRot="1" noChangeAspect="1" noEditPoints="1" noChangeArrowheads="1" noChangeShapeType="1"/>
              </p14:cNvContentPartPr>
              <p14:nvPr/>
            </p14:nvContentPartPr>
            <p14:xfrm>
              <a:off x="2954338" y="2405063"/>
              <a:ext cx="582612" cy="498475"/>
            </p14:xfrm>
          </p:contentPart>
        </mc:Choice>
        <mc:Fallback xmlns="">
          <p:pic>
            <p:nvPicPr>
              <p:cNvPr id="105494" name="Ink 22"/>
              <p:cNvPicPr>
                <a:picLocks noRot="1" noChangeAspect="1" noEditPoints="1" noChangeArrowheads="1" noChangeShapeType="1"/>
              </p:cNvPicPr>
              <p:nvPr/>
            </p:nvPicPr>
            <p:blipFill>
              <a:blip r:embed="rId29"/>
              <a:stretch>
                <a:fillRect/>
              </a:stretch>
            </p:blipFill>
            <p:spPr>
              <a:xfrm>
                <a:off x="2944953" y="2396078"/>
                <a:ext cx="601383" cy="51716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5495" name="Ink 23"/>
              <p14:cNvContentPartPr>
                <a14:cpLocks xmlns:a14="http://schemas.microsoft.com/office/drawing/2010/main" noRot="1" noChangeAspect="1" noEditPoints="1" noChangeArrowheads="1" noChangeShapeType="1"/>
              </p14:cNvContentPartPr>
              <p14:nvPr/>
            </p14:nvContentPartPr>
            <p14:xfrm>
              <a:off x="557213" y="2535238"/>
              <a:ext cx="658812" cy="333375"/>
            </p14:xfrm>
          </p:contentPart>
        </mc:Choice>
        <mc:Fallback xmlns="">
          <p:pic>
            <p:nvPicPr>
              <p:cNvPr id="105495" name="Ink 23"/>
              <p:cNvPicPr>
                <a:picLocks noRot="1" noChangeAspect="1" noEditPoints="1" noChangeArrowheads="1" noChangeShapeType="1"/>
              </p:cNvPicPr>
              <p:nvPr/>
            </p:nvPicPr>
            <p:blipFill>
              <a:blip r:embed="rId31"/>
              <a:stretch>
                <a:fillRect/>
              </a:stretch>
            </p:blipFill>
            <p:spPr>
              <a:xfrm>
                <a:off x="553253" y="2532718"/>
                <a:ext cx="670692" cy="34705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5496" name="Ink 24"/>
              <p14:cNvContentPartPr>
                <a14:cpLocks xmlns:a14="http://schemas.microsoft.com/office/drawing/2010/main" noRot="1" noChangeAspect="1" noEditPoints="1" noChangeArrowheads="1" noChangeShapeType="1"/>
              </p14:cNvContentPartPr>
              <p14:nvPr/>
            </p14:nvContentPartPr>
            <p14:xfrm>
              <a:off x="2397125" y="1925638"/>
              <a:ext cx="5527675" cy="2620962"/>
            </p14:xfrm>
          </p:contentPart>
        </mc:Choice>
        <mc:Fallback xmlns="">
          <p:pic>
            <p:nvPicPr>
              <p:cNvPr id="105496" name="Ink 24"/>
              <p:cNvPicPr>
                <a:picLocks noRot="1" noChangeAspect="1" noEditPoints="1" noChangeArrowheads="1" noChangeShapeType="1"/>
              </p:cNvPicPr>
              <p:nvPr/>
            </p:nvPicPr>
            <p:blipFill>
              <a:blip r:embed="rId33"/>
              <a:stretch>
                <a:fillRect/>
              </a:stretch>
            </p:blipFill>
            <p:spPr>
              <a:xfrm>
                <a:off x="2394605" y="1923118"/>
                <a:ext cx="5534155" cy="26310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5497" name="Ink 25"/>
              <p14:cNvContentPartPr>
                <a14:cpLocks xmlns:a14="http://schemas.microsoft.com/office/drawing/2010/main" noRot="1" noChangeAspect="1" noEditPoints="1" noChangeArrowheads="1" noChangeShapeType="1"/>
              </p14:cNvContentPartPr>
              <p14:nvPr/>
            </p14:nvContentPartPr>
            <p14:xfrm>
              <a:off x="782638" y="4470400"/>
              <a:ext cx="96837" cy="306388"/>
            </p14:xfrm>
          </p:contentPart>
        </mc:Choice>
        <mc:Fallback xmlns="">
          <p:pic>
            <p:nvPicPr>
              <p:cNvPr id="105497" name="Ink 25"/>
              <p:cNvPicPr>
                <a:picLocks noRot="1" noChangeAspect="1" noEditPoints="1" noChangeArrowheads="1" noChangeShapeType="1"/>
              </p:cNvPicPr>
              <p:nvPr/>
            </p:nvPicPr>
            <p:blipFill>
              <a:blip r:embed="rId35"/>
              <a:stretch>
                <a:fillRect/>
              </a:stretch>
            </p:blipFill>
            <p:spPr>
              <a:xfrm>
                <a:off x="773998" y="4460319"/>
                <a:ext cx="115916" cy="32871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smtClean="0"/>
              <a:t>POS tagging state of the art + tools</a:t>
            </a:r>
            <a:endParaRPr lang="en-CA" dirty="0"/>
          </a:p>
        </p:txBody>
      </p:sp>
      <p:sp>
        <p:nvSpPr>
          <p:cNvPr id="3" name="Content Placeholder 2"/>
          <p:cNvSpPr>
            <a:spLocks noGrp="1"/>
          </p:cNvSpPr>
          <p:nvPr>
            <p:ph idx="1"/>
          </p:nvPr>
        </p:nvSpPr>
        <p:spPr>
          <a:xfrm>
            <a:off x="304800" y="1066800"/>
            <a:ext cx="8610600" cy="4419600"/>
          </a:xfrm>
        </p:spPr>
        <p:txBody>
          <a:bodyPr/>
          <a:lstStyle/>
          <a:p>
            <a:r>
              <a:rPr lang="en-CA" dirty="0" smtClean="0"/>
              <a:t>Stanford Tagger: Maximum entropy </a:t>
            </a:r>
            <a:r>
              <a:rPr lang="en-CA" dirty="0" smtClean="0">
                <a:solidFill>
                  <a:srgbClr val="00B050"/>
                </a:solidFill>
              </a:rPr>
              <a:t>cyclic dependency network</a:t>
            </a:r>
            <a:r>
              <a:rPr lang="en-CA" dirty="0" smtClean="0"/>
              <a:t> – </a:t>
            </a:r>
            <a:r>
              <a:rPr lang="en-CA" dirty="0" smtClean="0">
                <a:solidFill>
                  <a:srgbClr val="00B0F0"/>
                </a:solidFill>
              </a:rPr>
              <a:t>Java  - 97.24%</a:t>
            </a:r>
          </a:p>
          <a:p>
            <a:pPr lvl="1"/>
            <a:r>
              <a:rPr lang="en-CA" sz="2000" dirty="0" err="1" smtClean="0">
                <a:solidFill>
                  <a:schemeClr val="tx2"/>
                </a:solidFill>
              </a:rPr>
              <a:t>Toutanova</a:t>
            </a:r>
            <a:r>
              <a:rPr lang="en-CA" sz="2000" dirty="0" smtClean="0">
                <a:solidFill>
                  <a:schemeClr val="tx2"/>
                </a:solidFill>
              </a:rPr>
              <a:t> and Manning. 2000. Enriching the Knowledge Sources Used in a Maximum Entropy Part-of-Speech Tagger </a:t>
            </a:r>
            <a:r>
              <a:rPr lang="en-CA" sz="2000" i="1" dirty="0" smtClean="0">
                <a:solidFill>
                  <a:schemeClr val="tx2"/>
                </a:solidFill>
              </a:rPr>
              <a:t>(EMNLP/VLC-2000)</a:t>
            </a:r>
            <a:r>
              <a:rPr lang="en-CA" sz="2000" dirty="0" smtClean="0">
                <a:solidFill>
                  <a:schemeClr val="tx2"/>
                </a:solidFill>
              </a:rPr>
              <a:t>, </a:t>
            </a:r>
          </a:p>
          <a:p>
            <a:pPr lvl="1"/>
            <a:r>
              <a:rPr lang="en-CA" sz="2000" dirty="0" err="1" smtClean="0">
                <a:solidFill>
                  <a:schemeClr val="tx2"/>
                </a:solidFill>
              </a:rPr>
              <a:t>Toutanova</a:t>
            </a:r>
            <a:r>
              <a:rPr lang="en-CA" sz="2000" dirty="0" smtClean="0">
                <a:solidFill>
                  <a:schemeClr val="tx2"/>
                </a:solidFill>
              </a:rPr>
              <a:t>, Klein, Manning, and Singer. 2003. Feature-Rich Part-of-Speech Tagging with a Cyclic Dependency Network. </a:t>
            </a:r>
            <a:r>
              <a:rPr lang="en-CA" sz="2000" i="1" dirty="0" smtClean="0">
                <a:solidFill>
                  <a:schemeClr val="tx2"/>
                </a:solidFill>
              </a:rPr>
              <a:t>HLT-NAACL 2003</a:t>
            </a:r>
            <a:r>
              <a:rPr lang="en-CA" sz="2000" dirty="0" smtClean="0">
                <a:solidFill>
                  <a:schemeClr val="tx2"/>
                </a:solidFill>
              </a:rPr>
              <a:t>,</a:t>
            </a:r>
          </a:p>
          <a:p>
            <a:r>
              <a:rPr lang="en-CA" dirty="0" smtClean="0"/>
              <a:t> </a:t>
            </a:r>
            <a:r>
              <a:rPr lang="en-CA" dirty="0" err="1" smtClean="0"/>
              <a:t>Semisup</a:t>
            </a:r>
            <a:r>
              <a:rPr lang="en-CA" dirty="0" smtClean="0"/>
              <a:t> </a:t>
            </a:r>
            <a:r>
              <a:rPr lang="en-CA" dirty="0" err="1" smtClean="0"/>
              <a:t>Neighbor</a:t>
            </a:r>
            <a:r>
              <a:rPr lang="en-CA" dirty="0" smtClean="0"/>
              <a:t> - </a:t>
            </a:r>
            <a:r>
              <a:rPr lang="en-CA" dirty="0" smtClean="0">
                <a:solidFill>
                  <a:srgbClr val="00B0F0"/>
                </a:solidFill>
              </a:rPr>
              <a:t>Python – 97.50%</a:t>
            </a:r>
          </a:p>
          <a:p>
            <a:pPr lvl="1"/>
            <a:r>
              <a:rPr lang="en-CA" sz="2000" dirty="0" smtClean="0"/>
              <a:t>Anders. 2011. </a:t>
            </a:r>
            <a:r>
              <a:rPr lang="en-CA" dirty="0" smtClean="0">
                <a:solidFill>
                  <a:srgbClr val="00B050"/>
                </a:solidFill>
              </a:rPr>
              <a:t>Semi-supervised</a:t>
            </a:r>
            <a:r>
              <a:rPr lang="en-CA" dirty="0" smtClean="0"/>
              <a:t> condensed nearest </a:t>
            </a:r>
            <a:r>
              <a:rPr lang="en-CA" dirty="0" err="1" smtClean="0"/>
              <a:t>neighbor</a:t>
            </a:r>
            <a:r>
              <a:rPr lang="en-CA" dirty="0" smtClean="0"/>
              <a:t> for part-of-speech tagging.</a:t>
            </a:r>
            <a:r>
              <a:rPr lang="en-CA" sz="2000" dirty="0" smtClean="0"/>
              <a:t> (ACL-HLT).</a:t>
            </a:r>
            <a:endParaRPr lang="en-CA" sz="2000" dirty="0"/>
          </a:p>
        </p:txBody>
      </p:sp>
      <p:sp>
        <p:nvSpPr>
          <p:cNvPr id="4" name="Date Placeholder 3"/>
          <p:cNvSpPr>
            <a:spLocks noGrp="1"/>
          </p:cNvSpPr>
          <p:nvPr>
            <p:ph type="dt" sz="half" idx="10"/>
          </p:nvPr>
        </p:nvSpPr>
        <p:spPr/>
        <p:txBody>
          <a:bodyPr/>
          <a:lstStyle/>
          <a:p>
            <a:pPr>
              <a:defRPr/>
            </a:pPr>
            <a:fld id="{42749636-6AF2-4A75-98E7-445BE2979D6F}" type="datetime1">
              <a:rPr lang="en-US" smtClean="0"/>
              <a:t>9/23/2014</a:t>
            </a:fld>
            <a:endParaRPr lang="en-US"/>
          </a:p>
        </p:txBody>
      </p:sp>
      <p:sp>
        <p:nvSpPr>
          <p:cNvPr id="5" name="Footer Placeholder 4"/>
          <p:cNvSpPr>
            <a:spLocks noGrp="1"/>
          </p:cNvSpPr>
          <p:nvPr>
            <p:ph type="ftr" sz="quarter" idx="11"/>
          </p:nvPr>
        </p:nvSpPr>
        <p:spPr/>
        <p:txBody>
          <a:bodyPr/>
          <a:lstStyle/>
          <a:p>
            <a:pPr>
              <a:defRPr/>
            </a:pPr>
            <a:r>
              <a:rPr lang="en-US" smtClean="0"/>
              <a:t>CPSC503 Winter 2014</a:t>
            </a:r>
            <a:endParaRPr lang="en-US"/>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7</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smtClean="0">
                <a:ln>
                  <a:noFill/>
                </a:ln>
                <a:solidFill>
                  <a:schemeClr val="accent2"/>
                </a:solidFill>
                <a:effectLst/>
                <a:uLnTx/>
                <a:uFillTx/>
                <a:latin typeface="+mj-lt"/>
                <a:ea typeface="+mj-ea"/>
                <a:cs typeface="+mj-cs"/>
              </a:rPr>
              <a:t>“state of the </a:t>
            </a:r>
            <a:r>
              <a:rPr lang="en-CA" sz="2400" kern="0" dirty="0" smtClean="0">
                <a:solidFill>
                  <a:schemeClr val="accent2"/>
                </a:solidFill>
                <a:latin typeface="+mj-lt"/>
                <a:ea typeface="+mj-ea"/>
                <a:cs typeface="+mj-cs"/>
              </a:rPr>
              <a:t>art POS tagging “ link on course webpage</a:t>
            </a:r>
            <a:endParaRPr kumimoji="0" lang="en-CA" sz="2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56576BA7-6BD1-44E9-9250-F19E9C4E1094}" type="datetime1">
              <a:rPr lang="en-US" smtClean="0">
                <a:solidFill>
                  <a:srgbClr val="000000"/>
                </a:solidFill>
              </a:rPr>
              <a:t>9/23/2014</a:t>
            </a:fld>
            <a:endParaRPr lang="en-US">
              <a:solidFill>
                <a:srgbClr val="000000"/>
              </a:solidFill>
            </a:endParaRPr>
          </a:p>
        </p:txBody>
      </p:sp>
      <p:sp>
        <p:nvSpPr>
          <p:cNvPr id="20483" name="Footer Placeholder 4"/>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20484" name="Slide Number Placeholder 5"/>
          <p:cNvSpPr>
            <a:spLocks noGrp="1"/>
          </p:cNvSpPr>
          <p:nvPr>
            <p:ph type="sldNum" sz="quarter" idx="12"/>
          </p:nvPr>
        </p:nvSpPr>
        <p:spPr>
          <a:noFill/>
        </p:spPr>
        <p:txBody>
          <a:bodyPr/>
          <a:lstStyle/>
          <a:p>
            <a:fld id="{23ABB98C-3D07-4B8A-B556-4B264AC5EDBA}" type="slidenum">
              <a:rPr lang="en-US" smtClean="0">
                <a:solidFill>
                  <a:srgbClr val="000000"/>
                </a:solidFill>
              </a:rPr>
              <a:pPr/>
              <a:t>8</a:t>
            </a:fld>
            <a:endParaRPr lang="en-US" smtClean="0">
              <a:solidFill>
                <a:srgbClr val="000000"/>
              </a:solidFill>
            </a:endParaRPr>
          </a:p>
        </p:txBody>
      </p:sp>
      <p:sp>
        <p:nvSpPr>
          <p:cNvPr id="20485" name="Rectangle 2"/>
          <p:cNvSpPr>
            <a:spLocks noGrp="1" noChangeArrowheads="1"/>
          </p:cNvSpPr>
          <p:nvPr>
            <p:ph type="title"/>
          </p:nvPr>
        </p:nvSpPr>
        <p:spPr>
          <a:xfrm>
            <a:off x="914400" y="228600"/>
            <a:ext cx="7467600" cy="1143000"/>
          </a:xfrm>
        </p:spPr>
        <p:txBody>
          <a:bodyPr/>
          <a:lstStyle/>
          <a:p>
            <a:pPr eaLnBrk="1" hangingPunct="1"/>
            <a:r>
              <a:rPr lang="en-US" smtClean="0"/>
              <a:t>Knowledge-Formalisms Map</a:t>
            </a:r>
            <a:br>
              <a:rPr lang="en-US" smtClean="0"/>
            </a:br>
            <a:r>
              <a:rPr lang="en-US" sz="2800" smtClean="0">
                <a:solidFill>
                  <a:srgbClr val="FF9933"/>
                </a:solidFill>
              </a:rPr>
              <a:t>(next three lectures)</a:t>
            </a:r>
          </a:p>
        </p:txBody>
      </p:sp>
      <p:sp>
        <p:nvSpPr>
          <p:cNvPr id="20486" name="Rectangle 3"/>
          <p:cNvSpPr>
            <a:spLocks noGrp="1" noChangeArrowheads="1"/>
          </p:cNvSpPr>
          <p:nvPr>
            <p:ph type="body" idx="1"/>
          </p:nvPr>
        </p:nvSpPr>
        <p:spPr>
          <a:xfrm>
            <a:off x="4510088" y="4554538"/>
            <a:ext cx="3276600" cy="914400"/>
          </a:xfrm>
          <a:solidFill>
            <a:srgbClr val="CCFFFF"/>
          </a:solidFill>
        </p:spPr>
        <p:txBody>
          <a:bodyPr/>
          <a:lstStyle/>
          <a:p>
            <a:pPr eaLnBrk="1" hangingPunct="1">
              <a:buFontTx/>
              <a:buNone/>
            </a:pPr>
            <a:r>
              <a:rPr lang="en-US" sz="2000" smtClean="0"/>
              <a:t>Logical formalisms </a:t>
            </a:r>
          </a:p>
          <a:p>
            <a:pPr eaLnBrk="1" hangingPunct="1">
              <a:buFontTx/>
              <a:buNone/>
            </a:pPr>
            <a:r>
              <a:rPr lang="en-US" sz="2000" smtClean="0"/>
              <a:t>(First-Order Logics)</a:t>
            </a:r>
          </a:p>
          <a:p>
            <a:pPr eaLnBrk="1" hangingPunct="1">
              <a:buFontTx/>
              <a:buNone/>
            </a:pPr>
            <a:endParaRPr lang="en-US" sz="2400" smtClean="0"/>
          </a:p>
        </p:txBody>
      </p:sp>
      <p:sp>
        <p:nvSpPr>
          <p:cNvPr id="20487" name="Rectangle 4"/>
          <p:cNvSpPr>
            <a:spLocks noChangeArrowheads="1"/>
          </p:cNvSpPr>
          <p:nvPr/>
        </p:nvSpPr>
        <p:spPr bwMode="auto">
          <a:xfrm>
            <a:off x="3956050" y="3406775"/>
            <a:ext cx="5181600" cy="965200"/>
          </a:xfrm>
          <a:prstGeom prst="rect">
            <a:avLst/>
          </a:prstGeom>
          <a:solidFill>
            <a:srgbClr val="CCFFFF"/>
          </a:solidFill>
          <a:ln w="38100">
            <a:solidFill>
              <a:srgbClr val="FF9933"/>
            </a:solidFill>
            <a:miter lim="800000"/>
            <a:headEnd/>
            <a:tailEnd/>
          </a:ln>
        </p:spPr>
        <p:txBody>
          <a:bodyPr/>
          <a:lstStyle/>
          <a:p>
            <a:pPr marL="342900" indent="-342900">
              <a:spcBef>
                <a:spcPct val="20000"/>
              </a:spcBef>
            </a:pPr>
            <a:r>
              <a:rPr lang="en-US" sz="2000" b="1">
                <a:solidFill>
                  <a:srgbClr val="000000"/>
                </a:solidFill>
                <a:latin typeface="Comic Sans MS" pitchFamily="66" charset="0"/>
              </a:rPr>
              <a:t>Rule systems </a:t>
            </a:r>
            <a:r>
              <a:rPr lang="en-US" sz="2000" b="1" i="1">
                <a:solidFill>
                  <a:srgbClr val="3333CC"/>
                </a:solidFill>
                <a:latin typeface="Comic Sans MS" pitchFamily="66" charset="0"/>
              </a:rPr>
              <a:t>(and prob. versions)</a:t>
            </a:r>
          </a:p>
          <a:p>
            <a:pPr marL="342900" indent="-342900">
              <a:spcBef>
                <a:spcPct val="20000"/>
              </a:spcBef>
            </a:pPr>
            <a:r>
              <a:rPr lang="en-US" sz="2000" b="1">
                <a:solidFill>
                  <a:srgbClr val="000000"/>
                </a:solidFill>
                <a:latin typeface="Comic Sans MS" pitchFamily="66" charset="0"/>
              </a:rPr>
              <a:t>(e.g., </a:t>
            </a:r>
            <a:r>
              <a:rPr lang="en-US" sz="2000" b="1">
                <a:solidFill>
                  <a:srgbClr val="3333CC"/>
                </a:solidFill>
                <a:latin typeface="Comic Sans MS" pitchFamily="66" charset="0"/>
              </a:rPr>
              <a:t>(Prob.)</a:t>
            </a:r>
            <a:r>
              <a:rPr lang="en-US" sz="2000" b="1">
                <a:solidFill>
                  <a:srgbClr val="000000"/>
                </a:solidFill>
                <a:latin typeface="Comic Sans MS" pitchFamily="66" charset="0"/>
              </a:rPr>
              <a:t> Context-Free Grammars)</a:t>
            </a:r>
          </a:p>
        </p:txBody>
      </p:sp>
      <p:sp>
        <p:nvSpPr>
          <p:cNvPr id="20488" name="Rectangle 5"/>
          <p:cNvSpPr>
            <a:spLocks noChangeArrowheads="1"/>
          </p:cNvSpPr>
          <p:nvPr/>
        </p:nvSpPr>
        <p:spPr bwMode="auto">
          <a:xfrm>
            <a:off x="4114800" y="1752600"/>
            <a:ext cx="4876800" cy="1371600"/>
          </a:xfrm>
          <a:prstGeom prst="rect">
            <a:avLst/>
          </a:prstGeom>
          <a:solidFill>
            <a:srgbClr val="CCFFFF"/>
          </a:solidFill>
          <a:ln w="9525">
            <a:noFill/>
            <a:miter lim="800000"/>
            <a:headEnd/>
            <a:tailEnd/>
          </a:ln>
        </p:spPr>
        <p:txBody>
          <a:bodyPr/>
          <a:lstStyle/>
          <a:p>
            <a:pPr marL="342900" indent="-342900">
              <a:spcBef>
                <a:spcPct val="20000"/>
              </a:spcBef>
            </a:pPr>
            <a:r>
              <a:rPr lang="en-US" sz="2000" b="1">
                <a:solidFill>
                  <a:srgbClr val="000000"/>
                </a:solidFill>
                <a:latin typeface="Comic Sans MS" pitchFamily="66" charset="0"/>
              </a:rPr>
              <a:t>State Machines </a:t>
            </a:r>
            <a:r>
              <a:rPr lang="en-US" sz="2000" b="1" i="1">
                <a:solidFill>
                  <a:srgbClr val="3333CC"/>
                </a:solidFill>
                <a:latin typeface="Comic Sans MS" pitchFamily="66" charset="0"/>
              </a:rPr>
              <a:t>(and prob. versions)</a:t>
            </a:r>
            <a:endParaRPr lang="en-US" sz="2000" b="1">
              <a:solidFill>
                <a:srgbClr val="3333CC"/>
              </a:solidFill>
              <a:latin typeface="Comic Sans MS" pitchFamily="66" charset="0"/>
            </a:endParaRPr>
          </a:p>
          <a:p>
            <a:pPr marL="342900" indent="-342900">
              <a:spcBef>
                <a:spcPct val="20000"/>
              </a:spcBef>
            </a:pPr>
            <a:r>
              <a:rPr lang="en-US" sz="2000" b="1">
                <a:solidFill>
                  <a:srgbClr val="000000"/>
                </a:solidFill>
                <a:latin typeface="Comic Sans MS" pitchFamily="66" charset="0"/>
              </a:rPr>
              <a:t>(Finite State Automata,Finite State Transducers, </a:t>
            </a:r>
            <a:r>
              <a:rPr lang="en-US" sz="2000" b="1" i="1">
                <a:solidFill>
                  <a:srgbClr val="3333CC"/>
                </a:solidFill>
                <a:latin typeface="Comic Sans MS" pitchFamily="66" charset="0"/>
              </a:rPr>
              <a:t>Markov Models</a:t>
            </a:r>
            <a:r>
              <a:rPr lang="en-US" sz="2000" b="1">
                <a:solidFill>
                  <a:srgbClr val="000000"/>
                </a:solidFill>
                <a:latin typeface="Comic Sans MS" pitchFamily="66" charset="0"/>
              </a:rPr>
              <a:t>)</a:t>
            </a:r>
          </a:p>
        </p:txBody>
      </p:sp>
      <p:sp>
        <p:nvSpPr>
          <p:cNvPr id="20489" name="Line 6"/>
          <p:cNvSpPr>
            <a:spLocks noChangeShapeType="1"/>
          </p:cNvSpPr>
          <p:nvPr/>
        </p:nvSpPr>
        <p:spPr bwMode="auto">
          <a:xfrm flipH="1" flipV="1">
            <a:off x="2514600" y="2209800"/>
            <a:ext cx="1752600" cy="0"/>
          </a:xfrm>
          <a:prstGeom prst="line">
            <a:avLst/>
          </a:prstGeom>
          <a:noFill/>
          <a:ln w="38100">
            <a:solidFill>
              <a:schemeClr val="tx1"/>
            </a:solidFill>
            <a:round/>
            <a:headEnd/>
            <a:tailEnd type="triangle" w="med" len="med"/>
          </a:ln>
        </p:spPr>
        <p:txBody>
          <a:bodyPr/>
          <a:lstStyle/>
          <a:p>
            <a:endParaRPr lang="en-US" sz="2800">
              <a:solidFill>
                <a:srgbClr val="000000"/>
              </a:solidFill>
            </a:endParaRPr>
          </a:p>
        </p:txBody>
      </p:sp>
      <p:sp>
        <p:nvSpPr>
          <p:cNvPr id="20490" name="Rectangle 7"/>
          <p:cNvSpPr>
            <a:spLocks noChangeArrowheads="1"/>
          </p:cNvSpPr>
          <p:nvPr/>
        </p:nvSpPr>
        <p:spPr bwMode="auto">
          <a:xfrm>
            <a:off x="53340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solidFill>
                  <a:srgbClr val="000000"/>
                </a:solidFill>
                <a:latin typeface="Comic Sans MS" pitchFamily="66" charset="0"/>
              </a:rPr>
              <a:t>Morphology</a:t>
            </a:r>
          </a:p>
        </p:txBody>
      </p:sp>
      <p:sp>
        <p:nvSpPr>
          <p:cNvPr id="20491" name="Rectangle 8"/>
          <p:cNvSpPr>
            <a:spLocks noChangeArrowheads="1"/>
          </p:cNvSpPr>
          <p:nvPr/>
        </p:nvSpPr>
        <p:spPr bwMode="auto">
          <a:xfrm>
            <a:off x="685800" y="2819400"/>
            <a:ext cx="1371600" cy="533400"/>
          </a:xfrm>
          <a:prstGeom prst="rect">
            <a:avLst/>
          </a:prstGeom>
          <a:solidFill>
            <a:srgbClr val="CCFFFF"/>
          </a:solidFill>
          <a:ln w="57150">
            <a:solidFill>
              <a:srgbClr val="FF9933"/>
            </a:solidFill>
            <a:miter lim="800000"/>
            <a:headEnd/>
            <a:tailEnd/>
          </a:ln>
        </p:spPr>
        <p:txBody>
          <a:bodyPr/>
          <a:lstStyle/>
          <a:p>
            <a:pPr marL="342900" indent="-342900">
              <a:spcBef>
                <a:spcPct val="20000"/>
              </a:spcBef>
            </a:pPr>
            <a:r>
              <a:rPr lang="en-US" sz="2000" b="1">
                <a:solidFill>
                  <a:srgbClr val="000000"/>
                </a:solidFill>
                <a:latin typeface="Comic Sans MS" pitchFamily="66" charset="0"/>
              </a:rPr>
              <a:t>Syntax</a:t>
            </a:r>
          </a:p>
        </p:txBody>
      </p:sp>
      <p:sp>
        <p:nvSpPr>
          <p:cNvPr id="20492" name="Rectangle 9"/>
          <p:cNvSpPr>
            <a:spLocks noChangeArrowheads="1"/>
          </p:cNvSpPr>
          <p:nvPr/>
        </p:nvSpPr>
        <p:spPr bwMode="auto">
          <a:xfrm>
            <a:off x="53340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b="1">
                <a:solidFill>
                  <a:srgbClr val="000000"/>
                </a:solidFill>
                <a:latin typeface="Comic Sans MS" pitchFamily="66" charset="0"/>
              </a:rPr>
              <a:t>Pragmatics</a:t>
            </a:r>
          </a:p>
          <a:p>
            <a:pPr marL="342900" indent="-342900">
              <a:spcBef>
                <a:spcPct val="20000"/>
              </a:spcBef>
            </a:pPr>
            <a:r>
              <a:rPr lang="en-US" sz="2000" b="1">
                <a:solidFill>
                  <a:srgbClr val="000000"/>
                </a:solidFill>
                <a:latin typeface="Comic Sans MS" pitchFamily="66" charset="0"/>
              </a:rPr>
              <a:t>Discourse and Dialogue</a:t>
            </a:r>
          </a:p>
        </p:txBody>
      </p:sp>
      <p:sp>
        <p:nvSpPr>
          <p:cNvPr id="20493" name="Rectangle 10"/>
          <p:cNvSpPr>
            <a:spLocks noChangeArrowheads="1"/>
          </p:cNvSpPr>
          <p:nvPr/>
        </p:nvSpPr>
        <p:spPr bwMode="auto">
          <a:xfrm>
            <a:off x="53340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b="1">
                <a:solidFill>
                  <a:srgbClr val="000000"/>
                </a:solidFill>
                <a:latin typeface="Comic Sans MS" pitchFamily="66" charset="0"/>
              </a:rPr>
              <a:t>Semantics</a:t>
            </a:r>
          </a:p>
        </p:txBody>
      </p:sp>
      <p:sp>
        <p:nvSpPr>
          <p:cNvPr id="20494" name="Line 11"/>
          <p:cNvSpPr>
            <a:spLocks noChangeShapeType="1"/>
          </p:cNvSpPr>
          <p:nvPr/>
        </p:nvSpPr>
        <p:spPr bwMode="auto">
          <a:xfrm flipH="1" flipV="1">
            <a:off x="2057400" y="3124200"/>
            <a:ext cx="1905000" cy="685800"/>
          </a:xfrm>
          <a:prstGeom prst="line">
            <a:avLst/>
          </a:prstGeom>
          <a:noFill/>
          <a:ln w="38100">
            <a:solidFill>
              <a:srgbClr val="FF9933"/>
            </a:solidFill>
            <a:round/>
            <a:headEnd/>
            <a:tailEnd type="triangle" w="med" len="med"/>
          </a:ln>
        </p:spPr>
        <p:txBody>
          <a:bodyPr/>
          <a:lstStyle/>
          <a:p>
            <a:endParaRPr lang="en-US" sz="2800">
              <a:solidFill>
                <a:srgbClr val="000000"/>
              </a:solidFill>
            </a:endParaRPr>
          </a:p>
        </p:txBody>
      </p:sp>
      <p:sp>
        <p:nvSpPr>
          <p:cNvPr id="20495" name="Line 12"/>
          <p:cNvSpPr>
            <a:spLocks noChangeShapeType="1"/>
          </p:cNvSpPr>
          <p:nvPr/>
        </p:nvSpPr>
        <p:spPr bwMode="auto">
          <a:xfrm flipH="1" flipV="1">
            <a:off x="2209800" y="4038600"/>
            <a:ext cx="2286000" cy="838200"/>
          </a:xfrm>
          <a:prstGeom prst="line">
            <a:avLst/>
          </a:prstGeom>
          <a:noFill/>
          <a:ln w="38100">
            <a:solidFill>
              <a:schemeClr val="tx1"/>
            </a:solidFill>
            <a:round/>
            <a:headEnd/>
            <a:tailEnd type="triangle" w="med" len="med"/>
          </a:ln>
        </p:spPr>
        <p:txBody>
          <a:bodyPr/>
          <a:lstStyle/>
          <a:p>
            <a:endParaRPr lang="en-US" sz="2800">
              <a:solidFill>
                <a:srgbClr val="000000"/>
              </a:solidFill>
            </a:endParaRPr>
          </a:p>
        </p:txBody>
      </p:sp>
      <p:sp>
        <p:nvSpPr>
          <p:cNvPr id="20496" name="Line 13"/>
          <p:cNvSpPr>
            <a:spLocks noChangeShapeType="1"/>
          </p:cNvSpPr>
          <p:nvPr/>
        </p:nvSpPr>
        <p:spPr bwMode="auto">
          <a:xfrm flipH="1">
            <a:off x="2743200" y="4876800"/>
            <a:ext cx="1752600" cy="457200"/>
          </a:xfrm>
          <a:prstGeom prst="line">
            <a:avLst/>
          </a:prstGeom>
          <a:noFill/>
          <a:ln w="38100">
            <a:solidFill>
              <a:schemeClr val="tx1"/>
            </a:solidFill>
            <a:round/>
            <a:headEnd/>
            <a:tailEnd type="triangle" w="med" len="med"/>
          </a:ln>
        </p:spPr>
        <p:txBody>
          <a:bodyPr/>
          <a:lstStyle/>
          <a:p>
            <a:endParaRPr lang="en-US" sz="2800">
              <a:solidFill>
                <a:srgbClr val="000000"/>
              </a:solidFill>
            </a:endParaRPr>
          </a:p>
        </p:txBody>
      </p:sp>
      <p:sp>
        <p:nvSpPr>
          <p:cNvPr id="20497" name="Line 14"/>
          <p:cNvSpPr>
            <a:spLocks noChangeShapeType="1"/>
          </p:cNvSpPr>
          <p:nvPr/>
        </p:nvSpPr>
        <p:spPr bwMode="auto">
          <a:xfrm flipH="1">
            <a:off x="2209800" y="2286000"/>
            <a:ext cx="2057400" cy="1600200"/>
          </a:xfrm>
          <a:prstGeom prst="line">
            <a:avLst/>
          </a:prstGeom>
          <a:noFill/>
          <a:ln w="9525">
            <a:solidFill>
              <a:schemeClr val="tx1"/>
            </a:solidFill>
            <a:round/>
            <a:headEnd/>
            <a:tailEnd type="triangle" w="med" len="med"/>
          </a:ln>
        </p:spPr>
        <p:txBody>
          <a:bodyPr/>
          <a:lstStyle/>
          <a:p>
            <a:endParaRPr lang="en-US" sz="2800">
              <a:solidFill>
                <a:srgbClr val="000000"/>
              </a:solidFill>
            </a:endParaRPr>
          </a:p>
        </p:txBody>
      </p:sp>
      <p:sp>
        <p:nvSpPr>
          <p:cNvPr id="20498" name="Line 15"/>
          <p:cNvSpPr>
            <a:spLocks noChangeShapeType="1"/>
          </p:cNvSpPr>
          <p:nvPr/>
        </p:nvSpPr>
        <p:spPr bwMode="auto">
          <a:xfrm flipH="1">
            <a:off x="2743200" y="2286000"/>
            <a:ext cx="1524000" cy="2667000"/>
          </a:xfrm>
          <a:prstGeom prst="line">
            <a:avLst/>
          </a:prstGeom>
          <a:noFill/>
          <a:ln w="9525">
            <a:solidFill>
              <a:schemeClr val="accent2"/>
            </a:solidFill>
            <a:round/>
            <a:headEnd/>
            <a:tailEnd type="triangle" w="med" len="med"/>
          </a:ln>
        </p:spPr>
        <p:txBody>
          <a:bodyPr/>
          <a:lstStyle/>
          <a:p>
            <a:endParaRPr lang="en-US" sz="2800">
              <a:solidFill>
                <a:srgbClr val="000000"/>
              </a:solidFill>
            </a:endParaRPr>
          </a:p>
        </p:txBody>
      </p:sp>
      <p:sp>
        <p:nvSpPr>
          <p:cNvPr id="20499" name="Line 16"/>
          <p:cNvSpPr>
            <a:spLocks noChangeShapeType="1"/>
          </p:cNvSpPr>
          <p:nvPr/>
        </p:nvSpPr>
        <p:spPr bwMode="auto">
          <a:xfrm flipH="1">
            <a:off x="2209800" y="3962400"/>
            <a:ext cx="1752600" cy="0"/>
          </a:xfrm>
          <a:prstGeom prst="line">
            <a:avLst/>
          </a:prstGeom>
          <a:noFill/>
          <a:ln w="9525">
            <a:solidFill>
              <a:schemeClr val="tx1"/>
            </a:solidFill>
            <a:round/>
            <a:headEnd/>
            <a:tailEnd type="triangle" w="med" len="med"/>
          </a:ln>
        </p:spPr>
        <p:txBody>
          <a:bodyPr/>
          <a:lstStyle/>
          <a:p>
            <a:endParaRPr lang="en-US" sz="2800">
              <a:solidFill>
                <a:srgbClr val="000000"/>
              </a:solidFill>
            </a:endParaRPr>
          </a:p>
        </p:txBody>
      </p:sp>
      <p:sp>
        <p:nvSpPr>
          <p:cNvPr id="20500" name="Line 17"/>
          <p:cNvSpPr>
            <a:spLocks noChangeShapeType="1"/>
          </p:cNvSpPr>
          <p:nvPr/>
        </p:nvSpPr>
        <p:spPr bwMode="auto">
          <a:xfrm flipH="1">
            <a:off x="2667000" y="4038600"/>
            <a:ext cx="1295400" cy="1143000"/>
          </a:xfrm>
          <a:prstGeom prst="line">
            <a:avLst/>
          </a:prstGeom>
          <a:noFill/>
          <a:ln w="9525">
            <a:solidFill>
              <a:schemeClr val="tx1"/>
            </a:solidFill>
            <a:round/>
            <a:headEnd/>
            <a:tailEnd type="triangle" w="med" len="med"/>
          </a:ln>
        </p:spPr>
        <p:txBody>
          <a:bodyPr/>
          <a:lstStyle/>
          <a:p>
            <a:endParaRPr lang="en-US" sz="2800">
              <a:solidFill>
                <a:srgbClr val="000000"/>
              </a:solidFill>
            </a:endParaRPr>
          </a:p>
        </p:txBody>
      </p:sp>
      <p:sp>
        <p:nvSpPr>
          <p:cNvPr id="20501" name="Rectangle 18"/>
          <p:cNvSpPr>
            <a:spLocks noChangeArrowheads="1"/>
          </p:cNvSpPr>
          <p:nvPr/>
        </p:nvSpPr>
        <p:spPr bwMode="auto">
          <a:xfrm>
            <a:off x="4862513" y="5694363"/>
            <a:ext cx="1981200" cy="457200"/>
          </a:xfrm>
          <a:prstGeom prst="rect">
            <a:avLst/>
          </a:prstGeom>
          <a:solidFill>
            <a:srgbClr val="CCFFFF"/>
          </a:solidFill>
          <a:ln w="9525">
            <a:noFill/>
            <a:miter lim="800000"/>
            <a:headEnd/>
            <a:tailEnd/>
          </a:ln>
        </p:spPr>
        <p:txBody>
          <a:bodyPr/>
          <a:lstStyle/>
          <a:p>
            <a:pPr marL="342900" indent="-342900">
              <a:spcBef>
                <a:spcPct val="20000"/>
              </a:spcBef>
            </a:pPr>
            <a:r>
              <a:rPr lang="en-US" sz="2000" b="1">
                <a:solidFill>
                  <a:srgbClr val="000000"/>
                </a:solidFill>
                <a:latin typeface="Comic Sans MS" pitchFamily="66" charset="0"/>
              </a:rPr>
              <a:t>AI planners </a:t>
            </a:r>
          </a:p>
        </p:txBody>
      </p:sp>
      <p:sp>
        <p:nvSpPr>
          <p:cNvPr id="20502" name="Line 19"/>
          <p:cNvSpPr>
            <a:spLocks noChangeShapeType="1"/>
          </p:cNvSpPr>
          <p:nvPr/>
        </p:nvSpPr>
        <p:spPr bwMode="auto">
          <a:xfrm flipH="1" flipV="1">
            <a:off x="2743200" y="5486400"/>
            <a:ext cx="2133600" cy="304800"/>
          </a:xfrm>
          <a:prstGeom prst="line">
            <a:avLst/>
          </a:prstGeom>
          <a:noFill/>
          <a:ln w="38100">
            <a:solidFill>
              <a:schemeClr val="tx1"/>
            </a:solidFill>
            <a:round/>
            <a:headEnd/>
            <a:tailEnd type="triangle" w="med" len="med"/>
          </a:ln>
        </p:spPr>
        <p:txBody>
          <a:bodyPr/>
          <a:lstStyle/>
          <a:p>
            <a:endParaRPr lang="en-US" sz="2800">
              <a:solidFill>
                <a:srgbClr val="000000"/>
              </a:solidFill>
            </a:endParaRPr>
          </a:p>
        </p:txBody>
      </p:sp>
      <p:sp>
        <p:nvSpPr>
          <p:cNvPr id="20503" name="Line 20"/>
          <p:cNvSpPr>
            <a:spLocks noChangeShapeType="1"/>
          </p:cNvSpPr>
          <p:nvPr/>
        </p:nvSpPr>
        <p:spPr bwMode="auto">
          <a:xfrm flipH="1">
            <a:off x="2057400" y="2286000"/>
            <a:ext cx="2209800" cy="685800"/>
          </a:xfrm>
          <a:prstGeom prst="line">
            <a:avLst/>
          </a:prstGeom>
          <a:noFill/>
          <a:ln w="9525">
            <a:solidFill>
              <a:schemeClr val="accent2"/>
            </a:solidFill>
            <a:round/>
            <a:headEnd/>
            <a:tailEnd type="triangle" w="med" len="med"/>
          </a:ln>
        </p:spPr>
        <p:txBody>
          <a:bodyPr/>
          <a:lstStyle/>
          <a:p>
            <a:endParaRPr lang="en-US" sz="28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4"/>
          <p:cNvSpPr>
            <a:spLocks noGrp="1"/>
          </p:cNvSpPr>
          <p:nvPr>
            <p:ph type="dt" sz="quarter" idx="10"/>
          </p:nvPr>
        </p:nvSpPr>
        <p:spPr>
          <a:noFill/>
        </p:spPr>
        <p:txBody>
          <a:bodyPr/>
          <a:lstStyle/>
          <a:p>
            <a:fld id="{183CAAFC-14A7-464F-A976-6CB1DFE603D3}" type="datetime1">
              <a:rPr lang="en-US" smtClean="0">
                <a:solidFill>
                  <a:srgbClr val="000000"/>
                </a:solidFill>
              </a:rPr>
              <a:t>9/23/2014</a:t>
            </a:fld>
            <a:endParaRPr lang="en-US">
              <a:solidFill>
                <a:srgbClr val="000000"/>
              </a:solidFill>
            </a:endParaRPr>
          </a:p>
        </p:txBody>
      </p:sp>
      <p:sp>
        <p:nvSpPr>
          <p:cNvPr id="21507" name="Footer Placeholder 5"/>
          <p:cNvSpPr>
            <a:spLocks noGrp="1"/>
          </p:cNvSpPr>
          <p:nvPr>
            <p:ph type="ftr" sz="quarter" idx="11"/>
          </p:nvPr>
        </p:nvSpPr>
        <p:spPr>
          <a:noFill/>
        </p:spPr>
        <p:txBody>
          <a:bodyPr/>
          <a:lstStyle/>
          <a:p>
            <a:r>
              <a:rPr lang="en-US" smtClean="0">
                <a:solidFill>
                  <a:srgbClr val="000000"/>
                </a:solidFill>
              </a:rPr>
              <a:t>CPSC503 Winter 2014</a:t>
            </a:r>
            <a:endParaRPr lang="en-US">
              <a:solidFill>
                <a:srgbClr val="000000"/>
              </a:solidFill>
            </a:endParaRPr>
          </a:p>
        </p:txBody>
      </p:sp>
      <p:sp>
        <p:nvSpPr>
          <p:cNvPr id="21508" name="Slide Number Placeholder 6"/>
          <p:cNvSpPr>
            <a:spLocks noGrp="1"/>
          </p:cNvSpPr>
          <p:nvPr>
            <p:ph type="sldNum" sz="quarter" idx="12"/>
          </p:nvPr>
        </p:nvSpPr>
        <p:spPr>
          <a:noFill/>
        </p:spPr>
        <p:txBody>
          <a:bodyPr/>
          <a:lstStyle/>
          <a:p>
            <a:fld id="{6F6448EA-A1E2-4268-9EA2-E38285DC2A35}" type="slidenum">
              <a:rPr lang="en-US" smtClean="0">
                <a:solidFill>
                  <a:srgbClr val="000000"/>
                </a:solidFill>
              </a:rPr>
              <a:pPr/>
              <a:t>9</a:t>
            </a:fld>
            <a:endParaRPr lang="en-US" smtClean="0">
              <a:solidFill>
                <a:srgbClr val="000000"/>
              </a:solidFill>
            </a:endParaRPr>
          </a:p>
        </p:txBody>
      </p:sp>
      <p:sp>
        <p:nvSpPr>
          <p:cNvPr id="21509" name="Rectangle 2"/>
          <p:cNvSpPr>
            <a:spLocks noGrp="1" noChangeArrowheads="1"/>
          </p:cNvSpPr>
          <p:nvPr>
            <p:ph type="title"/>
          </p:nvPr>
        </p:nvSpPr>
        <p:spPr/>
        <p:txBody>
          <a:bodyPr/>
          <a:lstStyle/>
          <a:p>
            <a:pPr eaLnBrk="1" hangingPunct="1"/>
            <a:r>
              <a:rPr lang="en-US" dirty="0" smtClean="0"/>
              <a:t>Today Sept 23</a:t>
            </a:r>
          </a:p>
        </p:txBody>
      </p:sp>
      <p:sp>
        <p:nvSpPr>
          <p:cNvPr id="21510" name="Rectangle 3"/>
          <p:cNvSpPr>
            <a:spLocks noGrp="1" noChangeArrowheads="1"/>
          </p:cNvSpPr>
          <p:nvPr>
            <p:ph type="body" sz="half" idx="1"/>
          </p:nvPr>
        </p:nvSpPr>
        <p:spPr>
          <a:xfrm>
            <a:off x="457200" y="1752600"/>
            <a:ext cx="8458200" cy="4648200"/>
          </a:xfrm>
        </p:spPr>
        <p:txBody>
          <a:bodyPr/>
          <a:lstStyle/>
          <a:p>
            <a:pPr eaLnBrk="1" hangingPunct="1"/>
            <a:r>
              <a:rPr lang="en-US" sz="3200" dirty="0" smtClean="0">
                <a:solidFill>
                  <a:schemeClr val="tx2"/>
                </a:solidFill>
              </a:rPr>
              <a:t>POS tagging</a:t>
            </a:r>
            <a:endParaRPr lang="en-US" sz="3200" dirty="0" smtClean="0">
              <a:solidFill>
                <a:schemeClr val="accent2"/>
              </a:solidFill>
            </a:endParaRPr>
          </a:p>
          <a:p>
            <a:pPr eaLnBrk="1" hangingPunct="1"/>
            <a:r>
              <a:rPr lang="en-US" sz="3200" dirty="0" smtClean="0">
                <a:solidFill>
                  <a:schemeClr val="accent2"/>
                </a:solidFill>
              </a:rPr>
              <a:t>Start Syntax</a:t>
            </a:r>
          </a:p>
          <a:p>
            <a:pPr lvl="1" eaLnBrk="1" hangingPunct="1"/>
            <a:r>
              <a:rPr lang="en-US" sz="2800" dirty="0" smtClean="0"/>
              <a:t>English Syntax </a:t>
            </a:r>
          </a:p>
          <a:p>
            <a:pPr lvl="1" eaLnBrk="1" hangingPunct="1"/>
            <a:r>
              <a:rPr lang="en-US" sz="2800" dirty="0" smtClean="0"/>
              <a:t>Context-Free Grammar for English</a:t>
            </a:r>
          </a:p>
          <a:p>
            <a:pPr lvl="2" eaLnBrk="1" hangingPunct="1"/>
            <a:r>
              <a:rPr lang="en-US" sz="2400" dirty="0" smtClean="0"/>
              <a:t>Rules</a:t>
            </a:r>
          </a:p>
          <a:p>
            <a:pPr lvl="2" eaLnBrk="1" hangingPunct="1"/>
            <a:r>
              <a:rPr lang="en-US" sz="2400" dirty="0" smtClean="0"/>
              <a:t>Trees</a:t>
            </a:r>
          </a:p>
          <a:p>
            <a:pPr lvl="2" eaLnBrk="1" hangingPunct="1"/>
            <a:r>
              <a:rPr lang="en-US" sz="2400" dirty="0" smtClean="0"/>
              <a:t>Recursion</a:t>
            </a:r>
          </a:p>
          <a:p>
            <a:pPr lvl="2" eaLnBrk="1" hangingPunct="1"/>
            <a:r>
              <a:rPr lang="en-US" sz="2400" dirty="0" smtClean="0"/>
              <a:t>Problems</a:t>
            </a:r>
          </a:p>
          <a:p>
            <a:pPr eaLnBrk="1" hangingPunct="1">
              <a:buNone/>
            </a:pPr>
            <a:endParaRPr lang="en-US" sz="3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32794</TotalTime>
  <Words>3150</Words>
  <Application>Microsoft Office PowerPoint</Application>
  <PresentationFormat>On-screen Show (4:3)</PresentationFormat>
  <Paragraphs>598</Paragraphs>
  <Slides>37</Slides>
  <Notes>36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5832 Template</vt:lpstr>
      <vt:lpstr>1_5832 Template</vt:lpstr>
      <vt:lpstr>CPSC 503 Computational Linguistics</vt:lpstr>
      <vt:lpstr>Today Sep 23</vt:lpstr>
      <vt:lpstr>Knowledge-Formalisms Map</vt:lpstr>
      <vt:lpstr>Parts of Speech Tagging: What</vt:lpstr>
      <vt:lpstr>Confusion matrix</vt:lpstr>
      <vt:lpstr>Error Analysis (textbook)</vt:lpstr>
      <vt:lpstr>POS tagging state of the art + tools</vt:lpstr>
      <vt:lpstr>Knowledge-Formalisms Map (next three lectures)</vt:lpstr>
      <vt:lpstr>Today Sept 23</vt:lpstr>
      <vt:lpstr>Syntax</vt:lpstr>
      <vt:lpstr>Syntax: Useful tasks</vt:lpstr>
      <vt:lpstr>Key Constituents – with heads  (English)</vt:lpstr>
      <vt:lpstr>Key Constituents: Examples</vt:lpstr>
      <vt:lpstr>Context Free Grammar (Example)</vt:lpstr>
      <vt:lpstr>CFG more complex Example</vt:lpstr>
      <vt:lpstr>CFGs</vt:lpstr>
      <vt:lpstr>CFG: Formal Definitions</vt:lpstr>
      <vt:lpstr>Derivations as Trees</vt:lpstr>
      <vt:lpstr>CFG Parsing</vt:lpstr>
      <vt:lpstr>Other Options</vt:lpstr>
      <vt:lpstr>Common Sentence-Types</vt:lpstr>
      <vt:lpstr>NP: more details</vt:lpstr>
      <vt:lpstr>Conjunctive Constructions</vt:lpstr>
      <vt:lpstr>PowerPoint Presentation</vt:lpstr>
      <vt:lpstr>Problems with CFGs</vt:lpstr>
      <vt:lpstr>Agreement</vt:lpstr>
      <vt:lpstr>Agreement</vt:lpstr>
      <vt:lpstr>Possible CFG Solution</vt:lpstr>
      <vt:lpstr>CFG Solution for Agreement</vt:lpstr>
      <vt:lpstr>Subcategorization</vt:lpstr>
      <vt:lpstr>Subcategorization</vt:lpstr>
      <vt:lpstr>So?</vt:lpstr>
      <vt:lpstr>Possible CFG Solution</vt:lpstr>
      <vt:lpstr>CFG for NLP: summary</vt:lpstr>
      <vt:lpstr>Dependency Grammars</vt:lpstr>
      <vt:lpstr>Look at course syllabus in class </vt:lpstr>
      <vt:lpstr>Next Time</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cp:lastModifiedBy>
  <cp:revision>551</cp:revision>
  <dcterms:created xsi:type="dcterms:W3CDTF">2003-01-21T20:11:16Z</dcterms:created>
  <dcterms:modified xsi:type="dcterms:W3CDTF">2014-09-23T19:46:24Z</dcterms:modified>
</cp:coreProperties>
</file>