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5.xml" ContentType="application/inkml+xml"/>
  <Override PartName="/ppt/notesSlides/notesSlide10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1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12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05.xml" ContentType="application/inkml+xml"/>
  <Override PartName="/ppt/notesSlides/notesSlide20.xml" ContentType="application/vnd.openxmlformats-officedocument.presentationml.notesSlide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21.xml" ContentType="application/vnd.openxmlformats-officedocument.presentationml.notesSlide+xml"/>
  <Override PartName="/ppt/ink/ink112.xml" ContentType="application/inkml+xml"/>
  <Override PartName="/ppt/notesSlides/notesSlide22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25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notesSlides/notesSlide26.xml" ContentType="application/vnd.openxmlformats-officedocument.presentationml.notesSlide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27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28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notesSlides/notesSlide29.xml" ContentType="application/vnd.openxmlformats-officedocument.presentationml.notesSlide+xml"/>
  <Override PartName="/ppt/ink/ink177.xml" ContentType="application/inkml+xml"/>
  <Override PartName="/ppt/ink/ink178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90.xml" ContentType="application/inkml+xml"/>
  <Override PartName="/ppt/notesSlides/notesSlide35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notesSlides/notesSlide36.xml" ContentType="application/vnd.openxmlformats-officedocument.presentationml.notesSlide+xml"/>
  <Override PartName="/ppt/ink/ink193.xml" ContentType="application/inkml+xml"/>
  <Override PartName="/ppt/notesSlides/notesSlide37.xml" ContentType="application/vnd.openxmlformats-officedocument.presentationml.notesSlide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notesSlides/notesSlide38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notesSlides/notesSlide43.xml" ContentType="application/vnd.openxmlformats-officedocument.presentationml.notesSlide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93" r:id="rId2"/>
    <p:sldId id="396" r:id="rId3"/>
    <p:sldId id="456" r:id="rId4"/>
    <p:sldId id="460" r:id="rId5"/>
    <p:sldId id="388" r:id="rId6"/>
    <p:sldId id="389" r:id="rId7"/>
    <p:sldId id="438" r:id="rId8"/>
    <p:sldId id="354" r:id="rId9"/>
    <p:sldId id="391" r:id="rId10"/>
    <p:sldId id="392" r:id="rId11"/>
    <p:sldId id="393" r:id="rId12"/>
    <p:sldId id="394" r:id="rId13"/>
    <p:sldId id="395" r:id="rId14"/>
    <p:sldId id="432" r:id="rId15"/>
    <p:sldId id="397" r:id="rId16"/>
    <p:sldId id="398" r:id="rId17"/>
    <p:sldId id="399" r:id="rId18"/>
    <p:sldId id="400" r:id="rId19"/>
    <p:sldId id="459" r:id="rId20"/>
    <p:sldId id="458" r:id="rId21"/>
    <p:sldId id="406" r:id="rId22"/>
    <p:sldId id="408" r:id="rId23"/>
    <p:sldId id="403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5" r:id="rId40"/>
    <p:sldId id="451" r:id="rId41"/>
    <p:sldId id="452" r:id="rId42"/>
    <p:sldId id="453" r:id="rId43"/>
    <p:sldId id="454" r:id="rId44"/>
    <p:sldId id="433" r:id="rId45"/>
    <p:sldId id="457" r:id="rId46"/>
    <p:sldId id="430" r:id="rId47"/>
    <p:sldId id="431" r:id="rId48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69454" autoAdjust="0"/>
  </p:normalViewPr>
  <p:slideViewPr>
    <p:cSldViewPr>
      <p:cViewPr>
        <p:scale>
          <a:sx n="66" d="100"/>
          <a:sy n="66" d="100"/>
        </p:scale>
        <p:origin x="-1494" y="12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128"/>
    </p:cViewPr>
  </p:sorterViewPr>
  <p:notesViewPr>
    <p:cSldViewPr>
      <p:cViewPr varScale="1">
        <p:scale>
          <a:sx n="54" d="100"/>
          <a:sy n="54" d="100"/>
        </p:scale>
        <p:origin x="-1878" y="-9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6.xml"/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27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26.wmf"/><Relationship Id="rId5" Type="http://schemas.openxmlformats.org/officeDocument/2006/relationships/image" Target="../media/image24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AEEA952-0E84-4D96-B769-B90F8BBBE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02:07.4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-1 513 4,'0'0'9,"0"0"1,0 0-1,0 0 0,0 0 0,0 0 0,0 0 1,0 0-1,0 0 1,0 0-1,0 0 0,0 0-2,1-10-1,-1 10-1,5-11-1,-5 11-2,17-22 0,-5 8-1,5-5 0,3-4 0,4-3-1,3-1 0,4-2 1,3-1 0,-3-2 0,5 1 0,-3 1 0,0 1 0,-5 1 0,4 1 0,-2 1 0,0 2 0,-6 3 0,0 3 0,-4 5-1,-1 2 1,-3 3-1,-6 5 1,-10 3 0,13 2 0,-13-2 0,7 10 0,-7-10 0,8 14-1,-8-14 1,11 18 0,-7-8-1,3 2 1,-2 0-1,1 1 1,-1 3 0,1 3 0,-2 1-1,-1 3 1,-2 1 0,1 5 1,-4-1-1,-1 2 1,0-3-1,0 1 1,-2-4 0,1-1-1,1-2 0,0-7-1,2 0 1,1-5-1,0-9 0,2 14 0,-2-14-1,0 0 1,13 5 0,-4-7 0,2-3 0,3-3 1,2-2-1,4-4 1,-2-1-2,2-3 3,2-1-3,-2 1 2,0 0-1,-2 3 0,-3 1 0,0 2 0,1 2 0,0 2-1,-1 2 1,0 2 0,-2 1 0,3-1 0,-3 3 0,1 1 0,-3 3 0,-1 1 1,-10-4-1,15 18 2,-11-3-1,-1 4 0,-1 4 0,-1 5 0,-2 8 0,0 4 1,-2 2-1,1 2 0,0 3 0,0-2 0,1-2 0,1-4-1,1-6 1,2-6 0,1-4-1,1-7 0,2-5 0,-7-11 0,20 8 0,-7-10 0,6-5 0,2-6-1,5-4 1,-2-4-2,6-1-2,-5-5-4,5 5-17,-8-5-8,-6 2 0,-6-5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8:44:38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-4-2 21,'0'0'13,"5"12"-1,-5-12 0,0 0-5,0 0-7,0 0 1,0 0 0,0 0 1,0 0 2,0 0 1,0 0 2,0 0 0,18 8 0,-6-7 1,10 4-1,10-4-1,12 2-1,13 0-1,15-1-1,13-1 0,15 2 0,8-6 0,8 3 0,0-3 1,3 3 0,-9-5 1,-5 5 0,-15-5-1,-11 5 1,-15-1-2,-14 2-1,-14 0 0,-10 1-1,-13-1 0,-3 0-1,-10-1-1,0 0 1,0 0 0,0 0 0,-13 8 0,-3-5-3,-4 3-6,-14-5-17,-9-1 0,-12-13-1,-8-11-2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37,'0'0'22,"0"0"-4,0 0-4,0 0-22,0 0-9,34 43-6,-34-43-3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30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45 275 10,'0'0'17,"0"0"-1,0 0-1,-10-9-1,10 9 1,-11-11-4,2 3-1,9 8-4,-11-22 1,7 8-3,3-4-1,7-4-2,4-2 0,3-1-1,6 0-1,3-1 0,5 5 0,1 2 0,3 4 1,-3 5 1,-1 6 0,-1 2 0,-2 4-1,-4 3 0,-5 4 0,-4 4 0,-6 2 0,-4 5-1,-5 0 1,-5 4 0,-4 1 0,0 1 1,-3-3 0,0 1 2,-2-3-1,2-1 3,-2-6-1,2 0 1,-2-6-1,0-2 0,-1-4 0,1-3-1,3-2-2,-1-4-2,1-2-1,1-4-5,11 2-8,-4-6-16,7 1 0,0-2-1,2 0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3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36 196 20,'0'0'27,"0"0"-3,-20-43-4,20 43-3,0 0-4,22-49-6,-22 49-3,0 0-1,63-56-2,-35 37-1,-28 19 0,57-31 0,-57 31-1,53-5 1,-53 5 0,0 0 0,0 0-1,39 65-1,-39-65 2,-14 78-1,14-78 1,-28 83 0,9-40 2,19-43 0,-35 60 2,35-60 0,0 0 0,-50 48 1,50-48-1,0 0 0,-54-9-1,54 9-2,0 0-4,-53-63-7,53 63-20,-20-77-1,16 28-1,1-12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44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17,'0'0'10,"0"0"1,0 0-1,0 0-1,0 0-1,0 0-2,0 0 0,0 0-1,0 0 0,0 0-2,0 0 2,0 0-3,0 0 1,0 0-2,0 0 1,42 31-1,-42-31 1,0 0 1,0 0 0,0 0 0,0 0 0,0 0 0,0 0 0,50 46-1,-50-46 0,0 0 0,53 27 1,-53-27-1,0 0 0,61 13 0,-61-13 0,0 0 0,56 4 0,-56-4-1,0 0 0,42-14-1,-42 14 0,0 0 1,0 0-1,43-26 0,-43 26 0,0 0 0,0 0 0,0 0 0,0 0 0,0 0 0,0 0 0,0 0 0,0 0-1,0 0 1,0 0-1,0 0 1,0 0-1,0 0 0,0 0 0,0 0 1,0 0-1,0 0-1,0 0-1,0 0-1,0 0-1,0 0-2,0 0-2,0 0-5,0 0-9,0 0-5,0 0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45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257 50 19,'0'0'16,"0"0"-1,0 0-3,0 0-1,0 0-2,0 0 0,0 0-4,0 0-1,0 0-1,0 0-1,0 0 0,11-41-1,-11 41 1,0 0-1,0 0 1,0 0 0,-48-6 0,48 6 0,0 0 0,0 0 0,-45 2-1,45-2 0,0 0 0,0 0 0,0 0-1,-53 19 0,53-19 0,0 0 0,0 0 0,-54 36 0,54-36-1,0 0 0,0 0 0,-51 50 0,51-50 0,0 0 0,0 0 0,0 0-1,-22 41 2,22-41 1,0 0-1,0 0 0,16 43 0,-16-43 0,0 0 0,0 0 0,44 45 0,-44-45 0,0 0 0,46 11 0,-46-11 0,0 0 0,45-5 1,-45 5-1,0 0-1,46-20-1,-46 20 0,0 0 0,0 0 0,0 0 0,0 0 0,0 0 1,0 0 1,0 0 0,0 0 1,0 0 0,48-43-1,-48 43 0,0 0 1,0 0-2,0 0 1,0 0 0,0 0-1,0 0 0,0 0 0,0 0-1,0 0-4,0 0-13,0 0-6,0 0-1,13-42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3T19:01:38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 9,'42'0'10,"6"0"-1,3-1 0,5 0-1,5 0-1,6-1-1,6 2-1,2-1-1,8 1-1,6 0 0,7 3-1,3-1 0,6 1 1,4 1 0,4 0 1,4-2 0,4 2 0,0-2-1,4 3 1,2-3 0,2 3-1,2-2 1,0 2-1,0-2-1,4 1 0,0 0 0,-3-1-1,1 0 0,0-1 0,-1-1 0,3 0 0,-1 0 0,-2 0 0,-3-1 0,3 0 0,-2-1 1,1 1 0,-3 0-1,-1 1 1,0 0-1,1 2 1,-1-2-1,-1 1 0,-3 0-1,3-2 0,2 0 1,1-1-1,1-1 0,0-1 0,7 0 0,3-1 1,3-1-1,1 1 0,-1-2 0,2 1 0,0-1 0,-1-1 0,-8-1 0,0 1 0,-3-2 0,-4 0-1,-8 1 1,-9-1 0,-9 2 0,-8-1 0,-10 2 0,-12 0 0,-10 2 0,-12 0 0,-7 2 0,-6 0 1,-6 1-1,-7 0 0,-4 0 0,-3 1 0,-7-1 1,-2 1 1,-9 0-1,0 0 0,0 0 0,10 0 0,-10 0-2,0 0 1,0 0-2,0 0 0,0 0-3,0 0 0,0 0-6,-15 2-11,4-2-7,-5-4 2,-3-5-1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9:22:08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333 341 11,'0'0'9,"-11"-8"0,11 8-3,0 0-2,0 0-1,-9-9-1,9 9 0,0 0 1,0 0-1,0 0 2,0 0-1,0 0 0,0 0 1,0 0 0,22-4-1,2 5 0,7-1 0,12 1 0,10 0 2,9 1-3,8-1 1,5 2-2,-3-1 0,-2 0 0,-5-1-1,-10 1 1,-9-2 0,-10 1 0,-11-1 1,-7-1-3,-18 1-6,0 0-7,-20-6-1,-10 1 0,-11-3-1</inkml:trace>
  <inkml:trace contextRef="#ctx0" brushRef="#br0" timeOffset="421">230 267 40,'10'-2'17,"-10"2"-1,17-12-1,-8 2-8,4 3-2,2-3-3,4-3-2,5-3 0,4-2 1,4-3 0,3-2 0,2-1 1,3 1-1,2 0 0,-2 3 0,-4 5 0,-5 4-1,-2 1 0,-7 5-1,-3 2 0,-8 2-1,-11 1 1,0 0 0,0 0 0,0 0 0,-14 11 1,0-7 0,-4 2 1,-4 2-1,-4 1 1,-2 3-1,-3 1 0,-4 3 0,-3 4 0,-5 2 1,-2 3-1,-6 0 1,-2 0 0,-2-1 0,2 1 0,2-2 0,4-2 0,8-3 0,6-2-1,9 0 1,10-2-1,9 2 2,13-2 0,12 4 0,12-2 0,9 5 1,4-2-1,6 3 1,1 0-1,1 0-1,-5-3 0,-2-1 0,-9-2 0,-5-3 1,-5 0-1,-3-3 1,-5-4-1,-2 0 1,-7-4-1,-10-2 1,12 6 0,-12-6 0,0 0-1,0 0 1,0 0-1,0 0 0,0 0-2,0 0-2,0 0-5,0 0-11,-4 10-4,4-10-1,-14-2-1,3-10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5:58.1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2374 7,'13'7'9,"-4"-4"-1,4 0 0,3 0 0,3 1-1,4 0-1,3 0-1,-1 1 1,6 2-1,4 0-2,3 0 0,3 2-1,0 1-1,7 0 0,-1-1 0,8-1 0,1-1-1,1-2 1,5-1 0,2-1 2,2-1-1,4 0 1,1-2 0,7 1 1,1-1 0,6 2 0,1-2 1,3 2-1,1-2 0,3 1-1,-1-2 0,0 3-1,0-2 0,0 1 0,1 0-1,0 1-1,2-1 1,1 0 0,-1-1 1,1 1 0,0-2 0,4 0 0,-6-2 0,4 2 0,-2-4 0,0 3 0,-3-2-1,-2 2 0,-2-2 0,-3 0-1,-1 0 1,0 0 0,-5 0 0,3 0 1,0 1-1,4 1 0,1 1 0,0 2 0,1-1-1,-1 0 0,-1 0 1,-2 0-1,-4-1 0,-5-1 0,0 0 0,-3-1 0,-3 1 1,1-1-1,-4 1 0,-1-1 0,-2-1 1,-1-1-1,-5-1 0,-3 1 0,-5-1 1,-4 1-1,-3 0 0,-4 0 0,-6 3 0,-6 0 0,-5 1 0,-3 0 0,-5 1 0,-3 0 0,-11 0 0,11-1 0,-11 1 0,0 0 0,0 0 0,0 0 0,0 0-1,0 0 0,0 0-1,0 0-2,0 0-4,0 0-9,0 0-10,0 0-3,0 0 0,0 0 1</inkml:trace>
  <inkml:trace contextRef="#ctx0" brushRef="#br0" timeOffset="1813">6000 2265 8,'0'0'10,"0"0"-1,0 0-1,0 0-2,0 0 0,0 0 0,0 0 1,5-10 1,-5 10-1,0 0 1,8-11 0,-8 11-2,6-12-1,-6 12-2,7-14 1,-4 5-1,1-1 0,-1-5 0,0 0 1,1-6 0,1-2-1,1-6 1,1-1-1,1-8-1,-1 0 0,2-5 0,-1-1-1,-2-5 1,0-1-1,-2-3 1,-1 0 0,-3-1-1,0 1 1,-4-1-1,0 1 0,0 1 0,-1 1 0,-1 2-1,1-1 0,-2 3 0,1-3 0,1 3 0,1 0 0,-1 1 0,0 3-1,0 1 2,3 2-1,-2 4 0,3 4 0,-2 3 0,1 6 0,-1 5 0,4 3 0,-3 4 0,2 11 0,-2-12 0,2 12 0,0 0 0,0 0 0,0 0 0,0 0 0,0 0 0,0 0 0,0 0 0,0 0 0,0 0 0,0 0 0,0 0 0,0 0-1,0 0 1,-1-9 0,1 9 0,0 0-1,0 0 1,0 0-1,0 0 0,0 0 0,0 0 0,0 0 0,0 0 0,0 0-1,0 0 0,0 0 0,0 0 0,-12-9 0,12 9 0,-10-8 0,10 8 1,-14-12 1,14 12 1,-15-12-1,15 12 1,-13-11 0,13 11 0,-10-8 0,10 8-1,0 0 1,-5-10 0,5 10 0,-2-14 0,0 3 0,-1-4-1,0-1 2,-3-2-2,0-1 1,0-1-1,0 2 1,0-1-2,1 6 2,1 2-1,0 1-1,4 10 1,-4-15-1,4 15-3,0 0-8,0 0-12,0 0-5,-18-2 1,3 1 0</inkml:trace>
  <inkml:trace contextRef="#ctx0" brushRef="#br0" timeOffset="3616">296 2169 19,'-9'-11'15,"9"11"-2,-9-14 0,9 14-3,-7-20-2,4 9 0,-1-8-2,3-1-1,-3-9-1,3-3 1,-5-9-2,2-4 1,-3-10-1,0-5-1,-3-8 1,1-4-1,-1-4-1,1-4 1,-2-5-2,2-1 1,1-3 0,3-4-1,1 1 0,0 2 0,0 2 0,0 6 0,5 3 1,-1 6 0,-1 6-1,4 11 1,-2 7-1,3 4 1,2 6-1,-1 5 0,2 5 0,0 3 0,2 4 0,-1 2 0,4 2 0,-2 4 0,-2 0 0,3 4 0,-11 10 0,14-16 0,-14 16 0,11-7 0,-11 7 0,0 0 0,0 0 0,0 0 0,0 0 0,0 0 0,0 0 0,9-6 0,-9 6 0,0 0 0,0 0 0,0 0 1,0 0-1,0 0 0,0 0 0,0 0 0,4-10 1,-4 10-1,0 0 0,0 0 0,0 0 0,10-5 0,-10 5-1,0 0 1,0 0 0,0 0 0,0 0 0,11-6 0,-11 6 0,0 0 1,15-7-1,-15 7 0,13-5 0,-13 5 0,14-6 0,-5 3 0,1-4 0,1 1 0,7-2 0,3-2 0,9-2 0,7-1-1,14-2 1,11 2-1,14-1 1,14 3-1,14 3 0,19 0-5,20 2-19,19 5-1,10-5-1,12-1 1</inkml:trace>
  <inkml:trace contextRef="#ctx0" brushRef="#br0" timeOffset="7401">-4 4651 9,'12'3'24,"-12"-3"-3,0 0-2,0 0-2,0 0-4,0 0-2,0 0-2,0 0-5,13 0-2,-13 0-1,22 4-1,-2-2-1,5 2-1,3-3-2,6 4-5,2-4-7,-2-2-10,6 0 1,-2-4-1</inkml:trace>
  <inkml:trace contextRef="#ctx0" brushRef="#br0" timeOffset="7752">582 4643 43,'0'0'27,"-9"10"1,9-10-1,21 9-15,-2-3-9,12 2-2,10 3 0,10 1 0,7 3-1,3 0 1,3 0-1,-2-4-1,-2 0 1,-8-3-1,-10-3 0,-5-5-2,1 0-5,-6-5-10,-2-4-9,2 1 0,0-4 0</inkml:trace>
  <inkml:trace contextRef="#ctx0" brushRef="#br0" timeOffset="8252">1573 4694 13,'0'0'18,"0"0"2,23-4-2,3 0-10,9 1-2,7-2 1,8 4-1,1-2 1,5 4 1,-4-3 0,0 5-1,-5-2 0,-1 4-1,-4-2-2,-2 3-1,-6 0 0,-1 1-2,-5-1 0,-3 1 0,-5-3-1,-4 1 0,-7-2 0,-9-3 0,11 4-2,-11-4-5,0 0-21,0 0 0,0 0-2,12-13 1</inkml:trace>
  <inkml:trace contextRef="#ctx0" brushRef="#br0" timeOffset="11757">6352 4232 0,'-4'-46'10,"5"5"-1,-1-2-1,5 1-4,5 2-1,-1-3-3,4 7 0,0 2 0,3 2-1,3 0 1,3 1 0,0 3 0,-1 1-1,4 5 1,0 1 0,3 4 1,1 5-1,2 4 1,0 6 0,3 5 0,-1 5 1,0 4 0,-1 6 1,-3 3-1,-4 6 0,-9 3 0,-2 5 0,-8 3 0,-3 2-1,-3 2-1,-1 3 1,0 0-1,-1 1 0,4-2 1,-1-2-1,1-1 1,0-3 0,-1-3 1,-2-1 1,-5-3 0,-3-2 1,-5-2 0,-2 1 0,-5-1-1,-1-2 2,-3 0-3,-1-1 0,-1-3-1,0-1 0,-1-2 1,0-4-1,-2-3 0,0 1 1,0-6 0,1-1 1,0-3 1,5-1-1,0-3 2,4 0-1,2-4 1,6-1-1,1-5-1,1-3 1,2-5-2,2-4-1,4-6-1,5-6 0,1-5-1,3-8 0,3-1 0,0-5 0,2-1 1,4-1-1,0 2 1,2 4 0,2 2 0,1 4-1,5 4 0,3 4-1,4 5 0,-1 3 0,3 5-1,2 2-2,2 8 1,-2 5-1,3 8 1,-2 4 0,2 6 0,0 4 0,-1 8 1,-2 4 1,-5 3 1,-2 3 0,-6 4 1,-7 2-2,-7 7 2,-6 3 0,-8 7 0,-8 5 0,-7 4-1,-3 2 1,-3 6-1,-1 0 1,0-1-1,-2-4 1,2-5-1,0-9 1,0-6 0,-3-8 0,-4-11-2,-9-8-6,-6-9-12,1-5 1,-9-20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15.6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1013 410 9,'3'-10'7,"1"1"1,-2-4-1,0-1 0,-2-3 0,-1-3-2,-1 0-1,-1-1 0,1-1 0,-1 2-1,-2-1-1,0 0-1,-3 0-2,-2 4 1,-5-3-1,-4-1 0,-4 0 1,-5 3-1,-3-3 0,-4 4 0,0 1 1,-3 2-1,3 3 1,0 5-1,-2 4 1,0 5-1,0 6 1,-2 4-1,-2 5 1,-4 5 0,-6 6 1,-1 0-1,-3 6 1,0 3 0,1 2 1,3 2-1,7-1 1,6 4 0,11-1-1,7 4 1,12 1 0,11 2 0,10 1 1,11 2-2,7 0 1,8-3-1,6-3 2,2-7-2,4-7 1,1-7-1,7-10 1,-1-4-1,7-9 1,2-9-1,4-4 0,3-8 0,2-4 0,-2-6 0,-7-3 0,-6-8 0,-7-2 0,-11-6 1,-8-2 0,-8-3 0,-9-1-1,-10-5 1,-5 1-2,-9 0-1,-7 3-2,-4 8-7,-7 7-9,-12 6-4,3 8-1,1 0 0</inkml:trace>
  <inkml:trace contextRef="#ctx0" brushRef="#br0" timeOffset="1101">3901 199 1,'-11'-14'0,"-5"-1"2,1-1 0,-3-1 3,3 1 0,-3-3 0,3 4 1,-2-2 0,1 4 0,0-1-1,1 5-1,-3 0-2,-3 6 0,-3 1-2,-3 4 0,-4 5 0,-3 0 0,-5 4 1,1 2-1,-2 3 1,0 2 0,0 3 1,1 2 0,2 5 1,0 3 0,4 4 0,2 0 0,3 5 0,5 3-1,5 1 0,6 6 0,7 1 0,5 2-1,4 2 0,5 1 1,3-1-1,3-1-1,3-4 1,0-5-1,2-6 1,1-6-1,0-4 1,0-8 1,4-3 0,0-9 0,4-1 0,4-10 1,4-8-1,3-4-1,3-7 1,3-5-2,-1-5 1,0-6-2,-3-3 1,-1-3 0,-2-1 0,-8-3 0,-2 0 1,-8-1 1,-1 4 1,-8-1-1,-1 5 0,-9 2 1,-2 2-1,-5 3 0,-6 2-2,-4 2-1,-6 1-1,-5 3-3,-11-2-6,-9 1-12,-12 5-1,-9-10 0,1-4-1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18.6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945 266 7,'10'-19'9,"2"-1"-1,-7 0 0,1-2-2,-7 1-3,-2 0-1,-4 2-2,-5 1 0,-2 0 0,-5 2-1,0-2 1,-5 4 0,-1-1 0,-4 6 0,-1 0 0,-2 3 0,-2 4 0,-4 5 0,-1 4 0,-2 5 0,-1 7 1,1 3-1,0 6 0,1 2 1,-1 5 0,2 3 0,-1 1 1,-1 0 0,1 2 0,0 0 0,3 2 1,1 6-1,4 2 1,2 1-1,6 3 0,5 1-1,4 1 1,7-1-1,5 0 0,8-6 0,9 0 1,9-3-2,10 1 0,11 2-3,4-1-2,8-2-1,2-7-1,6-5 0,-6-10 1,0-12 3,-3-12 1,-4-16 3,-2-12 2,-3-14 3,0-10 0,-7-12-1,-2-6 0,-4-8-2,-6-3-1,-6-2 0,-10 2-1,-11 3-2,-12 4-1,-12 7-6,-8 9-9,-17 3 0,2 9-2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8:44:38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-4-2 21,'0'0'13,"5"12"-1,-5-12 0,0 0-5,0 0-7,0 0 1,0 0 0,0 0 1,0 0 2,0 0 1,0 0 2,0 0 0,18 8 0,-6-7 1,10 4-1,10-4-1,12 2-1,13 0-1,15-1-1,13-1 0,15 2 0,8-6 0,8 3 0,0-3 1,3 3 0,-9-5 1,-5 5 0,-15-5-1,-11 5 1,-15-1-2,-14 2-1,-14 0 0,-10 1-1,-13-1 0,-3 0-1,-10-1-1,0 0 1,0 0 0,0 0 0,-13 8 0,-3-5-3,-4 3-6,-14-5-17,-9-1 0,-12-13-1,-8-11-2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19.7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779 173 0,'0'-15'2,"-3"-2"0,0 6-1,-4-2 0,-1 2-1,-4 1 1,-2 1 0,-5 1 0,0 0 1,-6-1 0,-5-1 1,-4-2 0,-2 2 0,-4-3 0,0 5-1,0 1 0,-3 4 0,0 5-1,2 5-1,1 5 0,-1 6-1,0 4 1,2 1 0,-3 6 1,3 9 0,7 3 3,7 7 0,7 5 0,13 7 0,8 6 1,12 4-1,11-1 0,11-5-1,5-5-2,4-4 0,1-10-1,4-9 0,-1-10-2,4-8 1,-3-9-1,-1-8-1,-4-8 1,1-10 0,-6-5 0,-2-8 2,-6-7 1,-8-9 0,-5-3 0,-8-2 2,-8-2-2,-10 0 1,-6 1-1,-6 1 0,-10 4 0,-7 2-1,-6 4-1,-8 3 1,-1 3-2,-8 2-2,-8 0-8,-11 0-4,1 4-1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6:21.3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78 6,'-10'5'13,"10"-5"-4,0 0-6,0 0-2,0 0-1,0 0-1,5 10 2,-5-10 3,0 0 0,0 0 0,0 0 1,10 9 0,-10-9 0,12 3 0,-1-1-1,8 0-1,4 1 1,7-1 0,10 1 2,4-1 0,11 3 0,9-4 0,8 4 0,4-3 0,9 4-1,5-2-1,7 2 0,7 0-2,6 0-1,1-1 1,7-1 0,6-3 0,7-2 0,4-3-1,9-1 1,6-2 0,9-1 0,10-1 0,10 3-1,1-1-1,-1 2 1,3 0-1,-1-1 2,-3 0-3,-3-5 3,-6 2-2,-3-2 0,1-2 0,0 4 0,0 1 0,-2 3-1,-5 5 0,-4 2-1,-10 3 0,-9-2 1,-14 2-1,-12-5 1,-17-1-1,-16-3 1,-13-3 0,-10-1 1,-9 0 0,-9 1-1,-2 1 0,-9 1-1,-3 3 0,-5 0 0,-3 2 1,-4 0 0,-11 0 1,13 1 0,-13-1 1,0 0 0,0 0 0,0 0-1,0 0 0,0 0-3,-9 19-3,9-19-5,-10 22-8,6-5-8,-6-2 1,5-3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8:36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78 362 0,'0'0'12,"0"0"-2,0 0-1,0 0-3,0 0-1,0 14-2,-1-1-1,3 3-1,-1 7 0,2 5-1,-3-28 0,13 81 0,-6-31 0,1 5-1,2 1 2,0 1-1,0 0 1,3-6-2,-3-3-1,-10-48-4,23 70-7,-23-70-4</inkml:trace>
  <inkml:trace contextRef="#ctx0" brushRef="#br0" timeOffset="381">1 343 14,'-4'-25'18,"7"6"-7,4-5-2,5-2 2,8-2-1,-1 0 2,8 2-3,1 0 0,3 7-3,-3 4 0,2 5-4,-7 6 0,0 5-1,1 7-2,-4 3 1,-2 6-1,0 2 2,-4 6-1,1 3 1,-3-1 1,-2 1 1,-7-2-1,-2 1 2,-6-6 0,-3 2 0,-6-8 0,-3 3 0,-6-3-1,0 0 0,-4-2-1,1-1 0,-3-2-1,2 3 0,3-5-1,2-1 0,8-3-3,-2-3-6,16-1-14,-6-11-6,9 1-2,6-8 1</inkml:trace>
  <inkml:trace contextRef="#ctx0" brushRef="#br0" timeOffset="922">389 651 15,'0'0'19,"21"12"-1,-21-12-6,35-9-10,-14 1-1,5-2 1,-1-6-1,5 1 1,-2-6-2,0 3 1,-5-2 0,-2 1 1,-3 0-1,-4 0 0,-1 3 1,-6-1 1,-5 2 0,-2-1 0,-5 1 1,-1 1 0,-7 5-2,-1 0 1,-7 5-1,0 5 0,-3 8-2,-1 4 0,-1 11 0,1 7 0,25-31 0,-45 79 1,26-34 1,5 2 0,4-5 1,10-42 0,1 69 0,-1-69 0,0 0 0,61 29-2,-61-29 0,69-27-1,-69 27-1,73-35 1,-73 35-1,65-26 0,-65 26 2,43-10-1,-43 10 2,0 0-1,0 0 1,49 33 0,-49-33-1,0 0 1,50 2-1,-26-8 1,5-12-2,1 0 2,0-8-2,-3 1 0,-4-2 1,-4 2 0,-5 5 0,-5-1 0,-10 2 2,-3 3-1,-6 4 1,-2 3 0,-7 4 0,2-1-1,-7 4-1,1 5 0,-1 6-1,-1 5-1,4 1-3,-1-2-3,11 7-7,-5-6-4,14-3-4,2-11-6,0 0-1,20-2 0</inkml:trace>
  <inkml:trace contextRef="#ctx0" brushRef="#br0" timeOffset="1583">1068 231 18,'23'-46'26,"-6"3"-2,-7 5-1,0 9-6,-9 6-3,3 8-5,-8 4-1,4 11-2,0 0-3,0 0 0,-14 0-2,11 9-1,-1 5 0,1 4 0,1 7-1,3 8 2,-1 7-1,3 10 1,3 3 0,0 5 1,0-1 0,5 4 0,-5-7 0,0-8-2,-6-46-1,14 72-4,-14-72-9,21 36-18,-10-31 1,-3-21 0,-2-7 0</inkml:trace>
  <inkml:trace contextRef="#ctx0" brushRef="#br0" timeOffset="3275">1528 569 7,'0'0'20,"2"12"1,-2-12-1,-2-11-11,2 11-3,1-9-1,-1 9-1,2-9-2,-2 9 0,0 0-2,0 0 1,9-3-2,-9 3 1,0 0 0,12 8 3,-12-8 1,7 9 2,-7-9 2,0 0 1,0 0 0,4 10 1,-4-10-2,0 0 0,0 0-4,0 0-2,-11-8-2,11 8-3,0 0-8,-16 9-19,16-9-1,-12-3-2,12 3 2</inkml:trace>
  <inkml:trace contextRef="#ctx0" brushRef="#br0" timeOffset="3846">2116 88 15,'0'14'20,"4"6"-2,-3 7-7,0 6-7,3 12 3,-2 4-1,1 10 2,-2 1-2,3 0-1,-5-3 0,1-3-4,0-7-5,0-47-18,-1 65-1,3-54-2,-2-11 0</inkml:trace>
  <inkml:trace contextRef="#ctx0" brushRef="#br0" timeOffset="4156">2032 80 17,'8'-12'20,"1"0"-1,6-2-1,2 1-4,2 0-5,4 4-3,0 2-3,2 6-1,3 4-1,2 4-1,-1 5-2,3 5 2,-1 0-2,-1 3 3,-2-1-2,-2 1 3,-7-3-1,-5 0 3,-6-2-1,-8 1 2,-10 0 1,-2 1 0,-14-5 1,-1 4-1,-7-4-1,-2 1-1,-4-2 0,3-3-2,1-1-3,1-2-4,10 1-13,1-4-12,3-1-1,3-4 0,3-1 1</inkml:trace>
  <inkml:trace contextRef="#ctx0" brushRef="#br0" timeOffset="5438">2420 362 8,'0'0'18,"7"11"1,-7-11-6,3 11-7,-3-11 0,5 18 0,-1-1 0,2 1 0,1 6-1,-1 3 0,1 4-1,-7-31 0,11 55-3,-11-55 2,8 47-2,-8-47 2,0 0-2,0 0 3,0 0-1,4 40 1,-4-40 2,2-18-2,2 0 0,-2-4 0,4-5-1,2-6-2,1-4 0,3 3-1,2 1 0,1 6-1,2 3 0,1 7 1,-1 6-1,3 4 0,1 4-1,1 6-3,-2 1-6,5 3-14,1 1-4,-2 5 1,2-1 0</inkml:trace>
  <inkml:trace contextRef="#ctx0" brushRef="#br0" timeOffset="5869">2859 625 15,'0'0'18,"-16"-20"0,13 1-1,0-5-16,2-3-1,3 2 2,1 1 1,4 6 1,2 1 3,5 5-1,-1 1-1,3 6-1,-1 2-2,1 4 0,-1 5-1,1 2-1,-3 2 2,0 4 0,-7 4 1,1 2 1,-7-2 0,0 3 2,-9-1-1,-1-1 0,10-19 1,-35 36-3,35-36 0,-43 21-1,20-15-2,0-6-2,6-4-6,-2-3-9,5-7-12,6-3-1,4-1 0,4-1 2</inkml:trace>
  <inkml:trace contextRef="#ctx0" brushRef="#br0" timeOffset="6700">3250 394 15,'0'0'11,"0"0"-1,0 0-1,0 0-2,0 0-3,0 0-1,0 0-1,0 0 1,0 0 1,0 0 0,0 0 1,0 0 0,0 0 1,0 0-2,0 0 1,0 0-2,0 0-1,0 0 0,5 17-1,-1-2 0,2 7 0,3 6-1,0 6 2,-9-34 0,18 78 1,-12-36 0,-1 0 0,-5-42 0,-1 73 1,1-73 0,-18 59-2,18-59 1,0 0-2,-59 45 0,59-45 0,-52 5 0,52-5-6,-57-24-4,57 24-12,-54-62-8,32 20 3,5-7-2</inkml:trace>
  <inkml:trace contextRef="#ctx0" brushRef="#br0" timeOffset="7101">3083 353 29,'18'-3'26,"-18"3"0,16 3 1,-4-2-14,3-1-8,7 1-2,2-1 0,7 2-1,4 0-3,1-3-3,6 4-7,-3-2-8,-2 1-8,-1 0 0,-5-2-1</inkml:trace>
  <inkml:trace contextRef="#ctx0" brushRef="#br0" timeOffset="7331">3575 436 36,'3'14'21,"-3"-5"0,0-9-9,18 6-10,-3-7-1,3-5 1,2-1 1,4-2 0,-1-3 0,-1 0 0,-3-1-1,-6-1-1,-3 1 1,-4 3 0,-5-2 0,-1 12 0,-10-17 1,10 17 0,-24-10 1,10 5-1,-4 2-1,-2 7 0,-4 3 0,-1 3 0,1 8 0,0 4-1,-1 4 1,3 3 0,1 0-1,8 4 1,3-2-2,6-3 1,4-28-3,11 45-5,-11-45-9,48 22-14,-16-27 0,5-7 1,2-3 0</inkml:trace>
  <inkml:trace contextRef="#ctx0" brushRef="#br0" timeOffset="7722">3994 456 32,'-1'10'19,"1"-10"1,-16-1-2,5 2-16,-3 4 1,1 0 0,-6 2 2,5 3 1,-4 4 2,4 5 0,1 1-1,13-20-2,-19 45 0,19-45-2,-7 50 0,7-50-1,9 51 0,-9-51-3,0 0 1,53 51-3,-53-51-1,62 1-1,-62-1-1,72-38-2,-34 10-1,-3-10 1,-2-8-1,-6-2 2,1-4-1,-7 2 4,-1 1 1,-2 3 3,-4 5 2,-3 4 2,-3 9 3,2 5 1,-8 5 1,4 7-1,-6 11 0,0 0-1,0 0 0,-6 13-2,-2 6-1,3 6-1,-2 7-1,1 12 1,-3 4-1,7 10 1,-1 4 0,1-1-2,3-2 1,1-4-3,0-7 0,-2-48-4,15 67-4,-15-67-5,0 0-5,0 0-11,0 0-1,36-31 2</inkml:trace>
  <inkml:trace contextRef="#ctx0" brushRef="#br0" timeOffset="8252">4163 361 20,'-14'-14'25,"14"14"-3,-13-10-2,13 10-4,15 0-4,1 3-4,10 3-1,4 0-2,9 3-2,6-1 0,9 3 0,1 0-1,-4-3-3,0 0-3,-10-3-9,-4 2-15,-8-5-2,-12-3 1,-17 1 0</inkml:trace>
  <inkml:trace contextRef="#ctx0" brushRef="#br0" timeOffset="9043">191 938 6,'0'0'16,"0"0"-1,0 0-2,0 0-4,0 0-2,0 0-4,0 0-1,0 0-1,0 0 0,0 0-1,0 0 0,0 0 0,0 0 0,47 18 1,-47-18-1,63 20 1,-19-9 0,6 0 1,9-5-1,6 2 1,4-1-1,11 0 3,5 0-2,7-1 1,4-2 0,11 3 0,0 1 0,8-2-1,1 0 0,6 4 0,-1-5 1,6 1 0,3-3-1,0 0 1,3-4 0,0 4 0,3-3-1,-2 1 0,-3 1 0,-4 0-1,-3 2-1,-1 2 0,-6 4 0,-4 2 0,-8-2 0,-2-3-1,0 1 1,-6-4 1,-3-1 0,-8-6 0,-4-4 1,-4-7-2,-7 1 1,-6 0 2,-8 0-2,-5 1 0,-10 6-1,-42 6 1,67-11-1,-67 11 1,42-4-1,-42 4 0,0 0 0,0 0 0,0 0 0,0 0 0,0 0 0,0 0 0,0 0 0,42-1 0,-42 1 1,0 0-2,0 0 1,0 0 0,0 0-1,0 0 1,0 0-2,0 0 1,0 0-2,0 0-1,0 0-4,0 0-7,0 0-14,0 0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51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39 0,'-4'-9'13,"4"9"-1,10-12-3,-10 12-1,7-11-3,-7 11-1,9-7-2,-9 7 0,12 0-1,-12 0-1,23 12 0,-2-4 0,14-1-1,11 4 3,15-3 0,22 1 1,21-5 0,18 1 1,15-5-1,13-1 1,6 0-1,1-4-1,-1 2-4,-9 0-14,-13-4-3,-3-1-1,-22-10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51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3 8,'-5'9'15,"5"-9"-3,0 0-5,0 0-2,14 2 0,2 0 0,7-1 0,12 1 0,15 0 1,15 1-1,14 1-2,9 0 2,10 0-2,7 2 0,2-1 0,-2-1 0,-8 0 1,-10 0-1,-15-3 0,-11 0 0,-14-1-1,-12-1-1,-13 1-2,-9-3-3,-13 3-7,10 1-13,-10-1 0,2-10 0,0-6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52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8,'15'-3'15,"7"3"-5,5 2-4,8 1 0,4 2 1,5 3 0,6 1 0,2-3 0,6 6 0,-2-4 0,2 3-2,-7-5-1,-3 2 0,-7-5-2,-7 0 1,-9-3 0,-6-1-1,-9 0 0,-10 1-4,0 0-5,0 0-9,1-11-8,-1 11 1,-7-10-1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0:49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0 373 3,'0'0'10,"0"0"-2,0 0 0,0 0-2,12-2-1,6 2 1,4-1-1,11 0 0,10 1 1,13-2 0,13 2 0,12 0 0,12 5 1,10-3-1,15 6-1,10-2-1,9 4 0,6-1-1,9 4-1,7-3 0,4-1-1,2 1 1,-2-5-1,-2-1 0,-4-2 0,-6-3 0,-8 0 0,-10-3 0,-10 0 0,-10-2 0,-15 3 0,-18 0 0,-12 1-1,-17-1 1,-11 2-1,-15 0-2,-11-1-3,-5 2-5,-9 0-9,0 0-7,-9-4 2,1-10-2</inkml:trace>
  <inkml:trace contextRef="#ctx0" brushRef="#br0" timeOffset="811">6779 306 9,'14'3'10,"2"-1"0,1 1 2,2-2-2,4 3 0,4 3 0,7-1-2,8 2 1,11 2-3,8 2 0,10 0-2,5 2 1,3-3 0,-3-6 0,-3 5 1,-12-6-1,-7 0 0,-16-4-1,-8 1 0,-11-2-1,-7 1-1,-12 0-1,0 0 0,0 0-2,0 0 1,0 0-1,0 0-1,0 0-1,0 0-1,0 0-4,-14-14-8,-4 3-10,-10 1-2,-6-9 1,-7-4 0</inkml:trace>
  <inkml:trace contextRef="#ctx0" brushRef="#br0" timeOffset="3866">48 1289 22,'17'10'12,"5"-7"-1,10 0 1,14 5-1,11-3-2,12 4-1,6-3-2,7 3 0,-1-2-1,-2 2 0,-7-2 0,-6 0-1,-10 1-1,-8-2-1,-9-1-1,-12 1 0,-5-2-1,-6-1 1,-5-1-1,-11-2 0,9 3 0,-9-3 0,0 0 0,0 0 0,0 0-2,0 0-2,0 0-3,0 0-6,0 0-11,-12 11-1,3-9 1,9-2-1</inkml:trace>
  <inkml:trace contextRef="#ctx0" brushRef="#br0" timeOffset="188471">4622 0 3,'0'0'6,"0"0"-1,0 0-1,0 0 0,0 0-2,0 0 1,0 0-2,0 0 0,0 0 0,0 0 0,0 0 0,0 0 0,0 0 0,0 0 0,0 0 0,0 0-1,-9 7 0,9-7 0,0 0-1,-11 11 0,11-11 0,-12 13 0,12-13 0,-10 15 0,10-15-1,-8 12 1,8-12 0,0 0 1,1 12 0,-1-12 0,0 0 0,0 0 1,6 9-1,-6-9 1,0 0 0,0 0-1,-1 9 1,1-9 1,-9 11 0,9-11 0,-14 12 0,14-12 0,-16 13 1,16-13-1,-17 13 0,8-6-1,-3-1 0,-2 3 0,-3 0 0,1 0-1,-4 0 0,0 2 1,-1-3-1,-1-1 0,3-2 0,2-1 1,3 1-1,1-3 0,3-1-1,10-1 1,-13 2-1,13-2 0,0 0-1,0 0 1,0 0-1,0 0 1,0 0 1,0 0 0,9 12 0,-9-12 1,13 9 0,-1-3 0,2-1 0,6 0 0,6-2 0,9-2-1,5-2 1,7-2-1,7-2 1,5-2-1,2 0 1,1 0 1,-1 1 0,-2 2 1,-2 1 0,-5 2-1,-4 0 1,-9 2-1,-7 1 0,-5-1-1,-8 1 0,-7-1 0,-12-1 1,9 2 0,-9-2 0,0 0 0,0 0 1,0 0-2,0 0 1,0 0-1,0 0-1,0 0 0,0 0-3,0 0-3,0 0-8,6-14-6,-3-2-1,7-2 0</inkml:trace>
  <inkml:trace contextRef="#ctx0" brushRef="#br0" timeOffset="189883">8517 373 2,'0'0'15,"0"0"-3,0 0-5,0 0-7,0 0-4,0 0-2,0 0 1,0 0 0,0 0 3,0 0 2,0 0 3,0 0 0,0 0 2,0 0-1,0 0 0,0 0-1,0 0 0,25-8-2,2 2 0,7 2-1,5-2 0,8 2 0,7 0 1,1 4 0,-4 1 1,-5 1-1,-11 2 0,-5-1 1,-9 1-2,-6-2-1,-15-2-3,12 3-5,-12-3-6,0 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0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11 14,'0'0'14,"0"0"0,0 0-3,0 0-2,0 0-2,0 0-2,0 0-1,0 0-1,0 0 2,-4 11 0,-2 0 0,2 9 1,-6 2-1,-3 8 0,-7 4-1,0 4 1,-3 0-2,-1-3 0,3-6-1,3-5-1,3-7 0,15-17 0,0 0 0,-1-10-1,12-9 1,2-5-1,4-5 0,-2-2 1,0-2-2,-1 3 2,-3 5-1,-5 5 1,-5 6-1,1 4 1,-2 10-1,-3-10-1,3 10 1,0 0 0,7 10 0,-7-10-1,19 17 1,-8-1 0,4 3 0,-2 3 1,1 4 0,-4 2-1,0-2 1,0-1-1,-6-3 1,6-3 0,-4-7 0,5-5 0,5-11 0,2-6 0,1-10-1,3-6 2,-1-6-2,-2-1 1,-1-4 0,-2 5 0,-7 3-1,-6 5 1,0 7-3,-3 4-4,0 13-16,1-12-6,-1 12-1,0 0 0</inkml:trace>
  <inkml:trace contextRef="#ctx0" brushRef="#br0" timeOffset="641">618 12 9,'-3'16'19,"1"11"-2,-7 1-1,-2 5-14,0 5 2,-2 3 0,-2 1 2,2-3 2,4-3-2,-4-10 1,8-3 0,-1-9 0,6-14 0,0 0-3,0 0-2,14-20-1,-3-4-1,3-5 1,1-6-1,3-3 0,5-4 0,0 3 0,-2 4 0,-1 4 1,0 4-1,-1 6 0,-2 5 0,-2 5 0,2 4 0,-4 7 0,3 3 0,-3 7 0,1 1 0,-3 6 1,1 3 0,-3 1 1,-1 1 1,-5-3 0,-1 2 1,-7-8 2,-2 3-1,-7-9 1,-1-1-1,-8-5 1,-2-1-3,-5-3-1,2-2-2,5 0-4,-4-6-7,11 1-21,2-2 1,12-2-2,3-2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1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 68 5,'6'14'17,"-9"-3"-5,-6 6 1,0 7 1,-7 3 1,0 8 0,-3 0-2,1 5-3,-2-6-1,3-2-2,5-7-5,2-8-2,10-17-3,0 0-3,4-17-5,8-12 1,3-4 1,3-6 5,1 1 2,0 0 3,-1 4 3,-3 9 2,-6 4 3,-1 10 1,-8 11-2,0 0-4,0 0-2,7 26-1,-6-3-1,3 5-1,2 5 1,5 2 0,-1-1 1,4-4-1,0-4 2,6-7 0,-3-10 0,1-4 1,-2-11-1,1-4 1,-1-9 0,2-4 0,-5-6-1,0-2-1,-6-1 0,0-2 0,-2 3-1,-1 2-1,-1 4-2,-5 0-7,6 5-18,1 3-1,4 1-1,1 1 0</inkml:trace>
  <inkml:trace contextRef="#ctx0" brushRef="#br0" timeOffset="871">622 145 5,'0'0'17,"0"0"1,0 0-8,0 0-3,-8 17 1,0-1 0,-2 3 0,1 7 0,-4-1 0,2 3-1,-1-2 0,5-2 0,0-9-2,4-1-1,3-14-1,0 0 0,0 0-1,12-20 0,-1-2-1,2-5 1,1-4-1,4-1-1,0 0-1,0 1 1,-1 4-1,-1 5 0,0 5 0,-2 6 1,0 4-1,-1 4 0,0 5 0,-2 6 1,1 4 0,-3 4 0,-5 3 1,-2 5 0,-2-2 2,-2 1-1,-3-3 2,-3 0 0,-7-7 0,0 1 0,0-8 0,-2-1-2,-1-4 0,-3-4-4,5 2-10,-1-6-18,1-3 0,5-4-2,3-4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3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137 103 23,'12'-4'22,"-12"4"-1,0 0-6,0 0-5,-4 12-5,-5 4-1,-6 5-1,-2 6 0,-4 2 0,1 2 0,-2-2 1,6 0-1,0-7 1,6-7-2,10-15 0,0 0-1,-3-15 0,11-7 0,5-6-1,-1-6 1,2-2-2,-1 2 2,0 5-1,-3 5 1,-4 4 0,-1 9 0,-5 11 0,0 0-1,-1 21 2,-2 2-1,0 5 0,4 5 0,0 2 0,4 2-1,3-3 1,4-5 0,5-10 0,4-4 0,2-10 1,1-7-1,-2-10 1,0-4 0,-2-7 0,-3-2 0,-7-4 0,0-3 0,-7 1-2,-2 2 1,-1 2-1,-1 4-1,1 3-3,-3 0-4,6 4-15,0 5-7,2 1-1,-5 10 2</inkml:trace>
  <inkml:trace contextRef="#ctx0" brushRef="#br0" timeOffset="611">428 165 23,'0'0'18,"-10"23"0,3-5-2,0 4-1,0 7-5,-1 0-2,3 1-3,0-2-1,1-3-2,1-5 0,1-5-1,2-5 0,0-10-1,0 0 1,11-11-1,-6-4 1,1-3 0,0-3 0,1-3-1,-3-5 1,2 0-1,2-5 0,-1 2 1,0 1-1,1 0 0,3 2-1,1 1 0,4 4 0,0 3 1,-1 7-1,2 2 0,2 4 1,-3 5-1,2 3 0,-1 3 0,-4 6 0,1 2 1,-4 7-1,-3-2 1,0 5-1,-2-1 1,-2-1 0,-2 0 0,-1-4 0,-1-2 0,-1-3 1,1-1-1,1-9 1,-5 9 0,5-9-1,0 0-2,-12-1-21,12 1-2,-13-8 0,3-2-1</inkml:trace>
  <inkml:trace contextRef="#ctx0" brushRef="#br0" timeOffset="2023">452 48 17,'0'0'12,"0"0"-1,0 0 1,0 0 0,0 0-1,0 0-3,0 0 0,0 0-3,0 0-1,0 0-2,2 11 0,-1-1 0,0 0 0,-1 6-1,2 7 1,-1 3 0,1 6-1,-2 0 1,0 3 0,-1-5 0,1 3 0,0-5 0,0-4 0,0-6-1,2-3 1,-2-15-1,6 14 0,-6-14 0,12-6-1,-5-6 1,0-3-1,-1-5 1,0-4 0,0-6-1,0-4 1,2-1-1,-1 0 1,0 1-1,3 2 0,4 2 0,2 4 0,1 3 0,4 7-1,1 4 1,3 4 0,0 4 0,1 2 0,-2 5 0,0 3 0,-2 6-1,-3 1 1,-2 5 0,-5 2 0,-4 2 1,-4-1-1,-4-1 2,-3 0 0,-6-3 0,-2-2 0,-5-5 1,-3-1-1,-4-5 1,-2-2-1,-4-3 0,2 0-1,1-3 0,1 0-1,3 0-1,3-3-1,8 5-2,-1-4-7,12 6-15,-1-10-3,7-2-1,3-3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31.666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15 184 40,'-7'12'18,"-3"-11"-1,10-1 0,0 0-11,0 0-6,-5-18 0,13 5 4,3-2 0,4-5 0,4 1 1,4-4 0,7 3 0,5 0-1,5 2 0,5 4-2,5 4-1,-2 4 0,0 6 0,-2 6 1,-2 8 0,-8 5 0,-4 10 1,-12 5 1,-7 8-1,-10 6 1,-5 4 0,-9 3-2,-3 1 0,-6 1-2,-2-4-3,1-2-5,-2-3-6,3-5-6,10 2-6,-4-7 0,7 7 0,-4-8 2</inkml:trace>
  <inkml:trace contextRef="#ctx0" brushRef="#br0" timeOffset="388">359 1317 60,'10'17'26,"-10"-17"-1,17 12-1,-17-12-4,14 2-17,-2-1-1,-12-1 1,21 1 0,-21-1 2,13 0-1,-13 0-1,0 0 0,0 0-2,0 0-7,6-11-19,-6 11-3,-1-33 0,2 2-2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36.8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10 26,'-21'6'17,"1"-1"2,2 0-2,3-3-1,5 3-4,10-5-2,0 0-3,11 1-2,13-2 0,13-2-1,10 1-1,9-1-1,6 2 1,3-1-2,-3 2 0,-8 0 0,-9 0-1,-14 0 1,-9 1 0,-22-1 0,0 0 0,-21 5 0,-8-3 1,-8 0 0,-6 1 0,-6 0-1,-2 0 1,-1-1-1,5 1 1,2-1-2,7 1 1,6-1-1,6 0 0,8-1-1,5-2-1,13 1-1,7-9-3,21 4-16,8-5-8,14-3-1,10-5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1:43.0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168 218 10,'0'0'14,"2"-15"-8,2 5-4,-4 10-1,3-17 1,-3 17 0,-1-12 0,1 12 0,-4-11-1,4 11 1,-4-11-1,4 11 0,-3-13 0,3 13 0,-3-14 2,3 14 0,0-11 2,0 11 1,0 0-1,0 0 0,0 0 0,0 0-2,0 0 1,-9-1-4,9 1 0,-14 18-1,5-1 1,-2 7-1,-1 4 2,-1 6-1,-3 5 1,2 1-1,-2 0 1,3-1 0,1-6-1,2-7-1,1-6-1,4-9-1,5-11 0,5-9-1,3-12 0,2-5 1,3-9 2,0-4 3,1-4 1,-2 2 2,-2 2 2,0 8 0,-6 2 0,1 8 0,-5 4-3,3 8-1,-3 9-1,3-11-1,-3 11-1,0 0-1,6 12 1,1 1-1,2 10 0,3 2 1,5 6-1,6 4 0,5 0 0,5-1 1,-1-5-1,1-4 1,2-11-1,-3-4 2,-2-9-1,-4-6 1,-4-8 1,-6-5 0,-2-7 0,-3-2 1,-6-8-1,-1-1-1,-6-2 1,2 3-2,-2 2-1,-2 1-2,4 8-5,-2 3-10,2 4-8,4 5 0,-1-1 1</inkml:trace>
  <inkml:trace contextRef="#ctx0" brushRef="#br0" timeOffset="781">764 52 8,'-3'19'5,"1"4"-3,-4 6 2,-1 4 3,-6 5-1,0 4 2,-3 1 2,3 0 1,-1-2-1,3-3 1,2-6-2,0-6-2,4-5-2,4-7 0,1-14-3,-1 13-1,1-13 0,3-13 0,-1-6 1,3-3 0,-2-9 0,5-6 1,1-8-2,3-2 1,4 1-1,3 0 0,2 3-1,4 5 0,2 5-1,1 5 1,0 8-1,0 3 1,-2 7 0,0 2 0,-3 5-1,-1 4 1,-3 4-1,-4 6 1,-2 3-1,-5 4 2,-6 2-1,-3 3 2,-8 0 0,-4 2 1,-5-1 0,-3-1 1,-6-4 0,1-1 0,-2-6-1,0-2-1,-1-4-2,-1-7-4,3 1-8,2-5-16,-3-5-2,4-2 0,0-7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47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57 138 12,'0'0'15,"0"0"-1,0 0-5,0 0-3,0 0-3,0 0-1,-22 44-1,22-44-2,3 53 2,-3-53 0,-14 71 2,14-71 1,-11 74 1,11-74 0,-6 59 2,6-59 0,0 0-1,-8 47 1,8-47 1,0 0-1,0 0-2,0 0 0,0 0 0,11-43-2,-11 43 0,11-61-1,-11 61-3,13-78 1,0 36-2,-13 42 1,22-78-1,-22 78 2,22-69-2,-22 69 1,34-55 0,-34 55 1,41-41-1,-41 41 1,55-20-1,-55 20 0,50 8 1,-50-8-1,38 33-1,-38-33 2,18 54 0,-18-54 1,-11 66 0,11-66 1,-21 58 1,21-58-1,-26 45 2,26-45 0,0 0-1,-49 31-1,49-31 1,0 0-2,0 0-2,0 0-1,0 0-8,-42-15-11,42 15-8,0 0 0,0 0 0</inkml:trace>
  <inkml:trace contextRef="#ctx0" brushRef="#br0" timeOffset="711">451 133 9,'0'0'19,"9"6"0,-9-6-1,-1 9-10,-2 4-2,-3 5 0,6-18-1,-34 54 0,34-54 0,-36 68 0,36-68 1,-48 73-1,48-73-1,-21 62 1,21-62-2,14 43-2,-3-30 1,17-4-1,7-3 1,1-6-1,-3-1-1,-3-4 0,0 0 0,-3 0-1,-2-1-4,-11 2-11,1-2-9,-15 6-3,19-17 2,-13 1 0</inkml:trace>
  <inkml:trace contextRef="#ctx0" brushRef="#br0" timeOffset="1052">363 257 13,'-21'52'20,"25"-43"1,14-1 0,8-3-9,8-4-9,4 1 0,-2-3 0,4 0-2,-1 0 1,-3-3-2,-6 1-5,-2-2-8,-10-3-9,-2 1 1,-11-7-1</inkml:trace>
  <inkml:trace contextRef="#ctx0" brushRef="#br0" timeOffset="1242">548 125 25,'-14'-5'23,"2"7"0,12-2 3,0 0-15,14 5-4,1-1-2,-1 1-2,10-2-2,-2 1-2,11-1-5,-2-2-6,4 1-3,-3-4-2,3 2 3,-7-4 2,1 4 4,-9-2 7,-5 0 6,-4 2 8,-11 0 2,0 0 3,7 9-3,-7 5-2,-4 4-3,5 9-3,-4 4-3,0 6-1,-1 6-1,-3 3-1,-4 0 0,3-1 0,-2-6-1,-2-5 1,3-6-1,2-6 1,-1-7-1,7-4 2,1-11 0,0 0-1,3-11 1,7-4 0,-3-10 1,7-4-1,1-6-1,-1-4 0,6-2 0,2 2 0,-6 4-1,1 2 0,-3 10-1,-4 4 1,-2 8-1,-8 11 1,16-5-2,-16 5 0,9 17 0,-9-3 0,9 1 1,-2 2-1,2-1 1,-3 0-1,-5-3 2,-1-1 1,0-12 0,-2 15 1,-7-13 0,9-2 1,-16 1-1,16-1 0,-17-2 0,17 2-2,-10-2 1,10 2-2,0 0 0,-8 10 1,8 0-1,2 4 0,-2 5 1,4 3 0,7 3-1,10 0 1,0 4-4,-2-4-11,7 1-14,7-1-1,6-6 0,4-3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50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98 0,'0'0'15,"0"0"-6,0 0-1,0 0 0,0 0 1,4 11 0,-4 5 0,-2 6-2,-3 7-1,2 7 0,-4 2-1,1 4 0,1-3-1,1-1 0,-2-6-1,4-5 0,-3-9 0,6-3 0,-1-15-1,0 0 0,0 0-1,9-19 0,-3-5 0,2-7-2,4-6 0,0-6-1,4-1 0,0 1 0,3 4 2,0 7-1,2 6 1,-1 9 2,0 4-1,-2 7 1,-1 5 0,-1 4 0,-2 3-1,-3 6 1,-4 2-1,1 3 0,-6 3 0,-4 0 1,-9 1 1,0 0 0,-7-5 1,-1 1 0,-8-5 0,1-4 0,-4-4-1,6-4-4,7-1-6,-2-8-13,9-4-9,5-2-1,9-4 0</inkml:trace>
  <inkml:trace contextRef="#ctx0" brushRef="#br0" timeOffset="501">359 69 20,'12'3'15,"2"7"0,-14-10-8,8 17-7,-6-5-1,-3 1-1,-3 1 0,-2 0 1,-1 0 3,1-3 2,1 0 1,5-11-1,-7 15 0,7-15 0,-2 18 0,1-7 0,1 4 2,-3 4-2,2 6 2,-3 0 0,4 8 0,-4-4 1,4 3 0,-1-7 0,4 2-1,3-6 0,6-3-2,4-5-1,7-3-2,8-2-1,5-4-1,2 0-1,1-2 0,0 0-2,-4-4-3,0 1-9,-8-3-12,-10-8 0,-6-2 1,-8-8 0</inkml:trace>
  <inkml:trace contextRef="#ctx0" brushRef="#br0" timeOffset="911">377 241 10,'-17'7'18,"11"6"3,6-13 3,-9 14-10,20-1-4,-1-5 0,11 4 0,4-6 0,11 5-1,-1-7-4,7-2-5,1 1-6,-5-10-4,1 2-5,-9-9-6,-9-3-7,-8-2 1,-11-5 1</inkml:trace>
  <inkml:trace contextRef="#ctx0" brushRef="#br0" timeOffset="1111">511 66 15,'-20'-1'17,"2"3"-2,4 3-1,9 5-1,4-1 0,7 2-2,8 1-3,11-1-3,7-1-2,9-2-2,9-1-3,0-2-1,4 0-2,-3-4 1,-4 2 0,-9-2 2,-8-1 4,-8 2 2,-11-2 1,-11 0 1,9 9 0,-10 4-1,-7 3 0,3 7-2,-3 7-1,-1 7-1,0 6-1,0 4 1,-3-2-1,4-2 1,-1-5 0,3-4 0,0-11 1,4-4 1,2-19 0,0 0-1,0 0-1,0-28 0,7-7-1,4-9-1,5-9 0,1-9-2,6-3 1,2 0 1,4 6 0,0 5 2,0 12-1,-1 8 1,-4 8-1,0 11 1,-3 9 0,-2 6-1,-2 7 1,-3 7-2,-2 5 1,-3 5-1,-1 4 0,-4 1 0,-3 0 0,-5-2 1,0-2 0,-3-5 0,-3-6 1,-1-3 1,-2-8 0,-1-3 0,0-7 0,0-2-1,-1-3 0,0-2-1,3 2-1,-1-1 0,3 4-1,-1 1 0,11 8-1,-15-4 0,15 4 0,-10 3-1,10-3 0,0 0 1,-4 11 1,4-11 0,0 0 2,0 0 0,0 0 2,7 11 0,-7-11 1,0 0 0,0 0-1,0 0 0,0 0-1,0 0 0,0 0-1,0 0 0,0 0 0,0 0-1,0 0 1,0 0-2,0 0 0,0 0 0,0 0-1,0 0 1,0 0 0,0 0 1,0 0 0,0 0 2,0 0 0,0 0 2,0 0-1,0 0 1,0 0-1,0 0 0,0 0-1,-6 20 1,10-3 1,4 5 0,4 5 0,11 5 1,3 3-1,11 6 1,5-4-2,4 1 0,2-5-2,-3-3-2,-2-3-9,-10-6-18,-9-11-1,-10-7-1,-13-13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55.4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39 14,'0'0'15,"0"0"-3,0 0-1,0 0-2,0 0-2,0 0 0,0 0 1,0 0 0,0 0 0,0 0-2,0 0 0,0 0-1,10-2-1,7 1-1,4-1-1,9-1-1,5 0-1,4 0 1,3-1-1,-3 1 1,-5 0 0,-4 2 1,-8-1 0,-5 3 1,-17-1 0,12 0-1,-12 0 1,0 0-2,0 0 1,-18 3-2,-3 1 0,-10-1 0,-10 0-1,-7-1 1,-9 1 0,-4 0 1,2-3 1,7 1-1,9-2 0,10 0 0,13-3-1,20 4 0,0 0 0,28-9-1,6 5 0,10 0 0,2 1 1,0 0 0,0-1 2,-7 4-1,-8-2 1,-6 2-1,-9 2-3,-16-2-4,0 0-21,-7 10-2,-11-11-1,-8-6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2:57.7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7 13,'-13'7'16,"13"-7"-7,-10 15-4,1-4 0,-1 3 2,1 4 0,1 2 0,1 2 0,4 2-1,5-1 0,8 1-3,7-3 0,9-5-1,4-5 0,6-4 0,4-8 1,2-6 1,-5-7 0,-2-1 2,-7-10 0,-3 2 1,-7-5-2,-2 4 1,-11-1-2,0 4 0,-7 2-3,1 3 0,-7 4-2,-5 5 0,-6 4 1,-9 3-1,-2 4-1,-5 2-1,-1 6-1,-5 0-2,3 6-3,1-5-4,11 4-5,3-3-5,8-2-2,8 1-1</inkml:trace>
  <inkml:trace contextRef="#ctx0" brushRef="#br0" timeOffset="490">417 79 39,'11'-10'24,"-11"10"0,0 0-5,0 0-6,0 0-4,0 0-4,0 0-3,0 0-2,2 15 0,-2-2-1,0 3 1,1 2-2,2 4 0,0 1-1,2 3-1,0-6 1,0 2 0,-3-5 0,2-3 2,0-2 2,-4-12 3,5 10 0,-5-10 3,0 0-1,-6-18 0,7 8 0,-2-6-2,4-2-2,-2-2 0,4-1-2,2 1 0,5-1 0,4 3 0,-1-1 0,2 4-1,0 2 0,0 5-3,-1-4-2,4 10-6,-5-4-7,2 5-10,0 3 0,-2-3 1</inkml:trace>
  <inkml:trace contextRef="#ctx0" brushRef="#br0" timeOffset="1262">489 12 3,'0'0'18,"0"0"-1,11-2-7,-11 2 0,0 0-2,11-1 0,-11 1-3,20 1-1,-5 0 0,5 1-2,3 4 0,4 0 0,1 3-1,3 1 0,-7 0 0,0 0 0,-8 1 2,-3 0-1,-13-11 0,2 17 1,-14-10 0,-6 1 0,-5-3 1,-2 2-1,-3-4 0,-1 0-1,-4-2 0,1-4-1,1-2-2,2-2 1,0 0-3,2-5 1,6 5-1,0-2 0,7 3 0,4 0 1,10 6 0,0 0 1,0 0 1,16 9 0,1-2 1,3 5 0,4 1 1,3 3 0,0-1 1,-1 4 0,-6-3 0,2 3 0,-7-2 0,-2 0-3,-4 2-4,-2-5-5,1 1-14,2-1-4,1-5 1,0-3-1</inkml:trace>
  <inkml:trace contextRef="#ctx0" brushRef="#br0" timeOffset="1852">1020 67 27,'0'0'15,"0"0"2,0 0 0,0 0 1,0 0-4,0 0-4,0 0-1,0 0-3,-14-2-2,4 5-2,-4-2 0,-4 5-2,-6 0 2,-1 5-1,-7 0 1,3 6-1,-2-1 1,8 1 0,0 2-1,7 0 1,9 1-2,7-2-1,10 2-1,6-3 0,7 1 0,3-5 0,7 0-1,1-4 2,-1-2-1,-2-4 2,-5-4 2,-5 0 0,-3-4 0,-3 0 0,-15 5 0,13-11-1,-13 11-1,4-10 0,-4 10-1,0 0 0,-17-11-1,2 8 1,-4-1 0,-4 0-1,-3 3-3,-5-3-9,1 1-14,3 0 0,3-3 1,10 1-1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3:00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38 132 17,'-10'-3'26,"10"3"0,-11-7 1,11 7-11,5-16-6,0 4-4,5-1-2,5 2-3,1-1-3,9 4-1,0 0 1,7 7-2,0 2 1,2 5 0,-2 6 1,-3 2 2,-3 5 0,-9-1 2,-4 5 0,-13-1 1,-7 2 2,-12-3-1,-5 2 2,-8-4-2,-1-3 1,-5-4 0,3-4-2,0-5 0,5-4-1,6-4-3,0-9-3,9 0-5,1-9-7,10-2-11,4 0-3,6-5 1,5-1 0</inkml:trace>
  <inkml:trace contextRef="#ctx0" brushRef="#br0" timeOffset="491">479 26 20,'0'0'22,"7"11"0,-7-11 2,0 0-16,0 0-5,0 0-2,0 18 1,-4-1-1,-1 8 0,-1 5-2,-1 4 0,0 5 1,1-1-1,1-3 0,-1-5 2,2-7 2,4-6 0,0-17 0,0 0 1,0 0 0,-3-18-1,2-4 0,5-5-2,0-4-1,1-3-1,4-1-1,2-1 1,5 5 0,0 2 1,2 5-1,0 4 1,0 4 0,0 5 1,2 5-1,-1 4 0,-2 2 0,1 3 1,-1 4-1,-2 1 0,-1 4 1,-3 0-1,-5 2 0,-3 1 1,-5-1 0,-3 2 0,-7-4 2,-3 0 0,-6-4 0,1 0 1,-3-3 0,0-1-1,1-4 0,5 1-1,3-1-1,4 0-1,10 0-1,0 0 0,-12 9 0,12-9 1,3 19-1,1-5 1,3 5 0,6 5 1,4 2-1,4 1-1,6 2-2,-4-4-4,11 2-10,1-7-10,-2-11-2,0-8 0,-1-12 1</inkml:trace>
  <inkml:trace contextRef="#ctx0" brushRef="#br0" timeOffset="1202">1172 130 28,'0'0'20,"0"0"2,0 0-1,-11-4-4,11 4-6,-17 0-3,5 3-2,-6-2-3,-2 4 0,-4 0-1,-3 5 1,-1 1-1,1 4 0,0 2 0,4 3 1,2 1-2,3 3 1,4 1-1,5 2-1,5 0 1,5-1-2,9-2 0,3-1-1,7-3 0,2-7-1,5-2 1,1-7 0,1-6 0,0-6 1,-4-3 1,-5-3 1,-2-1 0,-5 1 0,-4-1 0,-3 4 0,-4 2-1,-2 9-1,-7-14 1,-3 9-1,-4 1 1,-4-1-1,-5-1 0,-4 1 0,-4 1 0,-4-1-5,3 1-18,1 4-4,1-6 1,7-1-1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1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 38 8,'0'0'12,"0"0"-1,0 0 0,0 0-1,0 0-1,9-4-2,-9 4-1,0 0-2,-9-1-2,-1 2 0,-5 1 1,-2 0-2,-5 1 1,-4 0-1,-2 2 1,-1 0-1,1 2 1,4 0-1,3 1-1,4 0 0,7 2 1,5 2-1,7-1 1,8 5 0,5-2 1,3 4-1,3-2 1,2 3-1,-2-2 0,-1 1 0,-4-1-1,-4-1 0,-4 0 0,-3 0 0,-3-1-1,-2 1 2,-3-2-1,-2 1 0,-4-3 1,-1 0 0,-5-2 1,-4 1 1,-3-4 0,-2 1-1,-2-3 1,0-1-1,1-2 0,1-2-3,4-1-2,2-5-7,7 0-5,11 6-8,-8-19-1,15 9-2</inkml:trace>
  <inkml:trace contextRef="#ctx0" brushRef="#br0" timeOffset="631">450 481 11,'21'0'15,"-5"-2"-2,6-2-1,4-3-2,1-4-1,4 1 0,-2-6 0,2 3-1,-4-5-1,-2 4-1,-6-1-2,-1 4 0,-8 1-1,-1 4-1,-9 6-1,0 0-1,0 0 0,0 0-1,0 0 0,0 0 0,0 0 0,3 12 0,-5-1 1,0 0-1,-1 7 1,0-3 0,0 3 0,0 2-1,0-4 2,0 1-2,-1-4 2,-2 2-1,-1-5 0,-1 2 0,-5-3 0,0-1 0,-4-1-1,0 0 1,-3-2 0,2 0 0,1-2-1,2 0 1,3 0 0,3-1-1,9-2 1,0 0 0,0 0 0,13 10 1,4-8-1,6 1 1,3 0-1,5 1 1,2 1-1,1 0 0,-4 2 0,-2-2-2,-3 1-4,-4-2-11,-3-2-8,1-2 1,-5-7-1</inkml:trace>
  <inkml:trace contextRef="#ctx0" brushRef="#br0" timeOffset="1362">2046 0 4,'0'0'20,"0"0"1,0 0 0,0 0-11,0 0 0,-17 11-3,5-6 0,-5-1-3,-4 4-1,-4-1 0,-3 4 0,-2-3-1,2 2 0,0-1-1,4-1-1,5-2 1,4 2-1,4 1 0,8 1-1,5 4 1,5 1 0,7 5 0,2 2 1,2 1-1,3 1 0,-1 0 1,0-1-1,-3-2 0,-5-2 1,-4 0-1,-4-3 0,-4 1 0,-4-1 1,-3 1-1,-6-2 1,-3 0 0,-2 0 1,-6-3 0,-2 1 0,-4-5 0,2-1 0,0-6 0,4-1-1,4-3-3,3-6-2,12-2-4,4-5-2,11 1-5,7-3-5,8-1-3,8 3-1,1-3 0</inkml:trace>
  <inkml:trace contextRef="#ctx0" brushRef="#br0" timeOffset="1872">2208 314 11,'0'0'14,"-8"9"-4,8-9-7,0 0-1,-10 12 0,10-12 2,-6 9 0,6-9 1,-4 10 0,4-10 1,-2 17 0,1-6 0,-1 3 1,-5 0-3,0 4 1,-2 3-2,-5-1 2,0 4 0,-5-3-1,3 2 1,-3-5-1,7 3-2,-2-3 1,7-3-1,6 2-2,5-3 1,7 3-1,6-3 0,5 2 0,3-4 0,2 1 0,3-3 0,2-1-2,-2-5-4,2 1-5,-3-7-5,0 0-6,0-3-2,-2-3-1</inkml:trace>
  <inkml:trace contextRef="#ctx0" brushRef="#br0" timeOffset="2363">2260 624 14,'0'0'20,"10"7"-4,-10-7-4,17 7 1,-17-7-1,13 19-3,-11-6-2,1 9-1,-6 3-2,1 4 0,-3 4-1,0 3-1,0 2-1,-1-3-3,4 0-10,2-5-12,-4-9-1,5-4 0,-1-17 0</inkml:trace>
  <inkml:trace contextRef="#ctx0" brushRef="#br0" timeOffset="3074">1036 308 10,'0'0'19,"0"0"0,-6 9-5,6-9-7,0 0 1,0 0 0,0 0-3,0 0-1,0 0-1,0 0-3,0 10-8,0-10-12,0 0-1,0 0-2,19-11 1</inkml:trace>
  <inkml:trace contextRef="#ctx0" brushRef="#br0" timeOffset="3295">1235 294 17,'1'11'17,"4"2"1,-5-13-8,2 17-9,0-8 0,-2-9-1,3 14-4,-3-14-8,9 7-5,-9-7 0</inkml:trace>
  <inkml:trace contextRef="#ctx0" brushRef="#br0" timeOffset="3485">1487 292 17,'7'15'19,"-7"-15"-1,1 9-4,-1-9-11,0 13-1,0-13 1,1 14-1,-1-14 0,1 12 0,-1-12-1,3 11-1,-3-11-8,0 0-10,4 9-2,-4-9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31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21 424 3,'0'0'19,"-11"-10"-2,11 10-5,0 0-2,2-12 0,-2 12-3,0 0 0,19-10-2,-5 8-1,7 2-1,7 0-1,4 3 0,4 1 0,4 4-1,1 2 0,-1 4 0,-2 3 0,-1 1-1,-7 3 0,-5 3 0,-3 0 0,-4 1 0,-6 1 0,-4-2-1,-5-1 2,-5-1-1,-7-2 0,-7-2 0,-9-3 1,-8-1 0,-7-7 1,-4-1-1,-7-5 1,1-4 0,-1-3 0,6-1 1,6-1-1,8-1 1,8 2-2,6 0 0,17 7-1,0 0 0,11-5 1,16 6-1,11 0-1,9 3 0,8-1 1,4 3-1,1-1 0,-3 2 0,-2-2-3,-9-1-4,-7-4-15,-2-2-4,-8-5 2,-1-2 0</inkml:trace>
  <inkml:trace contextRef="#ctx0" brushRef="#br0" timeOffset="1172">196 745 0,'-15'4'6,"1"0"0,0-2-2,0-1 2,2-1 0,1-3 1,0-1 0,2-1 0,9 5-1,-18-17 0,18 17-2,-15-16 0,8 6-1,7 10 0,-12-16 1,8 6 0,4 10 1,3-19-2,6 9 1,2-4-1,5 3 0,7-4-1,3 2-1,4 1 0,4 0 1,3 3-1,2 1 0,-1 3 0,0 2 0,-4 2 0,-2 2-1,-5 1 1,-4 3 0,-7 1-1,-3 2 0,-4 2 0,-3-1-3,1 2-5,-2-2-10,-5-9-6,16 13-1,-6-15 1</inkml:trace>
  <inkml:trace contextRef="#ctx0" brushRef="#br0" timeOffset="1853">865 120 14,'0'0'11,"0"10"-1,-1-1-2,0 4-2,0 4-2,-2 6-1,1 4 0,-2 6-1,1 3 1,-2 2-2,1 1 1,0 0 0,1-2 1,1-6 0,2-2 0,3-7 0,5-3 1,6-10-1,7-5 0,4-7-2,6-2 0,4-5-1,3 1 1,-1 1-2,-1 1 1,-5 5 0,-4 3-1,-6 6 1,-6 4-1,-3 5 0,-6 0 1,-2 4-1,-4-1 1,-1 1 1,-2-1 1,-1-3 2,0 1 0,-6-6 2,2 1 0,-8-8 2,2 3 0,-10-11-1,-1 1-1,-6-7-1,-2 0-1,-3-2-2,0 1-1,2 1-2,2-1-1,7 7-6,2-2-10,9 0-11,14 6-1,-2-20 2,15 6-2</inkml:trace>
  <inkml:trace contextRef="#ctx0" brushRef="#br0" timeOffset="3635">1482 756 5,'0'0'8,"-3"9"0,3-9-1,0 0 1,0 0-1,0 0 1,0 0 0,0 0 0,0 0 0,12-12-1,-4 2 1,2-5-2,5-1-1,-1-5-2,5-1 0,0-3-2,1 0 1,0 0-1,0 1 0,-2 4 0,-1 1-1,0 5 1,-5 0-1,0 6 1,-12 8-1,14-9 1,-14 9-1,0 0 0,12 18 1,-10-2 0,2 4 0,-1 5 0,2 7-1,2 1 2,3 3-2,1-2 1,4-1 0,-1-4-1,0-3 0,3-6-3,-6-9-8,2-7-14,-1-6-1,-5-11 0,1-7 0</inkml:trace>
  <inkml:trace contextRef="#ctx0" brushRef="#br0" timeOffset="4126">1615 31 38,'-13'6'27,"2"-5"1,11-1 1,0 0-22,0 0-1,0 0 0,-8-9 1,8 9-3,0 0 0,0 0-1,1-11-1,-1 11 0,0 0-1,0 0 1,0 0-1,0 0 0,0 0-1,0 0 2,0 10-2,0-10 0,0 0-2,0 0-1,0 0-7,7 13-20,-7-13 0,4-15-3,-6-11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51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5,'0'0'3,"0"0"-3,0 0-1,0 0-1,0 0 2,11 5 0,-11-5 2,15 4 1,-15-4 0,15 7 1,-5-3 0,-10-4 1,17 7 0,-5-2 1,2-1-1,-1 0 0,5 0 0,2 0-1,2 0 0,7 2 0,-4-1 0,5 0 0,0-1 1,7 0 0,-3 0 1,7 0-2,6-1 1,-1-3 0,10 3-1,3-8 1,8 6-1,5-5 1,7 2-2,4-2 2,7 3-2,5-4 1,5 4-2,3 1 0,4 0 0,2 1-2,1-1 1,0 1-1,2 0 0,1-1 1,0-1-1,0 1 0,3 0 0,-1-1 0,1 2 1,-5-1-1,-8 1 0,-9-1 0,-10 1 0,-12-1 1,-16 0-1,-13 0 1,-13 0-1,-9 0 1,-9 0-1,-12 0 1,10 2-1,-10-2 1,0 0 0,0 0 1,0 0 0,0 0 0,0 0 0,0 0 1,0 0-1,-9 2 0,9-2 0,0 0-1,0 0 1,0 0-2,0 0 0,0 0 0,0 0 1,0 0-1,0 0 0,0 0 0,0 0 0,0 0 0,0 0 0,0 0 0,0 0 0,0 0 0,0 0 0,0 0 0,0 0 0,0 0 0,0 0 1,0 0 0,0 0 0,0 0 0,0 0 0,0 0 1,0 0-1,0 0 0,0 0 0,0 0 0,0 0-1,0 0 0,0 0 0,0 0 0,0 0 0,0 0 1,0 0-1,0 0 0,0 0 0,0 0 0,0 0 0,0 0 0,0 0 0,0 0-1,0 0 0,0 0-1,0 0-3,0 0-6,-1 13-12,5-3-9,-4-10-1,3-13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18.41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873 115 9,'12'-18'11,"1"5"1,-6-2-3,1 2-1,-6-1 3,1 2-1,-7 0 2,4 12-2,-12-16 0,1 12-2,-4 3-3,-6 4-1,-3 4-4,-4 3 1,-5 4-2,-4 6 1,-1 3-1,-3 5 1,-4 3-1,1 3 2,0 3 0,-2 3 0,2 3 1,-2 3-1,-1 1 2,1 3-1,3 3 2,1 1-2,2 5 1,2 2 0,5 2-1,1 3 0,9 3 0,3-3 0,6 0-2,6-1 1,7-1 1,6-7-1,8 1 1,7-8-1,6-2 1,6-2-1,6-2 1,4-8 0,5-1-1,3-3-1,3-5 1,3-4 0,3-6-1,2-6 0,0-5 1,4-6 0,0-11 0,-1-11 1,1-8-1,-1-10 0,-1-10 1,-6-11-1,0-11-1,-7-10 0,-3-5 0,-5-7 0,-4-6 1,-8-2-2,-6 1 0,-4 3 0,-6 3 1,-6 7-1,-5 5 1,-7 11 0,-6 8-2,-9 10 2,-8 10 0,-10 9 0,-9 9 0,-9 8 0,-6 11-2,-8 8 2,-3 10-1,1 9 1,0 8-1,7 6 0,5 6 0,9 7-3,9 2-3,11 5-7,7 7-6,5-3-6,15 7-1,-1 1 1</inkml:trace>
  <inkml:trace contextRef="#ctx0" brushRef="#br0" timeOffset="921">758 1190 35,'0'0'16,"15"10"1,-15-10 0,19 20-15,-4-3 1,3 4 1,2 3 1,2 6 1,2 4 1,-1 5 0,0 5 0,1 9 1,0 4-1,0 8 0,0 7-2,-3 6 0,0 2-1,-2-3 0,-3-3-2,-2-9 1,-1-6-2,-4-12 0,-3-12 0,0-12-4,-4-10-7,-2-13-13,0 0-4,-4-26-1,-2-1 1</inkml:trace>
  <inkml:trace contextRef="#ctx0" brushRef="#br0" timeOffset="2127">1505 1680 28,'0'0'16,"15"-11"-1,-8 0 1,9-3-9,1-4-4,4-4 0,3-5 0,1 0 1,-1-2 1,1 0 0,-4 2-1,0 4 1,-5 2-1,1 3-2,-2 5 0,-4 4-1,1 2-1,-12 7 0,19-8-1,-19 8 2,14 3 0,-14-3 0,9 23 0,-6-3 1,-2 3 0,0 6-1,-1 5 1,-1 5 0,-2 2-1,1 3 1,-1 1-1,-2-2 1,0 0 0,-1-1-1,2-2 2,-2-5-2,0-4 0,1-6 0,-1-5 0,2-6 0,-3-4 1,7-10-2,-19 4 1,9-7 0,10 3 2,-21-11-2,21 11 1,-19-12-2,19 12 0,-12-10 0,12 10 0,0 0 0,0 0 0,12-7-1,-12 7 1,22-4 0,-6 1 0,2-1 1,3 0 0,1 1-1,2 0 1,-2 1-1,2 1-1,-2 0-4,-2 1-8,-3-9-8,1 6-5,-10-15 1,2 3-1</inkml:trace>
  <inkml:trace contextRef="#ctx0" brushRef="#br0" timeOffset="3008">2918 104 1,'4'-14'13,"-4"14"-1,-10 5 0,10-5-4,-21 14 0,7-2-1,-6-1-1,-1 8 1,-3 1 0,-3 6 0,-3 1-1,0 7 0,-3 2 0,0 6 0,-2 5-1,-2 7 0,2 6 0,0 6 0,0 8-1,1 5 0,4 2-1,3 2 1,6 0-1,6-2 1,8-1 0,8-4-1,10-3 1,6-8 1,9-4-1,5-7-1,7-5 0,6-7-2,3-5 0,0-8 0,2-5-1,0-5 1,-3-3 0,-3-5 0,-3-3 0,-8-3 0,-5-1 0,-8-3 1,-3-1-1,-16 0 0,15-1 0,-15 1-1,0 0 0,0 0-2,-19 3-3,9 0-6,-2-2-12,-4-6-6,5 2 0,-3-13 0,8-1 0</inkml:trace>
  <inkml:trace contextRef="#ctx0" brushRef="#br0" timeOffset="3827">3638 548 32,'0'0'18,"-22"3"0,22-3 0,-29 14-11,11-7-6,-4 0 2,0 3-1,-4 2 2,-4 0 0,-1 1 2,-2 1-1,2 3-2,1-2 2,5 3-3,1-2 2,5 1-4,6-1 1,8-2-2,8 0 1,6-1 0,10 0 0,6-1 0,6 2 1,7 0-1,4 1 1,4 4-1,1 2 1,-1 1-1,-3 3 0,-5 1 0,-7-2 1,-6 1-1,-6 0 1,-10-3 1,-9-2 0,-5 1 1,-11-3 0,-6-1 0,-8-1 1,-5-1-1,-7-2 0,-3-1 0,-4-3-2,-1-1 0,2-3 0,3-2 0,6-1-2,5-2 0,9-3-2,6-2-2,19 5-4,-6-14-7,17-2-8,13 2-3,3-10 1,13 4 1</inkml:trace>
  <inkml:trace contextRef="#ctx0" brushRef="#br0" timeOffset="4422">3830 1251 50,'0'0'20,"19"0"-2,-8-10-2,9-1-15,5-3-2,-1-5 2,4-5 0,-1-2 3,0-2-2,-1 0 2,-3 1 0,-3 4-1,-2 0-1,-1 8-2,-3 3-1,-4 6 0,-10 6 0,15 5 0,-9 6-1,-3 4 2,-1 4-1,0 3 1,-2 4 0,0 2 0,-1 3 1,-1 1 0,-3 4 2,-2-2-1,-1 0 0,-1-3 0,-2-1 0,1-4 0,-3-4 0,-1-8-1,3-5-2,1-5 0,10-4 0,-18-7 0,18 7 0,-10-18 0,10 18 1,-5-17-2,5 17 2,1-13-1,-1 13 1,13-7 0,-1 4 1,4 1-2,3 1 1,5-2 1,2 2-1,1 0 1,0 1-1,-5 0-1,-1 4-9,-7-6-7,2 7-5,-16-5 1,0 0 0</inkml:trace>
  <inkml:trace contextRef="#ctx0" brushRef="#br0" timeOffset="5112">4883 1214 49,'19'19'18,"-19"-19"-3,20 8-2,-10-4-14,2-8-10,3 6-2,-2-10 1,3 8-5,-8-10 0,7 6 1</inkml:trace>
  <inkml:trace contextRef="#ctx0" brushRef="#br0" timeOffset="5338">5473 1158 67,'27'12'24,"-10"-11"-4,4 7-4,-6-4-17,0 0-8,2 0 0,-2-2 0,-5 2-1,-10-4-4,21 3 1,-21-3-3,25-6 1,-13-4 1,10 6 0</inkml:trace>
  <inkml:trace contextRef="#ctx0" brushRef="#br0" timeOffset="5554">6205 1135 46,'28'9'12,"-9"-6"-5,-3 1-6,1 3-16,-17-7-3,26 4 0</inkml:trace>
  <inkml:trace contextRef="#ctx0" brushRef="#br0" timeOffset="5667">6420 1165 17,'14'2'15,"9"10"0,-5-8 0,6 4-6,-4 0-4,2 1-2,-1-3 0,-2-1-4,-2 1-4,-3-7-3,4 4-7,-18-3 0,26-13-1,-16-4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5:56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1024 837 5,'-2'44'5,"0"18"-1,-1 12 0,0 14 0,-1 9-1,1 12 0,-1 3 0,1 5 1,-2 0 1,-1-9 2,1-6-1,0-8 2,2-6-1,0-13 1,3-5 1,-1-13-3,4-5 0,0-7-2,2-6 0,1-7-1,1-6-1,-3-7 0,1-3 0,-2-6-1,-3-10-1,5 11-4,-5-11-13,1-26-7,2-2 0,-2-19 0</inkml:trace>
  <inkml:trace contextRef="#ctx0" brushRef="#br0" timeOffset="510">944 937 3,'0'-9'4,"0"9"2,0 0 0,0 0 2,9-8 0,-9 8 1,0 0 0,0 0 0,0 0-1,0 0-2,10-9 0,-10 9 1,19-11-1,0 7 0,7-5 0,10 3 0,9-2-1,12 5 0,9-2 0,11 3-1,6 3-1,5 0-1,1 0 1,-2 3 0,-5-3-1,-2 3 1,-9-3-1,-4 3 0,-6 1-1,-3 2 1,-5-2 0,-3 1-1,-8-1 0,-3-1-1,-9 1 1,-4-1 0,-8-4 0,-6 2-1,-12-2 1,11 0 0,-11 0 0,0 0 0,0 0-1,0 0 0,0 0-2,0 0-5,0 0-9,0 0-15,-10-14 0,1 2 0,-8-7 0</inkml:trace>
  <inkml:trace contextRef="#ctx0" brushRef="#br0" timeOffset="3354">2260 915 0,'11'-1'8,"5"1"-1,3-1-1,5 1-1,3 0 0,5 1 0,2-1 1,3 0 0,0 0 0,2 0-1,-1 1 0,-2-1-1,-1 0-1,-6 0-1,-4 1-1,-3-1 0,-2 0 0,-6 0 0,-2 0 1,-12 0-1,13 0 1,-13 0-1,0 0 1,0 0 0,9-1-2,-9 1 1,0 0 0,0 0-1,0 0 0,0 0 1,0 0-1,0 0 0,0 0 0,0 0 0,0 0 0,0 0 0,0 0 0,0 0 0,0 0 0,0 0 0,0 0 0,0 0 0,0 0-3,0 0-3,0 0-7,-13-1-8,13 1 0,-17-8 1</inkml:trace>
  <inkml:trace contextRef="#ctx0" brushRef="#br0" timeOffset="4506">211 1100 2,'0'0'17,"7"-11"-4,-7 11-4,0 0-2,0 0 1,0 0 0,0 0-1,0 0 1,0 0 0,0 0-3,0 0 1,0 0-1,0 0 0,0 0-1,-4-9-1,4 9-1,0 0-1,0 0 0,0 0 0,0 0 0,0 0-1,0 0 1,0 0-1,-10-9 0,10 9 0,0 0 0,0 0 0,-11-2 0,11 2 0,-10 1 0,10-1 0,-16 4 0,16-4 0,-17 4 0,8-1-1,9-3 1,-14 4 0,14-4-1,0 0 1,-10 7-1,10-7 0,2 10 1,-2-10 0,11 18-1,-3-3 1,3 0 0,1 3 0,2-1 1,0 4-2,-1-1 1,1 0 0,-3-1 0,-1-1 0,-4-1-1,-1 0 1,-3-2 0,-5-1 0,1 0 0,-4-2 0,-1 2 0,-3-2 0,-1 2 1,-5-3-1,-1 0 1,-1-1 0,-3-3 1,0-3 0,0 0 0,1-4 1,2-1 0,0-3-1,6 0 1,1-3-2,11 7 0,-14-14-3,9 5-2,5 9-7,5-18-8,2 8-9,6 0 1,1-4 1</inkml:trace>
  <inkml:trace contextRef="#ctx0" brushRef="#br0" timeOffset="7080">421 1295 0,'0'0'0,"0"0"0,0 0 0,0 0 0,0 0 1,0 0 1,0 0 0,0 0 1,0 0 0,0 0 1,0 0-2,0 0 1,0 0 0,0 0-1,0 0 1,0 0-1,0 0 1,0 0-1,0 0 1,0 0 0,0 0-1,0 0 1,0 0-2,0 0 1,0 0 0,0 0 0,-1 11 0,1-11 1,-6 16 0,1-4 0,-2 4-1,0 3 1,-3 2 0,0 4 0,1-2 0,-1 2-1,3 0 0,1 1 2,2-3-2,2 2-1,1-5 0,1 1-1,1-1 0,0-4 0,1 0 0,2-3 0,1-1 0,-5-12 1,15 14-2,-6-12-2,2-4-11,4-1-7,-5-11 0,3 1 1</inkml:trace>
  <inkml:trace contextRef="#ctx0" brushRef="#br0" timeOffset="7641">255 1412 15,'18'8'18,"-5"-7"-7,1-1-1,5 2-1,-1-1 1,3 2-1,-1-2-2,0 2-2,-3-1-1,0 2-2,-3-1-1,-2 0-2,-1 1-4,-2 0-11,-9-4-6,16 6 0,-16-6 0</inkml:trace>
  <inkml:trace contextRef="#ctx0" brushRef="#br0" timeOffset="7961">435 1566 3,'0'0'19,"0"0"2,0 0-1,0 0-8,0 0-2,11 8-3,-11-8 0,13 0-1,-13 0-1,13-1-1,-13 1 0,10 0-1,-10 0-2,12 0 0,-12 0-1,12 3-3,-3 0-4,1 0-11,-1-3-8,4 2 1,-13-2 0</inkml:trace>
  <inkml:trace contextRef="#ctx0" brushRef="#br0" timeOffset="8382">719 1507 26,'9'-7'16,"-9"7"-2,0 0-2,0 0-4,0 0-3,0 0 0,-6 10-3,4 0 0,-1 3-1,1 3 0,-1 4 0,1 4 0,-1 0 0,0 1-1,1-1 1,0-3-2,1-3 1,0-5-4,1-13-17,4 14 0,-4-14-1,14-18 1</inkml:trace>
  <inkml:trace contextRef="#ctx0" brushRef="#br0" timeOffset="8993">1763 20 20,'0'0'18,"11"-4"0,-11 4-2,0 0 0,0 0-5,0 0-3,-9-6-2,-5 3-3,-3 0-1,-7 2-2,-5-1 0,-5 2 0,-2 0 0,0 3-1,2 0 1,4 2 0,3 2 0,6 0-1,7 2 1,7 3 0,7 2 0,8 3 0,6 3 0,9 5-1,6-1 1,-2 4 0,4-1 0,-3-1 0,-3-3-1,-7-2 1,-5-1-1,-8-3 1,-7 2-1,-3-2 1,-5-1 0,-3 2 0,-5-1 0,-3 0 0,-3-3 1,-2-2-1,-2-3 1,-1-4 0,2-2 0,0-3-2,1-6-5,4-5-13,5-3-5,2-6 0,9 1 0</inkml:trace>
  <inkml:trace contextRef="#ctx0" brushRef="#br0" timeOffset="9854">1971 148 20,'0'0'13,"0"0"-2,0 0-2,0 0-2,0 0-3,0 0-2,-1 9-1,1-9 0,-13 16 0,1 0 0,0 4 1,-4 2 0,-1 4 1,-1-1 1,0 4 0,-3 1-1,4 0 1,2-3-1,4 0 0,3 0-1,6 0 0,6 0-1,5-3-1,7-2-2,2-5-3,6-2-4,3-4-12,-2-11-1,5-5 0</inkml:trace>
  <inkml:trace contextRef="#ctx0" brushRef="#br0" timeOffset="10284">1792 302 11,'10'-1'17,"9"3"-4,0 2-3,8 1 0,5 4-1,1-1 1,6 3 1,-2 1-2,1 1-2,-7-2-2,0 0-2,-9-2-1,-5-1-2,-5 1-2,-12-9-5,9 11-15,-9-11-2,0 0-1,0 0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6:23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1754 870 8,'3'23'9,"0"5"0,0 9 0,1 12 0,4 10-1,-1 11-1,-1 13 0,2 15-1,1 18-1,2 13-1,-3 15 1,0 10-2,-3 5-1,0 4-1,-2-3 1,-3-3-2,-10-13 3,-1-12-1,-7-14 0,0-13 1,-6-15-1,-1-10 1,1-13-1,1-13 0,7-10-3,0-13-3,8-9-5,8-22-12,0 0-3,4-36 0,6-14 0</inkml:trace>
  <inkml:trace contextRef="#ctx0" brushRef="#br0" timeOffset="601">1883 852 12,'25'-4'10,"6"-2"-2,8 1 1,12 3-1,14-2-1,16 2 0,16-2-1,17 3-1,15 0 1,9 3-1,7 1 1,0-1-1,-2 0-1,-5 1 0,-10-1 0,-13-1-2,-16 0 1,-16-1-1,-19 1-1,-14-1 1,-15 0-2,-13 0-2,-9 1-2,-13-1-7,0 0-12,-16-9-1,-8-2 0,-6 3-1</inkml:trace>
  <inkml:trace contextRef="#ctx0" brushRef="#br0" timeOffset="3906">622 1655 8,'0'0'8,"0"0"1,-13-6-2,13 6-2,-21-2-1,9 2-2,-6 0-1,-1 2 0,-4 2 0,-2 3 0,-2 1 1,-3 2 0,-2 2 0,-3 0 1,0 2 1,1-1 0,2-1-1,3-1 0,6-2 0,4-2-1,8 3 0,5 0-1,11 3 0,12 4 0,9 4-1,6 5 1,6 4-1,6 2 1,0 2 0,2-1-1,-5 1 0,-7-3 0,-9-5 0,-7-1 2,-11 0-2,-8-3 1,-7 0 1,-13-4 0,-7 0-1,-10-4 2,-9 1-1,-6-5 2,2 0-1,-6-5 0,5-1 0,2-4-1,7 0 1,6-2-3,10-3-2,8 0-7,3-3-13,9-5-2,7-3 0,4-8-1</inkml:trace>
  <inkml:trace contextRef="#ctx0" brushRef="#br0" timeOffset="5288">3941 0 7,'0'0'7,"0"0"-1,0 0-2,0 0-1,0 0-2,0 0 0,0 0-1,0 0 0,-10 17-1,6-1 1,-2 0 0,0 7 1,-3 8-1,-1 3 0,0 3 0,1 1 0,1 0 0,-2-2 0,4 0 0,0-8 1,4-7-1,0-6 0,1-2 1,1-13-2,0 0-2,0 0-2,0 0 0,7-21-1,-6 4-1</inkml:trace>
  <inkml:trace contextRef="#ctx0" brushRef="#br0" timeOffset="5558">3865 234 2,'4'-9'6,"0"-2"1,-4 11-1,15-20-1,3 7-1,6-2 0,10 1-1,7 3-1,13-4 1,2 4-1,4 0 0,-1 4 1,-7 3-1,-6 1 0,-11 2 0,-9 1 0,-9 0 0,-7 0 0,-10 0-1,0 0 0,0 0-3,0 0-3,0 0-5,-18-4-3,2 2-2,-1 4-1</inkml:trace>
  <inkml:trace contextRef="#ctx0" brushRef="#br0" timeOffset="5889">4056 211 12,'13'17'8,"0"2"0,8 4-1,4 5-1,5 2-1,4 1-1,0 0 0,1-2-2,-3 0 0,0-5 1,-8-3-1,-2-5 1,-7-4 0,-4-6-1,-11-6 1,12 8 0,-12-8 0,0 0-1,0 0-4,0 0-10,0 0-7,2-14-1,-8-2 0</inkml:trace>
  <inkml:trace contextRef="#ctx0" brushRef="#br0" timeOffset="7311">1515 1282 3,'0'0'8,"-19"-1"-1,5 2-2,-6 2-1,-3 0 0,-3 2 1,-2-1 0,-1 3-1,-2-1 0,1 1 0,2-1-1,2 0 1,7-3-2,1 1 1,6-1-1,12-3-1,-10 8 0,10-8 0,22 11 0,-2-2 0,5 3 0,5 2-1,1 4 1,2 0-1,-4 1 0,-4 1-1,-7-1 1,-5-2 0,-8 1 0,-6-3 0,-4-1 0,-4-1 1,-3-2 0,-2-1 0,-4-2 1,1 0 1,0-3-1,0-1 2,1-1-1,1-2 0,2-1-2,2-1-1,2-2-3,-3 0-3,12 3-7,-10-9-6,10 9-3,-3-11 0</inkml:trace>
  <inkml:trace contextRef="#ctx0" brushRef="#br0" timeOffset="8032">1484 1689 10,'19'-10'10,"-9"4"-2,5-3-1,1-1-1,2 0 1,-2 2 0,-1-2-1,-4 5-1,-11 5-1,17-9 1,-17 9-1,0 0-1,0 0 1,0 0-2,0 0 0,0 0-1,0 0 0,0 0-1,0 0 0,0 0-1,0 0 1,0 0-1,10 2 1,-10-2-1,0 0 0,7 11 1,-7-11 0,7 16-1,-5-4 1,0 3 0,-3 4 0,1 1 0,-2 5 0,-3 0 0,2 1 0,0-1 0,-1-2 0,1-3 0,0-2 0,0-4 1,0-3-1,3-11 0,-5 14 1,5-14-1,-10 4 1,10-4 0,-16-4 0,3-1 0,0-1-1,-2-1 1,0 0 0,-1-1-1,3 3 0,1 0 0,3 2 0,9 3 0,-11-3-1,11 3 1,0 0 0,0 0 0,11 0 0,-1 0 0,4 0 0,2 0 1,4 0 0,1 1-1,-2-1 1,2 0 0,-4 1 0,-2-1 0,-3 1-1,-12-1 0,14 3 0,-14-3 0,0 0-1,0 0 1,0 0 0,9 5 0,-9-5 0,0 0 0,0 0-1,0 0 1,0 0-1,0 0-4,11 1-12,-11-1-4,0 0-1,10-3 0</inkml:trace>
  <inkml:trace contextRef="#ctx0" brushRef="#br0" timeOffset="10906">2087 449 15,'-11'-11'11,"11"11"0,-8-12-3,8 12-1,0-14-1,0 14-2,11-12 0,-1 5-2,5 3-1,2 2 0,4 2 0,2 3-1,0 1 0,-1 4 0,1 1 0,-3 1 0,-3 3 0,-2-1 0,-3 1 0,0 0 0,-2 0 0,1 0 0,-2 3 0,-1 0 0,0 1 0,0 1 0,-1 0 0,-3 0 0,0-1 0,-4-1 0,-1-2 1,-4-2-1,-4-2 1,-4-3 0,-2 0 0,-4-4 0,-2-1 0,-1-3 0,-2-3 1,0-2-1,1-2-1,2-2 1,3 0 0,2 0 2,4 1-2,1 1 0,11 8 0,-8-13 0,8 13-1,10-9 0,5 5 0,5-1-1,2 0-1,5 3-2,1-1 0,1 2-6,-1 4-7,-6-3-2,1 3-1</inkml:trace>
  <inkml:trace contextRef="#ctx0" brushRef="#br0" timeOffset="11657">2731 186 0,'0'0'4,"0"0"1,0 0-2,0 0-1,-6 15-1,6-15 1,-8 21 1,4-6 0,0 4 0,0 0 1,1 7-1,-1-1 0,1 0 0,0-1-1,0 1 0,0-3 1,0-2 0,0-3-1,0-3 1,3-14 0,-4 16 1,4-16 0,0 0 0,20 2 0,-1-4-1,6-1 0,4 0 0,2 1-2,3 4 1,-1 1-2,-5 0 0,-7 5 0,-5 1-2,-7 5 2,-7 0 0,-6 1 2,-6-2-1,-3 2 0,-1-1 0,-3-1 1,2-1-1,0-4 2,1 0 0,0-4 0,1 0 0,-2-4 1,0 2-1,-1-3 0,-1 1 0,-3-2 0,0 0-1,1-1-1,3 0 0,2-1-3,2-5-4,12 9-5,-8-16-13,12 4-1,6-2 0,4-3 0</inkml:trace>
  <inkml:trace contextRef="#ctx0" brushRef="#br0" timeOffset="12899">3133 720 3,'0'0'13,"0"0"-1,0 0-2,0 0-1,3-11-1,4 0-2,3-4 0,3-5-2,3-4-1,1-1-1,3 1 0,0-1 0,0 5 1,-2-1 0,-3 6-1,-1 3-1,-3 4 0,0 2 0,-11 6-1,16-7 0,-16 7 0,12 1 0,-12-1 0,9 12 0,-6 0 0,-2 8 0,0 4 0,-3 5 1,2 2 0,-2 3 0,2 1 0,1-4-1,1-1 1,2-4 0,1-6 0,3-5 0,-1-4 0,3-7-2,2-5-4,3-4-8,4-5-8,1-10 0,5-3-1</inkml:trace>
  <inkml:trace contextRef="#ctx0" brushRef="#br0" timeOffset="13399">3381 118 23,'0'0'18,"0"0"-4,0 0 0,0 0-2,0 0-2,0 0-3,0 0-3,0 0-1,0 0-1,0 0-1,0 0-1,0 0-2,0 0-3,0 0-7,0 0-11,-10 9 0,10-9 0</inkml:trace>
  <inkml:trace contextRef="#ctx0" brushRef="#br0" timeOffset="16704">2602 1277 6,'0'0'8,"0"0"0,0 0 0,0 0-2,0 0 0,0 0-1,2-9 0,-2 9 0,11-16-2,-4 6-1,1-1 0,2-2 0,2-1-1,0 0 0,1 0 0,0 0 0,2 2-1,-3 0 1,0 2-1,-1 0 0,-1 2 1,0 1-1,-10 7 0,15-10 1,-15 10-1,10-6 0,-10 6 1,0 0-1,0 0 0,0 0 0,0 0 0,0 0 0,0 0 0,0 0-1,0 0 1,4 15 0,-4-15-1,-2 20 1,2-9 0,-1 4 1,1 0-1,0 4 0,-1 0 0,-2 2 0,1 2 0,0 0 0,-1 1 0,-1 0 1,1-3-1,-1 1 0,0-3 0,2-1 0,-2-3 0,2 2 0,1 0 0,0-3 0,0 2 0,1 0 0,0-3 0,-1-1 0,0-1 1,1-11-2,0 11 2,0-11-1,0 0 1,0 0 0,-9 3 0,9-3 0,-8-9-1,8 9 1,-15-11-2,15 11 1,-17-12-1,8 7 0,0 2 0,9 3 0,-15-2 1,15 2-1,-10-1 2,10 1-1,0 0 1,0 0 0,0 0 0,0 0 0,19 2 0,-5-2 0,5 0 0,0 1 0,2-1 1,-1 0-1,-2 1-2,-6-1-2,-2 2-8,-10-2-8,0 0-2,0 0 0</inkml:trace>
  <inkml:trace contextRef="#ctx0" brushRef="#br0" timeOffset="17856">1915 1291 0,'4'-10'10,"-4"10"-2,6-15-1,0 4 0,-1-2 0,1-1-1,1-2 0,0 0-1,4 1 0,-1-1-1,4 1-1,0 0 0,3 4-1,0 0 0,3 1 0,0 2-1,0 2 1,0 2-1,-1 1 0,-4 6-1,0 1 1,-3 3-1,0 2 0,-4 4-1,-1 1 1,-2 3 0,0 2 0,-2 1 0,-2 0 0,-3 1 0,-1-2 1,-3-1 1,-2 1 0,-3-6 0,-2 0 0,-3-3 1,-1-2 0,-3-4 1,1 1-1,-4-5 0,3 0 0,-3-2-1,4-2 1,-2-2-1,3 0-1,2-3 1,2 0-1,3-3 0,3-4-3,3 2-2,2-5-6,5-1-15,5 1 1,3-3-2,7 0 1</inkml:trace>
  <inkml:trace contextRef="#ctx0" brushRef="#br0" timeOffset="18727">3206 1437 19,'0'0'15,"-15"-17"-1,9 7-2,0 0-2,3-5-1,3 1 1,1-3-4,7 0-2,-3 0-1,4 0-1,0 3-1,5-2-1,0 5 0,2 2 0,1 3 0,-1 3 0,2 3 0,-1 1 0,0 3-1,-2 2 1,1 2 0,-3 0 0,0 2-1,-3 3 1,-1 1 0,-3 1 0,0 0 0,-2 3 0,-2-1 0,-2 1 0,-2-2 0,-2-1 0,0-2 1,-4-1 0,-3-5 0,0 3 1,-6-8 1,2 4 0,-5-6 0,1 2 1,-2-2-1,1-2 0,-2 0 0,2-3 0,1 0-1,1-4-1,4 1 0,0-4-3,14 12-4,-14-21-9,13 12-11,7-3-2,4-1 0,7-4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6:51.0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2584 262 7,'0'0'14,"0"0"-2,3-10-1,-3 10-3,0 0-1,0 0 1,-6-9-2,6 9-1,-10-7-1,10 7 1,-13-9-1,3 3 0,10 6 0,-20-11 0,6 5 1,-5-2-1,5-3 0,-2 2 0,1-2-1,-2 2-2,-2-2 1,-3 0-2,2 1 1,-1-2-2,-8 6 1,-2-4-1,-3 1 1,0 2 1,-3 2-1,2 3 0,0 2 0,1 2 0,2 3 1,1 3-1,3 1 0,2 2 1,2 4-1,1 1 0,5 2 0,0 3 1,3 0-1,2 2 1,2 5-1,0-2 0,-2 1 1,1 2 0,0-1 0,1-1 0,1-1 0,-2 0 0,3 2 0,1-1 0,2 0 0,4 1 0,4 2 0,0 1 0,2 0 0,-1-2 0,6 0-1,4-2 1,3-1-1,1-3 0,1-3 0,2-3 0,4-1 1,5-2-1,-2 0 1,0-4-1,3-1 1,2 0-1,-1-2 1,3 0-1,1 1 0,-3-1 1,3-3-1,1-2 0,-1-3 1,2-4-1,-1-5 1,1-4-1,3-6 1,-1-5-2,0-5 2,-1-3-2,-1-1 1,-4-3 0,0-4-1,-6 1 2,-4 0-2,-5 1 2,-5-1-1,-5 2 0,-4 1 0,-3 0 0,-5 3 0,-3 0 0,-4 0 0,-2-5-1,-4 3 1,-3-1 0,-5 1-1,-2 1 1,-5 4 0,-5 3-1,-5 5 1,-5 10-1,-9 1-3,-1 10-4,-12 0-10,-5 9-9,-7 1-1,0 0 1,1 2-1</inkml:trace>
  <inkml:trace contextRef="#ctx0" brushRef="#br0" timeOffset="1512">1512 552 14,'0'0'11,"0"0"-1,0 0 0,-15-4-1,15 4-2,-14 0-1,14 0-2,-21 0 0,10 1-2,-8 0-1,1 2-1,-6 0 0,-3 2 0,-21 0 1,10 3 0,-6-1 1,1 2 1,-10 2-1,-4 0 0,-8 1-1,1 1 1,8 1-1,-12 1-1,-2-1 0,2 2 0,5-2 0,4-1 1,9 0-1,50-13 1,-82 24 0,82-24 0,-58 18 1,58-18 1,0 0-1,-46 13 0,46-13 0,0 0-2,0 0-2,0 0-5,0 0-4,0 0-9,0 0-2,0 0 0,0 0 0</inkml:trace>
  <inkml:trace contextRef="#ctx0" brushRef="#br0" timeOffset="2123">139 643 18,'35'-42'18,"-35"42"0,0 0-1,0 0-2,0 0-5,0 0-2,0 0-3,0 0-3,0 0-1,0 0 0,0 0 0,0 0-1,0 0 0,0 0 1,0 0-1,0 0 0,0 0 0,0 0 0,0 0 0,0 0 0,0 0 0,0 0 1,0 0-1,0 0 0,-50 61 0,50-61 0,-40 41 0,40-41 0,-34 45 1,34-45-2,-28 42 2,28-42-1,0 0 1,-24 59-2,24-59 2,0 0 0,4 57 1,-4-57 0,0 0 1,71 56-1,-18-36 1,8 0 0,11-2 0,9-2 0,1 0-1,0-2 1,0-3-2,-11-3 1,-15-3 0,-11-1 0,-12 0-1,-11-3 0,-5-1-1,-17 0-4,10 0-5,-10 0-12,-5-10-6,4 1-3,-3-6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6:21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11940 3,'13'0'20,"-13"0"1,0 0-7,0 0-3,16-12-2,-2 3-2,5-6-4,8-3-2,7-5 0,9-4 0,8-6-1,7-4 1,7-4-1,7-2-1,6-5 1,6-4-1,8-4 0,4-6 1,4-5-1,3-4 0,4-5 2,3-4 0,4-5 0,5-5 0,2-8 1,5-4-1,6-8 0,9-5 1,7-11-1,4-7 0,5-10 0,2-5 0,5-7 0,-4-3-1,1-7 1,-4-3-1,-4-5 1,-6-3-1,-3-2 0,-9 1 1,-6-4 1,-4 2 1,-12-4 0,-3 0 1,-13-3 0,-2-1 0,-12-4 0,-3-7-1,-10-2-1,-7-6-1,-7-5 0,-6 0 0,-9-1 0,-4 0-1,-5 0 1,-5 2-2,-4 0 1,-3 1-2,-3 5 0,-1-5 0,-3 0 0,-2 0-1,-3 1 1,-3 0 0,-1 4 1,-3 3 1,-2 1-1,-1 6-1,0 6 0,0 4 1,4 5-1,2 4 0,7 7-1,4 4 1,11 7-1,8 3 1,9 7 1,6 5 0,10 10-1,8 2 2,9 9-1,7 6 1,9 8 0,8 6 0,16 7 0,11 6 0,9 9-1,8 7 1,7 8 0,2 6 0,-1 9 0,-12 7 0,-11 8 0,-20 6 0,-21 7 0,-18 7 0,-22 3 0,-16 4-3,-13 2-12,-9 5-7,-20-5 0,-8-3-1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8:29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592 43 0,'0'0'11,"0"0"-3,0 0-1,0 0 0,0 0-1,0 0 1,-45-13 1,45 13 0,0 0 0,0 0-1,0 0 1,-49-13-3,49 13-1,0 0-1,-68 1-1,68-1 0,-66 16 0,66-16 0,-73 28-1,73-28 1,-80 42-1,80-42 1,-69 56 0,69-56 0,-73 64 0,73-64 0,-51 70 0,51-70-1,-20 74 1,20-74-1,8 73 1,-8-73-1,41 72 1,-41-72 0,70 68-1,-27-38 1,10-5 0,7-2 0,4-8 1,10-8-1,2-11-1,0-8 1,2-11 0,-1-12 0,-9-6-1,-8-10 0,-4-4 0,-11-1 1,-13 0 0,-14 4 0,-13 2 0,-7 6-1,-15 3 0,-6 7 0,-10 4-1,-14 4 0,1 4-1,4 3 1,-6 4-1,-5 3-1,4 10-3,-4 0-6,3 12-12,6 4-5,44-14-3,-84 39 2</inkml:trace>
  <inkml:trace contextRef="#ctx0" brushRef="#br0" timeOffset="761">394 212 21,'0'0'21,"0"0"-5,0 0 0,0 0-3,0 0-4,0 0-2,0 0-1,0 0-2,0 0-1,0 0-1,27 63 0,-27-63 1,10 80-1,-10-34 0,1 3-2,1-3-3,1-1-20,6-2-3,-9-43 1,21 56-2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8:31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434 28 26,'11'-3'14,"-11"3"1,0 0-2,11-8-3,-11 8 1,0 0-2,0 0-3,0 0-3,-55-20 0,55 20-2,0 0 0,-58 4 0,58-4 0,-59 20-1,59-20 1,-55 37 0,55-37-1,-76 60 2,76-60-1,-71 86 0,42-37 0,5 4 1,5 5-1,7 3 0,11-1 0,20 1-1,6-3 1,6-3-1,23-4 0,10-6-1,12-9 1,5-11 0,-1-10 1,7-12-1,-3-12 1,6-12 1,-16-13 0,-3-9 0,-4-9-1,-9-4 1,-5-6-1,-9-2 0,-10-3 0,-7 3 0,-16 1-1,-9 6 2,-16 6 0,-4 5 0,-15 6 0,-10 9-1,-10 8 0,-9 7-1,-7 10-2,6 5-1,-14 10-3,3 0-4,2 12-16,1 7-2,7 2 0,0 3 1</inkml:trace>
  <inkml:trace contextRef="#ctx0" brushRef="#br0" timeOffset="2934">411 282 25,'0'0'15,"0"0"1,0 0-2,0 0-2,-20-33-1,36 30-3,-1-3-1,3 4-2,14-2-2,-5 3 0,7 0-1,-2 3-1,-2 1 0,-6 0 0,1 1-1,-8 0 0,-6 3-1,3 0 1,-6 2-1,-3 1 1,-4 2-1,-2 2 1,-4 3 0,-2 1 1,-13 1-1,1 2 1,-5-2 0,-3 3 0,1-2 0,26-20 1,-58 37-1,34-21 0,6-3-1,1 0 1,5-4 0,12-9 1,-10 13 0,10-13 0,10 7 0,3-4 1,16-3 0,-3 2 0,10-2-1,6 0 0,0 0 0,8-1 0,-3 1-1,-2 0 0,-11 0 0,0 1-1,-10 2 0,-5 0-1,-2 3-1,-6-1-2,4 4-1,-15-9-7,17 17-9,-12-7-8,-5-10-1,15 9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0:13.8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542 237 12,'0'0'14,"-10"1"0,10-1-1,0 0-1,0 0 0,0 0 0,0 0-1,0 0-2,0 0-1,19-6-1,-10 4-2,8 1-1,4-1-1,2 2-1,14 0 0,-3 1 0,4 1 0,-1 3-1,0 0 0,-7 0-1,-5 2 1,0 0-1,-13 1 0,1 1 1,-6 1-1,-7 3 0,-4 1 0,1 3 1,-2 0-1,-6 3 1,-3 1-1,-1-2 1,-6 0 0,1 0 0,-3-3-1,2-3 1,2-2 0,3-3-1,2-3 1,4-2-1,10-3 0,0 0 0,0 0 0,0 0-1,0 0 1,17 11 0,1-8 0,-1 2 1,7 2-1,1 0 0,-1 3 1,2 1-1,-7 0 0,-3 3 0,-3 1 0,-2 1 0,-6 0 0,-2 3 0,-3 1 0,-4 0 0,-2 1 0,-5 2 1,-5-2-1,-8 1 1,-5-2 0,-1-2 0,-2-2 1,1-4 0,-5-3-1,8-4 3,-7-5-3,4-4 0,12-2-1,-5-2-2,9 0-4,2-9-8,5 4-16,-3-6-2,16 1 0,4-4 1</inkml:trace>
  <inkml:trace contextRef="#ctx0" brushRef="#br0" timeOffset="861">596 1077 8,'-13'-8'17,"-5"-4"-2,18 12-7,-57-26 0,57 26 0,-57-32 0,57 32-1,-88-36 1,42 18-3,3-2-1,43 20-1,-69-42 1,69 42 1,-80-48-1,80 48 3,-50-53-1,50 53 0,-47-57 1,47 57-2,-22-68 0,22 68-2,-6-77 0,4 32-1,14-3-1,-8 0-1,11-1 0,-13-2 1,4 4-2,7 1 1,-13 46-1,41-77 1,-41 77 0,60-63 1,-19 38-1,9 3-1,7 4 1,4 3 0,-5 2 1,0 6-1,0 2 0,2 4 0,-1 3 0,3 3 1,-7 4 0,-2 3 0,4 2-1,-7 4 1,3 0-1,-6 5-1,-2 2 2,-5 1-2,-3 0 1,-1 1 0,-4 0 0,-4 2-1,-2 2 2,-5 0-1,0 2 1,-6 0-1,2 3 0,-4 2 1,-1 2-1,-3 2 0,-5-1-1,-1-1 1,-4 1 0,-1-3 0,-6 0 0,-3-2 0,-5-2 1,2-2-1,-5-3 1,-1-1-1,-3-1 1,-5 1 0,-5-2 1,3-1-1,-4 1 2,-6 1-2,-4-3 1,-4 1-1,-3-1 0,-2-1 0,2-5-1,-8-1 0,5-8 0,2-3 1,7-3 0,-2-4-1,8-6 1,0-3-1,-1-5-1,42 15-2,-68-34-7,68 34-19,-67-44-3,67 44-1,-58-58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0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9,'17'-9'10,"7"2"0,4 2-1,5 0-2,4 5-1,1 3-2,2 3-1,2 3-1,-1 7-1,-2 3-1,-3 5 1,0 4-1,-5 2 1,-3 3 0,-2 3-1,-6-1 1,-5 1 0,-5-3-1,-6 1 1,-4-1 0,-6-1 1,-7-4-1,-2-1 2,-8-4-1,-3-1 1,-8-2 0,-2-5 0,-6-6 0,-4-2-1,-3-5 1,6-3-1,3-5 1,5-3-1,6-1 0,7-1-1,8-3 0,12-2 0,15 0-1,6 0 0,9 1-1,9 1 0,7 2-1,4 1 2,4 4-2,2 2-2,-2 5-8,-1 4-9,-2-3-1,2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1.5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9,'16'-8'4,"5"4"-2,5-2 0,4 4 2,4 3-1,6 4 1,0 3 0,0 7-1,-1 7 0,-3 5 0,-4 5-2,-2 1 1,-6 2-2,-3-1 1,-4 0 0,-4-6 0,-4 0 1,-2-3 0,-6-1 1,-5-2 1,-7-2 0,-6 0 0,-5 0 0,-9-1 1,-4-1-1,-7-7-1,-2-2 2,-4-5-2,3-1 0,3-4 0,3-4-1,8-2-1,10-1 0,11-3 0,13-4-1,14 2 0,12-4-1,11 2-1,9-3-3,10 4-9,6-1-7,-2-2-1,3 4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2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81-2 12,'0'0'16,"-15"2"0,15-2-10,0 0-5,-8 15 2,7 2 1,-1 4 1,1 8 0,-1 6 0,1 11 0,-3 8 0,0 6 1,-4 0-3,1 1 0,-2-5-1,2-3 0,0-9 0,4-6 0,4-13 0,8-10 0,8-11 0,9-7-1,4-6 1,6-5-1,2-2 0,-1-1-1,0 3 1,-4 2-1,-6 8 0,-6 6 0,-4 7 0,-7 6 0,-4 6 0,-4 3 1,-3 4 0,-2 4-1,-3-1 1,-1-1 1,-3-3 1,-2-1-1,-4-8 2,-2-3-1,-5-9 0,-2-5 0,-2-9 0,-2-6-3,3-5-4,0-8-3,8 2-6,4-7-8,11-1-7,8-2 0,9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24.44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415 840 7,'15'-14'7,"5"4"1,-3-4-2,1-1-2,-3-2 1,3 2 2,-6-3 1,0 2 2,-5-2 0,0 3 1,-5-3-1,-5 5-3,-4 0-1,-6 6-2,-5 3 1,-8 5-1,-5 5 0,-7 4-1,-3 7-1,-3 1 0,-3 6 0,2 1-1,2 2 2,2 0-3,7 0 2,6-4 0,7 1-1,7-5 1,7 1-1,8-3 0,6-1-1,8-2 2,5 0-2,6 1 1,4-1-1,5 1 0,4 2 1,3 1-1,0 1 0,0 2 0,-1 2 0,-2-1 0,-4 3 0,-4-2 1,-6 1-1,-5-1 1,-6 0 0,-6-2 1,-6 0 1,-8 0 0,-7 0 0,-8-3 1,-10 1 1,-8-4-2,-7 0 0,-7-5 0,-5 1-1,-1-4-1,2-1-1,3-1-1,5-3 0,12 0-3,9-3-6,11 0-7,17 1-4,-4-19-6,22 7-2,4-11 2,17 2 1</inkml:trace>
  <inkml:trace contextRef="#ctx0" brushRef="#br0" timeOffset="862">1111 1300 19,'0'0'17,"8"12"0,-8-12-1,5 28-2,-6-7-1,1 12 0,-5 7-1,-2 5-1,-4 6-1,-4 2 0,1 1-2,-2-7-1,0-4-2,3-12-4,1-16-3,12-15-3,-8-18 0,11-14-2,3-10 2,2-8-1,1-5 0,-1-3 1,1 6 1,-2 10 2,-2 8 0,-2 9 1,-2 8-2,-1 17 2,4-11 0,-4 11 1,0 0-1,8 10 2,-8-10 0,12 8 1,-12-8 0,18 8 1,-7-5-1,3 0 1,0 1-1,3 2-1,2 3 1,1 6 0,3 5 2,2 6-1,1 3-1,2 6 1,2 0 0,0 1 0,1-3 0,-1-6 1,-2-5-2,-2-7 3,-3-6-1,-3-11 1,-1-6-2,-7-11 0,1-7 1,-7-9-3,1-5 0,-5-7-1,3-1 0,-3 1-1,0 1 0,0 4 0,1 3-5,6 6-6,1 7-10,-3-5-7,6 9 1,-8-12-2,4 5 2</inkml:trace>
  <inkml:trace contextRef="#ctx0" brushRef="#br0" timeOffset="2229">1735 79 12,'5'-26'15,"6"9"-1,-10-1 0,-1 18-3,6-18-3,-6 18-3,0 0-1,0 0 1,17 20-1,-1-8-1,9 3 1,7 1 0,6 5 0,10 6 0,6 4 0,7 7 0,9 10 0,5 14-1,2 12 0,3 16 0,-1 12 1,-4 11-1,-6 8 0,-10 9-1,-12 2 0,-15-4 3,-8-4 1,-17-11 0,-8-3 1,-12-16-1,-5-6 0,-7-12 0,-6-11-1,-5-10-2,-2-7-2,-3-10 0,-1-6-1,-2-7 0,0-8-1,2-5-1,2-8-1,8-1-4,-2-6-6,8-4-8,9 0-7,2-11 0,11-1-1,3-13 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2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0 873 9,'0'0'9,"9"-2"0,-9 2 2,18-24-1,-1 3 0,3-2-1,7-7 1,4-3-1,0-3-2,3 1 0,-3 1-2,0 7 0,-9 3-1,2 5-1,-11 6-1,-3 4 0,-10 9-1,9 0 0,-9 9 0,-1 9 0,-1 6 0,1 9-1,0 3 2,3 5-1,3 3 0,1 0 0,7-4-1,4-4 0,7-7-1,0-12-5,11-6-10,-1-12-10,1-14 0,-4-12-1,-7-13 2</inkml:trace>
  <inkml:trace contextRef="#ctx0" brushRef="#br0" timeOffset="351">360 19 9,'-27'-17'19,"6"16"0,5 6-6,5 1-5,4 7-2,2 2-2,3-3-1,1 1-4,1-13-9,1 10-9,-1-10-2,0 0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3.7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0 25,'0'0'13,"0"0"-1,0 0-2,0 0-3,0 0-2,-4 22-2,5-1-1,1 8 0,-1 10-1,-1 11 1,-3 8 1,-1 3-1,-2 0-1,-1-2 0,-1-6 0,2-8-1,3-9 1,8-13 0,8-12 0,11-10-1,10-8-1,6-5 1,4-3 0,5 1 0,-2-1-1,-2 6 1,-5 8 0,-7 6 0,-11 10 1,-7 6-1,-6 6 1,-7 4-1,-5 4 1,-5 3 0,-7-2 2,-4 0-1,-1-5 2,-4-2 1,-6-5 0,3-5 1,-9-8-2,1-6 1,-3-8-4,-1-8-2,4-1-6,1-9-8,8-3-12,12-3 1,11-3-1,12-1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4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-1 955 17,'0'0'18,"-7"-15"-1,19-1-13,7-4-2,5-6 3,5-6 1,4-6 1,6 2 0,0-3 0,2 5-1,-8 0 0,-3 8 0,-6 2-2,-2 10-1,-6 5-3,-4 2 0,-12 7 0,15 3 0,-8 6 0,1 5 1,0 9-1,-1 7 1,2 6 1,0 5-1,3 2 1,0 2-1,0-2 1,5-1-1,1-8 0,1-6-1,4-9-1,0-11-4,3-6-7,-2-15-10,-1-12-5,-4-11 2,-5-15 0</inkml:trace>
  <inkml:trace contextRef="#ctx0" brushRef="#br0" timeOffset="361">507 136 18,'-21'-18'20,"1"6"-2,4 9-5,2 6-4,3 4 0,6 4-6,-2 0-1,4 0-2,1 3-4,2-2-10,0-2-6,7 1-1,-7-11 0</inkml:trace>
  <inkml:trace contextRef="#ctx0" brushRef="#br0" timeOffset="691">855 958 8,'0'0'18,"0"0"-6,0 0-4,0 0 0,0-9 3,9 1-1,7-5 0,5-2-5,6-9 0,6-3-2,5-12-1,4 0 1,-1-1 0,1 2 0,-9 2 0,-1 5 1,-8 4-1,-3 6 1,-9 10-2,-2 2 0,-10 9-2,0 0 1,0 0-1,7-9 1,-7 9-1,0 0 0,-3 12 0,2 0 1,-1 5 0,2 7-1,0 3 1,2 5 0,1 4 0,2 3-1,1 1 0,5-1 1,1-5-1,2-2 1,2-5-1,5-4 0,2-7 0,2-8-4,4-6-3,-2-14-7,3-5-10,0-8-3,-2-7 0,-3-11 0</inkml:trace>
  <inkml:trace contextRef="#ctx0" brushRef="#br0" timeOffset="1172">1411 0 32,'-13'17'23,"0"0"0,5-2-1,5-1-19,4 3-6,-1-3 0,1-4-2,-1-10-7,0 0-9,18 5 0,-6-11-1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5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15,'24'-6'15,"1"-3"1,6 7-13,5 5-3,5 4 2,2 7 0,3 3 0,0 7 0,0 4 0,-2 6 0,-7 4 0,-6 4-1,-8 0 0,-10 0 0,-10 0 1,-9-3 1,-8-6 1,-6-3 1,-7-7 2,-3-4-1,-6-9 0,1-3 0,-6-9-1,4-3-1,-1-7-2,0-3 0,5-2 0,7-2-2,7-2 0,4 2-1,11 1 0,10 4 0,9 1 0,9 4-1,11 3-2,5-1-3,11 5-5,5 1-8,2-2-3,4 2 0,-1-4-1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6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6,'17'5'14,"-17"-5"1,16 8-9,0 0-4,1 1 2,5 4 1,0-1 1,4 5 0,0 1 0,2 5 0,-3 3-1,-1 1-1,-3 4-1,-2 2-2,-1 0 0,-6 0-1,-1-3 0,-6 0 0,-5-5 2,-2 0-1,-6-5 1,-7-3 0,-8-2 1,-3-3 0,-11-3 1,-5-1-1,-2-6 0,-1-2 0,1-6 0,6-1-1,6-5-1,9 0 0,12-3-1,15 1 0,14 0 0,9 4-1,12 1 0,5 2 0,7 5-4,-1-2-7,5 4-13,-2 1 1,-9-5 0,2 0-1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7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9,'15'13'20,"-15"-13"0,13 4-11,-13-4 0,15 9-1,-15-9-2,7 10-4,-7-10-8,5 11-6,-5-11-7,17 3-1,3-4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7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26,'35'9'21,"-2"8"-1,-9-7 0,-7 1-18,0 3-3,-2 0 0,-5 0-6,-1-1-8,0 0-5,-9-13 0,24 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18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0,'53'2'17,"3"8"2,-9-6-1,-2 1-8,-1 3-4,-6-1 0,-2 1-1,-13-3 1,-1 1-1,-10-5-1,-2 3-1,-10-4-2,9 1-1,-9-1-4,12-3-3,1-2-10,3-2-4,1-5-2,5-3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59:56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200 144 12,'1'-9'9,"-1"9"0,0 0-1,0 0-2,0 0-1,0 0-2,-1-10-1,1 10-1,0 0-1,0 0 0,0 0 0,0 0 1,0 0-1,0 0 1,0 0-1,0 0 1,0 0 0,0 0-1,0 0 0,0 0 0,0 0 0,0 0 0,0 0 1,0 0 0,0 0 1,0 0-1,0 0 0,0 0 1,0 0-1,-9-9 0,9 9 0,0 0-1,0 0 0,0 0 0,0 0 0,0 0 0,0 0 0,0 0 1,-12-3-1,12 3 2,0 0-1,-10-4 2,10 4 0,0 0 0,0 0 1,0 0-1,0 0-1,0 0 0,0 0-1,0 0-1,-9-6-1,9 6 1,0 0-1,0 0 2,-12-3-1,12 3 1,0 0 0,0 0 1,0 0-1,0 0 0,0 0 0,0 0-1,0 0 1,0 0-1,0 0 1,0 0-1,0 0 1,0 0 1,0 0-1,0 0 1,0 0-1,0 0 0,0 0-1,0 0 1,0 0-1,0 0 0,0 0 0,0 0 0,0 0 0,0 0 1,0 0 0,0 0 0,0 0 0,0 0 0,0 0-1,-9-3 0,9 3 0,0 0 0,0 0 0,0 0 1,0 0 0,0 0 0,0 0 0,-9-1 0,9 1 0,0 0-1,0 0 1,0 0-1,0 0 0,0 0 1,0 0-1,0 0 1,0 0-1,0 0 1,-1 10 0,1-10-1,2 11 1,-2-11-1,4 20 1,-1-6-1,-1 2 0,1 3 0,0 2 1,0 4-1,3 1 0,-2 3 0,2 1 0,1 4 0,2 0 1,1 0-1,0 2 0,4-2 1,-3-4-1,3 1 0,-2-2 0,0-2 1,0-1-1,-3-3 0,2 1 0,-4-2 0,3 2 0,-4-3 1,1-2-1,0 1 0,-1-1 0,-1-2 0,-1-4 0,1-1 1,-2-3-1,-3-9 0,4 11 1,-4-11 0,0 0 1,0 0 0,0 0-1,0 0 1,0 0 0,0 0-1,0 0-2,0 0-2,0 0-6,0 0-16,-7-11-4,7 11 1,-10-19 0</inkml:trace>
  <inkml:trace contextRef="#ctx0" brushRef="#br0" timeOffset="1783">0 636 7,'18'-14'11,"1"-3"0,0 1 1,4-1 1,-1-1-1,4 2-1,-6-3-1,8 2-3,-1-3-1,4 0-2,0-5 0,3-2-1,2-4 0,1 1 0,2-3 0,-2 2 0,-2-3 0,-3 4 0,-2 1-1,0 4 0,-4 1 0,1 2 0,-4 0 0,0 3-1,-5 1 0,2 3 0,-3 2 0,-4 1 0,-2 4 1,-11 8-1,11-11 0,-11 11 0,0 0 0,9-4 0,-9 4 0,0 0-1,0 0 0,0 0 0,0 0 0,0 0-1,0 0 1,0 0-1,0 0 1,0 0-1,0 0 1,0 0-1,0 0 0,0 0 0,0 0 0,0 0-2,0 0 0,0 0-1,-5 12-3,5-12-5,-15 15-14,1 1-1,-7-2 0,-1 3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0:02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0 0,'0'0'3,"0"0"0,0 0-1,0 0-1,0 0 0,0 0 0,0 0-1,0 0 1,0 0 0,0 0 0,0 0 0,0 0 0,0 0 1,0 0 0,0 0-1,6 10 1,-6-10-1,0 0 1,0 0-1,0 0 0,0 0 0,0 0 0,0 0-1,0 0 0,0 0 0,0 0 0,0 0-1,0 0-1,0 0 0,0 0-1,0 0-2,0 0-6</inkml:trace>
  <inkml:trace contextRef="#ctx0" brushRef="#br0" timeOffset="931">0 41 4,'0'0'4,"0"0"0,0 0 0,0 0 1,0 0 0,12 2 0,1-2 1,6-2 0,4 0 1,6 2 0,5-3 1,5 2 0,0-3 0,2 4 0,-7-4 0,2 4-2,-6-1-2,-4 1 0,-6 1-2,-4 0-1,-7 1 0,-9-2 0,11 2-1,-11-2 1,0 0 1,0 0-1,0 0 1,0 0 0,0 0 0,0 0 0,0 0-1,0 0 0,0 0-1,0 0-2,0 0-2,0 0-5,0 0-11,0 0-7,0 0 1,0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28.33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0 594 4,'10'1'12,"8"5"0,-4-4-1,4 2-4,1-3 1,4 4 0,1-3 1,2 3 0,2-1 1,3 4-1,3-1-2,6 3-1,6 1 0,2 3-2,6 0 2,4 1-3,4 2 1,3-1 0,1 1-1,-3 0 0,-4 1-1,-2-2 0,-7 1-1,-6-3 2,-7-1-2,-7-4 1,-6 0-2,-6-4 2,-4 0 0,-14-5-1,14 3 1,-14-3-1,0 0 0,0 0 0,-17 12 0,2-5-1,-2 2 0,-5 4 0,-2 1 0,-7 4 0,-4 4-1,-2 2 1,-6 3 0,-5 3 0,-5 3 0,-3 3 0,-4 3 0,-3 3 0,-3 1 2,-1-1 0,0 1 0,3-3-1,2-2 0,6-5 0,8-5 0,8-7 0,9-6-2,11-4 1,8-8-1,12-3 1,7-10 0,9-1-1,5-3-2,4-2-6,3-1-5,-1-3-8,6 6-3,-15-9-2,2 6 0</inkml:trace>
  <inkml:trace contextRef="#ctx0" brushRef="#br0" timeOffset="1730">437 1718 11,'38'-35'11,"14"1"1,1-8-1,10 2-1,-1-6-1,3 4 0,-3 0 3,1 5-2,-8 3-2,-6 5-1,-7 3-1,-10 6-1,-4 6-3,-8 2 0,-5 6-1,-15 6 0,13 2-2,-13-2-1,-9 15-6,-4-6-5,0 5-7,-8-6-1,5 9 0,-11-12 0</inkml:trace>
  <inkml:trace contextRef="#ctx0" brushRef="#br0" timeOffset="2195">1320 1546 18,'0'0'11,"0"0"-1,0 0 0,0 0-2,0 0-2,-11 7 0,11-7 1,0 0 0,-14 16 2,14-16-3,-16 22 1,4-5-2,-4 3 1,-3 6-1,-5 3 0,-7 5 0,-6 3 1,-4 4-1,-6-1-1,-4 0 0,-1 1-1,-1-3 1,3-5-3,3-5 1,3-5-2,5-4 1,7-4-1,5-2 1,6-7-1,3 0-1,5-1 1,13-5-1,-13 4 1,13-4-1,0 0 1,0 0 0,0 0 0,0 0 1,0 0-1,12 7 1,-12-7-1,0 0 1,0 0-1,11 7 1,-11-7-1,0 0 0,0 0 0,0 0 0,0 0 0,7 12 0,-7-12 1,10 13-1,1-2 0,5 1 1,5 7 0,6 2 0,7 5 0,5 3 2,6 7-2,4 0 1,3 3-1,2-2 0,-3 0 0,1-3 1,-4-5-1,-2-4 1,-1-7-1,-3-1 1,-6-7-1,-2 1 0,-3-3 0,-2-1 0,-3-1-1,-5 0 0,-3 0 0,-6 1 0,0-1 1,-12-6-1,15 13 0,-15-13-1,7 10 0,-7-10-4,0 0-10,0 0-9,-18-9-3,4-8-2,-17-23 0,4-8 2</inkml:trace>
  <inkml:trace contextRef="#ctx0" brushRef="#br0" timeOffset="5050">2671 150 6,'-19'14'10,"-8"-4"-2,-1 6-3,-5-1-1,0 5 1,-2-3 2,0 6 1,-1-3 1,3 4 0,-3 0 0,4 7 0,-3 2-2,2 6-1,1 3-1,4 7 0,1 9-1,5 3 1,5 7-1,7 5-1,8 3 0,7 1 0,5 1 0,9-2 1,4-3-1,4-8 0,5-5 1,3-10-1,7-11 1,7-12 0,8-14-2,11-17-1,6-15-2,9-14 2,2-15-3,4-15 2,-1-11-2,-5-8 1,-8-4 1,-9-1-1,-10-1 1,-9 1-1,-12 2 0,-13 1 0,-12 5 1,-11 2-1,-11 7-1,-12 4 2,-11 6 2,-13 10-1,-6 10 0,-11 12 0,-3 13 0,-2 11-1,-1 10-1,2 12-2,4 9-5,5 11-4,8 10-6,5 3-5,7 11-5,-3-3 3,14 5 1</inkml:trace>
  <inkml:trace contextRef="#ctx0" brushRef="#br0" timeOffset="5642">2832 859 45,'27'43'21,"-9"-7"1,4 16-2,-4 2-12,5 10-6,3 8 1,3 2 1,2-1 0,-2 5 1,2-1 1,0-5-1,2-3 1,-1-8 0,-1-7-3,-3-8-1,-3-9-2,-3-10-4,-7-9-9,-15-18-7,19-15-4,-22-21-2,6-6 1,-12-20 0</inkml:trace>
  <inkml:trace contextRef="#ctx0" brushRef="#br0" timeOffset="6272">3679 1255 37,'-12'10'18,"12"-10"1,-12 3-1,12-3-9,0 0-5,0 0 1,4-14 1,-4 14-1,23-13 0,-5 7 0,2 1-1,2 4 0,0 1-1,0 5-1,-3 3 0,0 4 0,-7 5 1,-2 4 2,-7 3-2,-2 6 3,-6 3 0,-6 6 0,-5 2-2,-5 3 1,-6 0-2,-2 3-1,-4-2 1,0-1-2,2-5 0,2-4-1,3-7 1,5-6-1,7-5 0,3-6 1,11-11-1,-3 11 1,3-11-1,26 0 1,-1-1-1,8 0 1,4-1-1,8 1-1,5 1-2,0-4-4,4-1-9,-3-3-8,-10-11-4,2-3-1,-10-18-1,2-4 3</inkml:trace>
  <inkml:trace contextRef="#ctx0" brushRef="#br0" timeOffset="7172">5137 9 21,'7'-13'16,"-7"13"0,0 0-1,0 0-5,0 0-2,0 0-3,-13-3-1,13 3 0,-20 4-1,7 1 0,-4 1-1,-4 2 2,-4 1 0,-1 5 0,-2 3-1,-2 0 1,-1 7-1,-3 3 0,0 7 0,-2 6 1,1 9-2,-4 9 1,3 8 1,-1 12 0,-1 6-1,2 8 1,3 3-1,3 0 0,4-1 2,3-6-1,9-4 0,5-6-1,10-5 1,6-6 0,12-3 0,7-3-2,8-5 1,7-3-2,5-4 2,4-6-2,2-5 0,2-5-1,-1-4 0,-1-5 1,-1-6-1,-5 0 1,-5-4-1,-5-3 0,-6-1 1,-6-3-1,-7-2 0,-6-2 0,-11-3-2,0 0-2,0 0-7,-3-11-11,-4-3-7,-7-17 0,5-3-2,-7-19 2</inkml:trace>
  <inkml:trace contextRef="#ctx0" brushRef="#br0" timeOffset="7900">5662 663 25,'15'-5'17,"-15"5"1,0 0 0,-12-4-5,1 6-8,-3 1 2,-5 3 0,-2 2 1,-7 6 2,-3 5 0,-7 3-1,0 3-2,-1 2-1,2 1-2,2-2-1,4-3 0,8-7-3,7-1 0,16-15 0,-1 15 0,15-12 0,8 0 0,5 1-2,4 2 2,2 5 0,1 2 0,-2 3 0,-2 6-1,-6 7 1,-3 0 0,-6 4-1,-2 1 2,-5-1-1,-3 1 1,-5-3 1,-2 1 1,-8-3-1,-4 3 2,-7-4 0,-6 0 0,-10-3-1,-3-3 1,-6-4-1,-3-4-1,0-9-1,1-7-2,3-4-3,6-8-1,10-2-7,6-7-9,12-7-5,13 1-4,5-12 1,18 2 0</inkml:trace>
  <inkml:trace contextRef="#ctx0" brushRef="#br0" timeOffset="8659">5906 1249 18,'6'33'15,"-11"-5"3,9 8-2,-9-2-2,5 6-2,-4-4-1,2 3-2,0-4-1,-1-2-2,1-7-2,0-3 0,-1-5-3,1-5-1,2-13-4,0 0-6,-12-1-3,5-16-5,7 2-3,-8-14 0,9 4-1</inkml:trace>
  <inkml:trace contextRef="#ctx0" brushRef="#br0" timeOffset="9492">5613 1498 8,'0'0'8,"0"0"0,13-12-1,-13 12 0,0 0 1,15-1 0,-15 1 1,0 0 1,0 0 0,0 0 2,0 0-2,0 0-1,13-7-3,-13 7-1,20-22-2,-5 7-2,6-5 1,2-2-2,5-3-1,1 1 0,1 0 0,-2 4 1,-6 4-1,-4 3 1,-4 5 0,-3 3 1,-11 5 0,0 0 0,0 0-1,0 0-2,0 0-2,-5 12-8,5-12-5,0 0-5,0 0 0,0 0 0</inkml:trace>
  <inkml:trace contextRef="#ctx0" brushRef="#br0" timeOffset="10176">6484 1347 77,'0'0'27,"18"20"-3,-18-20 1,19 10-20,-7-3-5,1-1 0,-2-1 0,1-1-1,-12-4 0,13 3-4,-13-3-7,10-5-4,1 0-6,-8-11-2,14 3-1,-8-11 2</inkml:trace>
  <inkml:trace contextRef="#ctx0" brushRef="#br0" timeOffset="10450">7102 1347 101,'4'12'27,"6"3"-3,-10-15-2,11 19-24,-11-19-2,16 19 0,-16-19-1,15 15-5,-15-15-6,11-1-6,2-4-2,-7-12-1,10 3 1</inkml:trace>
  <inkml:trace contextRef="#ctx0" brushRef="#br0" timeOffset="10695">7625 1391 100,'14'17'26,"9"3"-6,-8-11-3,1-6-26,4 1-7,3-3 0,2-2 0,-2-6-3,2-3-1,-9-11 0,8 5 3,-5-9 5,4 4-2</inkml:trace>
  <inkml:trace contextRef="#ctx0" brushRef="#br0" timeOffset="10883">8012 1333 106,'-3'17'29,"10"1"-3,-7-18 0,11 19-33,-1-14-6,6-3-6,3-4-3,-2-17-6,7-1-1,-4-17 3,8-3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0:04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 2,'0'0'6,"0"0"-1,0 0-2,0 0 1,0 0-1,14 3 2,-14-3-1,0 0 2,13 2 0,-13-2 1,15 0 0,-3 1 0,5-2 0,5 1-1,9-2-1,7 0 2,1-1-3,9 2 1,5-3 0,0 1 0,1-1 0,0 3-1,-7-2 0,-3 3 0,-44 0-1,68-1-1,-68 1-1,48 1 0,-48-1-1,0 0 1,0 0 0,0 0 0,44 1 0,-44-1 1,0 0 0,0 0 0,0 0 0,0 0 1,0 0-2,0 0 1,0 0-1,0 0-1,0 0 0,0 0 0,0 0-1,0 0 1,0 0-1,0 0 0,0 0 0,0 0 0,0 0 0,0 0 0,0 0 1,0 0 0,0 0-1,0 0 1,0 0-1,0 0-1,0 0 0,0 0-1,0 0-1,0 0-2,0 0-1,0 0-3,0 0-1,0 0-2,0 0-3,0 0-2,-37 13-3,37-13-1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1:56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261 0 15,'10'9'19,"-10"-9"-7,0 0-4,0 0 0,-1 13 1,2 1-2,-1 7 0,-1 10-3,-1 8 0,-1 15 0,-4 11 2,81 25-12,-84-1 2,0-3-1,1-5-3,2-9-3,3-13-6,3-14-6,7-54-4</inkml:trace>
  <inkml:trace contextRef="#ctx0" brushRef="#br0" timeOffset="250">348 264 27,'1'-16'24,"-1"16"0,2-11-4,-2 11-9,0 0-3,-13 19-2,6 3-1,-1 5 1,-1 10-1,-1 6 0,4 11 0,-4 6-10,12 10 2,-8-9-1,15 7-1,-9-12-2,-24-31-1,29-62 2,7 81 0,-7-19 6,2-3-7,-4-11-8,-3-11-7,0 0 1,35 13 0</inkml:trace>
  <inkml:trace contextRef="#ctx0" brushRef="#br0" timeOffset="861">596 305 16,'0'0'20,"4"-10"0,-4 10-1,0 0-1,0 0-3,0 0-3,0-9-2,0 9-1,0 0-1,0 0-3,0 0-2,0 0-1,0 0-1,0 0 0,0 0-2,4 9 1,-4-9 0,5 23 0,-1-1 0,1 7 0,1 11 0,-2 9 0,-2 10 0,-2 3 2,-2 3-1,-4-1 0,-3-4 0,1-4 0,-2-11 0,1-8-1,2-9-1,-1-9-6,6-3-6,2-16-11,0 0-7,-11-8 0,3-10 1</inkml:trace>
  <inkml:trace contextRef="#ctx0" brushRef="#br0" timeOffset="1282">97 593 17,'1'18'23,"-1"-7"1,9 1 2,3-2-10,2-4-8,11 5 0,3-5 1,14 4 0,2-6 0,15 3-1,5-8 0,15 2-1,5-5-2,7 1-1,-2-2-2,-5 0 0,-7 0-2,-11 0 0,-12 2-2,-16-1 0,-12 5-2,-14-6-5,-1 7-13,-11-2-10,-6-11-1,-8 1 1,-11-3 0</inkml:trace>
  <inkml:trace contextRef="#ctx0" brushRef="#br0" timeOffset="1602">60 451 36,'-26'6'26,"4"-4"0,9 0 0,13-2-19,0 0-1,0 0-1,23-8-1,3 3 0,8-5 0,11 4 1,9-6 1,8 5-2,6-2 0,7 3-1,1 4-1,5 2 0,-3 4-2,0 0 0,-3 0 0,-3-1-2,-6 0 1,-7-3-1,-6 1-3,-14-7-4,-3 6-11,-11-4-10,-10 0-1,-15 4 0,6-13 1</inkml:trace>
  <inkml:trace contextRef="#ctx0" brushRef="#br0" timeOffset="2183">2069 221 35,'11'1'27,"-11"-1"1,0 0-1,0 0-14,-21 9-6,6-2-3,-7-2 0,-7 4-2,-7 0 1,-5 11-12,-16-3 10,6 6 0,-1-6 1,10 4-1,1-4-1,18 3 0,5-3-1,19-4 12,18-1-11,7 2-1,6 2 0,5 2 0,2 4 1,-1 1-1,-2 1 1,-5 2 0,-5 2 0,-6-1 1,-4 1 0,-11-2 1,-5 1 0,-6-4 0,-4-1 0,-7-4-1,-3-2 1,-4-4-3,-2-5 0,1-3-3,-2-8-2,5-1-5,-4-12-7,11-5-10,5-6-3,6-8 2,9-6 1</inkml:trace>
  <inkml:trace contextRef="#ctx0" brushRef="#br0" timeOffset="2664">2392 28 14,'19'-9'19,"-3"9"0,-16 0-7,0 0-7,9 18 0,-15-1 2,1 8 0,-4 4 1,1 13-1,-5 5 2,3 13 0,-4 2 0,5 10-1,-1-3-2,4 2-1,1-10-1,3-3-1,2-10-2,2-13-2,3-10-2,-2-16-2,-3-9-8,8-18-13,-11-11-5,-2-11 2,-7-10 1</inkml:trace>
  <inkml:trace contextRef="#ctx0" brushRef="#br0" timeOffset="2924">2131 293 44,'-10'2'27,"10"-2"2,0 0-5,14 14-11,5-12-4,13 4-2,6-4-1,9 3-1,6-4-2,5 0 0,2-2-5,-4-1 0,0 2-4,-10-4-5,3 7-7,-12-4-6,-4 4-7,-6 0 2,-6 0 0</inkml:trace>
  <inkml:trace contextRef="#ctx0" brushRef="#br0" timeOffset="3135">2801 330 26,'0'0'26,"0"0"-1,0 0-2,0 0-8,0 0-6,0 0-4,15 11-3,-1 1-2,1 6 0,4 2 1,1 7-1,2 3 0,-1 5 1,-1 1 0,-4 0-1,-1 0 2,-6-4 0,-1 2 1,-6-6 1,-2 0 0,-7-8 0,-2-1 0,-8-5 0,0-3 0,-7-6-1,-1-3 0,-1-5-1,0-3-1,4-4-1,3-5-1,5 0-1,4-5-2,11 2 0,5-5 0,12 2 0,6-7-1,11 3 0,4-6 0,13-1-1,1-5 1,3-2 1,0-4 0,0 1 0,-6-2 2,-5 2 0,-4 5 3,-11 4 2,-5 7 1,-7 2 1,-3 10-1,-6 2 1,-9 12-1,9-9 0,-9 9-1,0 0-3,0 0 0,1 17 0,-2-2-1,-1 8 2,0 8-1,-1 10 1,1 12 0,0 10 0,1 5 1,1 0 0,2-1 0,3-6-1,3-7 0,3-12-1,2-14-2,2-15-4,-4-19-5,0-11-10,-5-12-7,-7-12-3,-5-7 2</inkml:trace>
  <inkml:trace contextRef="#ctx0" brushRef="#br0" timeOffset="3775">3202 279 37,'-25'-11'26,"8"5"0,7 4-6,10 2-5,15 0-4,7-1-2,16 4-4,8-1 0,15 5-2,9-4 1,8 2-4,0 2-5,-5-4-9,2 2-16,-6-1 0,-10-3-1,-12 0 1</inkml:trace>
  <inkml:trace contextRef="#ctx0" brushRef="#br0" timeOffset="4036">3765 455 40,'-12'30'24,"10"-1"1,2-10-2,8-5-20,9-3-2,8-4 1,7-4 1,3-6 1,6-5-1,2-6 0,2-3 0,-1-3 0,-4-2-2,-8-2 0,-5 1 0,-9-3 0,-9 3 0,-9 0 1,-8 6 0,-9-2-1,-4 6 1,-7 3-1,-4 6-1,-3 7 1,-5 8-1,-1 11 0,-1 9 0,1 10 2,2 9 0,2 4 0,7 5 0,7-2 1,11-2-1,10-3 0,10-7 0,15-10-4,8-13-4,15-4-12,6-14-12,5-8-2,3-8 1,2-7 1</inkml:trace>
  <inkml:trace contextRef="#ctx0" brushRef="#br0" timeOffset="4537">4647 527 39,'0'0'25,"-14"0"1,5-4-8,-8-2-9,-1 5-1,-7-1-1,-1 5 0,-5 0-2,1 8 0,-4 0-1,4 3-1,-1 1 0,7-1-1,4-1-2,5-1 1,5 2-1,9-1-1,9-2 1,7 1-1,8 0 0,5-1 0,5 3 0,4-1 0,1-1 1,-4 2-1,-4-2 1,-3 2 2,-9-2-1,-3 3 2,-13 3-1,-5 5 2,-14-4 1,-3 6-1,-11-2 0,-6 2-1,-7-2-1,-10-2-4,-1-1-9,-9-12-21,-1-3-2,-6-9 0,-3-4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2:01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80 13,'19'3'17,"7"0"-4,5-1-7,9-1-1,4-1 2,8-3-1,4 1 0,4-1 1,7 2 0,2-4 0,8 4-1,4-1-1,8 0-2,4 1-1,7 0-1,7-1 0,11 1-1,9-1 1,10 1 0,8 0-1,11 1 1,7-3-1,7 2 0,4 2 0,4 2 0,2 1 0,-1 1-1,3 1 1,0 2 0,-2-1 0,0-1 1,-1-7 0,-2-3 0,-2-2 0,-3-4 0,-9 0 0,-9-3-2,-8 1 1,-11 1 0,-14 4 0,-13 2-1,-17 1 1,-13 2 0,-15-1 1,-10 2 0,-13 0 0,-9 1 1,-11-2-1,-5 2-1,-15 0 1,11-2-1,-11 2 0,-9-2-2,9 2 0,-21-2-3,9 5-4,-4-3-10,-3 1-7,2 1 1,-8-6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2:49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1498-8 8,'0'0'10,"0"0"1,0 0-2,0 0 0,9-10 0,-9 10 0,0 0-2,0 0 0,0 0 0,0 0-3,0 0 0,0 0-1,0 0-1,0 0 1,0 0-1,0 0 0,0 0 0,0 0 0,0 0 0,0 0-1,-10 7 1,10-7-1,-21 17 1,1-3-1,-6 5 1,-12 5 0,-10 9 0,-14 4 1,-8 6 0,-12 2 0,-5 7 0,-5-3 0,1 3-1,1-3 0,6-2 0,6-6 0,10-4-1,11-5-1,9-4 1,8-5-1,7-3 1,7-8-1,8-1-1,4-4 1,4-2-1,10-5-2,0 0-2,0 0-13,-2-12-9,10-4-2,2-6 1,5-6 0</inkml:trace>
  <inkml:trace contextRef="#ctx0" brushRef="#br0" timeOffset="551">439 321 12,'0'0'11,"0"0"0,0 0 0,0 0 1,0 0 1,0 0-1,0 0 1,0 0-3,0 0 0,0 0-2,0 0-1,0 0-2,0 0-1,0 0-1,0 0-2,0 0 0,-7 11 0,7-11-1,-13 18 0,0-3 0,-3 5 1,-6 8 0,-11 5 0,-1 9 0,-8 2 1,-2 4 0,-1 3 0,3-2-1,3-1 1,5-5-1,9-5 0,7-7-1,8-6 1,8-3-1,5-6 1,6-1-1,10-5 1,6-3 0,8-4 0,6-2 0,8-4 0,7-2 0,1-4-1,4 0 2,-2-1-1,-3 3-1,-6 0 0,-7 0 1,-8 3-1,-7 2 0,-8 0 0,-6 1 1,-12 1-1,11-1 0,-11 1 1,0 0-1,0 0 0,0 0 0,0 0 0,0 0 0,0 0 0,0 0 0,0 0-1,0 0-1,0 0-2,0 0-2,0 0-9,0 13-15,0-13 0,0 0-2,12 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05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-3-1 2,'-9'2'4,"9"-2"1,0 0 1,0 0 1,0 0-1,0 0 0,0 0-1,0 0-1,0 0-2,0 0-1,0 0-1,0 0 0,0 0-1,0 0 1,0 0 1,0 0 0,0 9 0,0-9 2,0 0-1,11 2 2,-11-2-1,14 2 1,-2 1-1,2-1 0,4 2 0,1 0 0,4 1-1,2-1 0,5 1-1,2 1 2,4-1-2,0 1 0,5-1 0,2-2 1,2 1-1,4-1 0,0-1 0,2 1 1,3-1 0,-1 0-1,1 0 0,-1 0 0,0 0 1,-4 0-1,-3 0-1,-6 0 1,-4 0 0,-6-1 0,-5 0-1,-7 0 1,-5 0 0,-3-1 0,-10 0-1,10 1 1,-10-1 1,0 0-1,0 0 0,0 0 1,0 0-1,0 0 0,0 0 0,-12-6 0,12 6 0,-17-8-1,2 6 0,-3-2 0,-6 1 0,-4 0 0,-7 0 0,-3 2 0,-6-1 0,-7 1 0,-3 0 0,-3-1 0,0 1 0,-1-1 0,2 0 0,2 1 0,1 0 0,5 1 0,2 0 0,4 1 0,5 0 1,3 1-1,2 0 0,6 0 0,4 1 0,6-1 0,4-1 0,12-1 0,-13 2-1,13-2 1,0 0 0,14-1 0,6 1 0,11 1-1,10 1 1,11 0-1,9 0 1,11 1 0,4-1 0,4 2 0,-2-1 0,-1-1 0,-5-1 0,-7-2 0,-7 1-1,-11-1 1,-8 0 0,-9 1 0,-7-2 0,-10 1 0,-13 1-1,0 0 1,0 0 0,-27 3 0,-2-1 0,-8-1 0,-10 0 0,-12 1 0,-9-1 1,-8-1-1,-2 1 1,-3-2-1,1 0 0,3 1 1,4 0-1,7 2 1,9 0-1,7 0 0,6 2 1,13 1-2,4-1 0,8 1 1,7 0-1,12-5 1,10 11 0,15-7 0,19 1-1,18-2 1,18 1 0,17-4-1,14 0 1,12-4-1,1-2 0,1-1 0,-7 0 1,-13 0 0,-16 1 0,-15 5 0,-18 2-1,-17 3 1,-17 6 1,-18 3-1,-16 4 0,-15 0-1,-12 2-3,-8-1-9,-8 0-11,-7-8 1,3-8 0,0-13-1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07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287 275 1,'175'-31'4,"8"6"0,5-2 1,6 4 0,-1 2 0,8 7-1,2 1 1,-3 6 0,-6 3 1,-3 4-1,-6 4 1,-10 2 0,-6 5 0,-14 0-1,-6 5 1,-6 3-3,-4 4 1,-17 0-1,-10 0-1,-14-2-1,-13 0 0,-17-6-1,-16-2 1,-16-5 0,-11-3 0,-11-2 0,-14-3-1,10 1-2,-10-1-3,-11 0-8,-4 0-4,-10-2-3,-10 0-1</inkml:trace>
  <inkml:trace contextRef="#ctx0" brushRef="#br0" timeOffset="651">478 0 4,'0'0'4,"0"0"-2,0 0 0,0 0 0,0 0 0,0 0 1,0 0 0,0 0-1,0 0 0,0 0 0,-19 6 0,3 3-1,-4 2 1,-5 2-1,-7 6 0,-3 3 1,-4 2 0,-2 4 0,-2 2 0,2 1-1,2 0 1,4 2-1,6-1 0,4-4-1,8 0 1,3-2 0,7-5 0,5-1 0,4-2 0,2-2 1,2 0 0,6 2 1,1-1 1,8 0 0,6-1 1,8 2-1,8-1 0,8-1 1,7-2-1,5 0-1,3-4-1,0 0 0,-3 0-1,-2-2-1,-9-1 1,-3 1 0,-7-2-1,-4 2 0,-7-2 1,-5 2-1,-6-1-1,-6-2-1,-3 1-2,-11-6-10,-9 19-8,-13-1 0,-16-6-1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12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3,'0'0'8,"0"0"-1,0 0-2,19 12-1,-7-7-2,8 3 0,3-1 0,7 2 1,3-1-1,6 0 0,3-1 1,4-1-1,5-1 0,2 0 0,2-1 0,3-2 0,2 0 0,1-1 0,1-1 0,-4-1 0,-2 0 1,-6-2-1,-5 1 1,-5 0-1,-8 0 0,-8 1-1,-7 1 0,-3 0 0,-14 0-1,13 2 0,-13-2 1,-9 5 0,-3-3 0,-6 1 1,-6-1-1,-6 0 2,-7 1-2,-7-3 1,-3-3-2,-4 2 1,-3-1-1,-2-1 1,-1 0-1,-2 1 1,4 1-1,2 0 0,6 2 0,3-1 1,8 1-1,5 1 0,8 0 0,7-1 0,6 0 1,10-1-1,-11 1 1,11-1 0,0 0 0,19-1 0,2 0 0,11 2 0,9 1 0,7-1-1,10 4 0,5-1 0,3 0 0,0-1 0,-2 1 0,-8-1 1,-4-2-1,-8 0 0,-4-1 1,-11 0-1,-5 0 0,-9 0 1,-4-1 0,-11 1-1,0 0 0,0 0 0,0 0-1,0 0-1,0 0-4,-11 8-11,11-8-5,-11 5 0,11-5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34.0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67 0,'-10'-3'2,"1"2"0,-1-1 1,10 2 1,-18-2-1,18 2 1,-12 2 0,12-2 1,0 0-1,-11 2-1,11-2 0,0 0 0,0 0 0,-2 12 1,2-12-1,7 18 1,2-4 0,2 2 0,4 3 0,5 0 0,3 3 0,4 0 0,5 0 0,-1-1 0,2-1 0,-1-1-1,-1-4-1,-3 0 0,1 0 1,-6-5-2,-3 1 0,-4-6 0,-4 1-1,-2-4 0,-10-2-1,10 5-5,-10-5-9,-7-10-6,7 10-1,-16-22 0</inkml:trace>
  <inkml:trace contextRef="#ctx0" brushRef="#br0" timeOffset="501">57 0 11,'0'0'19,"21"11"0,-9-10-1,4 2-15,1 1-2,4 3 0,-2 2 0,1 1 0,0 2 1,2 3-1,1 2 1,-1 0 0,3 3 2,0-1-2,2 1 0,2 0 1,-1 0-1,-3-4 0,-2-2 0,-4-3 0,-2-3 0,-6-2 0,-1-2-1,-10-4 0,0 0-3,0 0-5,0 0-15,0 0 0,0 0-1,3-21 0</inkml:trace>
  <inkml:trace contextRef="#ctx0" brushRef="#br0" timeOffset="1132">792 188 4,'-6'-12'13,"6"12"-7,0 0-1,12-12-2,-12 12 1,18-6-1,-5 4 2,1 3-1,5 0 0,1 2 1,2 3-1,0 0-1,1 2 0,0 2-1,0 3 0,-1-2-1,-1 3 0,-3-2 0,-3 1-1,-2-3 1,-3 1 1,-10-11-1,12 12 0,-12-12 1,5 13 0,-5-13 1,-1 10-1,1-10 0,-3 9 0,3-9 0,0 0 0,0 0 0,-4 10-1,4-10 1,0 0-1,0 0 0,0 0 0,0 0 0,0 0-1,0 0 1,0 0 0,0 0-1,0 0 1,0 0 0,0 0-1,0 0 0,0 0 0,0 0 0,0 0 1,0 0-1,0 0 0,0 0 0,0 0 0,0 0 0,0 0 0,0 0 0,0 0 0,0 0 0,0 0 0,0 0 1,0 0-1,0 0 0,0 0 0,0 0 1,0 0-1,0 0 0,0 0 0,0 0 0,0 0 0,0 0 0,0 0 0,0 0 0,0 0 0,0 0 0,0 0 0,0 0 0,0 0 0,0 0 0,0 0 0,0 0 1,0 0-1,0 0 0,0 0 0,0 0 0,0 0 0,0 0 0,0 0 0,0 0 0,0 0 1,0 0-2,0 0 2,0 0-1,0 0 0,0 0 0,0 0 0,0 0 0,0 0 0,0 0 0,0 0 0,0 0 0,0 0 0,0 0 0,0 0-1,0 0 1,0 0 0,0 0-1,0 0 1,0 0 0,0 0 0,1 9 0,-1-9 0,-1 10 0,1-10 0,-4 13 0,0-4 0,-1 1 0,-5 3 0,-1-1 1,-5 0 0,-2 2-1,-5 0 1,-3 2 0,-1-2-1,-2 1 1,1-2 0,0-1 1,3-2 0,1-2-1,2 1 2,-1-4-2,3 1 1,0-1 0,3-1-1,-1 0 0,1-1 0,1 0-1,2-1 1,3-1-1,0 1 1,2-2 0,9 0-1,-14 2 1,14-2 0,0 0 0,-11 2 0,11-2 0,0 0-1,0 0 1,0 0-1,0 0 0,-10 3 0,10-3 0,0 0 0,0 0 0,-14 10 0,14-10 0,0 0 1,-10 8-1,10-8 0,0 0 0,0 0 0,-12 8 0,12-8 1,0 0-1,0 0 0,0 0 0,-10 8 1,10-8-1,0 0 0,0 0 0,-8 11 0,8-11 0,0 0 1,0 0-1,-9 10 0,9-10 0,0 0 0,0 0 0,0 0 1,0 0-1,0 0 0,-6 10 0,6-10 1,0 0-1,0 0 0,0 0 1,0 0-1,4 12 1,-4-12-1,8 15 1,-2-6 0,3 3 0,3 1 0,3 1 0,4 0 0,3 2-1,2-1 1,5-1 0,1-1-1,1 0 1,2-2-1,3 1 1,1-1-1,1-1 0,0 0 1,1 0-1,-2 0 0,0-1 0,-2 0 1,-3 0-1,-3-2 0,-4-1 0,-4 1 0,-3-1 0,-5-1 0,-2-1-1,-11-4 1,13 6-4,-13-6-7,0 0-17,0 0-2,-18-14 0,6-3-1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4:42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1776 8,'0'0'6,"0"0"1,0 0 1,0 0-1,0 0 0,0 0 0,0 0-1,59 9-1,-59-9 0,44 4-1,-44-4 0,56 4 0,-56-4 0,59 4 2,-59-4-2,51 4 0,-51-4 0,57 2 0,-57-2 0,52 1-2,-52-1 1,61 0-1,-61 0 0,66-1 0,-66 1 0,66-2 0,-66 2-1,78-3 1,-35 2-1,-3-1 0,0 1 0,5 0-1,1 1 1,3 0-1,-2 1 1,-2 1-1,4 0 1,-1 1 0,5 0 0,-4-1 0,-2 0 0,0 0 0,0-1-1,5-2 1,-2 1-1,-1-1 1,0 0-1,2 1 1,-2 0-1,8 0 1,-5 1 0,0 0-1,-1 0 1,2-1 0,-5 1 0,3-2 0,-1 1-1,-5-1 1,1-1-1,-3 1 1,2-1-1,-1 1 1,2 0-1,-5 0 0,1 1 1,0-3-1,-2 2 0,-1-1 1,-1 1-1,-6-1 1,0 1-1,-2-1 0,-2 1 1,-1 0-1,-1 1-1,-2-1 1,-1 1 0,-2-1 0,-2 1 0,-2-1 0,-2 1 0,-4 0 0,0 0 0,-1-1 0,-10 1 0,16-1 1,-16 1-1,15 0 0,-15 0 0,11-1 1,-11 1-1,0 0 0,0 0 1,10-1 0,-10 1-1,0 0 1,0 0-1,0 0 0,0 0 0,0 0 0,0 0 1,0 0-1,0 0 0,0 0 0,0 0 0,0 0 0,0 0 0,0 0 1,0 0-1,0 0 0,0 0 0,0 0 0,0 0 0,0 0 0,0 0 0,0 0 0,0 0 0,0 0 0,0 0 0,0 0 0,0 0 0,0 0 0,0 0 1,0 0-1,0 0 0,0 0 0,0 0 0,0 0 0,0 0 0,0 0 0,0 0 1,0 0-1,0 0 0,0 0 0,0 0 0,0 0 0,0 0 0,0 0 0,0 0 0,0 0 0,0 0 0,0 0-1,0 0 1,0 0 1,0 0-1,0 0 0,0 0 0,0 0 0,0 0 0,0 0 0,0 0 0,0 0 0,0 0-1,0 0 1,0 0 0,0 0 0,0 0 0,0 0 0,0 0 0,0 0 0,0 0 0,0 0 0,0 0 0,0 0 0,0 0 0,0 0 0,0 0-1,0 0-4,0 0-4,0 0-11,0 0-9,0 0-2,0 0 1,-5-34-1</inkml:trace>
  <inkml:trace contextRef="#ctx0" brushRef="#br0" timeOffset="4216">4004 1283 3,'0'0'3,"0"0"0,0 0-1,0 0 0,0 0-1,0 0 0,0 0-1,0 0 1,0 0 0,0 0 0,0 0 0,0 0-1,0 0 1,0 0 0,0 0 0,0 0 0,0 0-1,0 0 1,0 0-1,0 0 1,0 0 0,0 0-1,0 0 1,0 0-1,0 0 0,0 0 1,0 0-2,0 0 1,0 0 0,-2 10 0,2-10 0,0 0 0,1 10 0,-1-10 0,0 0 0,0 13 0,0-13 0,1 12 0,-1-12 0,0 13 1,0-13-1,-2 16 0,1-7 0,0 1 0,-1 1 0,0 1 1,-1 1-1,-1 2 0,1 2 0,-1-2 0,1 1 1,0-1-1,-1-1 0,2 0 1,-1-2-1,1-1 1,0 0-1,0-1 0,-1 1 1,1 0-1,0-1 0,-1 1 0,1 2 1,-2-1-1,1 0 0,-2 0 0,1 4 1,1-2-1,-2 0 0,2 2 0,0-4 1,1 0-1,1 0 0,-1-1 1,1-2-1,-1 1 0,1-1 0,-1 1 0,0 2 0,0-1 1,0 0-1,0 0 0,-1 1 0,1-3 0,0 1 0,2-10 0,-3 18 0,0-9 0,1 1 0,0 0 0,0 2 0,0 0 0,0-1 0,-1 1 0,2-1 0,0 1 0,-3 0 0,3 0 1,-2 0-1,0 2 0,0-1 0,-1 1 0,0 1 0,0-2 0,0-1 0,-2 0 1,4-3-1,-1 0 0,3-9 1,-3 12-1,3-12 1,-2 9-1,2-9 0,0 10 1,0-10-1,0 11 0,0-11 0,-1 14 1,1-14-1,-1 15 1,1-15-1,-2 12 1,2-12 0,0 0 0,-3 9 1,3-9 1,0 0-1,0 0 1,0 0 0,0 0 0,0 0-1,0 0 0,0 0-1,0 0-1,0 0 0,0 0 1,0 0-1,0 0 1,0 0 0,0 0-1,0 0 1,0 0 0,0 0 0,0 0-1,0 0 0,0 0 1,0 0-1,0 0-1,0 0 1,0 0 0,0 0 0,0 0 0,0 0 0,0 0 0,0 0 0,0 0 0,0 0 1,0 0-1,0 0 1,0 0-1,0 0 0,0 0 0,0 0 0,0 0 0,0 0 0,0 0 0,0 0 0,0 0 0,0 0 1,0 0-1,0 0 1,0 0 0,0 0-1,0 0 1,0 0-1,0 0 0,0 0 0,0 0 0,0 0 0,0 0-1,0 0 1,0 0-1,0 0 0,0 0 1,0 0-2,0 0 1,0 0-1,0 0-2,0 0-1,0 0-1,0 0-3,0 0-7,-4 10-2</inkml:trace>
  <inkml:trace contextRef="#ctx0" brushRef="#br0" timeOffset="7701">3698 2355 1,'10'0'3,"-10"0"-1,18 0 0,-18 0-1,15 3 0,-15-3 1,15 1-1,-15-1 1,12 4 0,-12-4 2,15 6-1,-15-6 0,15 1 1,-15-1-1,15 5-1,-15-5 1,15 1-1,-15-1-1,14 0 0,-14 0 0,12 0 0,-12 0 1,0 0 1,12 0 0,-12 0 0,0 0 1,0 0 0,12 0 0,-12 0 0,0 0-2,10 0 0,-10 0 0,10 0-2,-10 0 1,11 0 0,-11 0 0,11 2 0,-11-2-1,15 1 1,-15-1 1,16 1-1,-5 0 0,-2-2 0,2 1 1,1 0-1,0-1 1,0-4 0,1 4 0,-1-4 0,2 4-1,1-3 0,2 3 0,-2-3-1,3 4 0,-2 4 0,2-3 1,0-1 0,-1 0-1,-1 0 2,0-1-1,1 1 0,0-2 0,1-2 0,1 2-1,1 2 1,1-1 0,0 0-1,0 0 1,1 0-1,1-1 1,1 1 0,0 0-1,0 0 1,1 0-1,1 1 0,-1 1 0,-2-1 1,1 1-1,-2 0 0,0-1 0,-1 1 0,0 2 0,1-2 0,-2 0 0,2 0 0,0 1 0,0-2 0,0 2 0,2-2 0,0 2 0,1 3 0,0-2 0,2 3 0,2-3 0,0 3 0,1-3 0,0 4 0,2-4 1,-1 0-1,2-3 0,0 2 0,0-2 0,1 0 0,0 0 0,1 0 0,1-1 0,1 0 0,1 0 0,-1 0 0,1 0 0,0-1 0,3 1 0,-3 0 0,-1 1 0,3-1 0,-2 1 0,1 0 0,1 0 0,-1 0 0,0 0 0,1-1 0,0 0 0,-1 0 0,-1 0 0,-1 0 0,1 0 0,-2-1 0,2 1 0,1 1 0,1 0 0,2-1 0,3 1 0,0 0 0,1 0 0,0-5 0,1 3 0,-3-3 1,1 3-1,-3-3 0,-1 3 0,1-2 0,0 3 0,4 1 0,2 0 0,1 0 0,1 0 0,2 0 0,2-2 0,0 2 0,-2-3 0,1 0 1,-2 0-1,-2 0 0,1-1 0,0 0 0,0 0 0,1 0 0,2 2 0,0-1 0,-3 0 0,2 1 0,-1 0 0,-4 0 0,0 0 0,-2-2 0,0-1 0,-3 1 0,-2-1 0,1 0 0,-1 0-1,0 0 1,2 0 0,-3 2 0,1 0 0,2 0 0,0 1 0,1 1 0,-2-2 0,-2 1 0,-3 0-1,1 0 1,-2 0 0,-3 1 1,-1 0-1,-3 0-1,0 0 1,-2 1 0,0 0 1,-2-1-1,-1 0 0,-1-1 0,0 1 0,1 0 0,0 0 0,2 0 0,0 0 0,0-1 0,1 0 0,-1-1 0,-2 0 0,-1-1 1,-3 0-1,-1 0 0,-2-1 0,-2 1 0,-1 0 0,0 2 0,-1-1 0,-1 1 0,1 0 0,-3 0 0,-9 2 0,14-3 0,-14 3 1,0 0-1,0 0 0,0 0 0,0 0 0,0 0 0,0 0 0,0 0 0,0 0-1,0 0 1,0 0 0,0 0 0,0 0 0,0 0 0,0 0 0,0 0 0,0 0 0,0 0 0,0 0 0,0 0 0,0 0 0,0 0-1,0 0 1,0 0 0,0 0 0,0 0-1,0 0 1,0 0 0,0 0 0,0 0 0,0 0 0,0 0 0,0 0 0,0 0 0,0 0 0,0 0 0,0 0 0,0 0 0,0 0 0,0 0-1,0 0 1,0 0 1,0 0-1,0 0 0,0 0 0,0 0 1,0 0-1,0 0 0,0 0 0,0 0 1,0 0-1,0 0 0,0 0 0,0 0 0,0 0 0,0 0 1,0 0-1,0 0 0,0 0 0,0 0 0,0 0 0,0 0 0,0 0 1,0 0-1,0 0 1,0 0-1,0 0 1,0 0-1,0 0 1,0 0-1,-2-10 0,2 10 0,-9-17 0,3 5 0,-1-4 0,-3-2 0,2 0 0,-1-1 0,0-3 0,1 1 1,1 0-1,2 1 0,0 0 0,1-1 0,2-2 0,0-1 1,1 0-1,0-2 0,0-1 0,2-1 0,-1 1 0,1 0-1,2 1 1,0 0-1,1 0 1,1 1-1,1-1 0,0 2 1,1-4 0,0 1 0,-1-2 0,-1-1 0,0 1-1,-1-1 1,2 2 0,-1 0 0,-1 2 0,1 2-1,1 1 0,2 1 1,0 0-1,0 1 1,-1-2 0,1-1-1,-1-3 1,-2-1 0,-1-1 0,-2-1 0,0 0 1,-2 1-2,0-1 2,1 3-1,-2 0 0,1 1 0,-1-1 0,1 1 0,0-1 0,-1 0 0,0 1-1,0-2 1,-1 3 0,0-3 0,-1 1 0,-1 2 0,1 1 0,0 1 0,-1 1 0,0 2 0,1 2 0,0 0 0,1 1 0,-1 5 0,1-2 0,1-2 1,-1 6-1,1-2 1,0 3-1,0 0 1,1 9-1,0-11 0,0 11 1,0 0-1,0-9 0,0 9 0,0 0 0,2-10 0,-2 10 0,2-9 0,-2 9 0,2-10 0,-2 10 0,2-11 0,-2 11 0,2-10 0,-2 10 0,0 0 0,2-11 0,-2 11 0,0 0 0,0-14-1,0 14 1,-1-14 0,1 14 0,-3-17 0,3 17 0,-2-15 0,2 15 0,-3-12 0,3 12-1,0 0 1,-4-12 0,4 12-1,0 0 0,0 0 1,0 0-1,0 0 0,0 0 0,0 0 0,0 0 1,0 0-1,0 0 1,-12-9-1,12 9 1,-17-2-1,2 0 1,-2 0-1,-8-1 0,-1 1 0,-6-2 0,-2 1 0,-3-1-1,-3 0 1,-3-1 0,-3-1 0,-2 0 1,-7 0 0,-1 0-1,-5-1 1,-2 1 0,-4 0 0,-5-1 0,-1 2-1,1-1 1,-1 1 0,0-1-1,0-2 1,-1 0-1,1-3 1,-3 2 0,1 0 0,-4 0 0,-2 2 0,-1 0 0,-2 5 0,0 0 0,-1 2-1,3 1 1,0 0 0,1-1 0,3 0 0,-2-3 0,0 0 0,0 0 0,-3 0 0,-1 1 0,-2 0 1,1 0-1,0 1 0,1 2 0,2 0 0,2 0 0,0-1 0,0 0 0,1-2-1,-2 1 2,-1-1-1,0 0 0,-1 1-1,0 0 1,3 4 0,-1 1 0,3 1 0,2 3-1,2 2 1,6-2 0,2 2 0,2-1 0,-1 1 0,3-1 0,-1 0 0,2-2 0,-2 0 0,1 1 1,4 0-1,2 0 0,5-2 0,4-1 0,8 0 0,4 0 0,4 0 0,4-1 1,5 0-1,3 0 0,1-1 0,4 2 0,1-1 0,4 0 0,9-4 0,-12 8 0,12-8 0,-10 8 0,10-8 0,-4 11 0,4-11 0,-4 14 0,1-5 0,0 1 0,-1 3 0,-2 3 1,-1-1-1,-1 4 0,-2 4-1,-1 1 1,0 2-1,0 1 1,-2 1 0,1 2-1,1 4 1,1 0-1,0 3 1,0 2 1,2 5-1,-2 2 0,3 2 0,-3 1 0,1 0 0,0-1 1,0-2-1,0-2-1,1-5 2,1-2-2,0-4 2,2-2-2,1-1 2,1-1-1,3-1 0,1 0 1,0 1-1,2 1 1,-2 1 0,1-1 0,-1-2-1,0-1 1,-1-5-1,0-2 0,-1-5 0,2-3 0,-1-3 1,0-9-1,3 12 1,-3-12-1,0 0 1,0 0 0,0 0 0,4 9-1,-4-9 1,0 0 0,0 0-1,0 0 1,0 0-1,0 0 1,0 0 0,0 0 0,0 0-1,0 0 1,0 0-3,0 0-2,7 9-7,-3 1-12,0 0 0,4 2-1,-8-12-1</inkml:trace>
  <inkml:trace contextRef="#ctx0" brushRef="#br0" timeOffset="22282">3772 1719 1,'7'-9'10,"-7"9"-1,0 0-2,8-10-2,-8 10-2,8-13-1,-8 13 0,12-19-1,-5 8 3,-2-1 0,-1 1 2,-2-1 0,0 0 1,-1-1 0,1-1-1,-1-6 0,4-4-4,1-5 0,0-4-2,2-7 0,1-7 0,2-6-1,-2-5 1,-2-2 0,2-2 0,-3-1 0,0-2 1,0 0-1,0 1 1,0 0-1,1 3 0,-1 1 0,0 2 0,1-4 1,2 8-1,-1 3 1,2 3-1,3 2 1,-2 2-1,2 3 0,0 0 1,-2 9-1,1 1 0,-1 0 0,-1 3 0,-2 5 0,-2 3 0,0 5 0,-2 2 0,0 4 0,0-2 0,-4 11 0,4-10-1,-4 10 1,0 0 0,6-10 0,-6 10-1,0 0 1,0 0-1,0 0 1,0 0-1,0 0 0,0 0 1,0 0-1,10-5 0,-10 5 1,22 1-1,-7 0 0,5 0 0,5 0-1,5-1 1,6 1 0,1-1 0,8 0 1,3 2-1,7 0 1,5 1 0,7-1-1,6 4-1,7 0 0,7 2-1,6 0 0,3-1 0,6-1 0,2 0 0,3 2 0,0-4 1,2 2 1,-2-2 1,1 0-1,-2 0 1,1 1 0,1 0 0,-2-1 0,-3 1 0,-2-1 0,-3 0-1,-4 2 1,-4-2 0,-2 0 0,-4 1 0,-4 0 0,-2 0 0,-4-1 0,-1 0 0,0-1 0,-1 0 0,-6-1 0,0 0 0,-2-2 0,-1 0 0,-2 0 0,-1-1 1,-3 1-1,-1-1 0,0 0 0,-2 0 0,0 0 0,-1 2 0,-1 0 1,-1 1-1,4 0-1,1 4 1,2-1 0,2 2 0,-1-2 0,-1 1 0,-2-1 1,-5-1-1,-3-2 1,-7-1 0,-7 0 0,-4 0 0,-5 0-1,-4 1 0,-5 1-1,0 1-2,-6 1-7,3 4-6,-13-9 0</inkml:trace>
  <inkml:trace contextRef="#ctx0" brushRef="#br0" timeOffset="26227">9621 1596 5,'38'-2'7,"-1"1"0,-11-2 0,-3 2-1,-8 0-1,-6 0-8,-9 1-4,0 0-6</inkml:trace>
  <inkml:trace contextRef="#ctx0" brushRef="#br0" timeOffset="26518">9549 1301 6,'0'0'15,"-1"-13"-6,1 13-2,0 0-3,0 0-2,0 0 1,0 0-1,0 0 0,13 2 0,-4 2 0,6 3 0,3 0-1,4 2-1,5 2 1,4 0-1,1 2 1,1-1-1,-2 0 1,-4-2-1,-3 1 1,-5-4-1,-3 0 0,-4 0 0,-1 0 1,-11-7-1,16 14 0,-16-14 0,14 11 0,-14-11 1,11 11-1,-11-11 1,0 0-1,0 0 0,0 0 1,0 0-1,0 0 0,9 9 0,-9-9-1,0 0 1,0 0 0,0 0 0,0 0 0,0 0 0,0 0 0,-6 12 0,6-12 0,-5 13 0,1-4 1,-1 1-1,-2 5 0,-2-1 0,-1 2 1,-2 2 0,-5 1 0,0 0 1,-3 1 0,-3 1 1,-2 3 0,-1-3 0,2 2 1,-2-2-1,3 0-1,2-4 0,5-1-1,2-4 0,5-3 0,9-9 1,-10 11 0,10-11 1,0 0 0,0 0 0,0 0 0,0 0 0,0 0-2,0 0-3,0 0-8,0 0-14,8-16 0,-8-3 0,4-1-1</inkml:trace>
  <inkml:trace contextRef="#ctx0" brushRef="#br0" timeOffset="27529">9780 1521 8,'0'0'9,"0"0"-5,0 0-1,0 0-2,0 0-1,0 0 0,0 0-1,0 0 0,0 0 0,0 0 1,0 0 0,-10-7 1,10 7 0,-13-1 1,3 0 1,1 0-1,-1 0 1,-3 1-1,-2 1 0,0 0-1,-1 1 0,-2 0 0,0 1 0,-6 0 0,-1 2 1,-3-2 1,-1 1-1,-1-1 0,-3 0 1,-1 0-1,1 0 0,1 0-1,0-1 1,2 0 0,3-1 0,0-1 1,4 0 1,3 0 0,5 0 0,2-1 2,13 1 0,-16-1-2,16 1 1,0 0-1,0 0-1,0 0-1,19 1 0,-5-1-1,5 0-1,5 2 0,4-2-1,9 3-1,1-1 0,3 2 0,2-2-1,2 1 1,-1 0 0,-2-2 0,-2-1 1,-5-1 1,-3-2 0,-7 1 0,-3 0 0,-7 0 0,-4 1-1,-11 1 0,14 2 0,-14-2-2,0 0 0,11 11 0,-11-11-3,5 9 2,-5-9 1,0 0 0,4 11 1,-4-11 2,0 0 2,0 0 0,0 0 0,0 0-1,0 0-4,0 0-8,-15 9-8,-2-9-1,4 2-1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5:21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314 2 2,'0'0'3,"0"0"-1,9-9-1,-9 9-1,0 0 0,0 0-1,0 0 1,0 0-1,1 14 1,-1-14 0,-2 14 0,0-3-1,0 0 2,-1 5-1,0 2 1,1 3-1,-3 4 1,0 3 0,-2 3 0,-1 3 0,-3 6 0,-2-1 0,-4 2 0,1 2 1,-2-5 0,1 1 0,1-6-1,1-4 1,1-7 0,4-2 0,3-7-1,0-3-1,7-10 0,-12 8-2,12-8-4,-9-5-3,9 5-1</inkml:trace>
  <inkml:trace contextRef="#ctx0" brushRef="#br0" timeOffset="471">0 590 7,'10'22'9,"1"0"-1,1-3-1,2-3-2,-2 0 0,4-1-3,-3-4 1,4-1-2,0-4 1,3-6-1,0-2 1,4-4 0,0-7 0,3-6 1,3-5-1,-2-6 0,2-3-1,-1 1 0,-1-2 0,-3 1-1,-5 3-3,-2 3-4,-2 11-8,-7-1-2,1 10-1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39.54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668 601 25,'17'2'17,"-17"-2"-1,17-2-2,-17 2-6,0 0-3,0 0 0,-19 7 0,3-3 1,-6 3 0,-6 0 0,-9 4 0,-3 2-1,-7 1 0,-6 3-1,-1 5-1,-2 4 1,0-2 0,2 3-1,4 0 1,8-1-2,7-1 0,8 0-1,10-5 0,7-1-2,13 0 1,7 1-1,11 0 1,6 1 0,8 3 0,5 4-1,6 2 1,6 3-1,0 2 0,-3 0 0,-1 0 0,-4 1 0,-5-1 1,-7-3 0,-7-2 0,-9-3 1,-7-2-1,-6 1 3,-8-4-1,-7-1 2,-7-3 0,-6-1 1,-8-5 2,-4 2-2,-10-5 0,1-2-1,-5-3-1,-1-1-1,1-3 0,2 0-2,5-3 0,6-2-2,8-1-1,5-3-3,9-1-7,8-4-9,6-7-7,10 3 0,3-9 0,14 5 1</inkml:trace>
  <inkml:trace contextRef="#ctx0" brushRef="#br0" timeOffset="804">942 1464 32,'2'23'19,"-10"-2"2,6 12-2,-9 5-6,4 4-3,-4 4-1,-1 0 0,1-3-2,1-5-1,1-6-1,2-9-2,3-9 0,4-14-3,-3-13-1,6-11-1,1-9 1,0-6 0,0-6 0,-1-3 2,-2 2-1,-2 5 0,-2 7 1,-3 7 0,0 9 0,-1 6-1,7 12 0,-9-10 1,9 10 0,0 0 0,15 15 0,1-7 0,6 4 0,3-2 0,5 4 0,3 0-1,1 1 0,0 0 0,-2 1 0,-4 2 0,-2 0 0,-2 0 0,-1 1 1,-5 0-1,0-3 1,-4-1 0,0-2 0,-3-5 0,0 0 2,-11-8-1,16 10 0,-16-10 1,14-3-1,-14 3 0,13-17 0,-8 2 1,2-3-1,-4-8 0,3 0 0,-4-6 0,-1-2-1,-2-3 1,-1 1-2,-2 0 0,2 2-2,1 3 0,-1 0-3,5 6-6,2-2-13,-3-5-6,11 2 0,-7-14 0,8-2 1</inkml:trace>
  <inkml:trace contextRef="#ctx0" brushRef="#br0" timeOffset="1977">1510 0 24,'0'0'17,"3"14"0,-3-14 0,9 12-5,-1 2-9,3 8 1,5 5 2,5 4-1,5 5 1,8 6 0,5 5 0,4 3-1,5 6 0,5 2-1,2 5-2,-1 10 2,-3 5-2,-7 7 1,-4 7 0,-9 5 0,-6 1 0,-10-2 0,-6 4 1,-6-6 0,-4 3 2,-8-6-3,1-4 1,-5-4-1,-4 1 0,-4-4-1,-4-2 1,-5-5-2,-4-6-1,-5-5 0,-7-3-2,-3 0 0,-4-8-2,-3-3-6,-4-6-14,-6-13-6,2-6 1,-10-24-3,8-8 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5:22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4 5,'0'0'6,"0"0"-1,13-2-1,-13 2-1,0 0-2,0 0 0,0 0-1,10-2 0,-10 2 0,0 0 1,0 0-1,0 0 0,0 0-2,0 0 0,0 0-3,0 0-2,0 0-1</inkml:trace>
  <inkml:trace contextRef="#ctx0" brushRef="#br0" timeOffset="301">233 10 1,'0'0'4,"0"0"-2,0 0-1,0 0-1,0 0 0,0 0 1,0 0 2,0 0 0,0 0 2,0 0 1,0 0-1,0 0 1,0 0-1,0 0-1,0 0-1,0 0-1,0 0-2,0 0 0,0 0-1,0 0 0,0 0 0,9-3 2,-9 3 0,0 0 0,0 0 2,0 0-1,0 0 0,0 0 0,0 0 0,0 0-1,4 11-1,-4-11 0,4 10-1,-4-10 0,4 14 0,-4-4 0,1 0 0,-4 3 0,0 2 0,-6 4 1,-2 2-1,-6 5 1,-2 3 0,-1-2 0,1 2 0,-1 0 0,4-1 0,2-2 1,3-2-1,4-5 0,4-3 0,2-4-1,-2-1-1,3-11 0,-1 11-3,1-11-6,0 0-5,-13-7 0</inkml:trace>
  <inkml:trace contextRef="#ctx0" brushRef="#br0" timeOffset="962">0 392 3,'8'27'4,"-1"1"-1,-1 0-2,-2-2 1,-1-3-1,-2-3 0,1-3 1,0-4 1,0-3 0,-2-10 1,5 11 2,-5-11 1,0 0 0,10-1-1,-10 1 0,17-17 0,-7 3-2,5-4 0,-1-1-1,1-5-2,0 1 1,-1 1-1,-3 2 0,0 2 0,-3 5-2,-4 4-2,-4 9-3,9-9-5,-9 9-4,0 0-5,0 0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5:25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410 16 0,'0'0'4,"10"-5"1,-10 5-1,0 0 1,13-6-1,-13 6 1,0 0 0,0 0-1,10-5 0,-10 5-2,0 0-1,0 0-1,0 0-2,0 0 1,0 0-1,0 0 1,-5 9-1,5-9 2,-9 18-1,3-6 1,-1 6 0,-2 3 0,-2 4-1,-3 3 2,2 3-1,-5 2 0,-1 3 0,-2 3 0,-2-2 1,-1-1-1,2-1 0,2-3 1,-1-3-1,4-4 0,5-6 0,2-4 1,2-5-1,7-10 1,-7 11 0,7-11-3,0 0-8,0 0-3,-9-15 0</inkml:trace>
  <inkml:trace contextRef="#ctx0" brushRef="#br0" timeOffset="550">3 454 3,'-1'21'3,"0"4"0,0-1-1,1 0 0,1 0 0,2-3 0,3-1 1,1-5 0,0-1 1,1-5 0,2-3 1,2-4-1,-1-3 0,2-3 0,2-4-2,1-6 1,4-3-1,2-5 0,3-5 0,3-2 2,0-2-1,-2 1 1,3 1 0,-5 4 0,0 3-1,-6 5 1,0 5-3,-8 4 0,0 1-1,-10 7 0,10-6-1,-10 6-5,0 0-1,0 0-7,0 0-5,-25 3-1,6-3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00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57 11,'5'-10'12,"-5"10"-1,0 0-3,0 0-2,0 0-1,0 0-1,5-11 0,-5 11 0,0 0-1,0 0-1,0 0 0,0 0-1,0 0 0,0 0 0,0 0 1,0 0 1,0 0 2,0 0-1,0 0 0,0 0 0,0 0 0,0 0-1,0 0-2,0 0 0,0 0 0,0 0-1,0 0 0,0 0 1,0 0-1,0 0 1,0 0 0,0 0 0,0 0 0,0 0-1,0 0 1,0 0-1,0 0 1,0 0-1,0 0 1,0 0 0,13-6 0,-13 6 0,14-5 0,-14 5-1,18-5 1,-9 3 0,3 0-1,0-1 0,3 1 1,4 0-1,3 1 0,4-1 0,3 0 0,3 0 0,0 1 0,3 1 0,-2-1 1,-3 2-1,-2-1 0,-4 1 0,-4 0 0,-2 1 0,-2 0 0,-2 0-1,-2 0 1,-2 0 0,0 1 0,-10-3 0,14 5 0,-14-5 0,9 4 0,-9-4 0,0 0 0,0 0 1,0 0-1,0 0 0,-10 3 0,-3-3 0,-5 1 0,-3 0 0,-5-1 0,-4 0 0,-6 0 0,2-1 1,-3-1-1,-1 0 1,3 0-1,0 1 1,5 0-1,3 0 0,5 0 1,2 1 0,5 1 0,6-2 0,9 1 1,-13 0-1,13 0 1,0 0 0,0 0-1,0 0 1,0 0-1,0 0-1,25 0 0,5 2 1,6 0-1,7 1 0,9-1 0,4 2 0,5 0 0,-3 0 0,-4 2 0,-9-2-1,-5 0 1,-5 0 0,-4 0 0,-8-1 0,-6-1 0,-4 0-1,-4-1 1,-9-1-1,0 0 1,0 0-1,0 0 0,-7 9 1,-6-5 0,-2-1 0,-8 0 0,-4-1 0,-8-1 0,-9-2 1,-5-2-1,-4 0 1,-1-2-1,1 0 1,1 1-1,5-1 1,6 2-1,11 1 0,8 0 1,7 1-1,6 0 0,9 1 0,0 0 0,0 0 1,28-1-1,3 0 0,6 0 0,11-1 0,8 1 0,7 0 0,2 1 0,-3 0 0,-4 0 0,-10 0 0,-7 1 0,-10 0 0,-9 0 0,-6 0 0,-16-1-1,12 3 1,-12-3-1,0 0 0,-7 10 1,7-10-1,-14 12 0,0-5 1,-6 0 0,-6-1 1,-6-1-1,-8-3 0,-7 0 1,-7-2-1,1 0 1,1-2-1,1 1 0,6 0 1,4 1-1,7 0 0,11 1 0,6-1 0,6 1 0,11-1 0,-10 1 0,10-1 0,16-5 0,3 1-1,6-1 1,6 0-1,5-1 1,6 1-1,2 0 1,0 1 0,-5 1 0,-2 1 0,-4 2 1,-6 0-2,-4 3 1,-6 0 0,-5 1-1,-12-4 0,14 12 1,-14-12-1,-2 15 1,2-15-1,-14 14 1,1-7 0,0-1 0,-3-1 0,-2-2 0,0-1-1,-4-2-1,0 0-6,-5-2-11,0-1-8,1-1 1,-4-8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06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259 112 9,'0'0'10,"9"1"-2,-9-1-3,13 1-1,-13-1-2,15 1-1,-15-1 2,10 1 0,-10-1 0,0 0 1,0 0 0,7 13-1,-7-13 1,-12 21-1,1-8 1,0 7-1,-5 1 0,-1 4-1,-1 0 0,-1-2 0,1 3-1,1-1 1,2 1-2,2-1 0,1-1 0,0-2 0,2-1 0,1-3-2,0-1 1,1-6-2,-1 1-3,9-12-5,-17 9-6,17-9-3,-10-6 0</inkml:trace>
  <inkml:trace contextRef="#ctx0" brushRef="#br0" timeOffset="491">-1 228 7,'0'0'17,"0"0"-3,-10-9-3,10 9-3,0 0 0,0 0-1,0 0-1,0 0 2,0 0-3,0 0-1,18-6-2,-3 0-1,3-4 0,1-1 0,4-5 1,0-3 1,4 0 2,-8-3 0,0 4 1,-4-1 0,0 3 0,-3 1-1,0 4-2,-2 3-1,2 1-1,-1 2-1,2 0 0,-1 2-1,1 1 1,0 2-1,-2 0 1,1 0 0,-12 0 0,16 2 0,-16-2-1,12 1 1,-12-1 0,0 0 0,0 0 0,9 14-1,-9-14 1,9 21 0,-7-7 0,2 4 0,2 2 0,-3 1 0,1 4-1,0 0 1,-2 0 0,1 0 0,2-2 0,-2-2 0,0-4 0,-2-2 0,2-3 1,-3-12-1,3 14 1,-3-14-1,0 0 1,0 0 0,0 0-1,0 0 1,0 0-1,0 0 1,0 0-1,0 0 1,0 0-2,0 0-3,0 0-9,0 0-15,0 0 0,11-3-1,-11 3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09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0 973 2,'0'0'8,"0"0"-3,0 0 2,0 0 0,11-7 2,-11 7 0,11-11 1,-11 11-1,17-21 0,-4 6-4,3-8 0,2-4-1,0-9-1,6-4 0,1-8 1,3-4 0,-1-6 0,3-1 1,-2-2-1,1 5-1,-5 2 0,0 7 0,-3 3-1,-3 9 0,-3 5-1,-3 7-1,-2 6 0,-5 5-1,-5 12-3,8-14-3,-8 14-7,0 0-8,0 0-4,-10 6 1,-5-7-1</inkml:trace>
  <inkml:trace contextRef="#ctx0" brushRef="#br0" timeOffset="461">27 194 26,'0'0'21,"0"0"0,11-3-2,-11 3-4,15-2-5,-15 2-4,21-4-3,-8 3-2,4-3-1,2 0-1,5-1 1,2-2-1,3-6 1,3 0-1,0-4 1,0 1 0,0-3 1,-1 3 0,-1-1 0,-4 1 0,-3 4 1,-3 3-1,-2 1 0,2 3 0,0 2-1,-2 2 0,0 3 0,-2 1 0,1 3-1,-3 4 1,1 1 0,-6 6 0,-2 2-1,-2 2 1,-2 2 0,1 0 0,-4 1-1,0-1 2,-2 1-2,2-4 2,-2 1-1,1-2 0,1 1 0,-1-2 1,2-2-1,-1-1 0,2-4 1,-2-11-1,3 15 1,-3-15 0,0 0 0,0 0-1,0 0-1,0 0-6,4 10-18,-4-10-2,0 0 1,9-23-1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39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6,'0'0'13,"0"0"-2,0 0-9,0 0-2,0 9-1,0-9 1,0 0 0,1 14 2,-1-14 1,2 12 1,-2-12 1,2 14-1,-2-14 1,3 17 0,-3-6-1,0 2 0,-1 1 0,-1 3-2,0 2 1,0 3-1,-1-1-1,0 4 1,-1-1-1,3 2 0,-1-1 1,1 2-2,-1-3 2,2 1-2,-1-4 2,0 3-1,-1-4 0,0 3 0,0-5 0,0 1 1,-1-3-1,1-1 1,-1-1-2,2 0 2,-2-2 0,1-1 0,0 1-1,2 2 0,-1 0 0,1-1 0,-1 0-1,2-1 1,-1-1-1,1 0 0,-1-11 0,2 16 0,-2-16 0,2 13 0,-2-13 0,1 11 0,-1-11 0,0 0-1,0 0 0,5 11-1,-5-11-1,0 0-1,0 11 0,0-11-2,-2 10-3,2-10-3,-7 13-10,7-13 1,-3 10 1</inkml:trace>
  <inkml:trace contextRef="#ctx0" brushRef="#br0" timeOffset="761">18 863 3,'-3'10'10,"3"-10"-1,0 0-11,12 9-4,-12-9 1,15 3 0,-6 1 4,2 0 2,2 1 1,1-1 0,3-1 0,-2 1 1,3-1 1,1-1 0,1 0 2,3 0-1,2-3 2,3 0-1,2 1 1,5-1-2,2 1 0,6 0-2,3-1 1,0 1 0,5 1-1,3 0-1,4 0 0,1 0 0,4 1-1,4-1 1,4 1-1,3 0-1,3 0 0,1 1 0,0 1 0,4 1 0,0 1 0,1 3 0,2-2 1,0 2-1,2 3 0,1-1 0,0 1-1,3 1 1,1-1-1,1 4 1,0-1-2,-1 0 2,1-1 0,-2 1 0,2-1 0,0 4 2,0-2-2,2-1-4,-1 1 3,3-3-2,2 0 1,-2 0-2,1-1 1,2-1 0,-3-3 0,-1 2 2,0-1-2,1 1 2,0 2-3,2-2 3,0-2 0,1 1-1,-3-2 1,2-3 0,0-1 1,-3 1 1,1-3 0,0 0-1,-2 2 1,0-3 0,3 2-1,-2 2-1,3-1 0,3 3 0,0 0 0,0-1 0,-2-1 0,0-2 2,-1 1 0,-3-2 2,-2-1 0,-3-4 0,-3-1 0,0 2 0,0 1-1,-3 1-1,0 0-1,1-1 0,-1 2 0,-2 1 0,0-1 0,-4 1-1,3 0 1,-2 0 0,-1 0-1,1 0 1,3-3 0,1 1-1,0-2 1,1 0 0,-3-2 1,1-2 1,0-1 0,0-1 1,-3 2 0,-1-2 0,3 1 0,3 0-1,3 1 0,0 0-2,0 1 4,1 1-4,3 0 0,-4-4 0,1 2 2,-5 0 0,0 1 0,-2 2 0,0-3-1,-1 4 1,1-2 1,0 4-1,1 0-1,1-2 0,-1 1 0,-2-5 0,0 2 1,-6 0 1,-2 1 0,-8 2-1,-2 2 1,-5 3-1,-1 9-2,1 3-1,-5 8 0,0 2-1,-3 2 1,1 0-1,-2 1 0,-1-2 1,-2-9 2,-3 0 0,-1-8 0,-42-9 0,72 6-1,-72-6 1,65-10 0,-65 10-1,56-20 0,-56 20 0,52-29-1,-52 29 0,58-26-1,-58 26-1,72-22 1,-72 22 0,80-24 1,-38 11-1,-1 2 2,3-5 1,-2 0 0,-42 16 1,80-31 0,-80 31 0,77-29-2,-77 29 1,81-24-1,-81 24-1,80-18 1,-37 12-1,0 2 2,-43 4-1,81-6 1,-81 6 0,74-8 0,-74 8 1,66-3 1,-66 3-1,47-11 1,-47 11 0,0 0 0,52-22 0,-52 22-1,0 0 0,32-17-1,-32 17-1,22-8 0,-22 8 0,25-5 0,-12 1 0,1 0 1,0 2-1,1-4 1,-1-1-1,1 5 0,-1-3 1,-1 1-1,0 3 1,1-3-1,-3-4 0,2 7 0,-4-1 0,-9 2 0,14-9 1,-14 9-1,12-6 0,-12 6 0,0 0 1,11-6-1,-11 6 0,0 0-1,0 0 0,0 0 0,0 0-2,0 0-2,0 0-5,3 12-3,-3-12-11,-15 9-4,-1-13 1,3-7 0</inkml:trace>
  <inkml:trace contextRef="#ctx0" brushRef="#br0" timeOffset="10174">5495 417 3,'0'0'6,"14"7"0,-14-7 1,15 5 0,-6-3 0,5 0 1,1 0-1,5-1-1,3 1 0,4-1-1,4 3-1,1-3 1,4 1 0,1 0 0,3 2 0,-2-3 0,5 2 0,-1-1-1,4 1 0,-1-1-1,6 2-1,2 1-1,5-2 0,4 3-2,3-1 2,1 0-2,3 0 2,0 1-2,1-1 2,-2-2-1,-1 0 1,2-1-1,-1 1 0,-1-1 0,4 0 1,-2 0-1,2-1 0,3 3 0,2 0 0,0 0 0,1 1 0,2 1 0,-1 1 0,3 1 0,1 2 0,1 1 0,3 1 0,4 2-1,3 0 1,5-1-1,2 0 1,2-1-1,0-2 0,-2-4 1,-3-3 0,-4-1 0,-3-3 0,-5 0 0,-3-1 0,0-1 0,0 2-1,3 3 0,3 1 0,3 2-1,-1 0 1,2-2 0,-2 3-1,1-2 2,-1 1-1,0-3 1,-3 1-1,0-1 0,-1 2-1,-1 0-1,-3 0 1,-3-3 0,-3-6 0,-8 2 1,-4-6 1,-12 0 0,-4-4 1,-6 3 0,-2-3 0,-6 7-1,-3 1 0,-2 6-3,-4 1 0,-1 1 0,-6 2-2,-2 1 2,-5-1 0,-11-5 1,11 4 0,-11-4 1,0 0 0,0 0 0,-17 0-4,5-1-8,-1 3-5,-11-5-1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6:43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0 904 7,'0'0'11,"0"0"-1,0 0-4,0 0-2,0 0-5,0 0 0,0 0-2,8 44 3,-8-44-2,0 0 2,0 0-1,0 0 3,0 0 0,0 0 0,0 0 1,0 0 0,0 0 2,0 0 2,0 0 1,0 0-1,0 0 2,0 0-1,0 0 1,48-42-4,-48 42 0,41-50-3,-11 20 0,2 1-1,2-6-1,3 5 2,-3 0-1,2 4 2,-7 5-1,-1 4 3,-9 2-2,-2 3 1,-6 5-1,-1 2 0,-10 5-2,0 0 0,9-6-2,-9 6-1,0 0-1,0 0-3,0 0-7,0 0-12,0 0-3,0 0 2,-9 2 0</inkml:trace>
  <inkml:trace contextRef="#ctx0" brushRef="#br0" timeOffset="551">170 530 14,'-6'-9'21,"6"9"-6,0 0 0,2-10 0,-2 10 0,0 0-3,17-6-2,-6 2-5,6 2-1,0-2-2,3-1-1,1 0-1,-2 0 0,0 0 1,-4 0 0,-4 1 1,-11 4 0,12-6 0,-12 6 0,0 0 0,0 0-1,0 0 0,11-3-1,-11 3-1,9 6 1,-9-6-1,18 10 1,-8-4 0,1 0 0,0 1 0,-11-7 1,16 12 0,-16-12 0,7 10 0,-7-10 0,3 12 0,-3-12 0,0 16-1,0-5 1,-1 1-1,2 1 1,0 4-1,-2-2 1,2 1-1,-2-1 1,1-1-1,0-3 1,-1-1 0,1-10 0,-3 12 0,3-12 0,0 0 1,0 0-1,0 0 0,0 0 0,0 0 0,0 0 0,0 0-1,0 0 1,0 0-1,0 0 1,0 0-2,0 0 0,0 0-2,0 0-9,9 11-18,-9-11-1,13-9-1,-1-13 1</inkml:trace>
  <inkml:trace contextRef="#ctx0" brushRef="#br0" timeOffset="3706">1405 47 11,'0'0'15,"0"0"-3,0 0-3,0 0-1,0 0-2,11-5-1,-11 5-3,0 0-1,0 0 0,11-2 1,-11 2 0,0 0 0,0 0 1,0 0 0,11-9 1,-11 9-1,12-6 0,-2 3-1,2-1 0,4 1 0,1 0 0,4 0-1,2 1 1,2 1-1,2 0 0,1 1 0,-1-2 0,2 2 1,1-1-1,2 0 0,1 1 0,3-1 0,1 1-1,1 1 1,4 0-1,2 0 1,2 0-1,-1 1 1,4-1 0,1 0 0,0-1-1,4 1 2,0 0-1,2 0 0,1-1 0,1 0 0,2 1 0,3 0 0,-1-1-1,1 1 1,1-1-1,3 0 1,0 1-1,2 1 0,0 0 1,1 0-1,4 0 0,1 1 0,2 1-1,2 0 1,2-2 0,0 0 0,0-2 0,-5 1 0,1-2 0,-3 0 0,-4-1 0,-3 1 1,-1 0-1,-1 2-1,3 2 1,3 2-1,0 5 1,3-2-2,2 4 0,1-2 0,-3 1 1,1 1-1,-7-5 2,-5-2-1,-8-4 2,-5-1 1,-8-1-1,-8-2 1,-7-1-1,-9-3 1,-3 6-1,-5-2-2,-10 3 1,14-1-1,-14 1 0,0 0 0,0 0 0,11 4-1,-11-4 2,0 0 0,0 0 0,0 0-2,0 0 1,0 0-2,0 0 1,0 0-1,0 0 0,0 0 0,0 0-2,-10-2-3,10 2-6,0 0-7,0 0-1,0 0-1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5:16.4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 4,'0'0'3,"0"0"0,15 3-1,-15-3 1,19 1-1,-7 0 2,4-1-1,3 1 0,4 0 1,4 0-1,1-1 0,4 2-1,3-1 0,4 3-2,1-1 0,5 0 1,-1 0 0,1 1 0,1-1 0,4-2 1,1 3 0,1-2 0,3 0 0,3 2 0,2-2 0,5 3-1,1-2 1,2 2-1,2-1 0,1 2-1,3 0 1,0-2 0,3-1-1,0 3 1,0 0-1,2-1 1,0-1 0,-1 1 1,0-1-1,1-1 1,1 4-1,2-5 0,1 2 0,3 1 0,1-1-1,0 0 0,2 0 0,-1-1 0,-2 0 0,-1-2 0,-1-1 0,-1 0 1,-2-1-1,0-1 0,-2 0 0,3-1 0,-1-1 1,1 1-1,1 0 0,-1 1 0,1-1 0,-3 2 0,-1 1-1,-4 3 1,0-1 0,-5 1 0,-1 0 0,2 1-1,-1-2 1,-2-1 0,-1-2 0,0-3 0,1-2 1,-4-1 0,-1 0 0,0 0-1,-1 1 1,3 2-1,1 0 1,0 4 0,2 4-1,1 0 0,0-1 0,-1-2 1,-1-1-1,0-2 2,-1 1-1,1-5 0,0 0-1,-1-4 1,1 1-1,0 1 1,1 4-2,0-3 1,-1 3 0,0 0 0,-1 0 0,-1 4 1,1-1-1,-3 0 1,1 0 0,-1 1-1,0 0 1,-3 0-1,1 0 0,1-1 0,-3-1 0,-1 0 0,-2-1 0,-1 1 0,-2-1 0,0 2 0,1 1-1,-3 2 1,0 1-1,-1 0 0,-2 1 0,1-2 1,-1 3-1,0-3 1,-1 0 0,-3-2 0,0-1 0,-2 0 1,-1-1 0,0 0-1,-3-1 1,-3 1-1,0 0 1,-2 0-1,3 0 0,-1 1 0,0 2 0,2-2 0,0 0 1,0-1 0,1-1 0,-2-2 1,-3 0 0,-1-2-1,-1 1 1,-3-2-1,-2 3 1,-3-1-2,2 2 1,-4 0-1,0 0 0,-4 2 0,0 0 0,-1 0 0,-1-1 0,-2 1 0,0 0 0,-1 0 0,-1 1 0,1-1 1,-2-1-1,-10 3 0,15-4 0,-15 4 0,11-2-1,-11 2 1,0 0-1,10 0 1,-10 0-1,0 0 0,0 0 0,11 6-2,-11-6-3,11 15-6,-4 2-9,-5 2-1,7-2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7:02.0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 94 2,'0'0'4,"0"0"0,0 0 0,0 0 0,0 0 0,0 0-1,0 0-1,0 0-1,0 0-1,0 0 0,-9 9 0,9-9 0,0 0 0,0 0 0,0 0 0,0 0 0,-9 6-1,9-6 1,0 0 0,0 0 0,0 0 0,0 0 0,0 0 0,0 0 1,0 0-2,0 0-1,0 0-1,0 0-1,0 0 0,0 0 0,0 0 0,0 0 0</inkml:trace>
  <inkml:trace contextRef="#ctx0" brushRef="#br0" timeOffset="691">292 38 1,'0'0'2,"0"0"1,0 0-1,0 0 0,-1-10-1,1 10 1,0 0-1,0 0 0,0 0 0,-1-10 0,1 10 0,0 0 0,0 0 0,0 0 1,0 0 0,2-9-1,-2 9 1,0 0 0,0 0 0,0 0-1,0 0 0,0 0 0,0 0-1,0 0 1,0 0-1,0 0 1,0 0-1,0 0 1,0 0-1,0 0 1,0 0 0,0 0 0,0 0 1,0 0 0,0 0 0,0 0 0,0 0-1,0 0 1,0 0-2,0 0 1,0 0-2,0 0 0,0 0-1,0 0-5,0 0-6,1-9-1</inkml:trace>
  <inkml:trace contextRef="#ctx0" brushRef="#br0" timeOffset="1452">340 47 5,'9'-9'6,"-9"9"-2,0 0 0,6-9 0,-6 9-1,0 0 1,0 0-1,0 0-1,0 0 1,0 0-1,0 0-1,0 0-1,0 0 1,0 0-2,0 0 1,6 10 0,-6-10-1,2 12 1,-2-12 0,2 19 0,-2-19 0,2 19 0,-2-9 0,2 1 0,-2 0 0,0 1 0,1 1 0,-2 2 0,2 0 0,-1 2 0,0 3 0,0 0 1,2 4-1,-2 2 0,-1 1 0,1 3 1,-2 3-1,0 2 0,1 3 0,-2 3 0,1 5 1,0-1-1,0 4 0,2 0 0,3 0 1,-1 1 0,-2 0 1,3 3 1,-1-2 1,2 2-1,-1 5 1,-1 1 0,-2 4 0,1 2-1,-1 0 1,-2 4-1,1 3 0,-3 2 1,2 2-2,0 1 1,0 3-1,0 0 1,2 3-2,1 0 1,-1-2 0,3 2-1,-2-2 1,0-1 0,0-1 1,0 1-1,-3 0 0,0 0 0,-2-3 0,-3 2-1,2-1 1,-1 4-2,-1 0 1,2 2-1,1 3 1,1 1-1,2 0 0,1 2 1,0-2-1,2 3 0,-2-2 0,-1-1 1,-3-3-1,-3-1 0,-5-1 0,-1 0 1,-5 1-1,-1-2 0,-3 3 0,1 1 1,1 0-1,5 3 0,1-1 0,4 1 0,3-1 0,2-1 0,1-2 0,1 0 1,-1-3-1,-5 0 1,1-1 0,-3 0 0,-2-4 1,-1 1-1,1-4 1,2-1-1,3 2 0,4-3 0,1 2 0,0-1 0,6-2-1,-2 4 2,3 0-2,-3 3 1,-3-2 0,1-1 0,-2 2 0,-1-2 0,-3-5 2,2-5-2,-4-8 2,5-4-1,-2-5 0,4-3-1,0-4 0,2-4-1,3 1-4,-2-6-2,9 5-9,-7-6-8,3-3-7,-2-5 1,1-10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7:05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1930 111 10,'0'0'20,"0"0"0,0 0 0,0 0-11,0 0-5,0 0 0,0 0-3,-4 10 1,4-10 0,4 11 1,-4-11 0,3 20 0,2-7 0,3 6-1,0 2 2,5 3-3,0 3 1,6 1-2,3 2 1,3 1 0,-1 0 0,1 0 0,1 0-1,-3 0 1,2-1 0,-3-1-1,2-4 0,-3-1 1,-2-5-1,2-2 1,-1-5 0,-1-4 0,1-5 0,0-2 1,-1-5-1,2-1 1,1-5-1,2-4 1,0-5 1,3-4-1,-3-8 2,4-2 0,-3-9 0,4-3 0,-4-4 1,1-2-2,-2-2 0,1 5-1,-6 2-2,2 6 0,-3 7 0,-3 7 0,-2 7-2,-5 5-1,-8 14-2,7-13-13,-7 13-12,-16-4-1,-6-3 1,-4-1 0</inkml:trace>
  <inkml:trace contextRef="#ctx0" brushRef="#br0" timeOffset="14080">487 1182 15,'0'0'10,"0"0"-1,0 0 0,0 0-2,0 0-1,0 0-3,0 0 0,0 0 0,0 0-2,0 0 1,0 0-1,0 0 0,0 0 0,-42-34 0,42 34 1,0 0 0,0 0 0,0 0 1,0 0-1,0 0 1,0 0 0,0 0-2,6 65 0,-6-65 0,-11 80 1,0-29-1,-1 8 1,1 2-1,0 1 0,-5-3 0,2-5 0,-2-5 1,6-7-2,10-42 0,-14 67 0,14-67 1,-15 43-1,15-43 0,0 0 0,0 0-2,0 0-2,0 0-8,0 0-11,0 0 1,0 0 1</inkml:trace>
  <inkml:trace contextRef="#ctx0" brushRef="#br0" timeOffset="14791">452 1210 24,'0'0'17,"0"0"-1,0 0-1,0 0-5,0 0-1,0 0-3,0 0-2,0 0-2,0 0 0,2 50-1,5-26 1,8 6-1,-5 5 1,4 3-1,5 5 0,-2 2 0,2 2-1,4 2 1,2-2 0,-2 0-1,4-1 0,-4-4 0,-1-3 1,-1-5-1,-3-4 0,0-7 0,-5-4 1,-1-6-1,-3-5 2,-9-8 0,16 8 1,-16-8 1,0 0 0,7-9 1,-4 0-1,-4-9 0,0-2 0,-2-8-1,1-7-2,1-8-1,-1-5 1,2-5-1,-1-4 0,6-4 0,1-2 0,6-3 1,0 0-1,1-1 1,1 2-1,3 2 0,-3 5 0,-5 4 0,0 7-2,-6 8-1,-3 4-3,2 11-10,-3 5-12,-2 4-1,2 3 1,0 2-1</inkml:trace>
  <inkml:trace contextRef="#ctx0" brushRef="#br0" timeOffset="16955">1202 674 7,'0'0'14,"0"0"-2,0 0 2,0 0-2,0 0 0,0 0-3,6-10 0,-6 10-3,0 0-2,12-12-1,0 6-2,2 0-1,2-2 0,6 3 0,-4 0-1,4 1 0,-4 2 0,-4 3 0,-4 3 0,-10-4 0,9 16 1,-13-4-1,-2 1 1,-5 2 1,0 2 0,-6 0 0,-1 1 0,-1 1 0,-2 2 1,-5-1-1,0 2 1,-1 1 0,1-1-1,0 0 2,6-1-2,-2-3 1,5-1-1,4-3 1,6 0 0,3-3 0,4-1 0,5 0 1,2-1 0,10-4-1,6 1 1,8-1 0,6-2-1,2-3 0,3 1-1,-3-2-1,-2-1-1,-5 2-1,-8-3-3,-1 5-10,-5 0-11,-18-2-2,16-2 1,-16 2 0</inkml:trace>
  <inkml:trace contextRef="#ctx0" brushRef="#br0" timeOffset="129286">0 2124 19,'0'0'16,"0"0"-1,0 0-1,0 0-4,0 0-2,0 0 0,0 0-3,0 0-2,0 0-1,0 0 0,0 0 0,0 0 0,54 23 1,-54-23-1,50-1 1,-50 1 1,68-1-1,-23-1 0,7-4 0,16 4 0,10-5 0,14 4 0,12-7 0,0-1 1,6-1-1,-3 1 0,2 5 2,-10-4-2,-10 4 0,-11-5 0,-8 8-1,-4 1-1,-12 2 1,-4 0 0,-14-1-2,-4 1 1,-9 1 0,-8-1 1,-5 1 0,-10-1 0,0 0 1,0 0-1,0 0 0,0 0-1,0 0 0,0 0-1,0 0-1,0 0-1,0 0 1,0 0-2,0 0 1,0 0-1,0 0 0,0 0-2,0 0 1,0 0-2,0 0 0,0 0 1,0 0-1,-1 11 1,1-11-1,0 0 2,0 0-2,12 10-6,-2-7-13,2-5 1,5 1 0,3-14-1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46.40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105 275 29,'0'0'16,"0"0"0,-11 19 0,11-19-4,-7 28-9,9-3-2,3 14 1,0 13-1,3 13 2,0 15-1,4 9 1,-4 3-1,1-2 0,-2-6-2,-2-11-7,2-10-6,-9-26-6,3-14 0,-14-31 0,6-11-1</inkml:trace>
  <inkml:trace contextRef="#ctx0" brushRef="#br0" timeOffset="290">0 305 29,'10'-28'17,"10"3"1,-4-7-1,11 2-8,5 1-3,6 2 0,4 6-1,1 5-1,2 7 1,-3 8 0,-2 8 0,-2 7 0,-4 6 0,-8 6 0,-3 3-1,-7 5 0,-3 1 0,-9 2 0,-4 0 0,-7-1 0,-4-1 2,-10-4-2,-4 0 0,-5-8-1,-4-2 0,-2-7-2,2-3 0,3-5-1,1-4-2,9-2-4,4-2-5,17 2-7,0 0-10,0-19 1,15 14-2,-2-4 3</inkml:trace>
  <inkml:trace contextRef="#ctx0" brushRef="#br0" timeOffset="709">513 753 45,'15'-9'18,"-15"9"-1,5-11 0,-5 11-12,0 0-6,17 0 0,-4 6 0,2 2 1,2 2 0,0 0 1,-2 3 1,4 0 1,-3 1 1,-2-1 0,-2 0 0,0 0 0,-3-3 0,-2 1-1,-7-11 0,10 12 0,-10-12-1,4-15 0,-4-4 0,0-8-1,1-7 0,0-5 0,2-1 0,-1-2-1,3 2 0,2 6 1,3 7-1,2 5 1,4 6-1,3 6 1,2 1-1,4 4 1,3 0-1,3 4 0,-1 0 0,-1 1-2,0 1-4,-1 3-8,-5-6-5,3 11-3,-10-7-1,5 8 0</inkml:trace>
  <inkml:trace contextRef="#ctx0" brushRef="#br0" timeOffset="1193">1213 642 38,'-19'-21'17,"18"4"1,-5-9 0,12 2-9,4-2-7,5 1-1,3 4 0,6 6-1,1 4 2,0 8 0,1 3 0,-3 7 1,-1 2 1,-2 8 0,-5 2 1,-2 3 1,-7 4 0,-4-1 0,-4 2 0,-6-1 0,-4 0-2,-4-6 1,-3-3-2,-3-5-3,0-7-2,-2-6-7,2-5-9,-2-9-6,7-1-2,-1-13 0,9 1 1</inkml:trace>
  <inkml:trace contextRef="#ctx0" brushRef="#br0" timeOffset="1594">1486 0 50,'-1'13'18,"7"10"1,-5-6-3,6 9-13,5 2-1,4 6 1,0 2 2,3 4 2,-3 3 0,1 1 0,-3-2 0,-4-4 0,-1-4 0,-3-7-3,2-10-2,-8-17-2,25-7-2,-3-17 0,4-13 0,8-5-1,4-4 2,2 1-1,2 2 0,-1 11 1,-4 9 2,-1 16 0,-4 12 0,-4 10 0,-5 10 1,-2 4 1,-4 5 0,-4 1 0,-3 2 3,-8-6-2,-4 2 1,-8-6 0,-3 0-1,-6-5 0,-4 0-2,-5-1 0,2-3-1,-6 0-1,2-3-2,1-2-1,3-6-6,6-3-12,8-6-7,3-15 0,13-1-1,-2-19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7:27.5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6448 5,'13'-2'7,"4"1"-2,1-1-1,2 0-2,3 0-1,1 0 1,4-1-1,2 1 1,5-2 0,4 2 1,4-1 0,6 1 0,5 0 0,5 1 0,2-1 0,5 0-2,5 1 1,1 0-2,3-1 1,0 1-1,0-1 1,-1 0-1,-1-1 0,-3-1 0,-2 0 0,-3 1 0,2-1 0,1 1 0,-1 1 0,1 0 0,1 1 0,-4-1 0,-3 0 0,-6 0 0,-8 1 0,-11-3 0,-7 3 0,-8 0 0,-6 2-1,-6 3 0,-10-4-1,8 13-2,-8-4-3,-5 2-5,2 4-3</inkml:trace>
  <inkml:trace contextRef="#ctx0" brushRef="#br0" timeOffset="1542">247 7801 1,'33'2'7,"9"2"0,4-2-1,12 2-1,3-1-1,10 2-2,1-1 1,5 1-1,-2-1 0,1 0 0,0-1 1,1-3 0,-2 0 1,0-2 1,-1-3 0,0-1 0,1 0 1,-3-4-1,1 2-1,-8-1 1,-2 1-1,-6 1-1,-4 2 0,-7 0-1,-6 2 0,-7 1-1,-6 0 1,-6 2-1,-6-1 0,-4 2 0,-11-1 0,12-1 0,-12 1 1,0 0-1,0 0 1,0 0-1,0 0 0,0 0 0,0 0 0,0 0 0,0 0-1,0 0 0,0 0 0,0 0 0,0 0 0,0 0 0,0 0 0,12 2 0,-12-2 0,14 1 0,-4-1 0,3 1 0,1-1 1,2 0-1,-1 1 1,-1-2 0,-1 1 0,-1-1 0,-2 1 0,-10 0 0,14-1 0,-14 1 0,16-3 0,-16 3 0,13-1-1,-13 1 1,12-4 0,-12 4 0,9-4 0,-9 4 0,0 0-1,0 0 0,0 0-2,0 0-2,0 0-7,0 0-13,11 7-3,-11-7 1,0 0-1</inkml:trace>
  <inkml:trace contextRef="#ctx0" brushRef="#br0" timeOffset="4506">6220 4086 1,'-4'30'2,"1"4"1,1 8 0,-1 4-1,2 5 1,0 2-1,-1-1-1,-1 1 0,0 0 0,-1-5 0,0-8 0,-1-4-1,-1-7 1,-3-8 0,5 0 1,-2-6 0,6-15 3,-8 13 0,8-13 1,0 0-1,0 0 1,0 0-1,0 0-1,0 0-1,0 0-1,0 0-2,0 0-1,0 0 1,0 0-1,0 0 1,0 0 0,0 0 0,0 0 1,0 0-1,0 0 1,14 8 0,-4-7-1,6 0 1,0 0 0,8 1-1,3 0 0,2 1 1,8 1-1,4 1 0,4 1 0,4 0 0,3 1 0,3 1 0,4-2 0,2-3 0,2-1 1,0-3-1,3-1 0,0 0 1,1-2-1,2 0 0,-2 0 0,6 0 0,-5 2 0,1-2 0,2 1 0,1-1 0,2 1 1,0 0-1,1 0 0,-4 1 0,2 0 0,-2 1 0,-1-2 0,-4 2 0,-1-1 0,0-1 0,0-1 0,1 0 0,1 0 0,1 1 0,3 0 0,2 2 0,0 0 0,0 1 0,2 0 0,-3 0 0,0-1 1,-3-2 1,-5 0 0,-5 0 0,-1-1 1,-4 2-2,-9-1 1,0 2-1,-4 0 0,0 1 0,3 1-1,-1 0 0,0-1 0,-2 0 1,3-2-1,-1 0 1,-4-1 0,-4-1 0,-6-1 0,-2 1 0,-6 0 0,-4-5 0,-2 7-1,-3-7 0,0 7 1,-3-5-1,0 5 0,-9 2 1,15-7-1,-15 7 1,10-2 0,-10 2 0,0 0-1,0 0 0,0 0 0,0 0 0,10-3 0,-10 3 0,0 0 0,13-2 0,-1-3 0,-3 4-1,4-3 1,3 3-1,-1-1 1,0 2 0,0-1-1,-1 0 1,-4 3 0,2-2-1,-2 2 1,-10-2 0,16 1 0,-7-1 0,2 2 0,0-2 0,3 3 0,1-3 0,1 3 0,1 2 1,-1-4-1,-1-1 0,-3 0 1,-1 0-1,-11 0 0,15-1 0,-15 1 0,11-5 0,-11 5 0,10-1 0,-10 1 0,13 0 0,-3-3 0,-1 3 1,-9 0-1,18-1 0,-18 1 0,16-2 0,-16 2 0,15-1 0,-15 1 0,9-2 1,-9 2-1,0 0 1,11-2-1,-11 2 1,0 0-1,9-11 1,-9 11 0,6-12 0,-6 12-1,7-14 1,-3 4-1,-4 10 0,8-17 0,-2 6 0,-2-2 1,0-3-1,-1-4 0,-2-4 0,-1-2 0,-1-6 0,-2-1 1,-1 0-1,-2-3 1,1 1-1,0-1 0,2 1 0,0 1 1,1 2-1,0-1 0,1-3 0,0-1 0,1 1 0,-1 1 0,1 2 0,0 2 0,0 2 0,1 3 0,1 5 0,0 3 0,0 3 0,0 1 0,1 3-1,-1 2 1,-2 9 0,4-13 0,-4 13-1,0 0 0,0 0 0,0 0 0,0 0-1,0 0-1,4 11-4,-1 1-4,-2 2-11,-6 0 1,1-1-2</inkml:trace>
  <inkml:trace contextRef="#ctx0" brushRef="#br0" timeOffset="36532">1417 5397 2,'0'0'5,"0"0"-1,10 8-1,-10-8-1,0 0 2,0 0 0,0 0 0,-4-11 2,-1 2 0,-2-7 0,-3-6 1,-1-12-1,0-8-1,-5-13 0,-1-12-1,-5-12 0,-4-10 0,-4-11-2,-3-2 1,-5-9 0,-2-3-1,-2 0 0,0 1 0,0-1-1,4 1 0,2-1 0,1-2-1,-1 3 1,0 1-1,2 3 0,0 2-1,1 4 1,2 4 0,-1 5 0,3 6-1,3 6 0,0 1 0,5 5 0,2 6 0,3 1 1,2 4-1,2 0 0,-1 0 1,2 1 0,1 5 0,-1 1 0,-1 4 0,-2 4 0,1 5 0,-1 7 0,2 2 0,0 8 0,2 3 0,1 0 0,3 4 1,0-2-1,0 1 1,1 2-1,3 3 0,0-2 1,2 2-1,-1 2 0,-1 1 1,2 1-1,-1 2 0,0 2 0,0-1 0,1 10 0,-4-15 0,4 15 0,-3-14 0,3 14 0,-2-10 0,2 10 0,-4-10-1,4 10 1,0 0 0,-4-11 0,4 11 0,0 0-1,0 0 1,-6-9-1,6 9 1,0 0-1,0 0 1,0 0-1,-11-7 1,11 7 0,0 0-1,-10-2 0,10 2 0,0 0 0,-13 6 0,13-6-1,-12 18 1,4-4 0,0 4 0,-1 2 0,-4 5 1,1 0-1,-5 3 1,-3 3 1,-4 1-1,-2-2 0,-2-2 0,1-3 1,3-5-1,1 0 1,4-5 0,7-9 0,2-3 1,10-3-1,0 0 0,-2-17 0,11 3 0,-1-6-1,4 1 1,1-3-2,2-1 1,1 0 0,-3 2 0,1-1-1,-2 3 1,0 4 0,0-1-1,0 1 1,-3 1-1,4 2 1,1-1-1,2 3 1,-1 1-2,-1 2 2,-1-1-1,0 4 0,2 2 0,0 4 1,-2 2-1,6 6 0,0 1 1,7 3-1,2 4 1,5 0 0,2 0 0,4 1 0,2-2 0,1-3 1,0 1-1,-3 1 1,-3-5-1,-1 4 0,-4-8 1,-6 4-1,-6 0 0,-5 0 0,-3-5 0,-11-6 0,12 11 1,-12-11-1,0 0 1,0 0-1,0 0 1,0 0-1,0 0 2,0 0-2,0 0-4,0 0-11,4 11-3,-4-11-2,-7-10-1</inkml:trace>
  <inkml:trace contextRef="#ctx0" brushRef="#br0" timeOffset="41479">6771 6040 8,'-19'-17'13,"19"17"-2,-11-22-3,10 10-2,1-4-1,1-2-1,3-4 1,5-5 0,4-1 0,0-4 0,5 2 0,-2-8 0,7 2-1,1-1-1,3 3-1,1 5 0,0 3-1,4 3-1,0 6 0,1 7 0,-1 6 0,0 4 0,0 4 0,-2 4 0,-1 4 1,-4 3-1,-4 3 0,-2 1 0,-2 4 0,-6 2 0,-2 1 0,-6 1 0,-2 1 0,-3-2 0,-3 2 0,-5 2 1,-5 1-1,-4-3 0,-6-1 1,-4-3 0,-7 0 0,-5-3 0,-1-2 0,-1-5 1,1-4 1,2-3-1,3-2 1,1-4 0,5-2-1,2-4 1,4-1-1,2-3-1,1-4-3,2 1-4,-4-6-11,-5-2-8,-1-1 0,-7-4 0</inkml:trace>
  <inkml:trace contextRef="#ctx0" brushRef="#br0" timeOffset="43712">4857 5192 0,'-16'8'2,"2"1"-1,-1 0 2,-2 6 0,-3 2 1,1 5 0,-2 5 0,-2 7 0,1 5 1,-1 11-1,1 10 0,3 9-1,4 7 0,5 8-1,7 5 0,6 2 0,6 1 0,5-2-1,7-6 0,5-5 0,6-3 1,5-8-2,8-6-3,8-7-11,17 0-2,7-16-1</inkml:trace>
  <inkml:trace contextRef="#ctx0" brushRef="#br0" timeOffset="44243">7801 5449 1,'-3'9'10,"4"3"-7,5 8-1,1 6 0,4 11 1,2 8 2,3 6-1,-1 3 2,1 4 0,0 2 1,-6-2-1,0 1 1,-8-4-1,-5 0 1,-10-4 0,-3-2 1,-10-5-2,-4-3-1,-6-3-2,-3-6-5,-2-5-11,3-4-9,-2-20 0,9-10-1</inkml:trace>
  <inkml:trace contextRef="#ctx0" brushRef="#br0" timeOffset="44694">7580 4808 1,'1'-14'10,"-1"14"-8,-10 0-3,0 7 0,-2 2 0,-5 2 1,-6 4 0,-4 2 1,-5 2 1,-3 7 0,-8 2 2,-3 4-1,-10 4 2,-2 1-1,-3 1 1,5 0 0,2-3 0,7-4-1,9-7-3,8-5-2,13-7-8,6-11-5,11-1-3</inkml:trace>
  <inkml:trace contextRef="#ctx0" brushRef="#br0" timeOffset="45004">6693 5052 7,'12'0'4,"0"1"-3,2 2 1,-1 3 1,-2 3 0,0 4 1,-4 2 2,-4 4-1,-1 3 2,-1 4 0,0-2-1,-3 4 1,3 1 0,-2-3 1,8 1-2,0-3 2,8 0-2,7-7-1,7 4 0,8-11-2,8-3 0,4-3-1,5-4-1,2-6 0,1-2 0,-6-2-1,-1-3 0,-7 0 0,-1 2 0,-6 2-3,-5 3-8,-6 3-14,1 3 2,-9-4-1,1 1 0</inkml:trace>
  <inkml:trace contextRef="#ctx0" brushRef="#br0" timeOffset="50072">8634 5484 8,'-1'-9'9,"1"9"-2,0 0-2,-9 3-2,9-3-1,-16 9 0,5-3 0,-3 5 0,-5 3 0,-2 7 1,-3 5 0,-2 6 1,-6 6 1,-3 6 0,-1 4-1,-1 4 0,4 3 0,1-3-1,6 1-1,7-3-1,10-4 0,8 0 0,10-4 0,11-4 1,7-4-1,6-3 0,4-3 0,1-6 0,1-1-3,-3-2-9,-3-1-8,-14-5-1,-6-1-1</inkml:trace>
  <inkml:trace contextRef="#ctx0" brushRef="#br0" timeOffset="52205">8754 6027 9,'-4'-9'9,"4"9"-1,9-1-3,-9 1-2,13 0-2,-13 0 0,15 1 0,-15-1 0,11 2 1,-11-2 0,0 0 1,-12 9 1,1-6 1,-4 0 2,1 2-1,-2-3 1,2 1 0,0-2 0,14-1-2,-16 1-1,16-1-1,0 0-1,0 0-1,0 0 0,0 0 0,7-11 0,-7 11-1,0 0 0,0 0 0,9-10-1,-9 10 0,0 0 0,0 0 0,0 0-1,0 0 1,-6 13 0,6-13 1,0 0 0,-3 11 0,3-11-1,0 0-8,0 0-13,0 0 1,0 0-1,-8-10 1</inkml:trace>
  <inkml:trace contextRef="#ctx0" brushRef="#br0" timeOffset="54097">9319 5580 7,'0'0'6,"0"0"2,0 0-1,0 0 0,0 0-1,0 0-1,0 0 1,0 0-3,0 0 0,0 0-2,0 0 0,0 0 1,0 0 1,0 0-1,0 0 0,0 0 0,0 0 0,0 0 0,0 0-2,0 0 1,0 0-1,0 0 0,0 0-1,0 0 1,0 0 0,0 0 1,-1 11-1,1-11 0,0 0 0,-8 14 0,8-14 1,-8 16-1,3-5 0,-3-1 1,-4 5 0,0 1 0,-4 2-1,-1 4 1,-3 0 0,1 3 0,-1-1 1,2 2-1,2 0 0,1-2 0,3 1 0,2 0 0,2-2 0,1 0 0,0-1 0,-1-1 0,2 0 0,1 1-1,2-4 1,0 2-1,3 0 1,2-1-1,2 1 1,7-2 0,-1 0 0,5-1 0,5-4 0,6-2 0,0-4 0,5-2 0,2-4 0,1-5-1,1 1 0,0-7 0,-4 0 0,-4-5 0,-3 1 1,-5-4-1,-4 1 0,-3-1 0,-7-1 0,-4 1 0,-3 2 0,-7 1 0,1 2-1,-8 0 0,-6 3 0,-5 0 1,-4 3-1,-5 2 1,-2 1-1,-3 4 1,-3 1-1,1 3-3,5 3-6,2 4-12,1-1 0,9 2 1</inkml:trace>
  <inkml:trace contextRef="#ctx0" brushRef="#br0" timeOffset="55319">10046 5770 8,'0'0'10,"13"10"-3,-4-1 1,2 4-1,-2 2-1,6 5-1,1 7-2,7 3 0,3 4-2,4 0 0,4 0 0,0-3 1,0-1-1,-3-5 0,-2-7 0,-6-4-1,-6-5-2,-6-1-4,-11-8-4,1 9-3,-13-7-2,-2 1 0</inkml:trace>
  <inkml:trace contextRef="#ctx0" brushRef="#br0" timeOffset="55589">10000 6143 7,'0'0'10,"0"0"-1,16-14-2,-1 3 0,1-3-1,3-3 0,3-5-1,4-2 0,-1-6 1,3 1 0,-1-2-1,-4 1 1,4-1-2,-2 2-1,-1 4-1,-2 3-2,-3 6 1,-2 1-1,-4 6-1,-1 2 1,-12 7-1,15-7 1,-15 7-1,0 0 0,9-1 0,-9 1 0,0 0 0,0 0 0,0 0-1,0 0 0,-9 12 1,9-12 0,-14 19 0,3-4 1,-1 5 0,-3 1-1,-2 6 0,-1 1-1,-3 2-1,1-1-1,-1 1-1,-1-4 0,1-5 0,1-1 0,2-5 1,4-4 0,0-4 2,1-3 1,4-3 0,-2-3 1,11 2 0,-17-8-1,7 2 1,-4-1 0,1-2-1,-1 1 1,-1 0-1,-1 2 1,0-2 0,0 4 0,4-1 2,1 2 2,11 3 1,-11-8 0,11 8 1,9-8-1,3 5 1,4 0-1,7 2-1,6 1-3,4 3 0,5 4-1,5 1 0,1 2 0,3 3 0,-1-1 0,-2 1 0,-5 0 0,-5-3 0,-6-1 1,-6-2-1,-7-3 0,-6 0-1,-9-4-2,0 0-2,0 0-4,0 0-9,-9 8-1,-8-14 0</inkml:trace>
  <inkml:trace contextRef="#ctx0" brushRef="#br0" timeOffset="116347">3675 291 0,'-22'-23'7,"-3"-1"-1,-1 1-2,-3 0-1,-2 3-1,-2 1-1,-4 1 0,-3 3 1,-1 0-1,-5 3 1,-1 1-1,-9 4 0,-3 2 0,-4 4 0,-7 4-1,-3 4 0,-4 5 0,-4 2 1,0 5-1,5 1 1,-1 5-1,4 3 1,1 5 0,-2 5 0,3 2 0,1 4 0,0 3 0,3 3-1,3 4 0,3 5 0,7 0 0,8 4 0,5 5 0,7 1 1,6 4-1,5 3 1,5-1-1,4 2 1,7-1 0,6 1-1,9 0 2,9 1-1,8 1 1,8-3-1,8-3 2,9-4-1,9-4 2,7-3-1,5-8 0,8 0 0,7-5 0,4-1 0,4-3-1,3 0 0,1-7-1,7-6 0,3-5-1,6-9 1,0-11 0,3-9-1,3-11 2,2-8-2,4-9 1,0-8-1,-1-10 0,0-10 0,1-11-1,0-12 1,-3-10-2,-6-6 2,-7-6 0,-8 1-1,-11 1 1,-10 1 0,-15 8-1,-11 7 1,-12 6-1,-10 3 1,-12 2 0,-11-2 1,-11-2-1,-11-3 1,-12-3 0,-11-1 1,-13 2-2,-12 1 1,-15 5-1,-19 4-1,-20 5-1,-19 16-1,-22 15-1,-20 7-3,-22 18-8,-19 17-3,-23 12-1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7:56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975 3875 11,'0'0'16,"0"0"-7,0 0-3,10-5-1,-7-6-1,2-6-1,-3-7 0,-6-8 0,3-9 0,-5-8 0,0-10 1,-2-9 2,-2-10 1,2-8 2,-5-11-1,5-3-1,-5-9-1,2 0-1,-5-8-2,-2 1-1,-5-1 0,-1-1-2,-1-2-1,-2-1 1,-2-2-1,-1 1 0,2 0 0,-1-1 1,2-1-1,1 0 0,0 5 1,1 6 0,2 5-1,3 6 1,2 7 0,5 7-1,0 9 1,2 4-1,1 8-1,2 5 1,0 8-1,-1 6 1,1 6-1,1 8 1,1 7 0,0 6 0,2 3 1,2 4-1,0 1 1,1 2 0,0 0 0,-2 0-1,-1 1 0,4 10 0,-10-17 0,10 17 0,-13-12-1,1 6 1,12 6 0,-16-14 1,16 14-1,-15-16 2,9 5-2,-1-1 2,-4-1-1,7-2 0,-4 2 0,1 0-1,-3 0 2,2 1-2,-3 0 2,2 1-1,3 2 0,-4-1-1,3 1 2,7 9-1,-10-15 0,10 15 0,-6-12 0,6 12-1,0 0 1,0 0 0,-4-9-1,4 9 0,0 0 0,0 0 1,0 0-1,0 0 1,-3 9-1,3-9 1,-9 16-1,1-3 1,-4 2 0,-2 9 1,-3 7-1,-2 7 0,1 2 0,0 4 0,2 1 0,2-2 0,2-1 0,2-8 0,4-10 0,0-3 1,2-9-1,4-12 1,0 0 0,0 0 0,0 0 0,-8-23 0,8 2 0,2-4-1,1-6 1,-1-4-1,3-4 0,3-1 0,-1 0-1,4 2 1,-1 1 0,-2 1 0,1 3 0,2 5 0,-4 4 0,0 2 0,0 6 0,-2 2 0,-1 5-1,-4 9 1,0 0-1,11-7 1,-11 7-1,16 7 1,-3-1-1,3 3 1,5 2-1,2 3 1,5 3-1,2 2 0,2 2 0,1 5 1,-1 3-1,1 2 1,-2 1 0,4 0 0,-5-2 0,-1-2 0,-3-2 0,-2-4 0,-3-4 1,-5-4-1,-3-2 0,-4-3 0,-9-9 1,11 14-1,-11-14 1,0 0-1,5 12 1,-5-12 0,0 0 1,0 0-1,0 0 0,0 0 0,0 0 0,0 0-1,0 0-3,-1 10-9,1-10-9,2 15 0,-2-15-1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8:00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23 317 4,'-10'0'9,"10"0"0,0 0 0,0 0 0,0 0 0,6-11-1,-1 0-1,4-2-1,3-6-3,5-5-2,3-4 0,0-3-1,2-1 1,0 1 0,0 3-1,-3 3 1,-3 5-1,-2 4 0,-1 6 0,-3 2 1,-10 8-1,13-6 0,-13 6 1,0 0-1,10-4 0,-10 4 0,0 0 1,0 0-1,0 0 0,-1 13 1,1-13-1,-3 21 0,2-6 0,0 3 1,-1 7-1,1 5 0,0 3 0,0 5 0,0 4 2,0 3-4,1 1 4,-2 3-4,1-5 2,0-4 0,0-3 0,1-6 0,-2-5 0,1-5 0,-1-7 0,0-3 0,2-11 0,-7 11 0,7-11 0,-11 6 0,11-6 0,-16-1 0,3 0 2,-2-1-2,-2-1 0,-2 1 0,-1 0 0,-1 1 0,1 1 0,1 1 0,1 0 0,3 0 0,2 1 0,13-2 1,-14 4 0,14-4 0,0 0 0,0 0 0,10 2 0,6-3 0,3 0 0,7-2 0,6 1 0,4-2 0,0 1 1,-1-1 0,1 3 0,-5-2 0,0 3-1,-3 2 0,-4-1 0,-4 1-1,-2 0 0,-1 0 1,-4-1-1,-1 0 0,-3 0 1,-9-1 0,9 0 1,-9 0-1,0 0 1,0 0-1,0 0 0,0 0 0,-14-3-2,1 2 1,-3 0-1,-6 1-1,-5 1 0,-4 1-1,-5-1-2,2 2-7,1 0-11,-1-5 0,7 0 1,2-14 0</inkml:trace>
  <inkml:trace contextRef="#ctx0" brushRef="#br0" timeOffset="2374">918 528 0,'0'0'10,"0"0"0,0 0-1,11-14-3,-4 5-1,5-4-1,2-1-1,6-4 0,1 0 0,7-6-1,3 0-1,1 1 0,1-1-1,-2 1 0,-2 2 1,-6 3-1,-3 2 1,-6 6-1,-3 2-3,-11 8-1,8-9-5,-8 9-3,-11-4-1,-4 2 0</inkml:trace>
  <inkml:trace contextRef="#ctx0" brushRef="#br0" timeOffset="2654">920 180 3,'-14'-1'5,"3"-1"1,11 2 0,-13 3 1,13-3 0,-2 9 1,2-9 1,7 17 0,-2-3 0,4 2-1,1 3-2,5 4 1,1 1-4,6 4 0,4 0-2,6 3 1,0 0-1,4 0 0,2-2 0,-3-3-1,-1-5 1,-4-1-1,-6-6 0,-7-2 0,-3-5-1,-14-7-1,10 8-1,-10-8-2,0 0-5,-10 5-1,10-5-3,-16 2 0,6-6-1,-1 1 2</inkml:trace>
  <inkml:trace contextRef="#ctx0" brushRef="#br0" timeOffset="2954">1115 574 0,'-23'4'4,"5"2"-1,-2 2 0,6 0-1,1-1 0,4 0 4,9-7 2,-9 7 0,9-7 0,3-10 1,1-3-1,0-6 0,0-5-2,0-3-3,2-5-2,-2-3-2,1-2 1,1-3 0,-1 1 0,3 4-1,1 1 1,-1 2-2,-1 4-4,2 5-7,2 7-5,-9 1-1,-2 15 1</inkml:trace>
  <inkml:trace contextRef="#ctx0" brushRef="#br0" timeOffset="3305">760 396 7,'41'11'9,"15"-1"2,8-1 0,6-3 0,3 1 0,2-5-1,-3 2 0,-8-3-2,-7 0-2,-12 0-3,-11 0-6,-8 1-9,-9 2-9,-17-4 0,0 0-1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8:33.5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433 842 2,'-15'-2'15,"0"1"-5,-3 1-1,-3-2 1,-1 0-1,-5-1 0,-2-2-1,-2-2-1,-3 1 0,-1-3-3,0-1-1,0-1 0,3-1 0,5 0 1,7-1 0,1-1 0,11-2 0,7-4-1,12 4-1,12-1-1,8 2-1,9 2-1,6 0 1,4 6-1,0 2 0,-4 5 0,-6 1 1,-9 1 1,-6 2-1,-11 5 1,-2 6-1,-7 3 0,-2 5 0,-4 6 1,0 3-1,-3 9 0,-2-1-1,-2 2 1,-2-4 1,-2-4-1,-3-4 1,-5-5 0,-3-5 1,-6-7-1,-2-6 1,-7-5-1,-5-6-2,0-3-5,-3-7-12,3-9-8,7-5 1,7-13-1</inkml:trace>
  <inkml:trace contextRef="#ctx0" brushRef="#br0" timeOffset="892">553 9 6,'3'-19'10,"-3"19"-1,0 0 0,0 0-1,0 0-2,13 7-1,-7 5-1,2 4 0,3 7-1,0 5 1,3 9 0,2 7-2,3 8-1,1 4 1,2 1-1,2 4 0,1 2 1,1 4 0,-1-1 1,-3-1-2,-3 5 1,-7 0 0,-6 4 0,-9 2-1,-10 2 0,-12-1 0,-9 3 0,-9-3 0,-9-3-1,-7-1-3,-5 1-17,-13-9-1,1-5-2,-12-25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08:31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2643 166 4,'-10'-8'9,"10"8"-1,-7-9-4,7 9-3,13 5-2,-2 2-3,1 2 1,0 4 1,0 1 2,-3 4 0,-2 6-1,-2 4 2,-2 4-1,-3 7 0,0 5-1,-5 8 0,-3 8-1,-4 6-1,-7 4 0,-4 3 0,-6 0 1,-6 1 1,-6-4 2,-6-4 1,-7-6 1,-2-7 2,-6-7-1,-7-6 1,-4-10-1,-6-8 0,-1-6-1,-3-9-1,2-9 1,-2-9 0,-1-12 0,1-6 1,7-9 0,2-10 0,11-9 0,8-6 0,15-6 1,17-3-1,20-4-1,20 2-1,17-1 0,18 6-1,11 6-2,10 4-2,7 7 0,2 7-1,3 7 0,1 3-1,3 9-1,0 3-1,0 3 2,-2 5 1,-5 1 0,-3 4 1,-12 0 2,-12 1 3,-14-1 3,-13 1 0,-10-1 0,-18 10-4,3-13-10,-3 13-4,-20 2-1</inkml:trace>
  <inkml:trace contextRef="#ctx0" brushRef="#br0" timeOffset="741">2037-1 1,'-13'4'13,"-3"-4"-2,16 0 1,0 0-13,4 9-4,9-6 1,4 4 3,4-3 2,5 2 4,3-1 2,2 1 0,3 4-1,1 0 0,4 4-1,2 3-2,2 2-3,3 0-1,1 1-1,0-3 0,-5-1 1,-5-4 4,-6 0 2,-9-8 2,-5 0 1,-17-4 1,0 0-1,0 0 0,-13 11-2,-4-2-2,-5 3-4,-6 5 0,-3 2-1,-6 4 1,-2 2 0,-3 2-6,0 1-17,-3-5-2,8 0 0,-1-15 0</inkml:trace>
  <inkml:trace contextRef="#ctx0" brushRef="#br0" timeOffset="70551">333 3274 48,'-17'-7'27,"17"7"2,-14-7-1,14 7-20,0 0-4,1 11-1,5 5-1,-2 7 0,0 12 0,-5 12 0,-6 15 1,-9 11-1,-5 15 1,-10 8 0,-4 6 1,-8-3-1,3-4 1,0-12-1,7-8 0,8-17-1,9-15 0,8-14-2,8-14-1,13-17-1,7-17-1,10-13-1,1-16 0,5-9-1,-2-10 2,-1-5 1,-5-5 0,-7 5 1,-8 4 2,-8 7 1,-1 8-1,-6 7 1,-2 6 0,2 6 0,1 8-1,0 6 0,2 5-1,0 6 0,-1 9 0,0 0 0,0 0 0,0 0 0,6 14-1,-4 7 1,4 7 0,0 10 0,4 9 0,4 12-1,3 6 1,3 4 0,7 4 0,1-1 0,3-2 0,6-4 0,3-4-2,2-9 4,-2-7-4,-1-7 4,-4-8-2,-3-9 0,-4-4 1,-8-12 0,-2-9 2,-7-14-2,1-13 1,-1-16-1,-2-14 1,-2-16-1,0-11 1,0-11-2,-2-3 0,-2 0 1,-1 3-1,1 4 1,2 7-1,4 6 0,0 6-1,6 9-4,-4-2-13,10 14-14,2 2-1,1 9-1,-1 4 1</inkml:trace>
  <inkml:trace contextRef="#ctx0" brushRef="#br0" timeOffset="71483">1589 2501 49,'0'0'27,"0"0"2,-13-12-3,13 12-20,0 0-4,0 0 1,0 0-1,0 0 0,0 0-1,-9 5 2,10 6-1,-4 3 0,2 9-1,-1 7 0,0 7 0,-3 10 0,-3 3 0,0 3-1,-3 2 1,-3-3-1,-1-2 0,0-5 1,0-6-1,1-5-1,2-4-3,6 2-8,0-7-15,6-7-3,3-5 0,-3-13-1</inkml:trace>
  <inkml:trace contextRef="#ctx0" brushRef="#br0" timeOffset="71873">978 2254 29,'-21'4'22,"21"-4"-1,0 0 2,0 13-19,14-8-1,3 1 1,9 2 1,5 0 2,12 3 0,7-2 1,12 3-1,8-6 0,13 4-2,3-3-1,9 0-1,0-5-1,1 0 0,-7-2-1,-3-1 1,-11 0-1,-5 0 0,-8 1 2,-8 1-2,-9 1 0,-7 1-1,-9 0 0,-5 0 0,-7 0-1,-5 0 0,-12-3-2,0 0-1,2 16-2,-13-12-10,1 6-15,-4-4 0,-3-5 0,-1-6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9T20:22:21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160 457 9,'0'0'11,"0"0"-4,0 0 0,0 0 0,0 0 0,0 0 0,0 0-2,0 0-1,0 0 0,0 0-2,0 0-1,0 0 0,0 0-1,-4 11 1,4-11 1,-1 19-1,1-3 1,-1 8-1,0 6 1,-1 10-1,-2 10 2,-1 6-3,-2 8 1,0 8-1,-2 7 1,-3-1 0,1 2-1,-3-5 1,1-6-1,-1-6 0,4-9 1,-3-13-2,3-8 1,2-8-2,1-8 0,1-4-1,6-13 1,0 0-1,-6-10-1,9-8-3,3-9-5,2-13-5,5-5-1,-1-14 0</inkml:trace>
  <inkml:trace contextRef="#ctx0" brushRef="#br0" timeOffset="812">128 634 7,'-3'-26'18,"-6"-2"-1,3 8-3,-2 1-6,-1 3-4,-1 3-2,2 3-1,8 10-1,-16-12 0,16 12 0,-11-5 0,11 5 1,0 0 0,0 0 2,-10-2 1,10 2 1,0 0-1,0 0 0,0 0 0,0 0-1,0 0-1,0 0-1,0 0-2,0 0-1,0 0 0,0 0-1,0 0 0,0 0 0,0 0 0,0 0-1,0 0 2,0 0 1,0 0 1,0 0 1,-4-10 1,4 10-1,0 0 2,0 0-3,0 0 0,0 0-1,0 0-1,0 0-1,0 0 1,0 0 0,0 0 2,0 0 0,0 0 1,0 0 1,0 0 1,0 0 0,0 0 0,0 0-1,0 0 0,0 0-1,0 0 0,0 0 0,0 0 0,0 0-1,0 0 1,0 0 0,0 0-1,0 0 1,0 0-1,0 0 1,0 0-1,0 0 0,0 0 0,0 0-1,0 0 1,0 0 0,0 0-1,0 0 1,0 0 0,0 0 0,0 0-1,0 0 1,0 0 0,0 0-1,0 0 1,0 0 0,0 0 0,11 14-1,-11-14 1,13 16 0,-2-4 0,1 4 0,4 3 0,3 6 0,5 5 0,3 8 0,3 6 0,4 9 0,0 8 0,2 4 0,0 4 0,0 0 0,-1 0 1,1-3-1,-3-5 0,0-6-1,-4-9 1,0-7 0,-4-6 0,-2-6 0,-4-8 0,-3-4 0,-5-5 1,-1-3 0,-10-7 0,13 1 0,-13-1 0,8-18 0,-4 1-1,-2-3 1,2-11 0,1-7 0,0-8 1,1-7 0,1-6 0,4-5 1,-1-5 0,5-4 0,-3-2 0,4 1 0,-2-3-1,1 6 1,-2 2-2,-2 5 1,-1 4 0,-2 9-2,1 4 0,-3 8 0,-1 8-2,-3 4-3,1 9-3,-3 5-16,0 2-3,0 11 2,-4-12-1</inkml:trace>
  <inkml:trace contextRef="#ctx0" brushRef="#br0" timeOffset="7682">1126 45 4,'0'0'7,"-6"-11"0,6 11-1,0 0 0,16-9 0,-16 9 1,18-10-2,-6 6-1,3 0-2,0 1-1,1 0-1,3 2 1,-1 1-1,1 2-1,-4 1 1,1 2 0,-3 1-1,-2 2 1,-2 2 0,-4 1 1,-4 5 1,-3-2 0,-2 4-1,-3 2 1,-3-2 0,-3 2 0,-4-1 0,-2 1-1,-2-1 0,-2-1-1,-2 0 1,1-2 1,0 1-1,3-3 0,2 0 0,3-3 0,3 1 1,3-3-1,10-9 1,-8 14 2,8-14-1,4 12 0,-4-12 0,17 10 0,-2-5 1,0 0-2,3 0 1,2-2-2,0 0 0,0 0 0,-1 0-1,-3 0 0,-1 0 0,-2 1 1,0-1-1,-4 2-1,2 1 1,1 0-2,2 3-3,0-4-4,1 3-11,5 4-2,-5-7 0,3-1 0</inkml:trace>
  <inkml:trace contextRef="#ctx0" brushRef="#br0" timeOffset="9674">2118 382 9,'0'0'7,"0"0"0,0 0-1,0 0-1,0 0 0,0 0-2,0 0-1,0 0-1,0 0-1,0 0 1,0 0 0,2 14 1,-1-4 0,1 5 0,-2 2 1,2 7 0,0 5-1,0 5 1,0 8 0,0 8 0,-2 5 0,-2 4 0,4 6 0,-5 5 0,1 6 1,-3 2-2,0 2 1,-2-4-1,1 0 2,-3-6-1,3-3 1,-3-9-1,1-6 1,2-11-1,2-6 0,-1-8-1,3-5-1,0-5 0,1-7-3,1-10-5,0 0-14,0 0-4,5-22 1,-7-10 0</inkml:trace>
  <inkml:trace contextRef="#ctx0" brushRef="#br0" timeOffset="10355">1454 391 2,'0'0'10,"11"6"-2,-11-6 0,15 1 0,-3 0 1,1-1 1,8 0 0,4 1-1,3-2-2,7 1-1,9-3-1,7 2-1,7-3 0,9 2 0,4-4-1,8 3 1,4-1-2,3 1 0,1 0 1,-1 1-1,-5-1 1,-2 2 0,-10-1 1,-7 3-1,-9-3 1,-5 3-1,-11-1 0,-7 2-1,-6-1 0,-7 1-2,-4 1-2,-3-1 0,-10-2 0,0 0-1,0 0-2,0 0-3,2 9-14,-2-9-5,-18 2 1,3-5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19T16:29:15.3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1148 552 1,'56'-6'1547,"-56"6"259,0 0 129,0 0 387,0 0 129,0 0-387,0 0-387,0 0-258,0 0-645,0 0 0,0 0-387,0 0-129,0 0 129,0 0-258,0 0 129,-63 27 0,63-27 0,0 0 0,-57 28-129,57-28-129,0 0 0,0 0 0,0 0 0,0 0 0,0 0 0,0 0 0,-28 48 0,28-48 129,0 0-129,45 10 0,-45-10 0,0 0-129,68 18 129,-68-18-129,0 0 129,56 33-129,-56-33 129,0 0 0,27 51 129,-27-51 0,0 0 0,0 0 0,-8 59 129,8-59 0,0 0 258,0 0-258,-66 47 0,66-47 0,0 0 0,-65 27-129,65-27-387,0 0 516,-60 14-129,60-14 129,0 0-129,0 0 0,0 0-129,-55-14 0,55 14-129,0 0-258,0 0-516,0-52-387,0 52-1548,0 0-1290,45-49-129,-45 49-129,57-37 517</inkml:trace>
  <inkml:trace contextRef="#ctx0" brushRef="#br0" timeOffset="668.0382">1506 669 5676,'0'0'3354,"0"0"-387,0 0-258,0 0-3354,0 0-258,0 0 258,0 0 516,0 0 516,0 0 258,0 0 129,0 0 129,62 32-129,-62-32 0,0 0-258,0 0-129,59-21-258,-59 21 0,0 0 0,0 0 0,0 0 0,50-49-129,-50 49 0,0 0 0,0 0-129,0 0 0,0 0 129,0-49-129,0 49-129,0 0 258,0 0-129,0 0 0,-54-9 129,54 9 0,0 0-129,0 0 129,-57 19 0,57-19 0,0 0 0,0 0 0,-44 48 0,44-48-129,0 0 258,-19 56-129,19-56 129,0 0 129,0 66 0,0-66 129,0 0-516,3 57 645,-3-57-129,0 0 129,0 0-129,57 44-129,-57-44 0,60 3 0,-60-3 0,79-3-258,-79 3 0,84-26 0,-84 26-1032,74-32-1548,-74 32-1806,0 0 0,57-39 516,-57 39-645</inkml:trace>
  <inkml:trace contextRef="#ctx0" brushRef="#br0" timeOffset="1315.0752">1935 677 7224,'0'0'2322,"0"0"-903,0 0-645,0 0-3612,0 0 645,0 0 1161,0 0 1032,0 0 774,53 24 1032,-53-24 903,0 0 387,0 0-645,0 0-903,62-37-774,-62 37-516,0 0 0,0 0-258,0 0 129,48-61-129,-48 61 129,0 0 129,0 0-129,0 0 0,0 0-258,0 0 258,-14-48-129,14 48 0,0 0 0,0 0-129,-51-4 129,51 4 129,0 0-129,-49 14 0,49-14 0,0 0 0,-48 53-129,48-53 129,0 0 0,-42 66 129,42-66 0,0 0-129,-25 65 258,25-65 129,0 0-387,0 0 129,19 56 258,-19-56-129,0 0 129,67 19-129,-67-19-129,66 4 0,-66-4 387,74 3-516,-74-3 129,70-3-129,-70 3-645,63-7-258,-63 7-2064,0 0-1290,69-26-129,-69 26-387</inkml:trace>
  <inkml:trace contextRef="#ctx0" brushRef="#br0" timeOffset="2088.1194">2773 357 1806,'48'-17'2580,"-48"17"258,0 0-1806,0 0-258,0 0 258,0 0 129,0 0 0,0 0 387,0 0 0,0 0-129,0 0-258,0 0 0,28 52-258,-28-52 0,0 0-258,15 72-129,-15-72-129,9 80-129,-9-80 129,8 83-129,-8-83 0,8 86-129,-8-86 0,7 70-516,-7-70 387,0 0 0,18 65 0,-18-65-129,0 0 0,0 0-645,0 0 129,0 0 387,56-28-516,-56 28-645,1-51 387,-1 51-774,-9-60-1032,9 60-774,-37-54-258,37 54 0</inkml:trace>
  <inkml:trace contextRef="#ctx0" brushRef="#br0" timeOffset="2336.1336">2751 537 2193,'-53'8'3354,"53"-8"387,0 0-1032,0 0-387,0 0-387,0 0 258,0 0-516,0 0-387,50 13 0,-50-13-387,66 0-129,-66 0-129,92-6-516,-42 6 129,3-4-258,-4 4 129,-49 0-258,87 0-129,-87 0-774,69 0-1548,-69 0-1548,0 0-387,59 0-129,-59 0-387</inkml:trace>
  <inkml:trace contextRef="#ctx0" brushRef="#br0" timeOffset="3411.1951">3280 647 11094,'0'0'3741,"0"0"-774,48 43-516,-48-43-3999,0 0 387,52-4 387,-52 4 258,49-12 516,-49 12 645,55-22 903,-55 22-129,50-25-129,-50 25-129,0 0-645,56-37-387,-56 37-129,0 0 0,0 0-129,20-54 0,-20 54 129,0 0 0,0 0-129,0 0 129,-64-41 0,64 41 129,0 0-258,-65 3 129,65-3 0,0 0 0,-67 35-129,67-35 129,0 0-129,-52 69 129,52-69 0,-23 53 129,23-53-129,-12 60 258,12-60-645,0 58 645,0-58 0,10 49-129,-10-49-387,0 0 387,56 50-129,-56-50-129,65 0 516,-65 0-258,86-24-645,-86 24 516,94-52 387,-94 52-258,91-59-129,-91 59 129,79-57-258,-79 57 258,53-50 129,-53 50-387,0 0 0,38-53 0,-38 53 129,0 0-129,0 0 0,0 0-129,0 0 258,0 0 0,0 0 0,0 0 0,0 0 129,0 0-129,0 0 0,0 0 129,16 55-129,-16-55-129,0 0 258,51 69-129,-51-69-129,52 45 129,-52-45 0,48 35 0,-48-35 0,0 0 0,70 38-258,-70-38 129,0 0-903,0 0 387,0 0-516,0 0-387,0 0-387,0 0 516,0 0 129,0 0 0,0 0 645,-44-7-129,44 7 129,-59-3 903,59 3 258,-60 0 0,60 0-645,-49 7 774,49-7 0,0 0 645,0 0 387,-52 6-516,52-6-129,0 0 0,0 0 516,53-15-645,-53 15 0,71-31-387,-71 31-774,88-45 516,-39 24 258,-49 21-387,88-46-387,-88 46-258,71-41-1419,-71 41-1935,59-32 0,-59 32-645,0 0-387</inkml:trace>
  <inkml:trace contextRef="#ctx0" brushRef="#br0" timeOffset="3832.2191">4512 334 11223,'0'0'3999,"0"0"-387,0 0 0,0 0-4515,-4 55 516,4-55 258,-7 55 129,7-55 129,-13 68 645,13-68 0,-15 78-129,15-78 0,-13 79-387,13-79-129,-6 77-387,6-77 258,5 60-129,-5-60 129,0 0-516,0 0 516,58 48-645,-58-48 387,0 0 129,61-28-645,-61 28 0,0 0-387,30-77-387,-30 77-1548,4-64-774,-4 64-387,-26-59-129</inkml:trace>
  <inkml:trace contextRef="#ctx0" brushRef="#br0" timeOffset="4048.2315">4341 519 1935,'0'0'3870,"0"0"387,0 0-129,0 0-1548,0 0-516,0 0-387,0 0-258,34 43-516,-34-43-129,75 0-258,-25 0-258,1 0 129,6-2-258,7-5-387,-3 2-387,12 2-1290,-10 1-2322,0-4-258,-3 4-258,-7-5-129</inkml:trace>
  <inkml:trace contextRef="#ctx0" brushRef="#br0" timeOffset="4800.2745">5074 338 5547,'0'0'4257,"0"0"-516,0 0 0,0 0-2064,0 0-1548,0 0-258,0 0 129,0 0 258,46 67 0,-46-67 129,16 62 129,-16-62-129,7 67 258,-7-67 0,3 64-258,-3-64-129,0 57-129,0-57 129,0 0-129,0 48-129,0-48 0,0 0-129,0 0 0,68-26 129,-68 26 0,76-44 0,-76 44 0,91-51 0,-91 51 0,87-34 129,-87 34-129,66-5 0,-66 5 129,0 0-258,50 35-129,-50-35 258,0 0 0,13 66 129,-13-66 129,0 0-129,-15 57 129,15-57 129,0 0 0,0 0-516,-72 58 516,72-58-258,-55 17-129,55-17-516,-62 0 516,62 0 0,-59-10-129,59 10-258,0 0-258,-57-53-1161,57 53-1290,0 0-774,14-73-903,-14 73-129,40-51 259</inkml:trace>
  <inkml:trace contextRef="#ctx0" brushRef="#br0" timeOffset="5355.3063">6014 621 8127,'-50'53'1935,"50"-53"0,0 0-516,-56 0-2580,56 0 645,0 0 258,-57-9 774,57 9 1419,0 0 387,0 0 129,-24-52-774,24 52-645,0 0-387,0 0-387,65-62-129,-65 62-129,60-15 0,-60 15 0,58 1 0,-58-1-129,53 16 129,-53-16 0,0 0-129,56 44 129,-56-44 129,0 0 129,0 0 0,0 0-129,30 59 258,-30-59 0,0 0 0,0 0 258,-57 45-258,57-45-258,-53 14 0,53-14 0,-63 5 0,63-5-258,-53-7 0,53 7-387,0 0-516,0 0-258,-41-75-1161,41 75-129,30-52-903,-30 52-1290,63-45 129,-63 45 258</inkml:trace>
  <inkml:trace contextRef="#ctx0" brushRef="#br0" timeOffset="5799.3317">6423 652 10965,'0'0'3612,"0"0"-258,0 0-258,0 0-4128,0 0 516,0 0 0,0 0 258,-18-51 129,18 51 774,0 0 258,0 0 0,66-23-258,-66 23-387,0 0-129,60 11-258,-60-11 129,0 0 0,45 49 0,-45-49-258,0 0 645,14 58-129,-14-58 0,0 0 258,-22 60-129,22-60 0,0 0-387,-58 37 387,58-37-774,0 0 516,-58 4-129,58-4-387,0 0 129,0 0-387,-44-62-1290,44 62-2322,0-51 0,0 51-387,11-53-387</inkml:trace>
  <inkml:trace contextRef="#ctx0" brushRef="#br0" timeOffset="7632.4365">6919 319 774,'-16'-49'2193,"16"49"-1290,0 0-774,0 0 258,0 0 516,0 0 516,0 0-129,0 0 0,0 0 258,0 0 0,0 0-129,0 0-645,0 0 0,0 0-129,4 56 0,-4-56 0,0 50-258,0-50-129,0 66 0,0-66 129,-3 78-258,3-78 129,-5 77-129,5-77 0,-6 58 129,6-58 129,0 0 0,0 0 0,0 0-129,0 0 129,0 0-258,49 2 129,-49-2 129,45-46-129,-45 46-129,56-65 129,-56 65-129,62-59 0,-62 59 258,58-61-129,-58 61-129,54-48 0,-54 48-129,0 0 0,59-35-129,-59 35-129,0 0-387,0 0-258,0 0-903,0 0-774,0 0-516,0 0-1161,0 0-387,0 0 129</inkml:trace>
  <inkml:trace contextRef="#ctx0" brushRef="#br0" timeOffset="7940.4541">7042 548 5289,'0'0'4644,"0"0"-387,0 0-387,56 46-1806,-56-46-1806,0 0-129,52 50 258,-52-50-129,0 0-129,44 58 0,-44-58 129,0 0 258,50 53-129,-50-53-129,0 0 0,50 38-258,-50-38 258,0 0 0,0 0-387,51 26 0,-51-26-516,0 0-516,0 0-2967,0 0-258,0 0-258,0 0-387</inkml:trace>
  <inkml:trace contextRef="#ctx0" brushRef="#br0" timeOffset="10291.5886">8228 297 258,'0'0'1677,"0"0"258,0 0-129,0 0 258,0 0-516,0 0-129,0 0-645,0 0 0,0 0-129,0 0-387,0 0 129,0 0 129,0 0-129,0 0 258,0 0-129,0 0 0,0 0 0,48-20-129,-48 20-129,0 0 129,0 0-258,0 0 129,65-12-129,-65 12-129,0 0 258,64-14-258,-64 14 129,0 0-258,73-10 129,-73 10 0,0 0 0,69 4 0,-69-4-258,0 0 258,49 28-129,-49-28 129,0 0 0,0 0 129,24 49 129,-24-49-258,0 0 258,0 0 0,-51 50-129,51-50 0,-57 26 0,57-26-129,-62 28 0,62-28 0,-58 22 0,58-22 0,0 0 0,-65 20 0,65-20 129,0 0-129,0 0 129,0 0-129,0 0 0,0 0-258,0 0 258,0 0-129,0 0 0,0 0 0,0 0 0,62 15 129,-62-15 0,74 16 0,-74-16-129,84 24 129,-84-24 0,83 25 0,-83-25-129,74 21 0,-74-21 129,60 20-258,-60-20 258,0 0 0,55 20 0,-55-20 0,0 0 387,0 0-258,0 0 129,0 0 0,-55 55 129,55-55 0,-70 20 0,70-20 0,-90 19 0,40-9-129,50-10-129,-97 14 258,97-14-387,-89 7 0,89-7 129,-70 4-258,70-4-516,0 0-387,-57-8-774,57 8-2193,0 0-387,0 0-129,0 0-129</inkml:trace>
  <inkml:trace contextRef="#ctx0" brushRef="#br0" timeOffset="14191.8117">8977 298 516,'0'0'1161,"0"0"387,0 0 129,0 0 258,0 0 129,0 0-129,0 0-258,0 0-129,0 0-258,0 0-516,0 0 258,0 0-516,62 5-258,-62-5 0,0 0 0,66 6-258,-66-6 129,0 0 0,65 0-258,-65 0 0,0 0-516,53-3-1290,-53 3-1806,0 0-129,0 0-387,0 0 387</inkml:trace>
  <inkml:trace contextRef="#ctx0" brushRef="#br0" timeOffset="14767.8446">9021 134 2451,'0'0'3225,"0"0"-387,0 0-1161,0 0-516,0 0-129,0 0-516,0 0-258,20-53-129,-20 53-129,0 0 0,0 0-129,57-24 129,-57 24-129,0 0 129,48-5-129,-48 5 0,0 0-129,0 0 129,49 8 0,-49-8 0,0 0-129,0 0 129,0 0-129,9 49 516,-9-49 0,0 0 0,0 0 516,0 0-387,-51 39 258,51-39-258,0 0 258,-50 8-258,50-8-258,0 0-258,0 0-645,-54 7-1161,54-7-1419,0 0-387,0 0 0</inkml:trace>
  <inkml:trace contextRef="#ctx0" brushRef="#br0" timeOffset="15435.8828">9648 181 2967,'0'0'2967,"0"0"-387,0 0-1032,0 0-774,0 0-258,0 0 129,0 0-129,0 0 258,10 52-258,-10-52 129,0 0 0,-7 76 0,7-76-129,-15 65 258,15-65-129,-23 70-129,23-70 129,-23 65-258,23-65 0,-14 56-129,14-56 0,0 0 0,0 51 0,0-51 0,0 0 0,0 0-129,62 27 129,-62-27 129,57 2-129,-57-2-258,64 0 129,-64 0-129,60-10 129,-60 10 0,56-12-129,-56 12 129,0 0-129,61-17-129,-61 17 129,0 0 0,0 0-258,0 0-645,0 0-903,0 0-1290,0 0-1290,0 0 0,0 0-258</inkml:trace>
  <inkml:trace contextRef="#ctx0" brushRef="#br0" timeOffset="15795.9034">9681 450 6708,'0'0'3612,"0"0"0,0 0-258,0 0-3483,0 0-129,0 0 0,0 0 258,0 0 387,57-17 129,-57 17 129,64-2 129,-64 2-129,67-7-129,-67 7 0,66-4-258,-66 4-129,61-7 0,-61 7-129,0 0 0,66-9-258,-66 9-258,0 0-903,0 0-1935,0 0-774,0 0-387,0 0 129</inkml:trace>
  <inkml:trace contextRef="#ctx0" brushRef="#br0" timeOffset="16137.923">9746 202 6966,'-18'-57'3354,"18"57"-903,0 0-1161,55-24-2451,-55 24 129,0 0 645,63 0 645,-63 0 129,0 0 516,58-2 387,-58 2 129,0 0-258,51-6-387,-51 6-516,0 0-387,64 0-645,-64 0-1161,50 2-2064,-50-2 129,0 0-258</inkml:trace>
  <inkml:trace contextRef="#ctx0" brushRef="#br0" timeOffset="16923.968">10276 602 258,'0'0'2451,"0"0"0,-20-59-1935,20 59 129,0 0 258,39-53 0,-39 53 129,0 0 258,64-48 129,-64 48-129,0 0 0,55-24-258,-55 24-516,0 0-258,0 0 0,0 0-129,49 21-129,-49-21 0,0 0 0,0 0 0,8 63 0,-8-63 129,0 0 0,-6 56 0,6-56 129,0 0 129,0 0 129,-46 58 129,46-58 0,0 0-258,-54 28 0,54-28 0,0 0-129,-65 3-129,65-3-258,0 0 0,-57-27-387,57 27 0,0 0-258,-28-72-516,28 72-645,0-60-516,0 60 0,13-65-258,-13 65-516,29-64-258</inkml:trace>
  <inkml:trace contextRef="#ctx0" brushRef="#br0" timeOffset="17195.9835">10471 199 2193,'0'0'3096,"0"0"-129,0 0-903,0 0-516,0 0-516,0 0-387,15 52 0,-15-52-129,0 0 129,8 69-129,-8-69 258,12 58-258,-12-58-129,13 66-129,-13-66-129,14 66-129,-14-66-387,9 55-516,-9-55-1290,0 0-1548,0 0-516,5 53 258</inkml:trace>
  <inkml:trace contextRef="#ctx0" brushRef="#br0" timeOffset="19020.0878">11631 205 129,'0'0'2967,"0"0"-258,48-35 129,-48 35-1677,0 0-516,0 0 0,0 0 258,0 0 129,0 0 129,0 0 0,0 0 0,0 0-258,0 0-516,-49 20 258,49-20-387,-52 26 0,52-26 0,-63 35-129,63-35 0,-68 48 129,68-48-258,-78 60 258,78-60 0,-74 73 0,74-73-258,-65 77 129,65-77-129,-40 72 129,40-72 0,0 59 0,0-59 0,0 0 0,64 62 129,-64-62 129,81 28-129,-81-28-516,93 25 387,-93-25-129,88 16 0,-88-16-645,74 13 645,-74-13 0,54 7 0,-54-7-129,0 0-129,0 0-1161,49 0-2193,-49 0-258,0 0-645,0 0-774</inkml:trace>
  <inkml:trace contextRef="#ctx0" brushRef="#br0" timeOffset="19628.1226">11941 594 516,'-51'0'1935,"51"0"-1032,0 0-645,0 0 774,0 0 645,0 0 258,0 0 129,-3-59 0,3 59-387,0 0-387,0 0-645,0 0-129,41-50-387,-41 50-129,0 0 0,0 0-129,62-7-258,-62 7 258,0 0 0,56 2 0,-56-2 0,0 0 0,0 0 129,58 32 0,-58-32 258,0 0-258,0 0 258,19 48 0,-19-48 129,0 0 129,0 0 0,-31 58-129,31-58 387,0 0-258,-59 41 0,59-41-129,-51 19 0,51-19-129,0 0 0,-67 14-129,67-14-129,0 0-387,0 0-258,0 0-645,-55-45-1161,55 45-1677,0 0 0,14-61-258</inkml:trace>
  <inkml:trace contextRef="#ctx0" brushRef="#br0" timeOffset="20415.1676">12368 491 4773,'0'0'3483,"0"0"-516,0 0 129,0 0-2580,0 0-1032,0 0 258,0 0 258,0 0 258,0 0 516,0 0 129,0 0 258,0 0-258,0 0 0,0 57-129,0-57-129,0 0-387,0 0-129,-15 50 0,15-50-129,0 0 129,0 0 0,0 0 0,0 0 0,0 0 0,0 0 0,52 28 129,-52-28-129,0 0-129,66-29 129,-66 29 0,0 0-129,63-49 129,-63 49-129,0 0 129,0 0-129,51-41 0,-51 41 0,0 0 0,0 0 129,0 0-387,0 0 258,0 0 0,0 0-129,0 0 129,51 37 129,-51-37-129,0 0 129,13 48 0,-13-48 0,0 0 0,0 0 0,4 60 0,-4-60 0,0 0-258,0 0 0,0 0-258,0 0-774,0 0-1161,0 0-1806,0 0-129,49-5-516,-49 5 258</inkml:trace>
  <inkml:trace contextRef="#ctx0" brushRef="#br0" timeOffset="21039.2033">13589 294 2322,'64'-24'3354,"-64"24"129,0 0-258,0 0-1548,0 0-645,0 0-387,0 0 129,0 0-258,0 0 129,0 0 129,0 0-258,0 0 129,-43-10-258,43 10 0,-54 14 0,54-14 0,-69 32-129,69-32 258,-88 37-129,37-15 0,-1 5-129,-2-1 0,4 4-129,1-1 0,49-29-129,-75 56 0,75-56 0,0 0 0,-48 65 0,48-65 0,0 0 129,33 50 0,-33-50-129,65 24 0,-65-24-129,85 18-129,-85-18-129,95 0-258,-95 0-903,93-5-1161,-93 5-1419,79-23-258,-79 23-129,65-27 129</inkml:trace>
  <inkml:trace contextRef="#ctx0" brushRef="#br0" timeOffset="21551.2326">13747 635 9030,'-49'22'3870,"49"-22"-645,0 0-258,0 0-3096,-52-19-774,52 19 387,0 0 0,0 0 387,0 0 645,0 0 129,-26-64 387,26 64-258,0 0 0,0 0-387,64-55-129,-64 55 0,60-12-258,-60 12-129,66 0 129,-66 0 0,62 13-129,-62-13 129,54 21 0,-54-21 0,0 0 0,0 0 258,47 58-258,-47-58 129,0 0 129,0 0 0,-41 60 129,41-60 0,-51 25-129,51-25 129,-61 17-129,61-17-129,-58 9 129,58-9-258,0 0 0,-62-4-129,62 4-258,0 0-258,0 0-903,-26-63-903,26 63-1935,0 0 0,23-53-387,-23 53 258</inkml:trace>
  <inkml:trace contextRef="#ctx0" brushRef="#br0" timeOffset="22251.2727">14175 432 6450,'-50'-5'2709,"50"5"-903,0 0 129,0 0-2451,0 0-774,0 0 903,0 0 516,0 0 516,0 0 903,0 0 645,0 0-258,0 0-129,0 50-645,0-50-774,0 0 0,20 49-129,-20-49-129,0 0 0,37 54 0,-37-54-129,0 0 129,0 0 129,0 0 0,55 55-129,-55-55 258,0 0 0,0 0-129,0 0 0,0 0 129,0 0-129,0 0 129,0 0-129,29-61-258,-29 61 129,25-47-129,-25 47 129,0 0 0,49-54-129,-49 54 0,0 0 129,59-27 0,-59 27-129,0 0 0,53 0 0,-53 0 0,0 0-129,0 0 129,48 22 0,-48-22-129,0 0 129,15 49 0,-15-49 129,0 0-258,0 60 258,0-60 0,0 0 0,-22 50-129,22-50-129,0 0 129,0 0 0,0 0-129,0 0-387,0 0-645,0 0-1419,0 0-1677,0 0-258,0 0-258,0 0-258</inkml:trace>
  <inkml:trace contextRef="#ctx0" brushRef="#br0" timeOffset="22939.312">14702 451 5160,'0'0'2580,"0"0"0,0 0-387,0 0-3225,0 0 387,0 0 774,0 0 645,0 0 516,0 0 258,0 0 0,0 0 129,0 0-387,0 0-516,0 0-258,-4 59-258,4-59-129,0 0 0,27 55-258,-27-55 129,0 0 0,0 0 0,27 51 0,-27-51 0,0 0 387,0 0-258,0 0 129,0 0 129,0 0-129,0 0 0,0 0-129,0 0 0,0 0-129,0-51 0,0 51 0,0 0 129,6-66 0,-6 66-129,0 0 129,39-59 0,-39 59 0,0 0-129,56-24-129,-56 24 129,0 0-129,61-3 129,-61 3 0,0 0 129,54 14-129,-54-14 0,0 0 129,0 0 0,51 47-129,-51-47 0,0 0 0,0 0 0,0 0 0,17 60 0,-17-60-129,0 0-387,0 0 0,0 0-1032,0 0-1806,0 50-903,0-50-258,0 0-129</inkml:trace>
  <inkml:trace contextRef="#ctx0" brushRef="#br0" timeOffset="23623.3511">15290 416 1161,'0'0'2322,"0"0"0,28 54-2322,-28-54 645,0 0 258,0 0 129,60 15 387,-60-15 0,0 0 129,65-12-258,-65 12-516,50-20 129,-50 20-387,0 0-129,64-30-129,-64 30-258,0 0 129,0 0 0,0 0 0,0 0-129,0 0 129,33-51-129,-33 51 129,0 0 129,0 0-129,-60-3 0,60 3 258,-50 6-258,50-6 0,-53 13 129,53-13 0,-57 17 0,57-17 129,-50 25-129,50-25 0,0 0 0,-66 40 129,66-40-129,0 0 0,-52 51 129,52-51-258,0 0 129,-26 51 0,26-51 0,0 0 0,0 0-129,14 60 0,-14-60-129,0 0 258,70 23-129,-70-23-258,70 7-258,-70-7-387,80-3-1419,-80 3-2064,70-21 0,-70 21-645,65-32 0</inkml:trace>
  <inkml:trace contextRef="#ctx0" brushRef="#br0" timeOffset="24159.3818">15828 450 1161,'0'0'3096,"0"0"774,0 0 129,0 0-1032,0 0-903,-50 0-774,50 0-516,0 0-129,0 0-258,0 0 129,-55 46-129,55-46-129,0 0 258,0 0-258,-26 62 0,26-62 129,0 0-129,0 0 0,0 62-129,0-62 129,0 0-129,0 0 129,0 0-129,50 47 258,-50-47-258,0 0 0,68 7-129,-68-7 0,57 0-258,-57 0-129,65-13-258,-65 13-387,61-29-1161,-61 29-1032,67-41-1161,-67 41-258,51-54-258</inkml:trace>
  <inkml:trace contextRef="#ctx0" brushRef="#br0" timeOffset="24549.4041">16099 101 7998,'0'0'3096,"0"0"-129,12 62-129,-12-62-3870,8 60 516,-8-60 0,11 74 774,-11-74 258,7 79 645,-7-79 0,8 77 0,-8-77-258,15 75-258,-15-75-258,13 59 0,-13-59-258,0 0 0,32 56-129,-32-56-129,0 0-258,49 12 0,-49-12-387,0 0-1032,52-24-774,-52 24-645,0 0-903,28-63 0,-28 63 1</inkml:trace>
  <inkml:trace contextRef="#ctx0" brushRef="#br0" timeOffset="24796.4182">16075 378 10449,'0'0'4386,"0"0"0,0 0-258,53 42-3741,-53-42-387,65 20 0,-65-20 0,80 8 129,-80-8-129,83 2 129,-83-2-258,83-4-258,-83 4-774,73-16-2451,-73 16-516,66-15-387,-66 15-387</inkml:trace>
  <inkml:trace contextRef="#ctx0" brushRef="#br0" timeOffset="25975.4857">16781 65 1548,'0'0'2451,"0"0"-129,-49 1-1032,49-1-774,0 0 387,0 0 258,0 0 387,0 0 0,0 0 0,0 0 387,0 0-258,0 0-645,0 0-129,0 0-258,11 55-258,-11-55 129,0 0-258,0 0-129,57 52 0,-57-52 129,0 0-129,63 72 0,-63-72 0,52 66-129,-52-66 129,53 77-129,-53-77 0,43 76 0,-43-76 0,19 73 129,-19-73-129,-4 66 0,4-66 0,-30 53 0,30-53 129,-54 42-129,54-42 258,-68 32-258,68-32-258,-72 23 387,72-23-516,-68 20 387,68-20 0,-52 17-129,52-17-645,0 0-129,0 0-903,0 0-2451,0 0 129,0 0-645,0 0-129</inkml:trace>
  <inkml:trace contextRef="#ctx0" brushRef="#br0" timeOffset="27771.5884">17814 219 258,'0'0'2064,"22"-56"-129,-22 56-1032,0 0-387,0 0 258,0 0 774,0 0-129,0 0 0,0 0 0,0 0 258,0 0-258,0 0-516,0 0-129,0 0-516,0 0-129,0 0 0,10 60 0,-10-60-129,13 61 129,-13-61-129,17 73 129,-17-73-129,10 85 258,-9-37 0,-1-48-129,-2 87 258,2-87-258,-21 75 129,21-75-258,-25 58-129,25-58-516,0 0-774,-20 51-1161,20-51-1032,0 0-387,0 0 0</inkml:trace>
  <inkml:trace contextRef="#ctx0" brushRef="#br0" timeOffset="28127.6088">17559 493 9804,'0'0'4128,"0"0"-516,55 38-516,-55-38-3870,61 3 258,-61-3 129,82 3 258,-82-3 129,87 6 129,-87-6 387,79 0 129,-79 0 0,70 0-129,-70 0-129,67 0 0,-67 0-516,69 0-645,-69 0-1161,66 5-1935,-66-5-387,51 0 129,-51 0-387</inkml:trace>
  <inkml:trace contextRef="#ctx0" brushRef="#br0" timeOffset="28908.6534">18412 586 774,'0'0'2451,"0"0"387,0 0 258,0 0-903,0 0-387,0 0-516,0 0-258,-14-52-516,14 52-258,0 0 129,0 0-129,21-56 129,-21 56-258,0 0 129,50-44-129,-50 44 0,0 0 0,59-21 0,-59 21-258,0 0 129,52 0 0,-52 0 0,0 0 0,0 0 129,36 49-129,-36-49 258,0 0 0,1 55-129,-1-55 129,0 0 129,-17 60-129,17-60 129,0 0 0,-55 43-129,55-43 0,-49 20 0,49-20 0,-51 12-129,51-12 129,0 0-129,-66 0-129,66 0 129,0 0-129,0 0-129,-60-43-645,60 43-903,0 0-1677,3-49-516,-3 49-387,0 0-258</inkml:trace>
  <inkml:trace contextRef="#ctx0" brushRef="#br0" timeOffset="29612.6937">18807 480 1032,'0'0'2967,"0"0"-129,0 0 129,0 0-1290,0 0-1290,0 0-387,0 0 258,0 0 0,0 0 258,0 0-129,0 0 258,0 0-129,0 0 129,16 51-258,-16-51 0,0 0-129,15 47 129,-15-47 0,0 0 0,0 0-129,6 54 129,-6-54 129,0 0-129,0 0 0,0 0 129,0 0-129,0 0-129,0 0 0,0 0 0,0 0 0,0 0-129,0 0 0,15-60 0,-15 60 0,0 0 129,19-62-129,-19 62-129,0 0 0,0 0 0,56-54 0,-56 54-129,0 0 129,68-14-258,-68 14 129,0 0 258,72-10-258,-72 10 0,0 0-258,58 1-516,-58-1-1935,0 0-1161,50 9-129,-50-9-645,0 0 516</inkml:trace>
  <inkml:trace contextRef="#ctx0" brushRef="#br0" timeOffset="30779.7605">20280 427 129,'0'0'1806,"-66"-14"-129,66 14 258,-48 0-129,48 0-645,-50 0-129,50 0 258,-51 0-387,51 0-516,0 0 0,-61 7-129,61-7-129,0 0 0,0 0 0,0 0 0,0 0 0,0 0 258,0 0 0,0 0 0,0 0-129,0 0 129,11 50-258,-11-50 129,0 0-129,70 35-258,-70-35 0,51 29 129,-51-29-129,0 0 129,61 44 0,-61-44 0,0 0 0,0 0 258,0 0 0,27 54 129,-27-54 0,0 0 129,-46 19-258,46-19 129,-61 13-129,61-13-129,-68 5 258,68-5-129,-59 4 0,59-4 0,0 0 0,-62 0 0,62 0-258,0 0-129,0 0-258,0 0-774,0 0-774,23-53-1032,-23 53-903,51-28-387,-51 28 129</inkml:trace>
  <inkml:trace contextRef="#ctx0" brushRef="#br0" timeOffset="31140.7811">20501 479 5676,'0'0'3612,"0"0"-516,0 0-129,0 0-3225,0 0-516,0 0 258,0 0 129,0 0 774,0 0 129,0 0 387,0 0 0,-22 57 129,22-57-129,0 0-129,0 63-387,0-63-258,0 0-129,11 62 0,-11-62-387,0 0-1290,0 0-2193,0 0 0,0 0-516,58-6 258</inkml:trace>
  <inkml:trace contextRef="#ctx0" brushRef="#br0" timeOffset="32023.8316">20667 463 5805,'0'0'4128,"0"0"-516,0 0-129,0 0-3096,41 52-516,-41-52 0,0 0 0,0 0 129,27 57 129,-27-57 129,0 0 0,0 0 129,25 49 129,-25-49-258,0 0 0,0 0 0,49 5 0,-49-5-129,0 0 129,62-28-129,-62 28 258,0 0-129,57-42 0,-57 42 0,0 0 0,0 0 129,0 0-258,55-25-129,-55 25 0,0 0 0,0 0 0,0 0 129,0 0-129,44 46 129,-44-46 0,0 0-129,0 0 129,0 0 0,0 0 0,0 0-258,56 29 258,-56-29-129,0 0 0,65-22 258,-65 22-129,0 0 0,68-29 129,-68 29 0,0 0-129,53-6 0,-53 6 0,0 0 0,0 0-258,53 42 129,-53-42-129,0 0 0,0 0 129,38 54-129,-38-54-129,0 0-1161,0 0-2322,0 0-645,0 0-387,0 0-129</inkml:trace>
  <inkml:trace contextRef="#ctx0" brushRef="#br0" timeOffset="32687.8696">21580 495 9933,'5'50'4257,"-5"-50"0,0 0-645,-11 57-4128,11-57 0,0 57 0,0-57 129,7 68 0,-7-68 258,8 68 129,-8-68 129,4 65 129,-4-65 0,1 53 0,-1-53-516,0 0 387,0 48-516,0-48 387,0 0 0,0 0 0,0 0 0,0 0 129,0 0 387,0 0-387,-50-66 258,50 66-258,-13-62 0,13 62 0,-4-78-129,4 78 0,8-75 129,-8 75-129,32-70 0,-32 70 0,51-50 0,-51 50 258,59-37-516,-59 37 258,64-14 0,-64 14 0,57 0 0,-57 0-129,0 0 129,68 35-129,-68-35 129,0 0 0,0 0-129,44 59 129,-44-59 129,0 0 0,0 0 0,-12 59 129,12-59-129,0 0 129,-56 40-129,56-40 129,-54 20-258,54-20 0,-59 9-129,59-9 0,-52 0-258,52 0-387,0 0-1032,-52-38-1548,52 38-903,0 0-258,-3-67-129</inkml:trace>
  <inkml:trace contextRef="#ctx0" brushRef="#br0" timeOffset="32988.8868">22033 297 9417,'0'0'4644,"0"0"-645,0 0 0,0 0-3870,27 68-258,-27-68 129,4 66 0,-4-66 0,2 74 129,-2-74 0,2 69 129,-2-69-129,0 58-129,0-58 0,3 49-129,-3-49-258,0 0-1032,0 0-2322,0 0-516,0 0-258,48 15-387</inkml:trace>
  <inkml:trace contextRef="#ctx0" brushRef="#br0" timeOffset="33495.9158">22242 560 9159,'27'51'4386,"-27"-51"-387,63 12-387,-63-12-3741,68 0-258,-68 0 0,74-14 129,-74 14 0,71-27 258,-71 27 0,58-34 258,-58 34 0,0 0 0,58-53 0,-58 53-129,0 0-129,0 0 0,0 0 0,0-55 0,0 55 0,0 0 0,-58 0 0,58 0 0,-58 9 129,58-9-129,-65 27 129,65-27 0,-62 33-129,62-33 129,-51 39 0,51-39-129,0 0 387,-42 58-258,42-58 129,0 0 0,8 61-258,-8-61 258,0 0 0,75 48-129,-75-48-258,77 18 0,-77-18-258,87 2-129,-87-2-1548,82-9-2193,-82 9-258,69-28-258,-69 28 0</inkml:trace>
  <inkml:trace contextRef="#ctx0" brushRef="#br0" timeOffset="48762.789">1077 1396 129,'0'0'1677,"0"0"-903,0 0-129,0 0 129,0 0 516,0 0-903,0 0 0,0 0 387,0 0-1161,0 0 1290,0 0-258,0 0 387,0 0-645,0 0 1032,0 0-387,0 0-129,9 50-129,-7-37 0,-2-13-258,0 0 129,0 0-258,0 0-129,0 0 645,49 21-774,-49-21 258,0 0 0,0 0 516,66-39-903,-66 39 387,0 0-516,50-41 0,-50 41 516,0 0-258,0 0-387,50-61-129,-50 61 645,0 0-129,0 0-129,15-58 0,-15 58-258,0 0 129,0 0 129,0 0-129,0 0-387,-55-26 1032,55 26-516,0 0-129,-65 19 129,65-19-129,0 0 387,-70 49-258,70-49 0,0 0-645,-63 57 1032,63-57 0,0 0-387,-41 55 0,36-37 129,0-3-129,5 4 258,0-2-258,7 2 0,1-5-387,4 6 645,0 4-129,4-14-129,-2 6 0,5-6 129,-3 3-129,4-2 0,0 2 129,0-7-129,1-3 0,-2 7 129,0-7 0,-1 3-129,-3-6 129,0 3-129,-1 2 0,-1-5 0,-1-5-258,-12 5-774,26-14-1677,-12 4-1032,-4 0-129,3-10-258</inkml:trace>
  <inkml:trace contextRef="#ctx0" brushRef="#br0" timeOffset="49323.8211">1602 1303 5676,'0'0'3612,"0"0"-774,0 0-129,0 0-2064,0 0-645,0 0 258,0 0-258,0 0 0,0 0 258,49 27 387,-49-27-258,0 0 0,32 62 387,-17-37-774,-1-1 516,4-2 129,-1-1-516,4 6 129,-4-10-258,2 4 129,-4-15-516,0-2 774,-3 6-387,0-2 0,-12-8-129,11 2 0,-11-2-129,0 0-645,0 0-1290,0 0-1548,0 0 129,0 0-516,-9-3 387</inkml:trace>
  <inkml:trace contextRef="#ctx0" brushRef="#br0" timeOffset="49679.8415">1632 1668 516,'0'0'3612,"0"0"0,0 0 0,-5-9-1032,5 9-774,9-24-258,7 9-645,-16 15-129,35-56-645,-35 56 774,54-69-774,-54 69 258,64-76 0,-64 76 129,68-83-387,-68 83 387,62-63-258,-62 63-387,49-52 258,-49 52 129,0 0-516,0 0 0,0 0-129,52-51-129,-52 51-387,0 0-645,0 0-1032,0 0-1548,0 0 387,0 0-129,0 0-258</inkml:trace>
  <inkml:trace contextRef="#ctx0" brushRef="#br0" timeOffset="50551.8914">2298 1180 1161,'0'0'1032,"0"0"-129,0 0-903,0 0-903,0 0 258,0 0 258,0 0 387,0 0 516,0 0 774,0 0 0,0 0 258,0 0 129,0 0-258,0 0-387,0 0-129,0 0-516,0 0-129,0 0 0,50 24-129,-50-24-129,0 0 129,0 0 0,0 0 0,0 0 0,59 48-129,-59-48 129,0 0-129,56 50 0,-56-50 0,0 0 387,54 71-258,-54-71-129,31 57 387,-20-22-516,-1-5 645,-4 1-774,-2 0 903,-4-4-903,0-6 903,-9 11-387,1-17 258,-9-1 0,2 1-129,-7-3 258,2-3-258,-1-1-129,-2-7-129,2-7 129,2 2 0,1-7 0,4-3-129,1-8 129,4 4 0,5-5-129,4 23 0,0-51 0,0 51-129,0 0 516,31-63-774,-31 63 258,0 0-387,60-36 258,-60 36 0,50-3-258,-50 3-645,60 0 0,-60 0-1032,55 0-1161,-55 0-129,51 7-258,-51-7 0</inkml:trace>
  <inkml:trace contextRef="#ctx0" brushRef="#br0" timeOffset="51451.9428">2809 1218 774,'0'0'2838,"0"0"-387,52-15 645,-52 15-1806,0 0-645,0 0-645,0 0 387,0 0 0,0 0 129,0 0 0,0 0 516,0 0-516,0 0 258,0 0-258,0 0-129,18 52 129,-18-52-258,0 0 258,2 75-774,-2-75 903,6 55-516,-6-55 0,0 0 258,5 70-129,-5-70 0,0 0 258,0 0 258,0 0-903,0 0 387,67-24 387,-67 24-387,52-53 0,-52 53 129,53-51-645,-53 51 129,0 0 774,52-53-516,-52 53 129,0 0-258,0 0 0,0 0-129,0 0 0,0 0 0,0 0 0,55 53 516,-55-53-645,0 0 258,27 69 387,-27-69-387,0 0 0,0 0 129,59 47-516,-59-47 0,0 0 774,72-31-258,-72 31-258,51-48 645,-51 48-258,0 0 387,54-63-129,-54 63-516,0 0 129,0 0 387,0 0-516,0 0-516,0 0 774,0 0-774,0 0 516,49 6 0,-49-6-387,0 0 0,14 58 645,-14-58 129,6 52-774,-5-26 0,-1-1-129,5 2-903,-5-27-516,0 0-1548,0 0-645,0 0-258,0 0 0</inkml:trace>
  <inkml:trace contextRef="#ctx0" brushRef="#br0" timeOffset="52154.9831">3625 1315 7611,'0'0'3483,"0"0"-387,0 0-387,0 0-3612,39 53 129,-39-53 645,15 58 129,-11-21 0,2-3 387,-6 8 387,7 0 516,-7 5-258,6-4-258,-6 0-645,6-2 387,-5-4-387,3-6 0,-2-4 0,2-10-129,-2-3 129,-2-14 0,4 14 0,-4-14 0,4-12 0,-1-1 129,-2-6-258,0-15 129,5-7 0,-3-4-129,3-6 0,-2-4-387,3-6 387,1-3-129,4 5 645,1 7-903,-13 52 387,36-88 0,-36 88 0,46-66 129,-46 66-129,50-32-387,-50 32 0,0 0 387,69 0-129,-69 0-258,0 0 258,51 54 129,-51-54 387,18 62-129,-18-62 258,3 66-129,-3-32 387,-6 0-258,-6 2-387,-2-11 387,-4 2-645,-4-10 387,-2-3-645,-3-8 516,-2-5-387,-1-1 258,0-9-129,30 9-258,-53-30-774,53 30-1677,0 0-774,-52-62-258,52 62-645,4-53 258</inkml:trace>
  <inkml:trace contextRef="#ctx0" brushRef="#br0" timeOffset="52376.9957">4361 1044 3870,'10'-50'774,"-10"50"-774,0 0 0,0 0-3612</inkml:trace>
  <inkml:trace contextRef="#ctx0" brushRef="#br0" timeOffset="52668.0124">4361 1044 2322,'-35'-60'3225,"35"60"516,0 0-258,0 0-2064,0 0-774,0 0-258,0 0 129,0 0-258,0 0-258,0 0 129,0 0 645,0 0-516,25 46 516,-25-46-258,0 0 258,22 71-387,-22-71 516,11 76-387,-11-76-129,3 96 516,-3-44-774,0 1 0,0-5-129,-2-11-129,0-5 387,2-4-645,0-28-258,0 0-1419,0 0-258,0 0-1161,23-68-516,-23 68-516,31-75 258</inkml:trace>
  <inkml:trace contextRef="#ctx0" brushRef="#br0" timeOffset="53171.0412">4573 1283 3999,'0'0'4257,"0"0"-645,60 41-129,-60-41-1806,0 0-1032,70 7-516,-70-7-387,62-12 645,-62 12-645,61-21 129,-61 21 387,57-34-258,-57 34 645,0 0-258,56-48 0,-56 48-387,0 0 258,0 0 0,0 0-129,7-51 0,-7 51 0,0 0 129,-52 0-258,52 0 129,-55 18 0,55-18-129,-58 37 516,58-37-516,-56 44 129,56-44-258,-42 54 129,42-54 387,-26 58-258,22-29 516,4-29-774,2 58 258,7-27 0,9-2 387,1-2-387,7-6 129,2 4-129,6-6 0,8 3-258,4-20 258,7 3-387,5-7-258,14-5-903,-6-6-2193,12-4-645,4 1-258,-1 5-258</inkml:trace>
  <inkml:trace contextRef="#ctx0" brushRef="#br0" timeOffset="54472.1156">7239 1031 129,'0'0'2322,"53"-14"-129,-53 14-774,0 0 903,0 0-258,0 0 0,0 0-129,-48 1-903,48-1-774,0 0 258,-70 20 516,70-20-774,-57 18 0,57-18-258,-56 29 129,56-29-129,-50 30 516,50-30-774,0 0 258,0 0 258,-44 57-516,44-57 258,0 0 0,0 0 0,45 46 0,-45-46 0,53 21 258,-53-21-516,58 30 129,-58-30 0,49 43 258,-49-43-258,32 52 387,-32-52 258,10 55-258,-10-28 0,-6-2 258,-10 3-258,-1-4 129,-7-5-129,-3 3 0,-5-8-387,2-5 258,-1 3-129,2-6 0,3-1 0,5-5 0,2-5-129,6-11-129,9 5-387,4 11-1032,0 0-1419,15-65-1032,-15 65-129,37-58-129</inkml:trace>
  <inkml:trace contextRef="#ctx0" brushRef="#br0" timeOffset="54916.141">7485 1112 7482,'0'0'3741,"0"0"-516,0 0-258,0 0-4128,0 0 258,0 0 129,0 0 774,6 60-258,-6-60 774,0 0 258,-13 73 387,13-73-387,-16 57-129,16-57 129,-13 59-129,13-59-258,-2 56-129,2-56 129,0 0-258,33 51 0,-33-51 258,67 10-258,-67-10 0,93 0 0,-39-3 129,0-4-645,-2-1 258,-52 8 258,88-7-516,-88 7 129,61-12-516,-61 12-903,0 0-2322,0 0-258,0 0 0,0 0 258</inkml:trace>
  <inkml:trace contextRef="#ctx0" brushRef="#br0" timeOffset="55218.1583">7480 1223 7611,'0'0'3741,"0"0"-258,45 7 258,-45-7-2838,53 2-1419,-53-2 129,70 7 0,-70-7 387,80 2-129,-80-2 258,80 0-129,-80 0-258,69-9-1032,-69 9-2064,0 0-516,62-26-645,-62 26 387</inkml:trace>
  <inkml:trace contextRef="#ctx0" brushRef="#br0" timeOffset="55499.1743">7415 1042 9933,'0'0'4257,"0"0"-258,46 8-129,-46-8-4515,82-3 258,-27 3-387,-5 0-129,10 3 387,-7-3 387,1 0 0,-5-2-645,2-2-903,-1 2-2193,-50 2 0,85-12-387,-85 12 130</inkml:trace>
  <inkml:trace contextRef="#ctx0" brushRef="#br0" timeOffset="55944.1998">8599 1001 6450,'0'0'3612,"0"0"-1161,0 0-258,0 0-3096,0 0-516,0 0 129,0 0 1161,0 0 129,-55 25 903,55-25 774,-65 16 387,65-16 129,-77 22-1032,77-22-258,-79 33-645,79-33 129,-77 41-645,77-41 258,-60 47-129,60-47 129,-34 52 0,34-52 258,0 0-258,10 69 129,-10-69 0,50 36-129,-50-36 516,74 26-645,-25-21 0,-49-5-258,108 3-645,-58-6-903,15-7-1032,-3-2-903,-2 3-1032,1-14 903</inkml:trace>
  <inkml:trace contextRef="#ctx0" brushRef="#br0" timeOffset="56228.216">9129 1064 6708,'0'0'4386,"-22"44"-258,22-44-258,-6 69-2580,6-69-1935,-2 80 387,2-80-129,-1 82 387,1-82-258,0 59 129,0-59 516,0 0-1290,0 0-1935,0 0-774,0 0 0,0 0-645</inkml:trace>
  <inkml:trace contextRef="#ctx0" brushRef="#br0" timeOffset="56523.2329">8726 991 8901,'0'0'4644,"0"0"-258,0 0-258,71 26-3870,-71-26-258,72 9 0,-72-9 129,92 4 0,-42-2-129,1 1 387,1-3-258,-3 0-516,2 0 129,-51 0 516,86 0-645,-86 0-645,71-1-903,-71 1-1806,52 0-645,-52 0 0,0 0-516</inkml:trace>
  <inkml:trace contextRef="#ctx0" brushRef="#br0" timeOffset="56775.2473">9601 1052 4257,'0'0'4644,"0"0"-516,0 0 258,0 0-2580,46 56-1806,-46-56 129,0 0 129,1 69 129,-1-69-387,0 62 387,0-62-516,-6 66 516,6-66-129,-8 50-774,8-50-1419,0 0-2193,0 0 258,0 0-645,0 0 387</inkml:trace>
  <inkml:trace contextRef="#ctx0" brushRef="#br0" timeOffset="57303.2775">10125 1310 9030,'-23'51'2064,"23"-51"-129,0 0 258,-56-19-3612,56 19 774,0 0 645,-30-48 129,30 48 774,0 0 1032,0-78 129,0 78 0,0 0-1032,32-68-903,-32 68 0,0 0 258,49-41-387,-49 41-258,0 0 258,0 0-129,53 12 0,-53-12 129,0 0-387,32 59 129,-32-59 387,13 54-129,-13-54 0,3 64 0,-3-64 258,-6 60 258,6-60-129,-28 54-129,28-54 129,-46 49 129,46-49 129,-52 18-258,52-18 129,-50-1-516,50 1 0,0 0-774,-44-82-903,44 82-1161,4-89-774,-4 89-516,33-85-774,-33 85-387</inkml:trace>
  <inkml:trace contextRef="#ctx0" brushRef="#br0" timeOffset="57979.3162">10533 1112 9159,'0'0'3999,"0"0"-387,0 0-516,3 82-2193,-3-82-1935,-3 70-129,3-70 516,-12 87 387,5-46 516,0-4 258,1-8 258,-2 2-129,4-14-129,4-17-258,0 0-258,0 0-129,0 0 0,-22-52 129,22 52-129,-2-83 0,2 83 0,-4-88 258,4 88 0,-1-72 0,1 72-387,-3-55 258,3 55-258,0 0 129,-1-49 129,1 49-129,0 0 129,0 0 129,0 0-129,0 0 0,44-31 258,-44 31-129,0 0-129,51 32 0,-51-32 0,45 54 258,-45-54-258,52 66-129,-52-66 258,59 68 258,-59-68-258,60 59-129,-60-59 387,60 37-645,-60-37 774,51 18 387,-51-18-645,0 0-258,58-14 774,-58 14-516,0 0-129,21-61 258,-21 61-258,0-71-258,0 71 0,-5-75 387,5 75-903,-13-75 774,13 75-774,-6-68-516,6 68-3483,0 0 129,-5-57-387,5 57-387</inkml:trace>
  <inkml:trace contextRef="#ctx0" brushRef="#br0" timeOffset="60715.4727">11465 981 516,'0'0'1806,"0"0"-1677,0 0 903,0 0-129,0 0 645,-48-41 774,48 41-645,0 0 129,0 0-387,0 0 129,0 0-774,0 0 0,0 0-258,0 0-516,0 0 516,62 17 0,-62-17-129,66 2-516,-66-2 516,85 3-258,-85-3 129,92 0 0,-92 0-258,88 0 129,-88 0 0,76 0 387,-76 0-516,53 0-387,-53 0 258,0 0 387,0 0-258,56 17-129,-56-17 0,0 0 129,0 0-387,0 0 774,0 59-645,0-59 0,-16 52 129,16-52 387,-23 66-516,23-66 258,-29 85 129,29-85 258,-33 91 129,20-43 0,-2-6-387,15-42 0,-23 67 387,15-40 0,1 2-516,2-10 0,2-6-387,3-13 387,-4 18-129,4-3 0,0-15-645,0 0 258,0 0-645,0 0-1935,0-9-903,0 9-129,0 0-387</inkml:trace>
  <inkml:trace contextRef="#ctx0" brushRef="#br0" timeOffset="61029.4906">11636 1240 9288,'51'-19'4515,"-51"19"-516,75 2-645,-75-2-3870,91 12 258,-42-7 516,-49-5-258,85 12 0,-85-12-387,66 10 516,-66-10 0,0 0-129,54 4-129,-54-4-645,0 0 0,0 0-1419,0 0-1419,0 0-516,0 0 129,0 0 129</inkml:trace>
  <inkml:trace contextRef="#ctx0" brushRef="#br0" timeOffset="61495.5173">12524 1494 8256,'-52'8'4515,"52"-8"-258,0 0-516,0 0-3612,0 0 0,0 0 258,0 0 516,0 0 0,0 0-774,0 0 387,7 0 387,-7 0-516,0 0-258,0 0-387,10 7 258,-10-7-129,6 12-129,-6-12-516,0 0-1806,0 0-1548,0 0 387,52-61-258,-52 61-1290</inkml:trace>
  <inkml:trace contextRef="#ctx0" brushRef="#br0" timeOffset="62315.5642">12836 1037 6966,'-51'0'4386,"51"0"-129,0 0-387,0 0-2322,0 0-1161,0 0-258,0 0 0,58-35-129,-58 35 258,63-13-129,-63 13 0,71-10 0,-71 10 129,67 0-258,-67 0 0,55 5 129,-55-5-258,0 0-129,56 19 258,-56-19 0,0 0 129,0 0 0,0 0 0,0 0 0,27 64 129,-27-64 258,0 0-516,-22 50 129,22-50-129,0 0 0,-54 47 0,54-47 0,0 0-258,-48 32 387,48-32-129,0 0-129,0 0 516,0 0-258,0 0-129,0 0 387,0 0-387,0 0 0,0 0 258,47 56-258,-47-56-516,0 0 774,61 39-258,-61-39-387,0 0 258,56 48 387,-56-48 258,0 0-258,49 53-258,-49-53-516,0 0 1032,23 54-129,-23-34 129,0-3-387,-12 2-258,-2 8 387,-12 2-129,2-8 516,-6 1-903,-2 4 387,-2-1-516,4 0 258,2-1-258,-2-20-1677,7 0-2193,6-2-129,2-2-516,5-4-258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24:59.0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0 706 0,'0'0'0,"0"0"1,0 0 2,0 0 2,0 0 0,0 0 2,0 0 1,0 0 0,0 0 0,0 0-1,0 0-1,0 0-1,0 0-2,0 0 0,0 0 0,0 0 1,0 0 0,0 0 3,36 1-3,-6-15 2,12-2-1,7-8 1,17 1-1,12-10 1,4 2-2,10-4 0,7 1 0,-1-1-1,-2 4 0,3 0 0,-9 5-1,-6 2-1,-5 4 0,-11 1 0,-8 3 1,-5 3-1,-8 2-1,-6 2 0,-8 2 0,-4 0 0,-7 3-1,-2 1 0,-3 0-1,-6 2-1,-11 1-3,0 0-5,0 0-8,-15-7-9,-1 4 1,-4-6 0</inkml:trace>
  <inkml:trace contextRef="#ctx0" brushRef="#br0" timeOffset="581">1285-1 10,'-16'0'16,"4"3"-5,1 0 0,2-2-1,9-1 1,0 0 0,11 3 1,15-5-3,14 5-2,9-2-2,14 1-3,9 1 0,6 0 0,1 3-1,-4-1-1,-16 1 1,-8 0 0,-10 2 0,-14 1 0,-7 0 0,-6 2 0,-7-1 0,-4 3 1,-1-2-1,2 4 1,-6-2 0,2 4 0,-8 0 0,-4 4 1,-9 2-1,-3 3 1,-10 5 0,-9 3-1,-4 0 1,-3 3-1,2-4 0,4-1 0,7-4-1,7 0 0,8-7 0,9-3 0,7-4-1,6-4 1,0-10 0,2 13 0,-2-13 0,0 0 2,0 0-2,0 0-1,0 0-4,0 0-6,0 0-20,-9-10-1,2-1-1,-2-5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9:24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0 258 14,'0'0'8,"0"0"1,0 0 0,0 0 0,0 0-1,13 1-2,-13-1-1,18 4-1,-3-1 0,6 0 0,12 0-2,4 3 2,11-2-1,9 4 1,8-4 0,10 4 0,7-5 1,5 7-1,-1-7 1,3 4 0,-4-6 0,-1 2-1,-9-3 0,-8 2-1,-8-3 1,-11 2-1,-10-3 0,-11 2 0,-10-2 0,-4 2-1,-13 0-2,0 0-1,0 0-1,0 0-3,0 0-2,-14-3-6,14 3-15,-16-8-2,2-4 2,6-2 1</inkml:trace>
  <inkml:trace contextRef="#ctx0" brushRef="#br0" timeOffset="521">1187 0 6,'0'0'18,"0"0"1,0 0-2,0 0-9,0 0-5,0 0-2,3 12-1,-3-12 0,12 13 2,-5-1 1,10 1 2,6 5 0,5 0 0,8 5 0,2-1 0,10 2-2,-1-1 1,4-1-2,-7 0 0,-4-2 0,-8-3-1,-4-1 0,-8-5 0,-7 0 0,-13-11 0,10 17 0,-10-17 1,-1 15-1,-3-6 1,-3 4 0,-7 0 0,-5 6 0,-9-2 0,-6 5 0,-9 0 1,-8 4-1,-6-2 0,-1 1 1,-2 3 0,8 1-1,3-6 0,7-1 0,5-6 0,13-1 0,7-5 0,6-1-1,11-9 0,-9 0 0,9 0-1,0 0 0,0 0 0,0 0-1,0 0-1,0 0-4,0 0-6,9 7-18,-9-7-1,0 0 1,0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2:56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143 420 11,'0'0'12,"0"0"-3,0 0-2,0 0-2,0 0-1,0 0 0,0 0 1,0 0 1,0 0 1,0 0 1,0 0 0,10-5-1,-1 2-1,8 2-1,6-2 0,11 1-2,10 0 0,12 2-1,9 0 1,12 2-1,5 1 1,8 0 0,1 1 0,0 0-1,-6 0 1,-6 0-1,-9 0 0,-8-1-1,-11 2 0,-9-3 0,-13 0 0,-6 0 0,-9-1-1,-4 0 1,-10-1-1,12 0-1,-12 0-2,0 0-7,-15-5-12,2 0-6,-5-2 0,-2-4-1</inkml:trace>
  <inkml:trace contextRef="#ctx0" brushRef="#br0" timeOffset="701">461 60 5,'12'-8'9,"2"-1"0,0 1 1,-1-1 0,1 2 0,-5 0 0,0 2 0,-9 5-3,12-9 0,-12 9-3,0 0 0,0 0-2,0 0-1,0 0-1,0 0 0,0 0 0,0 0 0,0 0 1,0 0-1,0 0 0,-15 11 0,5-4 1,-2 2-1,-3 6 1,-3 0-1,-4 6 1,-5 2 0,-6 4 1,-6 1-1,-3 1 1,-2 3 0,-1-5 0,0 2 0,2-2 0,6-1-1,5-6 1,7-1-2,5-4 1,6-1 0,3-2 0,5-1-1,6-11 0,-3 13 0,3-13 1,1 10-1,-1-10 0,0 0 1,3 11-1,-3-11 0,0 0 0,0 0 1,0 0-1,0 0 0,-1 11 1,1-11-1,0 0 0,-1 9 1,1-9-1,-3 10 0,3-10 1,0 0-1,-1 9 0,1-9 0,0 0 1,5 12-1,-5-12 1,13 16 0,-2-5 0,5 6 1,6 1 0,7 6 0,7 3 0,8 3 0,4 2-1,6 2 0,1 1 0,1 1 0,1-1 0,-1-1 0,-6-3-1,-5-4 0,-7-4 1,-5-3-1,-5-5 1,-6-3-1,-9-6 1,-3-2 0,-10-4-1,0 0 1,10 3 0,-10-3 0,0 0 0,0 0 0,0 0-1,0 0 1,0 0-1,0 0 0,0 0 0,0 0 0,0 0-1,0 0-1,0 0 0,0 0-2,0 0-4,0 0-11,0 0-9,-11-10-2,5 0 1,0-2 0</inkml:trace>
  <inkml:trace contextRef="#ctx0" brushRef="#br0" timeOffset="58134">1689 207 17,'0'0'13,"0"0"-3,0 0-1,0 0-3,0 0-2,-2-9-1,2 9 0,0 0-1,0 0 0,0 0-1,0 0 1,0 0 0,0 0 0,0 0-1,0 0 0,0 0 0,0 0 0,2 14 0,-1-3 1,0 1 0,0 6 0,0 3 0,1 6 1,-2 2 1,2 3-1,-5-2 2,5 1-2,-4-5 2,4 0-2,0-9 1,5-1 0,2-9-1,8-5-1,3-5 0,2-4 0,3-7 0,3-1 0,-3-5 0,1-1-1,-4 1 0,-3 0 1,-3 1-1,-1 2 0,-1 3 0,-1 2-1,1 2 0,0 4 0,-1 1 0,-3 2-1,1 4 1,1 4-1,-4 4 2,-2 3-1,-3 5 2,-2 2-1,-3 3 1,1 3-1,-3 1 2,0 1-2,0-5 1,1 1-1,3-4 0,0-4-1,4-2-2,-4-13-3,10 6-19,-10-6-5,6-18-2,-5 2 1</inkml:trace>
  <inkml:trace contextRef="#ctx0" brushRef="#br0" timeOffset="59165">2392 556 10,'-16'-1'16,"5"-2"2,-1 0-1,0-5-2,3-2-2,4-6-3,5 0-3,7-3-2,9-2-2,5 0-3,8 1 0,6 2-2,3 4 1,3 6 0,1 2 1,-5 7-1,-4 4 1,-6 4 0,-5 6 0,-8 3 2,-6 3-1,-6 0 2,-4 2 0,-6 0 1,1-1 0,-10-2 1,2-1 0,-6-8 0,2 1-1,-5-6 0,-1-1-1,-2-6 0,1-1-1,3-5-1,2-1-3,3 1-3,0-9-7,11 3-8,7-4-9,7-1-2,11-2 1</inkml:trace>
  <inkml:trace contextRef="#ctx0" brushRef="#br0" timeOffset="59566">2911 350 9,'-8'10'19,"3"5"0,-6-3 1,1 0-15,3 4-3,-1 0 1,3 3 1,-5 0 2,6 2 0,0 0 0,5 0 1,-2-1 0,8 1-1,4-6 0,8-2-2,6-7 0,8-4 0,1-8-2,3-4 0,-4-6 0,1-4 0,-7-2 0,-4 0 1,-12-2 0,-5 3-1,-6 3 1,-2 3-1,-1 4 0,3 11-1,-8-14-1,8 14-2,0 0-4,-12-11-6,12 11-11,11 4-7,-2-2-1,1-1 1</inkml:trace>
  <inkml:trace contextRef="#ctx0" brushRef="#br0" timeOffset="59936">3344 357 28,'0'0'23,"17"21"0,-13-8 1,0 4-18,1 5-4,-1 3 1,1 4 2,-3-2 0,3 1 1,-5-6 0,5 0 1,-2-6-1,7-4 0,3-11-1,10-5-1,6-9-2,8-3-1,4-7 0,3-2-1,2-1 0,-3 0-1,-4 3 1,-9 5 0,-7 5 0,-8 4 0,-6 6 0,-9 3-1,0 0 1,8 18 0,-7 1 0,0 4 0,0 3 0,2 7 1,1 1 0,2-2 0,0 0-1,2-7-2,2 0-6,-4-9-16,6-7-6,0-9-1,3-8 0</inkml:trace>
  <inkml:trace contextRef="#ctx0" brushRef="#br0" timeOffset="60387">4562 486 39,'21'0'26,"-6"-3"3,-15 3-2,8-16-19,-8 16-3,-12-12 2,-3 11-1,-10-1 0,-1 5-1,-7 1 0,5 4-1,-1 2 0,3 1-1,4 0-2,7 1-1,4-2 0,5-1 0,5 1-1,3-1 1,6 1-1,3 1 1,4 3-1,4 0 0,4 2-2,1 2 2,5 1 0,1 2 0,0 2 0,-2-1 0,-2 1 0,-4 1 1,-4-1 1,-6 0-1,-9 0 2,-7 1 0,-11-4 2,-4 3-2,-9-1 0,-5 0 0,-5 1-8,-6-4-25,-5-8 0,3-8-3,-2-7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56.96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109 55 28,'0'0'14,"1"21"-1,-3-11 0,4 6-10,-2 2-2,0 1-1,-1 1 0,-1 0 1,-4 1 1,-2 1 0,-2 2 0,-4 4 1,0 3 0,0 0 0,1 2-1,3 1 0,2-5-1,3 0 0,5-5-1,5-4 0,3-5 1,6-1-1,2-3 1,5-1 1,4 0-1,4-2 0,3 0 1,6 0-1,4 0 1,6-2-1,4 0 0,9-2 0,6-1 0,6-1 1,8 2 0,5-3 0,5 0 0,7-1 0,6-1 1,5-1-1,6-1 1,3 0-1,7-2 1,3 2-2,6 0 1,3 5-1,3 2-1,4 2 0,0 1 0,5-2 0,1-3 0,4-1 0,3-5 0,4-3 0,3-6 0,2-2 0,1 1 1,1 1-1,-1 2 0,0 5 0,-3 2 0,-2 3 0,-3-2 0,-5 1 1,-6-2-1,-6-1 0,-6-1 1,-7-2-1,-12-2 0,-7 1 1,-8 2-1,-9 1 1,-5 5-1,-7-3 0,-6 2 1,-5 0 0,-3-2 0,-8 1 0,-3-2 0,-8 0 0,-5-2 0,-5 2-1,-6-1 0,0 2 0,-3 1 1,-3-1-1,-1 2 0,0 0 0,-1-1 0,-2 1 0,1 0 1,-8-2-1,-4 2 0,0-1 1,-11 3 1,12-4 1,-12 4-1,0-12 1,-3 2-1,-1-7 1,-2-4-1,-2-6 1,-2-5-1,-3-3-1,1-1-1,-2-1-1,-3 4-11,-1-2-8,5 8-7,-12-5 1,4 11-2,-18-8 1</inkml:trace>
  <inkml:trace contextRef="#ctx0" brushRef="#br0" timeOffset="1211">3495 764 47,'0'0'19,"13"18"0,-12-4-2,7 10-11,0 4-3,4 10 1,-2 6 1,3 6 0,-2 7 0,0 4 0,0 3 0,-4 5 0,-1 0-1,-3-4-1,0-2 0,-2-7-1,0-6 0,1-8-3,-1-9-3,2-11-9,4-3-7,-7-19-5,0 0-1,-8-12 0,-4 2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5:40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0 144 3,'0'0'10,"0"0"-3,0 0-3,0 0-1,0 0-2,0 0 0,0 0 2,0 0 0,0 0 1,0 0 0,0 0 0,0 0 0,0 0 0,0 0 0,0 0 0,0 0 0,0 0 0,0 0 1,0 0 0,0 0 1,0 0-1,0 0-1,0 0 0,16-4-1,0 6-1,14 2 0,13 3-1,18-1 1,15 2 0,13 2 0,6 4-1,8-1 1,-1 3-1,-5-1-1,-9 1 1,-12-1-1,-15-1 0,-10-1 0,-8-3-1,-10-2-3,-5-2-8,-6-2-13,-9-8 1,-2-4-1,-12-6 1</inkml:trace>
  <inkml:trace contextRef="#ctx0" brushRef="#br0" timeOffset="490">842 0 9,'32'20'20,"6"-1"-2,12 4-3,7 3-3,10 3-4,10 1 0,6 2-4,3 3 0,-1-2-1,-4-1-1,-8-3-1,-5-2 1,-13-7-1,-12 1-1,-13-7 1,-7-5 0,-10-2 1,-13-7 0,0 11 1,-15-7-1,-14-1 0,-11 1 0,-12 0 0,-12 1-1,-13 0 1,-8 2-1,-7-2 2,-2 3-1,-1 1 0,6 5 0,4-2 0,10 6 0,7-4-1,10 2-1,14-3-1,9-2-2,14 0-4,1-6-7,11-2-13,9-3-2,0 0 2,-5-13-1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4:21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422 192 9,'0'0'9,"0"0"0,0 0-1,0 0-2,0 0-1,0 0-2,0 0-1,-3 10 1,3-10-1,-4 19 1,2-4-1,-3 5 1,3 6 1,-4 7-1,3 10 1,-4 6-1,0 12-1,-4 5 1,-1 3 0,-3 4 0,0-1 0,-1-5 0,2-3 0,-1-12 1,5-6-1,1-9 0,5-7 0,0-7-1,2-6-1,1-5-2,1-12-5,0 0-15,0 0-4,5-21 1,0-2 0</inkml:trace>
  <inkml:trace contextRef="#ctx0" brushRef="#br0" timeOffset="691">702 583 10,'0'0'13,"0"0"-1,2 13-1,-1-4 0,-2 5-1,0 5-1,-3 5 1,1 7-1,-3 1-2,-1 8 0,-1-1 0,2 6-2,-3-5-1,2 1 0,2-5 0,4-2-2,0-4 0,3-3-3,4-3-2,2-8-6,2-3-17,3-5-2,3-9 1,4-7 0</inkml:trace>
  <inkml:trace contextRef="#ctx0" brushRef="#br0" timeOffset="1061">996 878 6,'28'8'19,"-6"-11"-1,11 2-1,4-1-11,3-6-3,3 3 1,-5-3 1,0 1 3,-8-5-1,-5 2 0,-11-5 1,-4 3 0,-7-5-1,-2 4-2,-4-2-1,-1 3-2,-4 2 0,-1 1-2,-7 4 1,-5 6 0,-4 5 0,-3 5 0,-5 3 1,-2 6 0,-3 2 0,3 4 1,2 2 0,7 2 0,5-3 0,5 0-1,5-3 1,10 0-1,8-4 0,9-3-2,9-3-1,5-7-4,13 3-9,0-4-16,3-4-1,0-3-1,-4-3 1</inkml:trace>
  <inkml:trace contextRef="#ctx0" brushRef="#br0" timeOffset="1552">1827 821 14,'0'0'24,"-21"-9"1,9 3 2,-2 1-12,-3-1-6,0 6-3,-2 0-1,2 5-2,-1 1-1,4 3 0,5 3-2,2 2 1,9 3-1,8 0 0,6 1 0,4 2 0,5-1 0,1 1-1,1 0 2,-2-2-2,-1 1 0,-6 0 0,-3 1 1,-8 1 0,-1 1 0,-9 0 1,-8 1 0,-3 2 2,-13-2 0,-1 1 1,-10-3 0,-1-1 1,-8-2-1,3 0 0,-2-7 0,3-2-2,1-1 0,3-6-3,5 2-10,-1-8-20,-1-6 1,1 0-3,-2-7 2</inkml:trace>
  <inkml:trace contextRef="#ctx0" brushRef="#br0" timeOffset="2433">0 1300 21,'0'0'15,"0"0"-1,9 7-4,-9-7-4,0 0-2,16 12-2,-7-6 1,8 0 0,7 5 1,11-2 1,9 3-1,11-1 1,16 3 1,15-4 0,20 4-1,14-4-1,15 2 0,5-5 0,11-1 0,3-3-1,-4-1-2,-12-1 1,-12 0 0,-20 0-1,-13 2 0,-19-1 0,-17 2-1,-17 2-1,-10-2-1,-6 2-5,-13-2-3,-11-4-10,0 0-9,-8 10 2,-13-10 0</inkml:trace>
  <inkml:trace contextRef="#ctx0" brushRef="#br0" timeOffset="15242">2236 989 11,'-7'10'17,"7"-10"0,12-5 0,6-5-1,6-6-1,12-3-3,7-9-2,13-3-4,5-6-3,7-3-2,3 0 0,-5 2-2,-4 3 0,-7 4 0,-9 7-4,-12 3-5,-6 7-8,-4 7-7,-12 0-1,2 6 1</inkml:trace>
  <inkml:trace contextRef="#ctx0" brushRef="#br0" timeOffset="15852">2771 393 5,'-11'-3'16,"11"3"-4,0 0-3,0 0 1,0 0-2,21 2 0,2-2-1,10-2 0,6 1-1,5-2-2,3-1-1,-1 1-2,-4 2 0,-6 0-1,-8 2 0,-9 3-1,-8 3 1,-6 2-1,-3 3 1,-2 4-1,-3 1 1,0 3 1,-2 2-1,-1 2 1,-5 1 1,-3 1 2,-5 1 0,-8-2 0,-2 4 2,-5-4-2,2 1 1,1 0-6,9 2-21,5-7-3,16-3-2,4-6 1</inkml:trace>
  <inkml:trace contextRef="#ctx0" brushRef="#br0" timeOffset="16493">2257 1753 17,'0'0'22,"0"0"-1,0 0 2,18 9-12,-2-7-5,13 5 0,8 3 1,16 7-1,6 5 0,13 10-1,5 5-2,5 8-2,1 3-1,-4-1 0,-9 1-2,-10-6 1,-6-4-3,-13-11-8,-5-12-11,-4-4-4,-9-14 1,-1-2 0</inkml:trace>
  <inkml:trace contextRef="#ctx0" brushRef="#br0" timeOffset="16834">3091 1905 17,'0'0'22,"0"0"2,0 0 0,0 0-14,0 0-5,-9-3 0,9 3 0,0 11-2,2 1 0,3 1 0,3 5-1,6 4 0,3 2 0,5 4-1,5 3 0,-1 2-1,1-1-1,-5 0 0,-4 0 0,-6-2 0,-3-1 0,-10-2 1,-8-1 0,-5-2 1,-7-2 1,-5-2 1,-4-2 0,-5-5 0,-2 1 0,-2-6-1,0-4-4,4-6-21,4-3-3,2-13-4,10-7 2</inkml:trace>
  <inkml:trace contextRef="#ctx0" brushRef="#br0" timeOffset="17475">3503 134 0,'4'11'12,"-4"-11"2,0 0-9,-12 18 0,3-1 2,1 7 1,-6 5 2,2 8 0,-6 2 1,5 3-1,-3 2-3,5-1-2,3-7-2,4-6-1,2-9-1,3-7 0,-1-14 0,12-8-1,-4-16 0,-2-13 1,-2-7-1,-2-8 2,-3-4-1,1 0 0,-5 2 1,2 9 1,-1 5-1,3 14 1,1 5-1,1 7 0,-1 14 0,4-11-1,-4 11-1,0 0 0,14 20-1,-9-3 1,2 6-1,-1 8-1,4 7 2,0 7 0,1 4 0,5 0 0,2 2 1,3-2-1,3-5 1,3-6 0,2-9 0,4-9 0,2-8-2,-2-13 0,0-12-2,-4-12 1,0-10-1,-5-12 1,-2-10 0,-7-5 1,-4-2 0,-2 3 3,-4 4-1,1 7 1,-4 9 0,2 10-3,3 12-5,-1 10-11,-6 9-9,18 6 1,-9 4-1</inkml:trace>
  <inkml:trace contextRef="#ctx0" brushRef="#br0" timeOffset="18466">3717 1981 15,'0'0'22,"-12"-6"-1,12 6 0,2 13-8,0-2-12,0 7 0,3 7-1,-2 6 1,1 9-1,3 8 1,1 5 1,2 2-1,1-2 0,2-2 0,1-5 1,1-5 2,1-12 1,3-4 2,-3-17 0,5-6 1,-3-17-1,6-7 0,-1-16-1,5-8-1,-2-10-3,1-4-1,2-3 0,0 3-1,-1 4 0,0 4 0,0 10 0,-4 9-2,1 9-2,-6 2-12,-2 8-14,-2 3-1,-12 1 0,-4-1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5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10,'0'0'18,"0"0"-7,0 0-4,-13 10 0,13-10-4,-7 14-8,10 0-9,-3-14-1,10 14-4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5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0-9 39,'27'8'29,"-10"-2"3,-7-3-4,-10-3-15,0 0-9,0 0-9,0 0-8,0 0-10,12-3-7,2-3 0,6 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5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0,'22'-4'18,"-2"5"4,-8 1-3,-12-2-4,13 1-2,-13-1-5,0 0-7,6 11-20,10-4 1,-1-14-5,12-2-1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6.0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64,'16'27'32,"-2"-10"-3,-4-11-5,1 0-34,-11-6-12,0 0-8,4 11-1,-4-11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06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36,'16'7'24,"-1"2"-2,-15-9-14,12 9-23,-12-9-5,9 9-3,-9-9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53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0 494 20,'0'0'16,"0"0"0,0 0-2,9-13-3,4 8-3,5-1-3,6 1-3,10-2 0,5 0-1,10 0 0,4 3 1,4-1 0,7 1-1,-2 1 0,0-6 0,-5 8 0,-4-5 0,-9 5 0,-8 1-1,-7-1 0,-11-5-2,-5 4-4,-13 2-6,5-12-6,-5 12-4,-13-26 1,6 3-1</inkml:trace>
  <inkml:trace contextRef="#ctx0" brushRef="#br0" timeOffset="371">485 0 11,'17'10'11,"6"1"-2,4 0 0,7 1 0,10 2-2,1 0 0,7 4 0,4-1-2,0 0 0,-2 1 0,-4 0-2,-5 0-1,-10 0-1,-3 1-1,-12-2 1,-6 2-1,-7-1 0,-6-1 1,-4 4 0,-6-3-1,-4 3 2,-5 2 0,-3-1 0,-8 3 0,-4-1 1,-6 1 0,-9-2 1,1 3 0,-3-4-1,1-1-1,-2 0 1,7-1 0,8-1-2,5-2 1,7-2-1,8-3 0,7-2 0,9-10 1,-9 12 0,9-12 0,0 0 0,0 0 1,0 0-1,0 0-2,3-11-2,-1-3-4,4 1-11,-4-5-10,-1-6-2,0-2 0,3-5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8:51.6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25 221 4,'0'0'6,"-16"4"-2,16-4-1,0 0-1,-10 8 0,10-8 1,0 0 1,0 0 3,10 12 1,2-7 2,8-3-1,9 1 1,11-2-1,9 2 0,13-3-2,4 1-3,9-1-1,3 0-1,1-1 0,-2 2-1,-6-2 0,-4 0-1,-10 1-2,-5-3-7,-9-2-15,-3 0 0,-13-7 0,-1-3 0</inkml:trace>
  <inkml:trace contextRef="#ctx0" brushRef="#br0" timeOffset="370">782 15 5,'9'5'13,"4"-5"-4,2-1-1,9 1 1,5 0 1,10 2 0,5 0 0,8 6 1,3-3-2,3 7-4,0 1-1,-3 4-3,-6 0 0,-10 5-1,-9 1 0,-8 3 0,-14 2 0,-10 2 0,-11 2 1,-11 1 1,-11 3 0,-7 1 1,-10 0 0,-4 1 1,-5-5 0,-2 0 0,-3-3 0,6-2-1,0-4-1,11-4 0,5-5 0,5-2-1,5-3-1,9-6-5,9-3-13,7-6-9,5-12-1,4-8 0,5-15 1</inkml:trace>
  <inkml:trace contextRef="#ctx0" brushRef="#br0" timeOffset="5728">-2 291 7,'0'0'10,"-5"-10"-1,5 10 0,0 0-2,9-3 0,-9 3-1,14 0 0,-2 0 1,1 2-1,8-1-1,4 2 1,5 0-2,6 3-1,7-3 0,6 2 0,5-2 0,2 1 0,7-5 1,2 0 0,2-6 0,2 1-1,-4-4-1,-1 1 0,-6 0-1,-3 1 0,-6 1-2,-6 2 1,-7 3 0,-6 1 0,-4 1 0,-7 1 0,-3 0 0,-7-1-1,-9 0-7,11 3-15,-11-3-3,-7-17 1,-6 0-1</inkml:trace>
  <inkml:trace contextRef="#ctx0" brushRef="#br0" timeOffset="6219">1089-6 11,'0'0'19,"-12"-15"1,12 15-7,0 0-5,0 0-3,0 0-4,0 0-2,0 0 1,15 13-1,-4-5 2,6 2 0,2 2 0,6 2 0,7 2 0,3 2 0,4 2 0,6-2-1,-2 2-1,-2 0 1,-1-3 0,-9 0 0,-3-2 1,-8-2 2,-2-1-2,-10-3 1,-8-9 0,5 18 1,-12-8 0,2 1-2,-6 3 1,-5 0-1,-7 2 0,-8 3 0,-6 3-1,-10 2 1,-3 1 0,-17 1 0,-2 2 1,-6 0 1,-4 3 0,-2-4 0,7 1 0,0-5 0,10-1 1,11-5-2,11-3 0,9-4 0,12-4-2,11-2 1,10-4-1,-12 4 1,12-4-1,0 0-1,0 0-1,0 0-5,10-4-11,-10 4-9,8-10 1,-4-5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19:02.9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62 270 9,'-23'4'16,"7"3"-3,1-3-2,6 0-2,9-4-1,0 0-2,22-5-1,3-4-1,6-1 1,8-7 0,5 2 0,6-5 0,-3 2 0,-3 1-1,-2 2 1,2 3-3,-5 4 1,-4 3-2,-7 3 0,-7 4 0,-1 5 0,0 2 0,-6 5-1,-9 2 2,3 4 0,-3-2 1,5 4 0,6-2 1,8-2-1,18-7 1,14-1-1,9-8 0,9-2-2,0-3 0,-1-2-1,-6-3 0,-8 2 0,-19 3-1,-11 2 0,-11 3 1,-7 3 1,-11-5 0,17 17 0,-9-5 0,7 3 1,1 2-1,7 1 1,4-1-1,2-2-1,4 1-2,-1-7-5,7 2-11,-7-6-11,-1-7-2,-2-6 1,-4-11-1</inkml:trace>
  <inkml:trace contextRef="#ctx0" brushRef="#br0" timeOffset="551">1812 0 19,'6'17'18,"-4"-3"0,4 3-7,1 5-8,-2 3 1,4 5 1,-5 4 2,6 4 0,-4 2 0,1 3 0,-1-2 0,1 1-2,-1-2-1,0-1-2,-2-5 0,-1-5-1,-2-7 0,1-3 0,-2-7 0,0-12 0,0 0-1,-9-3-1,0-16 0,-3-11-1,-1-9-1,-6-8-1,0-8 0,-4-6 1,2-1 0,0 3 1,2 4 1,-1 10 0,4 9 2,3 8-1,5 10 1,8 18-2,0 0 2,11 4-1,10 16 0,7 5 1,7 4 0,7 6 1,6 1 0,5 3 0,1-2-1,3-2 1,-6-5 0,-1-2-2,-7-1 1,-6-7 0,-7 0 0,-6-6-1,-8-2 1,-6-3 0,-10-9 0,4 11 1,-4-11 0,-17 11 1,-2-5 1,-2 6 0,-12-1 0,-4 7 1,-11-1-1,2 2 0,-11 1 0,0 2-1,1-4-1,8-1 0,4 0-2,8-5-3,11 4-2,2-8-7,18 1-18,5-9-1,17 2-2,-3-11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45.35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8 1444 6,'-3'12'6,"3"-12"-3,-5 11 2,5-11 1,0 0 2,3-11 2,4-3 0,0-12 0,12-7-1,2-15-2,10-9-1,4-14-3,9-8-1,3-9-1,4-3-1,0 1-1,-1 4 1,-1 7 0,-7 7-1,-2 10-4,-10 8-6,2 17-6,-13 1 0,0 14 0,-15-2 0</inkml:trace>
  <inkml:trace contextRef="#ctx0" brushRef="#br0" timeOffset="377">362 398 3,'0'0'13,"18"-5"-1,-3-14 1,17-4-7,2-7-4,8-8 0,5-1 1,2-4 1,0-2 0,0 6 0,-5 2-1,-7 9 1,-7 5-1,-5 7 1,-6 5-2,-5 9 2,-14 2-2,16 9 1,-11 3 0,-3 4 1,-1 4-1,-1 5 1,0 3-1,-1 1 0,-2 5-1,-2 1-1,0 2-2,-2 4-5,3 5-10,-9-6-5,4 8 0,-18-9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24:0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520-8 17,'0'0'15,"1"-10"0,-1 10-1,0 0-2,0 0 1,0 0-3,0 0-3,0 0-1,0 0-3,-11 12-1,0 5-1,-4 8-1,-4 9 0,-3 8 0,-6 12 1,-5 10-1,-3 8 1,3 6-1,0 2 1,4 0 0,5-3-1,6-5 1,7-9 0,7-12-2,5-11 1,1-10-1,2-11-1,0-9-5,-4-10-5,4-16-4,-6-8-2,-4-7-2,3-7-1</inkml:trace>
  <inkml:trace contextRef="#ctx0" brushRef="#br0" timeOffset="341">40 523 23,'-11'-1'15,"11"1"0,-11 2 1,11-2 1,23-2-4,7 3-2,12-4-4,15 4-1,12-3-1,11 1-1,7-1-1,-3 1-2,-7-1 1,-10 1-1,-17-1 0,-13 1 0,-16-1-2,-21 2-2,0 0-8,0 0-13,-13-11-4,13 11 0,-12-15 1</inkml:trace>
  <inkml:trace contextRef="#ctx0" brushRef="#br0" timeOffset="681">865 604 14,'0'0'19,"-21"-10"-4,16-5-7,4-3-1,6-7 0,5 1-1,5-6 1,8 4 0,0-5 0,6 9-1,-3-1 0,3 10 0,-3 6-1,1 3-2,-3 8-2,-1 6-1,-2 8 0,-3 2 0,-4 6 0,-2 1 1,-4-1 0,-3 5-1,-2-7 2,-3-2 0,-1-4 0,-2-3 1,3-15-1,-17 16 0,3-15 1,-4-1-1,-6-6 0,-3 0-1,-4-1 0,-1-3-1,2 0-1,1-4-5,8 2-8,6-3-8,12-1-6,14 1 1,11-3-1</inkml:trace>
  <inkml:trace contextRef="#ctx0" brushRef="#br0" timeOffset="1132">1632 408 20,'-8'10'15,"8"-10"-3,0 0-1,-8 13-1,8-13-3,-4 13-2,6-3 0,-4 1-1,5 4 0,-1 4 0,1 3-1,1 3 0,1 5 0,-1 0-1,3 3 1,-2 1-1,0-2-1,-2-3 1,1-4-1,-2-5 0,2-4 1,-2-6 1,-2-10 1,0 0 0,0 0 0,0 0 1,-14-8-1,4-11 1,0-1-1,0-8 0,3-3-1,3-4-1,9 1-1,5-1 1,11 3-1,8 5-1,8 5 0,9 5-1,4 5 0,2 7 1,1 3-1,-2 5 0,-6 2-2,-3 6-2,-13-2-7,-4 6-13,-10 1-4,-6 1-2,-8 0 2</inkml:trace>
  <inkml:trace contextRef="#ctx0" brushRef="#br0" timeOffset="1853">0 1173 11,'0'0'10,"0"0"0,0 0 1,0 0 1,0 0 1,0 0-2,12 6 1,-1-5-1,7-4-2,13 2-1,11-2-1,16 2-2,17-1-2,19 1 0,21 0-1,18 2-1,16-1 0,9 2 0,8-1 0,1-1 0,-4-2 0,-6 0 0,-16 0 0,-13-1 0,-21-2 0,-18 2 0,-20 0 0,-14 2 0,-16 0 0,-12 0-1,-12 1-1,-15 0 1,0 0-1,0 0 0,0 0-3,-19 3-5,-1-2-19,-7 1-2,-6-6 1,-7-2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27:08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1117 121 5,'0'0'9,"0"0"-1,0 0-1,0 0-1,0 0-1,-11-14 0,-7 5-1,-10-2-1,-5-1 0,-11-2 0,-11-1 0,-8 0 0,-7 2 0,-4 2 1,-2 5-1,-1 4 0,-2 7 1,4 6 0,1 10 0,6 7-1,4 8 1,8 6-1,10 7-1,7 3 0,6 5 0,13 0-1,10 2 0,6 2 1,12 2-1,7-2 1,12-2-1,15 0 0,17-3 1,9 1-1,16-6 1,13-9 0,15-6-1,3-13 1,6-7-1,-1-15 1,6-8 1,-17-17-2,-8-10 1,-15-13-2,-15-8 1,-11-10 0,-7-4-1,-26-1 1,-16-6-1,-7 4 0,-11 4 0,-11 3 0,-10 5 1,-8 7-1,-17 6-1,1 8 1,-9 8-1,-3 7-1,-2 7-2,-1 12-3,-1 3-6,4 10-7,6 4-7,4 4 1,4 2 0</inkml:trace>
  <inkml:trace contextRef="#ctx0" brushRef="#br0" timeOffset="761">459 295 14,'0'0'16,"10"0"-8,-10 0-1,0 0-2,0 0-2,0 0 0,0 0 1,0 0 1,3 9 0,-3-9 1,0 0-1,0 0 2,0 0-3,0 0 0,0 0-1,0 0 0,0 0-1,0 0-1,0 0 0,0 0 1,0 0-1,0 0-2,0 0-4,0 0-4,10-1-7,-10 1-1,20-2-1,-6 1-2</inkml:trace>
  <inkml:trace contextRef="#ctx0" brushRef="#br0" timeOffset="1182">875 370 5,'9'0'13,"1"0"0,6 0 0,-2 0-1,6 1-2,-5-2-1,0 3-1,-3-2 0,0 3-1,-2-3-2,-10 0 0,11 2-1,-11-2 0,0 0-1,0 0 1,0 0-1,0 0 0,0 0-1,-4 10-1,4-10 0,0 0 0,0 0 0,-10 6-2,10-6-1,0 0-5,0 0-12,15-3-9,-15 3 1,15-8 1</inkml:trace>
  <inkml:trace contextRef="#ctx0" brushRef="#br0" timeOffset="1813">444 703 5,'0'0'13,"0"0"1,0 0-2,0 0 1,0 0-1,12-4 0,1-5 0,6 2-3,4-5-2,4 3-1,-3-3-1,2 4-1,-4 0 0,0 5-1,-6 3-1,-5 5 0,-11-5-2,14 21 0,-8-6 0,5 4 0,0 1 1,3 3 0,-1-1 0,4 0 0,1-2 1,0-1-1,-3 0 1,-1-2-1,-4-1 0,-3 0 0,-1-4 0,-2 2 0,-3-5 0,-1-9 0,2 13 0,-2-13 1,0 0-1,0 0 0,0 0 0,0 0-1,0 0-4,0 0-8,13-13-16,-3-4-3,5-4 1,2-9 0</inkml:trace>
  <inkml:trace contextRef="#ctx0" brushRef="#br0" timeOffset="2614">442 350 3,'-9'-9'11,"9"9"-1,0 0-2,0 0 0,0 0 0,0 0 0,0 0 0,0 0-1,0 0 0,10-8 1,-10 8-3,9-3-1,-9 3-2,0 0-1,11-8-1,-11 8 0,0 0 0,0 0 0,0 0 1,0 0 0,-11 12 1,11-12 0,0 0 1,-10 11 0,10-11 0,0 0 0,0 0-1,0 0 0,13-6-1,-1-1 0,4 2-1,-1-2 0,1 3-1,-4-3 1,1 5-1,-13 2 0,0 0 1,5 9-1,-5-9 1,-15 15-1,15-15 1,-14 15 0,14-15 1,-13 11 0,13-11 0,0 0 1,0 0 0,0 0 0,0 0 1,0 0 0,-12 6-1,12-6 0,-11-4 0,2 2-1,9 2 0,-17-6-1,17 6 0,-14-5-2,14 5-2,0 0-2,0 0-8,20-3-12,6 0-2,4-4 1,5-5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27:13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971 41 13,'-23'-7'18,"-5"-4"-1,1 4-10,-2 2 1,0-2-1,0 6 0,-2-1-1,-1 4 3,0-1-2,0 7 0,-3-1-1,1 4-1,-5 5-2,1 4-1,-4 4 1,0 5-1,-4 5 1,-2 5 0,3 6 0,-1 4 0,2 2 1,2 2-1,3 3-2,3 1 1,6 2-1,5 2 0,4-1 0,5 4-1,7 2 1,6 4-1,6 0 1,8 0 0,7-2 0,6-2-1,7-5 1,4-2-1,12-8 0,1-9 1,6-7 0,3-6-1,8-7 0,8-5 0,6-6 1,7-10 0,1-3-1,9-8 1,2-4-1,1-4 0,-5-6 1,-3-6-1,0-8 0,-7-6 0,-11-10 1,-1-2-1,-10-7 0,-8-5 1,-8-7-1,-12-2-1,-15-3 0,-10 0 1,-20 1 0,-18 0 0,-16 2 0,-15 4 0,-12 5 0,-7 5 1,-12 5-1,-11 8 1,7 8-2,-9 9-1,8 11-5,-4 2-6,4 11-16,1 10-2,3 7 1,11 6 0</inkml:trace>
  <inkml:trace contextRef="#ctx0" brushRef="#br0" timeOffset="851">356 453 26,'0'0'21,"6"10"-1,-6-10-1,17 5-19,-3-3-1,-2 2-1,2-1 1,-3 1 1,-11-4 0,12 4 3,-12-4 1,0 0 1,0 0 1,-9 10 1,0-6 1,-3-5 0,12 1 0,-20 3 0,20-3-3,-13 1-1,13-1-1,0 0-2,11-5-2,-11 5-1,18-4 0,-9 2-1,-9 2-2,18-6-9,-18 6-13,11-9-2,-1 6 2,-1-6 0</inkml:trace>
  <inkml:trace contextRef="#ctx0" brushRef="#br0" timeOffset="1202">775 361 41,'4'10'23,"-4"-10"0,0 0-2,0 0-14,0 0-9,0 0 2,0 0 0,0 0 2,0 0 1,0 0 2,0 0-1,11 4 0,-11-4-2,18 8-2,-18-8 0,21 14-1,-9-5 1,-2 3-1,3 1 1,-2-1 0,1 2-1,-3-3 1,1-1 1,-10-10 0,8 16 1,-8-16 1,-11 4 1,-1-8 0,-2 2 0,1-3-1,-1 1 1,2 0-2,2 1-2,10 3 0,0 0 0,-1-9-2,1 9 1,17-5-1,-4 2 1,-1 1 0,4 0 0,-3 3 0,4 2 1,-1 4-1,1 1 1,-2 3-1,-3 0 1,-1 0-1,-3-1 0,4 1-1,-12-11-8,1 9-17,-1-9-2,-13-2 1,4-5-1</inkml:trace>
  <inkml:trace contextRef="#ctx0" brushRef="#br0" timeOffset="1883">439 794 2,'0'0'12,"0"0"-5,3 9-6,-3-9 2,0 0 4,3 14 3,-3-14 3,3 13 0,-5-3 0,0 2-1,-1 1-2,2 6-2,-4 0-1,10 4-2,-3 0-1,7 3 0,10-1-1,7 0-1,5-1-1,7-1 0,9-5 0,-3-3 0,1-5 0,-2-5 1,-6-6 1,-4-2 2,-6-9 0,-1-2 0,-5-5 0,-2 0 0,-4-3-1,3 3-2,-6 0-1,2 5 0,-4 3-1,-10 11-1,10-14 1,-10 14-1,0 0 0,0 0 0,0 0 0,0 0 0,0 0-2,0 0-4,0 0-12,0 0-12,0 0-1,-10-10 1,-3-14-1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29:31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1411 129 3,'-10'-10'14,"-6"0"0,-3-1-2,-3 0-2,-7 1-1,-5-3-2,-7 1-1,-4-2-2,-4 3-2,-2 2 0,-2 2 0,0 0-2,1 5 0,1 2 0,-1 3 0,2 4 0,4 0 0,-2 5 1,0 3-1,2 2 0,-2 5 0,3 3 0,3 4 0,1 6 0,-1 4 0,1 4 0,-1 6 0,0 5 1,3 2 0,2 3 0,0 3 0,5 1 1,5 1-1,5 0 1,12 1-1,6-3 1,7-3-1,9 0 0,7-4-1,7-3 1,6 0 0,3-6-1,7-3 1,7-6 0,4-2 0,5-8 1,7-5 1,5-10-1,3-6 0,7-9 1,0-6-1,0-10 0,4-9-1,-4-8 0,-3-7-1,-4-7 0,-3-6 0,-5-8 0,-5-5-1,-7-1 0,-6 0-1,-6-2 1,-4 5-1,-5 2 1,-4 6-1,-4 5 1,-5 5 1,-4 4-1,-6 1 1,-9 5 0,-7-1 0,-10 3 0,-11-1 1,-10 1-1,-7 2 0,-12 4 0,-8 4-2,-6 5-2,-7 5-5,-2 8-12,-3 10-2,-4 3 0,0 9-1</inkml:trace>
  <inkml:trace contextRef="#ctx0" brushRef="#br0" timeOffset="1272">697 1346 4,'-39'5'6,"-2"6"-1,-10 6-2,-6 7 0,-6 4 1,-2 10-1,-2 4 1,0 6 0,6 3 0,4 4-1,13 2 1,6-1 0,11 0-1,10 0 1,13 3-1,10 1 0,16 3-1,10 0 1,11 1-1,10-1 0,9-3 0,13-3 1,4-11 0,4-8 2,5-10 0,4-14-1,4-10 0,2-13-1,3-10 0,-4-17 0,1-11-2,-1-14-1,-7-5-1,-11-6 1,-8-5 0,-13-1 0,-11 2-1,-12 1 1,-11 7 0,-13 5 0,-9 3 0,-11 4 0,-11 5-1,-11 4 2,-9 5-1,-11 7 0,-10 8 0,-10 9 0,-10 11-1,-10 13-2,-10 10-6,-8 13-9,-5 12-4,-8 8 0,7 8-1</inkml:trace>
  <inkml:trace contextRef="#ctx0" brushRef="#br0" timeOffset="2043">1215 2596 7,'-32'-18'13,"-2"-1"-2,-9 0-1,-4-1-2,0 1-2,-6 3 0,-2 6-2,-3 1 0,-2 7 0,-5 8 0,-2 3 0,-4 8 0,-1 7-2,4 5-1,4 4 0,3 3 0,6 4-1,6 2 1,10 4 0,8 4 1,8 1-1,8 6 0,4 2 0,12 6 0,9 4 0,6 4 0,9 1-1,6-1 1,4 0 1,8-4 0,3-1 0,3-5 1,5-3 0,6-9 0,3-4 1,8-11 0,9-8-1,5-7-1,11-10 0,2-11-1,3-4 0,3-10-1,2-2 0,-3-7 0,-3 1 0,-5-4 0,-5-3 0,-6-2 1,-5-7-1,-5-6 1,-7-10-1,-10-7 0,-9-10 0,-11-8-1,-12-6 1,-11-3-1,-10 1 2,-13 4-1,-10 4 0,-10 7 0,-10 8 0,-7 8 1,-10 8-1,-9 5 0,-7 8 0,-10 6 0,-5 9 0,-13 8 0,-7 11 0,-10 9-1,-9 8-2,-9 13-10,-10 8-13,-10 3-2,-6 3 1,-7-6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58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28 731 2,'0'0'15,"0"-11"-6,0 11-1,0 0 0,0 0-1,0 0-3,-5-10 0,5 10-1,0 0-1,0 0-2,14-3 0,-14 3 0,15 0-1,-5 2 1,-10-2 0,11 11 0,-10-2 0,-3 1-1,-3 2 2,-4 0-1,1-1 1,-1 0 1,-1-4 0,1-2 2,9-5 0,-14 2 0,14-2 0,0 0 1,0 0-2,-10-9-1,10 9-1,0 0-3,0 0-6,-1-11-7,1 11-7,0 0 1,0 0-1</inkml:trace>
  <inkml:trace contextRef="#ctx0" brushRef="#br0" timeOffset="480">431 178 1,'0'0'14,"0"0"-12,0 0 1,0 0-1,0 0 2,-50 50 0,50-50 1,-29 58-1,15-20 0,4 8 1,2 0-2,3 4 0,7 0 0,6-3 0,6-4-1,9-9 1,8-10-1,4-16 1,7-8-1,-2-14 0,2-16 1,-42 30-1,72-88 1,-48 36 0,-8-3-1,-9-1 0,-10 1 0,-8 4-1,11 51 0,-41-73-1,41 73-1,-55-49 0,55 49-1,-57-7 1,57 7 0,-56 33 0,56-33-5,-54 66-4,35-20-5,-1 6-4,8-4-1</inkml:trace>
  <inkml:trace contextRef="#ctx0" brushRef="#br0" timeOffset="1171">930 43 5,'50'-19'7,"-50"19"-1,55-16-1,-55 16 0,48-6-2,-48 6-1,0 0 0,43 17-1,-43-17 0,0 0 1,21 54-1,-21-54 1,1 56 0,-1-56 2,-11 63-1,11-63 2,-22 69 0,22-69-1,-39 70 2,18-35-2,0-3 1,2-1-3,6-5 2,3-5-1,10-1-1,16-6 1,13-5-1,16-4-1,12-6 0,11-1-4,3 0-6,4 2-12,0-3-1,-14-3-1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47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143 228 3,'-6'-11'11,"6"11"-3,0 0-2,0 0-2,0 0-1,0 0-3,0 0 0,0 0 0,0 0 0,2 10 0,3 2 0,2 7 1,0 6 0,2 11 1,0 7 0,1 7 0,2 6 0,-2 4 0,1 4 0,1-1 1,3 0-1,2-1 0,2-5 0,2-5-1,-1-4 1,-2-7-1,-2-7 0,-3-6 1,-5-7-2,-4-8-3,-4-13-8,0 0-7,-15-9 0</inkml:trace>
  <inkml:trace contextRef="#ctx0" brushRef="#br0" timeOffset="441">0 700 8,'0'0'10,"19"-20"-7,-5 6 1,5-4 0,3-1 0,7-3-1,7-2 0,5-1-1,5-3 0,5 1-1,0-2 2,-1 5-2,-4 4 1,-7 3-2,-8 3-3,-8 6-7,-7 9-6,-16-1 0</inkml:trace>
  <inkml:trace contextRef="#ctx0" brushRef="#br0" timeOffset="802">450 732 3,'9'-10'4,"4"5"1,6-4 1,4-2 1,5 3 0,3-5 0,3 4 0,-1-2 0,-1 3-2,-4 3 0,-4 5-2,-6 5-1,-1 5 0,-6 3-1,-2 5 0,-3 3 1,-1 4-1,-3 3 0,-1 2-1,0 0 1,-2 3 0,-1-3 0,-1-2-1,-3 0 1,-3-2 0,-2-3 0,-4-2 0,-2-4 2,-3-4-2,-2-2 1,2-5 0,-1-5 1,3-3 0,1-8-1,6-1 1,3-6-1,5 0 0,7-5-1,7 1-1,6-2 0,8 1 0,4 2-2,2 3 1,4 1-1,1-1-1,2 5-6,-2-1-12,-4-2-2,1-3 0,-6-4 1</inkml:trace>
  <inkml:trace contextRef="#ctx0" brushRef="#br0" timeOffset="1332">984 186 12,'0'0'13,"0"0"-12,2 10-1,-2-10 0,12 21 2,-3-5 0,2 5 2,3 3-1,2 6 2,1 5-1,0 6 1,2 6-1,0 5 0,-3 4-1,0-2 0,-3 2 0,-3-5-1,-1-5 1,-2-7-1,-2-8 1,-1-10 0,0-5 2,-4-16-1,10 3 0,-1-16-1,4-7 0,-1-7 0,2-2 0,-1-2-1,0 1 1,-2 0-2,1 7 1,-6 5-2,-3 8 1,-3 10 0,0 0-1,10-8 1,-10 8-2,13 1 1,-13-1-1,16-1 1,-6 1 0,-1 1 0,0 0 0,-9-1 0,13 2 0,-13-2 0,0 0 0,11 9 1,-11-9-1,5 9 0,-5-9 0,4 20 1,0-6-1,-2 4 1,0 5-1,-1 4 1,-1 1-1,-2 1 1,-1-1 0,-3-4 1,0-2 0,-1-3-1,-1-4 1,-5-5 0,-1-1 0,-5-4 0,1-2 0,-4-2-1,-1-1 0,1-2 0,2-2-1,4-2-3,2-4-1,14 10-3,-10-25-6,19 8-7,2-6-8,5-8 2,4-7-1</inkml:trace>
  <inkml:trace contextRef="#ctx0" brushRef="#br0" timeOffset="2083">1627 0 4,'0'0'15,"0"0"0,0 0-10,14 8-2,-8 8 0,1 5 2,1 7 0,1 8 1,-2 9-1,1 7 1,-2 6-2,-1 9 1,1-4-1,0 2-1,-1-3-2,3-8-4,5-6-8,2-13-7,5-21-3,8-8 0</inkml:trace>
  <inkml:trace contextRef="#ctx0" brushRef="#br0" timeOffset="2374">2026 461 17,'22'2'8,"2"-5"0,6-4-1,3-4-1,1-5-2,0-1-1,-3-4 0,-4-2 0,-7-1 1,-4 0 0,-8 0 0,-5 3 0,-6 1 0,-3 4 0,-4 1 0,-3 7-1,-3 4-1,-4 5 0,-4 6-1,0 9 2,-5 5-1,1 8 0,-3 5 1,2 6 0,0 3-1,4 2 0,5-2 0,7-2 1,5-6-2,9-4 1,7-8 0,11-2 0,10-4 0,10-5-1,5-7 1,8 2-1,4-5 0,2-1 0,-2-1-2,-5-1-1,-4 1-5,-12 0-16,-2-2-4,-6-5 0,-14-7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51.7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-1 276 2,'0'0'4,"0"0"0,0 0-2,-6 14-1,11-1 0,4 7 0,5 4 1,1 7-1,5 7 1,3 4 1,3 7-1,0 1 0,-2 1 0,0-2 0,-4-1-1,-1-5 1,-2-4-1,-4-7 1,-2-8-1,-1-7 1,-1-4 0,1-7 2,0-8 0,3-7 1,-1-8 0,4-14-1,-2-9 1,3-3-1,-2-15-1,1-5 0,-3-11-1,-2 2 0,-3-9 0,-1 9-1,-3-2 1,0 8-1,-1 7 0,-2 12 0,0 8-1,0 12-1,-1 12-2,0 15-5,0 0-5,-4 16-7,-4 7-1,-1 3 0</inkml:trace>
  <inkml:trace contextRef="#ctx0" brushRef="#br0" timeOffset="2003">251 1420 5,'0'0'11,"0"0"-1,0 0-2,0 0-1,0 0-2,0 0 0,10 9-2,-6 8-1,1 8 0,2 6-2,2 8 2,1 8-1,0 4 1,-1 1-1,-1-1 1,-2-2-1,0-5 0,-2-5 0,-3-8 0,1-7 0,-1-7-1,1-4 1,-2-4 1,0-9-1,0 0 1,6-12 0,-5-7-2,-1-7 0,-1-10-1,-3-9 0,0-10 0,-2-4-1,-1-2 0,-1 1 1,2 5 0,0 8 1,2 8 0,0 11 0,2 8-1,2 10 0,0 10 1,0 0-1,11 23 0,-5-1 0,3 9 1,4 6 0,3 8 0,3 3 0,7 1 0,4 0 1,5-3-1,5-5 1,3-7-1,2-5 1,1-8-1,0-6 1,-5-6-1,-4-4 1,-4-6 1,-3-6-1,-4-5 1,-4-7 0,-5-6 0,-4-6 1,-3-4 1,-4-6-2,-6-3 1,-4-3 0,-7-2-1,0 0 0,-5-1 0,1 3-1,-1-1 0,1 0 0,3 2-1,2 2 0,3 2-1,5 2-1,6 5-7,7 8-13,-2 5 0,6 7-1,-7 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55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17 596 0,'0'0'10,"-4"-14"-2,4 14-1,6-15-3,-1 5 0,2 1 0,-7 9-1,16-17-1,-16 17 0,15-9 0,-15 9 0,13 1-1,-13-1-1,8 10 0,-5 0 0,-3-10 0,7 18 0,-7-18 0,7 17 1,-7-17 0,2 14 1,-2-14-1,-10 13 1,0-8 0,-3-1 1,-2 1-1,0-1-1,0 0 0,2-4-1,13 0 0,-11-4 0,11 4-1,17-15 1,-1 5-1,5-2 0,1 2 1,2-2 0,-3 3 0,-1 2 0,-6 4-1,-14 3 1,10 6 0,-13 3 0,-6 3 1,-4 0 0,-3 2 0,1-1 0,-1 0-1,3-3-1,2-3-5,0-8-10,11 1-2,0 0 0</inkml:trace>
  <inkml:trace contextRef="#ctx0" brushRef="#br0" timeOffset="651">398 166 6,'-5'10'2,"2"2"1,1 2 1,0 2 0,3-1 0,0 1 0,4-4 0,6 1 0,5-6 0,5-6-1,7-4 0,2-6 0,2-5-1,-1-4 1,-4 0-1,-3-5 0,-11-1 1,-6 0-1,-10 3 1,-8 4-1,-9 3 0,-5 5 0,0 4-2,-4 5-3,1 5-3,3 3-2,5 3-1,8-1 1,12-10-1,-1 16 1,1-16 1,20 9 2,-4-8 3,0 0 2,1 1 1,-1 1 0,-1 4 0,2 3 0,2 4 0,2 6 0,2 6 1,1 5 2,0 5 0,1 6 2,-2 3 0,-5 2 2,-4-1 0,-4 0 0,-4-6-1,0-4-1,-5-6-2,1-5-1,-1-8-2,3-5-2,-4-12-6,12 4-10,-1-18-2,-2-1-1</inkml:trace>
  <inkml:trace contextRef="#ctx0" brushRef="#br0" timeOffset="1402">1012 73 9,'-10'12'12,"10"-12"-10,-7 17 0,9-6 1,3 2 1,5 2-1,4 1 0,4 2 0,3 3 0,1-2 0,1 5-2,0 3 0,-3 5 0,-1-1 0,2 3-1,-4-1 0,-2 2 0,-1 0 0,-7-5 0,0-3 0,-5-2 2,-7-3 0,-9-2 0,-8-2 0,-4-1 0,-3-5 1,-1-1 0,-3-7 0,5-5-1,4-10 0,7-7-1,8-8 0,8-7 0,8-4 0,8-6-1,8-2-1,4-1 1,3 2 0,2 2-1,0 1 1,-1 2 0,-6 4 0,-4 1 1,-8 5-1,-5 0 1,-6 4 0,-7 4 0,-6 2 0,-6 3 0,-5 5 0,-7 6 1,-5 3-1,-5 6-2,-4 5-4,-1 9-11,-5-1-4,6 7 0,-6-3-1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27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1991 7347 21,'0'0'10,"0"0"-1,13-3 0,-13 3-2,18 0-2,-5 0-1,3 0-1,2 0 1,3 1-1,1-1 1,4 1 0,0-2 1,4 1 0,0-1-1,4 2 0,2-2 0,6 2-1,-1-1 0,5 2-1,6-2 0,3 2-1,5 0 1,3-1-1,2 1 1,3-1-1,5 0 0,1 1 0,1 0 0,7 0 1,1 1-1,3 0 0,0-1-1,5 1 1,0 0 0,4-1 0,3 0-1,2 1 1,0-1 0,-1-1-1,7 1 1,-2 0 0,3 1-1,3 1 1,-2-1 0,0 2 0,-2-1-1,5 2 1,-6-1 0,5 1-1,-5-1 1,0 0-1,-1-1 1,1 0-1,-1-1 1,0 1-1,2-2 1,-4 1-1,-2-2 1,0 1 0,-6-3-1,-2 0 1,-7-1-1,-6 0 1,-8 0 0,-7 1 0,-5 0-1,-7 0 1,-6 1-1,-8 1 1,-8-1-1,-2 1 0,-11-1 1,2 0 0,-19 0 1,14 1-1,-14-1 1,0 0 0,0 0-1,0 0 1,0 0-1,0 0 0,13-4 0,-13 4-1,0 0 2,10-9-2,-10 9 0,8-10 0,-8 10 1,0 0-1,0 0 1,0 0-1,62-36 1,-62 36-1,0 0 0,57-23 1,-57 23-2,0 0 1,60-19 0,-60 19-1,46-6 1,-46 6-1,47 1 1,-47-1 0,44 2-1,-44-2 1,0 0 0,49 5 0,-49-5 0,0 0 0,0 0 0,0 0 1,0 0-1,0 0 0,0 0 0,41-2 0,-41 2-1,0 0-3,0 0-5,0 0-21,0 0-1,0 0-2,-66-18 0</inkml:trace>
  <inkml:trace contextRef="#ctx0" brushRef="#br0" timeOffset="2694">5555 6237 6,'5'-27'14,"-3"-9"-8,2-5-1,3-9 1,0-6 1,1-5 0,-3-8 0,5-4 0,-3-5 0,-2-4 0,-5-6-1,-1-3-2,-6-4-2,-6-1-1,-2-2-2,-10-3 0,-4 1 0,-6-4 0,-4 2-1,-7 2 1,-5 3-1,-4 0 1,-8 3 1,-6 3 0,-7 1 0,-8 2 1,-7 2 1,-5 5-1,-7 0 1,-4 1 0,-4 2 1,-6 2-1,-1 3 0,2-1 0,-1 3 1,0 0 0,-2-3 0,2 6 1,1-2 1,9 1 0,-2 0 0,9 7 0,4-2 0,14 6 0,9-1-1,13 6-1,10 2 0,13 5-2,12 2 1,12 2-2,12 3-1,8 1-1,13 5-5,4-4-12,13-1-11,5-1-1,4-6 1,2-1-1</inkml:trace>
  <inkml:trace contextRef="#ctx0" brushRef="#br0" timeOffset="32827">0 1625 7,'0'0'10,"4"-10"-9,-4 10-1,15-8 0,-1 5 0,3-3 1,8 1 1,6-4 0,5-2 1,7-2 1,7-1-1,7 1 1,10-7 0,9 1-1,10-3 0,8 0 0,8 0-1,11-2 0,9-2-1,8-1 0,9 0 1,6-1-1,8-2 1,10-2 1,10-3 0,12-2 1,8-6 0,11 0 0,12-6 0,8 1 2,10-5-2,8 1-1,7-4 0,9-1-1,6-1 0,6-1 0,-1 0-1,3 1-1,3-1 0,-1 0 1,0 3-1,-1 5 0,-9 5 0,1 3 0,-14 3-3,1 2-7,-12 2-12,-14 3 0,-28-1-1,-33 2-2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31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1180 38,'0'0'11,"0"0"-2,7 10 1,88-5-10,-81 4 0,-11 2 0,4 6 0,2 4 0,3 7 0,3 5 0,4 6 0,1 5 0,2 5 0,2 2 0,-1 0 0,-1-1 1,-1-4-1,-4-6 0,-2-7 1,-5-6 0,0-8 0,-5-6 0,-5-13-4,0 0-9,0 0-6,6-22-1,-11-3 0</inkml:trace>
  <inkml:trace contextRef="#ctx0" brushRef="#br0" timeOffset="411">0 1592 14,'13'-7'9,"5"-1"1,4-4-1,2-4 0,6-2-2,7-4-2,5-1-1,3-2 0,2 0-1,1 0 0,-2 4-2,-1 1 1,-6 6-2,-10 1 0,-8 5-1,-6 4-1,-15 4-2,12-2-2,-12 2-5,0 0-9,0 0 0</inkml:trace>
  <inkml:trace contextRef="#ctx0" brushRef="#br0" timeOffset="1513">802 895 0,'12'5'11,"-12"-5"-1,16 19-2,-5-1-1,3 3 0,3 5 0,1 7-1,3 3-1,1 3 0,1 3-1,-2 1 0,4 0-1,-4-2 0,-1-3-1,-1-5-1,-6-5 1,0-5-2,-4-8 1,-3-2-2,-6-13-2,0 0-3,0 0-4,0 0-2,-3-11-2,-5-4-2,-2-3 0</inkml:trace>
  <inkml:trace contextRef="#ctx0" brushRef="#br0" timeOffset="1843">771 926 9,'1'-26'11,"8"0"-2,6 0-1,11 2 0,7 0-1,6 3-1,7 4-1,3 2-1,1 7-1,0 4-1,-6 5-2,-7 5 0,-6 4 1,-8 5-1,-10 3 1,-7 3 0,-7 0 1,-6 3-1,-5 0 2,-9-2-1,-4 2 1,-5-3-1,-2-1 0,-6-5-1,-3 1 1,-2-4-2,4-1 1,3-3-3,5-3-2,8-1-4,6-5-3,17 1-4,1-12-7,8-4 0</inkml:trace>
  <inkml:trace contextRef="#ctx0" brushRef="#br0" timeOffset="2294">1246 626 8,'0'0'8,"0"0"-2,10 8 1,-5 1-1,4 5-1,6 3 0,4 3 0,3 2 0,3 4-1,5 1 1,-2 0-2,2 1 1,0-3-2,0-1 0,-6-3 0,-3-3 0,-4-6 1,-3 1 3,-2-9 0,-12-4 1,0 0-2,1-10 1,-14-5 0,2-5-2,-6-6-1,1-6-1,-4-4-2,2-2-1,1 1 1,7 1 0,4 3 1,2 5-2,7 4 1,5 4 0,8 4-1,8 4 0,8 5 0,2 0-3,7 6-2,-2-1-4,5 5-7,-2 2-7,-8 1-2,-3 2 2</inkml:trace>
  <inkml:trace contextRef="#ctx0" brushRef="#br0" timeOffset="2764">1878 720 12,'-22'-11'7,"9"-5"-1,6-2 2,6-4-1,7 0 0,3-2-1,6 3-1,3 1 0,4 7 0,0 2-1,1 5-2,-1 4 0,0 4-1,-2 4 0,-2 4-1,-2 3 1,-3 4-1,-2 3 1,0 1 0,-5 0 1,-1 2 2,-3-1-1,-2-1 1,-4-3 0,0-1 0,-6-5 1,1-1-1,-4-4-1,-1-2-2,-1-5-2,-4-7-6,5-2-5,-5-6-7,3-6-6,-1-5 0,3-6 0</inkml:trace>
  <inkml:trace contextRef="#ctx0" brushRef="#br0" timeOffset="3225">2130 0 9,'0'0'16,"4"12"-11,-2 0 1,-1 3 0,3 4-1,-2 6 1,3 5-1,4 5 0,1 5-1,4 2 0,2 2 0,1 3-1,4 2 0,1-3 1,0-1-3,-4-4 1,-2-4-1,-5-4 1,-1-5 0,-3-7 0,-3-6 1,-4-4 2,0-11 0,0 0-1,0 0 1,7-17-1,-1-9-1,2-3 0,2-4-2,5-5 0,0-2-2,3 0 0,2 6 1,-1 4-1,1 11 0,-5 3 1,0 7-1,-4 7 0,0 4 0,0 7 0,-5 5 0,2 1 0,-2 5 0,1 5 1,-3 2-1,0 1 1,-3-1 0,-1-1 1,-1-1-1,-3 1 1,-4-3 0,-4-6 1,-2-2 1,-6-1-1,-2-4 1,-3-3-1,-1-2 0,-2-5-1,0-3-2,5 0-7,1-3-11,7-3-9,9-4 1,7-3-1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8:34:59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71 129 6,'-21'11'11,"10"-9"2,-2-4 0,4 1-2,9 1-1,-18-3-1,18 3-1,0 0-1,0 0-3,0 0-3,0 0 0,0 0-2,0 0 0,13 8-1,-2-3 0,10 1 1,3 2 0,8-1 1,6 2 0,7-2 0,7 0-1,4 1 1,11-4 0,5-2 0,8-4 0,7-1 0,6-4 0,8 2 1,2-3-1,9 1 0,0-2 1,2 1 0,0-2 0,-2 0 1,0 0 0,-4-4 0,-2 3 2,-7-2-1,-5 3 0,-4-2 0,-3 3-1,-6 0 0,0 3-1,-5 0 0,-3 1 0,-4 1-1,-2 1 0,-8 1 1,-8 0 0,-11 1 0,-6 0 2,-13 0-1,-3 2 1,-18-1 0,12 0-1,-12 0 1,0 0-2,0 0-1,0 0-2,0 0-1,0 0 0,0 0-3,0 0-3,-3 19-9,6-5-3,0 2 1,-4-3 0</inkml:trace>
  <inkml:trace contextRef="#ctx0" brushRef="#br0" timeOffset="66987">4559 35 17,'10'-5'12,"-10"5"-1,3-10 0,-3 10-6,-18-5-1,3 8 1,-10 2 0,-6 4 1,-8 1 0,-4 5 2,-4 2-1,0 2-2,0-2-1,6 1-3,7 0-3,8-3 0,14-1-1,10-4 1,12-2 1,11-3 2,8 0 2,6 0 1,-3-3 3,5 4 0,-8-3 1,-2 5-1,-11-1-1,-2 6-2,-14 1 0,-7 6-2,-11 1 0,-10 2 0,-9 2-1,-7 1 0,-4-2 0,0-1-1,1-3-1,6-5 0,9-3 0,10-2 0,9-3 0,13-7 1,0 0 1,7 10 0,6-10 1,4 2 1,3-2 0,5 3-1,5 1 1,5 3-3,5 1 1,3 1-2,3 2 1,2 2-1,-2 0 1,-2 0-1,-6-2 0,-6-2 1,-9 0 1,-9 4 0,-10 0-1,-14 2 1,-13 1 0,-8 1 1,-9 4-2,-6 0-2,-2 4-7,-7-5-15,7-2-1,0-13-2,11-8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58.64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251 417 51,'-15'7'21,"9"5"2,-13-10-3,5 6-8,-3 3-8,-3-1-1,-1 3 1,-1 0 0,0 2 0,-2-1 0,4 1-1,2-1 1,3 0-2,3 0 0,6-1-1,6 2-1,7-1 0,7 0-1,5 1 1,6 0 0,5 1 0,1 1 0,3 0 0,2 4 0,-2 1 0,-4 0-1,-1 2 1,-5-3 0,-4-1 0,-6-3 0,-6-1 0,-7-4 1,-1-12 0,-19 14 0,-1-9 0,-4-3 0,-6 0 0,-3 1-1,-2-3 1,0 0-1,0 0-1,7 0 0,2-3-5,8 1-5,18 2-6,-14-19-3,24 6-5,1-14-1,15 2 1,-2-16 1</inkml:trace>
  <inkml:trace contextRef="#ctx0" brushRef="#br0" timeOffset="493">484 674 31,'0'0'16,"6"21"0,-6-21-2,16 2-5,-2-7-5,3-2 1,3-6 0,1-4 1,0-3-1,1-3 1,-2-1-1,-3 0 0,-3-1 0,-1 2-2,-5 0-1,-2 1-1,-4 1-1,-4 3 1,-3 2-1,-5 2 0,-2 6-1,-2 2 1,-3 4 1,-2 6-1,0 4 0,-1 5 0,2 5 1,0 3 0,3 5 0,2 5 0,5 3 1,0 2 0,4 6 2,1 2-1,4 0 1,0-2-1,4-1 1,2-7-1,2-5 1,3-10-1,7-8-1,5-16-1,7-10 0,5-12 0,5-9-1,3-6 1,1-3-2,2 0 1,-6 3-1,-5 8 1,-6 8 0,-6 12 0,-6 14 1,-4 12-1,-2 8 1,-5 5 0,1 4 0,0-2-1,2-1 1,-1-8 0,4-12 0,3-14-1,5-9 0,3-10 1,2-3 0,1-3-1,1 0 1,-1 5 0,-2 9-1,-2 7 1,-3 13 0,-3 10 1,0 7-1,-2 6 0,0 5 0,1 1 0,2 3 1,-1-3-2,0-3 1,-1-5-1,-1-7-2,-1-3-1,-1-10-9,-1-9-10,-2-7-6,-7-18-2,2-3 0,-8-18 1</inkml:trace>
  <inkml:trace contextRef="#ctx0" brushRef="#br0" timeOffset="1287">1605 0 64,'23'39'26,"-6"-5"0,7 15-1,-6 0-6,1 12-17,3 8 1,1 3-1,-5 0 2,-3-3-1,-2-4 0,-2-9-1,-4-10 0,-3-11-1,-1-14-7,-3-21-8,0 0-1,-13-31-2,1-5 1,-6-8-1,-2-7 1,-5-3 4,-2 4 5,0 8 9,1 6 2,3 11 1,2 8 0,9 12 0,0 6 2,10 10-1,5 0 0,9 4 0,6 1 0,7-2 2,6-4 0,8-2-1,8-4 0,4-8-2,5-3-2,5-6-1,-1-3-1,2-6 0,-3-1-1,-5-5-1,-5 0 1,-8 0-1,-7 1 1,-9 4-1,-9 2 1,-9 4-1,-8 6 1,-11 6 0,-5 4-1,-6 7 1,-3 4 0,-5 5 0,-1 5 0,0 4 1,2 4 0,3 4 1,2 4 1,4 0 0,6 5 1,6-1 1,5 2-2,7-3 0,7-2 0,4-7 0,7-9-1,5-11-1,7-10 1,4-13-1,5-8 0,0-8 0,1-2 0,-3-1 0,-4 2-1,-4 8 0,-8 10 1,-8 11 0,-4 10 0,-6 8 0,-1 5 0,-2 1 0,3 0 1,3-4-1,8-7 0,6-11 0,6-10 0,7-9 0,6-5 1,-1-4-1,2 0 1,-4 2-1,-4 6 1,-6 10-1,-5 9 1,-7 5-1,-4 9 0,-2 4 0,-2 3 0,0 1 0,-1-1-2,-1-1-2,-3-6-3,4 0-6,-8-14-6,0 0-9,14 1-4,-14-20 0,3-2-1,-4-13 3</inkml:trace>
  <inkml:trace contextRef="#ctx0" brushRef="#br0" timeOffset="2267">3179 225 71,'-6'29'23,"-13"-6"-1,7 10 1,-8 0-12,2 1-9,3 6 2,0 0 1,4 2 2,1-5 1,6 0 0,7-7-3,5-4 0,8-7-2,10-10-2,8-8-1,7-10 0,6-9 0,6-8 0,2-11-1,2-3 1,0-5-1,0 0 0,-4 1-1,-4 2 1,-5 2-1,-5 4 1,-7 8 0,-6 3 0,-10 4 0,-7 4 0,-9 17 1,-9-10-1,-6 14 0,-6 7 1,-4 5-1,-6 5 1,-1 5 0,-1 3 0,3 2 1,2 3 1,3-2-1,4 1 1,6 1 0,7-1 0,5-2 0,7 2 0,8-5-1,5-4-1,6-3-2,7-9-3,7-3-7,6-5-5,6-11-2,5-8-2,-3-13-2,7-3-5,-5-13 0,5 6 4,-9-16 7</inkml:trace>
  <inkml:trace contextRef="#ctx0" brushRef="#br0" timeOffset="2798">4194 203 68,'-30'17'26,"4"12"-3,-9-8 0,6 6-7,0-2-16,3-2-1,4-3-1,6-4 1,5-3 2,11-13 1,7 14 0,8-11 1,10 1-1,4-1-1,5 5 1,6 2 0,-1 3-1,-3-1 1,-2 5 0,-7-1 0,-4 4 2,-6 0 0,-6 1 1,-11 1-1,-5 2 0,-8 1-2,-6-1-4,-5 0-8,-9 0-9,-11-8-8,-7 4-2,-19-10-1,-4 9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3:36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1143 4,'-19'-9'7,"5"-1"-1,3-10-1,8-4 0,11-8-2,8-2-1,8-3-1,10-1 0,7 4-1,6 3 0,3 8 0,-4 6 1,-5 9 0,-5 7 0,-8 7 0,-7 9 0,-11 7 1,-7 7 0,-10 5 0,-6 1 2,-1 2 1,-3-1 0,0-3 1,-3-5 1,3-4 1,-4-9 0,4 0-1,-4-9-1,3 1-1,-4-8-1,1-4-3,-1-3-2,-1-6-1,4-4-2,2-9-1,5-1-5,3-10-5,7-7-7,9-6-1,3-4 1</inkml:trace>
  <inkml:trace contextRef="#ctx0" brushRef="#br0" timeOffset="431">318 474 13,'-1'20'13,"1"-3"0,2 5-2,2 6-1,2 3-2,2 6-1,0-1-2,2-1 0,1-4-1,4-3-2,1-6 1,4-5-1,6-11 0,5-4 0,4-8 0,4-6 1,-1 0-2,2-4 1,-7-3-1,-3 5 0,-10 3 0,-5 3 0,-15 8 0,11-1 0,-11 1-1,-1 15 1,-1 0-1,2 1 0,1-1 1,4 4-2,6 1 0,3-2-1,9-3-6,4-7-10,2-9-8,5-7 3,-3-13-2</inkml:trace>
  <inkml:trace contextRef="#ctx0" brushRef="#br0" timeOffset="811">836 280 14,'-13'1'19,"-2"-1"0,15 0-2,-8 12-20,8-12-13,19 22-3,-8-13 0</inkml:trace>
  <inkml:trace contextRef="#ctx0" brushRef="#br0" timeOffset="1001">1358 421 14,'-18'10'21,"-8"3"-9,-4 0 2,-3 5 1,-6-2-1,1 2-5,2-3-2,6-1-2,6-4-2,6 0-1,6-5-1,3-2-1,9-3 1,0 0-1,20-2 0,-1 2 0,5 1 0,4 2 0,3 3 0,2 3 0,1 4-1,-2 3 1,-7 5 0,-5 2 0,-7 1 0,-4 0 1,-6-1 0,-3 0 0,-6-5 1,-2 0-1,-3-5 1,-1-3 0,-1-2-1,-3-2 1,4-3-3,-2-4-2,3 0-5,-2-7-5,2-3-6,2-7-7,1-9-1,6-6 1</inkml:trace>
  <inkml:trace contextRef="#ctx0" brushRef="#br0" timeOffset="1502">1433-6 6,'0'0'15,"-5"-12"0,5 12-13,0 0-1,0 0 2,0 0 1,0 0 0,0 0-1,0 0 1,0 0 0,0 13 0,4 0 0,1 6-2,2 10 0,4 8 1,-2 11-1,1 8 2,0 8 0,0 2-1,-3 1 1,-2-2-1,-1-5 0,-1-7-1,0-8 1,4-9-1,6-8 1,6-10-1,11-8-1,10-9-1,7-8-2,7-5-4,2-8-5,-2-8-9,-5-5-4,-9-7 0,-13 1-1</inkml:trace>
  <inkml:trace contextRef="#ctx0" brushRef="#br0" timeOffset="1973">1188 319 17,'15'-13'13,"4"4"0,4-3-1,7-4-1,9 0-2,6-4-1,9 1 0,1-2-3,3 3-1,-4-1-2,0 4 0,-8 2 0,-8 2-2,-9 5-3,-13 1-8,-16 5-12,0 0 0,-9-3-1</inkml:trace>
  <inkml:trace contextRef="#ctx0" brushRef="#br0" timeOffset="4256">2251 652 11,'-5'-12'15,"5"12"1,-2-10-1,2 10-3,-1-10-2,1 10-1,1-11-4,-1 11-1,6-10-2,-6 10-2,9-9 0,-9 9 0,11-5-1,-11 5 0,0 0 0,0 0 1,8 9-1,-8-9 1,-8 15 0,8-15 1,-11 17 0,11-17 1,-8 13 0,8-13 1,0 0-1,-9 10 1,9-10-1,0 0-1,0 0 0,0 0 0,0 0 0,8-12-1,-8 12 0,0 0 0,0 0 0,9-9 0,-9 9-1,0 0 1,0 0 0,0 0-1,0 0 1,0 0-1,6 10 1,-6-10 0,0 0 1,4 12 0,-4-12 0,0 0 0,-3 11 1,3-11-1,0 0 1,0 0 0,0 0-1,0 0 0,0 0 1,0 0-1,0 0 0,0 0-1,0 0 1,0 0-1,0 0 0,0 0 0,0 0 0,0 0-1,0 0 1,0 0-1,0 0 0,0 0 1,1 10 0,-1-10-1,0 0 1,-12 17 1,12-17-1,-10 13 2,10-13-1,-11 11 1,11-11-1,0 0 1,-11 9-2,11-9 0,8-10 0,3 0 0,3 2-1,-1-3 1,1 3-1,0-3 0,-1 3 1,-13 8-1,13-8 1,-13 8-1,0 0 1,-8 9 0,8-9 0,-14 13-1,4-7 1,10-6 0,-14 11 1,14-11-2,-9 6 0,9-6-6,0 0-17,-2 12-3,2-12 0,-13 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8:21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1288-1 3,'0'0'3,"0"0"1,0 0-1,0 0 0,-11 0-1,11 0 0,0 0-1,-11 5 1,11-5-1,-11 7 0,11-7 0,-15 8 1,15-8-2,-14 11 1,4-4-1,-2 2 1,0 0 0,-1 0 1,1 2-1,-3 2 1,0 2 1,1 2-1,-4 2 1,3 2-1,-3 3 0,3 3-1,-4 1 0,3 3 0,-2 0 0,-2-2 1,0 5-1,0 1 1,0-1-1,-3 0 2,2 0-1,-2 1 0,2 1 0,-2 3-1,4-2 1,-2 2 0,-1 3-1,2 1 0,-7 2 0,2 3 1,-3-1-1,-5 4 1,-6-2 1,5-1 0,-2 0-1,4-3 0,0 1 1,3-3-1,2-1 0,7 0-1,4-1 0,-3-2 1,1-1-1,0 4 1,1-3-1,0 1 1,-3-1-1,3-4 1,0 1-2,1 3 1,0-3 0,5-1-1,-2-2 1,6 1-1,-2-2 1,4 4-1,-4-3 0,3-4 1,-2 2-1,0 0 1,1-2 0,-3 1 0,2-3-1,-2 0 1,5 0-1,-1 1 1,0-1-1,1-1 1,2 2-1,4-1 1,-5-1-1,4 1 1,-2-1 0,1-2-1,2 0 1,-2-1 0,-1-1-1,-4-1 1,3-1-1,3 1 1,-2-2 0,1-1 0,-3 1-1,2-2 1,-2-1 0,3 1 1,0 0-1,-3-3 0,2 0-1,0 0 1,2-2 0,-3-2-1,4-1 1,-1-9-1,-1 14 1,1-14-1,-2 11 1,2-11 0,3 10-1,-3-10 1,8 13-1,-8-13 0,8 13 0,-8-13 1,11 19-1,-3-10 0,-2 2 0,2 0 0,-5 0 1,4 0-1,3-1 0,1 0 0,-2 0 1,-9-10-1,17 15 0,-5-8 1,2 1-1,-3-2 1,2 0-1,0 0 1,1 0-1,3 1 1,-2 0-1,2-1 0,0 1 1,3-1-1,0 1 1,2-1-1,2-2 1,0 1 0,-3-3 0,8-2-1,2-2 1,1 0-1,0-2 0,1-2 1,2 1-1,-1-2 0,10 0 0,-9 0 0,5 0 1,1-3-1,3 2 1,2-1-1,0-1 1,0 1-1,-8 1 0,1 0 1,-4 0-2,-11 4 2,-1 0-2,-12 1 1,0 0 0,0 2-1,-11 1 1,0 0 0,0 0 0,0 0-2,0 0-4,0 0-11,0 0-10,-9-9-2,9 9 0,-5-19 0</inkml:trace>
  <inkml:trace contextRef="#ctx0" brushRef="#br0" timeOffset="1893">858 2701 3,'0'0'7,"0"0"-1,0 0-1,0 0-2,0 0 1,0 0-1,0 0 1,0 0 1,0 0 1,0 0 0,0 0 2,0 0 1,14 4-1,-14-4 1,17 8-2,-3-3-1,0-1 0,7 2-2,-1-1 0,7 2-1,-4 0-1,4-2 1,3 0 0,2-2-1,-2 0 0,0 1 1,-1-3-1,0 0-1,-1-1 1,-3 2-2,-8-1 1,-4 0 0,-4-1 0,-9 0 0,12 3 1,-12-3-1,0 0 0,0 0 0,0 0 0,0 0-1,0 0 1,0 0-1,0 0 0,0 0 0,0 0 0,0 0 0,0 0 0,0 0 0,0 0 0,0 0 1,0 0-1,0 0 1,0 0-1,0 0 0,0 0 1,0 0-1,0 0 0,0 0 0,0 0 0,0 0 0,0 0 0,0 0 0,0 0 0,0 0 0,0 0 0,2 12 1,-6-3-1,0 3 0,-5 5 0,-3 2 0,-2 5 0,-2 5 1,-2-1-2,-6 8 2,5-1-1,-3-1 1,2-1-1,1-1 1,0-3 0,3-4 0,0-1 0,7-8 0,-4-2 0,4-3-1,1 0 0,8-11 1,-12 12-1,12-12 0,-8 9 0,8-9 0,0 0 0,0 0 1,0 0 0,0 0-1,0 0 1,0 0 0,0 0 0,0 0-1,0 0 1,0 0-1,7-17 0,1 1 0,11-4-2,2-9 1,6-8 0,4-6-1,6-4 1,1-3 0,4-1 0,-5 4 0,-4 2 1,-4 10 0,-5 3 0,-5 11 0,-7 4 0,-4 8 0,-8 9 1,6-11-1,-6 11-1,0 0 1,0 0-1,0 0 0,0 0 0,0 0 0,0 0 1,-12 5-1,12-5 0,-18-4 1,18 4-1,-20-2 2,4 0-2,-2 0 1,-5 3 0,-5-3 0,-5 2 1,-4-2-1,-4 0 1,-1 1-1,-2 0 0,4-2 1,0-2-1,4-2 1,6 1-1,-1-1 0,6 1-1,1-1 2,9 2-1,-2 0 0,8 2 0,9 3 0,-14-4 0,14 4 0,0 0 0,0 0-1,0 0 0,9 0 0,-9 0 1,11 5-1,-11-5 0,19 9 1,-3-3 0,5 2 0,7-2 0,-2 5 0,6-4 0,-2 1 1,8-4-2,1 1 1,-8-3 0,-1 2-1,-6-2 1,-4-3-1,-1 4 1,-4 0-1,-4 4 1,-11-7 0,15 10 0,-15-10 0,13 11 0,-13-11 0,9 12 0,-9-12 0,0 0 0,7 9 0,-7-9 0,-2 13 0,-3-3 0,-1 4 0,-3 3 0,-5 7 0,-10 5 1,-1 3 0,-5 7-1,-1 3 0,-5 4 0,-1-1-1,0 5-9,-8-4-10,8-4-8,3-3-1,-5-15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37:19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2358 125 1,'-60'-8'4,"-6"-2"-1,-6 3-1,-4-1 0,-6 2 0,-2-2 0,-6 2-1,-1-1 1,-1 3 0,2 1 1,3-1-1,3 3 1,3 3 0,3 2 0,5 4-1,-1 3 0,4 3 0,2 2-1,-6 5 0,2 2 0,2 3 0,0-1-1,2 2 1,1 1 0,1 0 0,1 1 1,6 3 0,3 2 0,3 3-1,5 4 1,5 1 0,4 3 0,8 2-1,5-1 0,9 1-1,4 0 1,8-1 0,4-5 0,9 3 1,5 1-1,6-3 2,4 3-1,7 1 1,7 2-1,3-2 2,3 7 0,5-4-2,6 0 1,5-2 0,6-1 1,2-4-1,10-1 0,5-3 0,9-1 0,6-4 0,6-3-1,2-3 0,3-2 0,5-5-1,2-3 0,-3-5 0,-2-6-1,0-4 1,-2-5-1,2-6 1,0-5 0,0-5-1,-2-5 0,1-4 0,1-2 0,-2-4 0,0-3 1,-9-1-1,-6-3 0,-7-1 0,-7-3 0,-7-3 1,-6-1-1,-10-4 1,-4-5 0,-5-2-1,-6 1 0,-4-5 0,-5-1 1,-6 2-1,-7-4 0,-8 2 0,-7 3 0,-11 1 0,-7 3 0,-15-1 0,-12 3 0,-12 3 0,-10 1 0,-15 4-1,-11 1 1,-8 2 0,-9 4 0,-7 8 0,-3 1-1,-8 8 0,-6 7-2,-2 8-2,-12 5-6,-8 10-8,-9 10-6,-9 6 0,-5 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30T19:20:12.9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17-1 11,'0'0'10,"0"0"0,0 0-2,0 0-1,0 0-2,0 0-1,0 0 1,0 0-1,0 0 0,-10 2 1,10-2 0,0 0 0,0 0 1,-4 18-2,1-7 1,3 5-1,-1 2-1,1 4 0,1 5-1,2 2 0,0 2 0,2 4-1,4-2 1,-4 2-2,1 0 1,0 0-1,-2-2 1,0-2-1,-2-4 0,-1-4 0,-2-3 1,1-4-1,1-3 0,-1-3 0,0-10 0,2 10-1,-2-10 1,0 0-1,0 0-1,0 0-2,5 9-6,-5-9-10,0 0 1,-2-9 0,-4 0-1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8:37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1,'0'0'13,"8"17"0,-8-17-11,12 18-4,-1-10 1,-2 2 1,4 0 1,-3-4 2,1-2 2,-1-2 1,-10-2 1,14-1 1,-14 1-1,9-4 0,-9 4-1,0 0-2,0 0 1,9-9-2,-9 9 0,0 0-1,0 0 0,0 0-1,0 0 1,0 0-1,0 0 0,0 0 0,0 0 0,-10-5 0,10 5-1,0 0 2,-13-14-1,13 14 2,-10-10-1,10 10 0,-8-10-1,8 10 1,0 0-1,0 0 0,11-8-1,2 8-1,7 2 1,10 0 0,9 0 0,13 2 0,12 2 1,12 0 0,10 1-1,10 0 1,10 1 0,7 0 1,8 0-1,8 0 0,9 1 0,9-2 1,7 0-1,3 0 0,4-2 0,-3-3 1,-2 0-1,-11-2 1,-10 1 0,-14-1-1,-7 0 1,-9-1 0,-7 1-1,-9-1 0,-3 2 0,-3 0-1,-2-2 0,-2 1 0,-6-1 0,-3 0 0,-6-2 0,-4 2 0,-6-1 0,-9-1 1,-4 2-1,-8 0 0,-7 0 1,-7 0-1,-5 2 0,-5-1 0,-9 0 1,12-1-1,-12 1 0,0 0 0,0 0 0,0 0 0,0 0 0,9 0 0,-9 0 0,0 0 0,0 0 0,0 0 0,0 0-1,0 0 0,0 0-4,0 0-4,-9 8-13,9-8-8,0 0 0,-21-22 0</inkml:trace>
  <inkml:trace contextRef="#ctx0" brushRef="#br0" timeOffset="2804">1195 1575 0,'0'0'3,"0"0"0,0 0-2,12-1 1,-3 0 0,4 0 1,2-1 1,8 0 1,4-1 0,3 0-1,5-1 1,3 2-1,4 2-1,4 0 0,4 2 0,5 0 0,5 2 2,8 0-2,7 0 1,8-1-1,8 0 0,10 0 0,8-1-2,5-1 1,8 0-2,4-2 1,6 1 0,1-1 1,5 0 0,0-2 2,6 2-2,0-3 1,5 2 1,0-1-1,4 1 1,6-1-1,6 2 0,7-2 0,8 3-1,6 0 0,7 3 0,8-3-1,7 0 0,6-1 0,6-1-1,-1-2 1,-1 1 0,1-2 0,-2 1 0,-1 1 1,-2 2-1,-6 2 0,-3 2 1,-2 1-1,-3 2 0,-4 2 0,-8-1 0,-12 0 0,-11 0 0,-20-3 0,-3 2 0,-29-4 0,-4 1 1,-22-3-1,-14 2 1,-16-3-1,-13 1 0,-44 0-1,56 0 1,-56 0-1,0 0 0,0 0-1,0 0-1,0 0 0,0 0-1,0 0-2,0 0-2,0 0-9,-13 0-13,-22 3 1,-11-2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44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92 10,'0'0'11,"0"0"-1,0 0 0,0 0-1,0 0-2,0 0 0,0 0 0,0 0 0,0 0 0,0 0-2,0 0-2,0 0 0,0 0-3,0 0-2,0 0-4,0 0-4,-10-7-3,10 7-2,0 0-1,-9-1-1</inkml:trace>
  <inkml:trace contextRef="#ctx0" brushRef="#br0" timeOffset="1473">23 147 7,'0'0'10,"-10"-9"1,10 9 1,0 0-1,0 0 1,0 0-1,0 0 1,-4-9-3,4 9-1,0 0-2,0 0-1,0 0-1,0 0-1,0 0-1,-9-5-2,9 5 1,0 0-1,0 0 0,0 0-1,0 0 0,0 0 1,4 14-1,1-4 1,-3 2 0,2 6-1,3 8 2,-1 6-2,3 7 2,2 4-1,0 6 0,1 1 0,0 0 1,2 0-1,-1-4 0,1-5 0,-2-6 0,0-5 0,-1-6 0,0-5 0,-2-5 1,0-4 0,-9-10 0,14-3 1,-3-14-1,3-12 1,5-12 0,4-10-1,5-11 0,5-6 0,4-5-1,0 2 1,0 2-1,-2 8 1,-3 9-1,-4 8 1,-6 10 0,-4 6-1,-5 9 1,-3 4 0,-10 15-1,8-12 0,-8 12 0,0 0-1,0 0-1,0 0-1,0 0-4,-4 14-15,2-4-6,-1-1 0,3-9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47.5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116 287 7,'0'0'15,"0"0"0,0 0-11,-2 10-3,2-10 0,0 0 2,0 13 1,-1-1 2,-1 0 1,0 10 1,-4 4 0,1 16 2,-7 6-3,2 12 0,-6 5-2,3 1-2,-2-4-1,3-5 0,2-11-2,2-11 0,6-17-2,2-18 1,17-15-2,-2-15 0,6-8 0,1-9 0,1-7 2,-3-6-1,-1 1 3,-5 4-1,-4 4 2,-4 6 1,-5 8 0,-2 7 0,-1 7 0,0 5 0,0 7-1,1 2 0,1 9-1,0 0 0,0 0-1,0 0 0,0 0 0,0 0 0,1 9 0,5 6-1,3 3 1,4 6 0,5 7 0,3 7 0,4 5 0,4 4 1,1 0-1,0-2 0,0 0 1,1-5 0,1-6-1,0-4 1,-3-10 0,1-5 1,-5-8 0,1-4 2,-4-9-1,0-7 1,-9-13 0,-2-6 0,-5-12 0,-2-7-1,-4-9 0,-1-7-2,-2-4-1,-1 0 1,-1 4-2,2 2-2,6 10-8,3 4-18,2 4-2,3 6 0,0-2-1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49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 0,'0'0'9,"0"0"-1,0 0 0,0 0-1,0 0 0,0 0-1,0 0-1,0 0-1,0 0-1,0 0-2,0 0 0,0 0-1,0 0 1,0 0 1,0 0-1,0 0 1,0 0 0,0 0 1,0 0 0,0 0 0,0 0 0,0 0 0,0 0 1,0 0-2,0 0 1,0 0-1,0 0-1,0 0 0,0 0-1,0 0 0,0 0 0,0 0 0,-2 12-1,2-12 1,9 20 0,0-2 0,4 2 0,2 7 0,2 2 0,0 3 1,0 1-1,1 3 1,-2-3 0,0-1-1,-2-3 1,-2-3 0,-1-5 0,0-3 0,-2-6 2,-1-2-1,-8-10 2,9 9 0,-9-9 1,0 0-1,9-12 1,1-2-1,2-9-2,4-4-1,5-8 0,4-8-1,6-8 0,2-5 0,3-1-1,-2-1 1,-2 6 0,-1 3 0,-4 7 0,-4 8 0,-7 9-1,-3 9-2,-4 7-3,-9 9-3,0 0-14,6 18-5,-10-4 1,0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51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78 185 1,'11'-9'12,"-11"9"-3,0 0-1,0 0-2,0 0-1,0 0-1,0 0 1,0 0-2,0 0 0,0 0 0,0 0-2,-5 10 0,3 5 0,-1 6 0,-2 6 2,-5 6 0,1 1 1,-1 2-1,0-1 1,0-4-1,0-6 1,2-5-1,1-8-1,7-12-1,0 0 0,0 0-1,14-25-1,-8 1 0,5-6 0,-4-6 1,3-4-1,-6-4 1,-2 0 2,-2 6 0,-3 1 2,2 8-1,-3 4 1,2 8-2,-2 4-1,4 13-1,0 0-1,0 0 0,7 20 0,1 4 0,8 8-1,2 5 2,4 7 0,4 4 1,5-3 0,1 0 0,3-6 1,-1-2-1,-2-7 1,0-4 0,-1-8-1,-1-4 1,-2-5 0,-1-5 0,-4-6 1,0-3 0,-6-8 1,0-8-1,-4-6 0,-2-5 1,-5-8-1,-2-3 0,-5-6-2,-2-2 1,0 1-2,-3 5-1,2 4-1,-1 2-8,4 9-17,5 7-2,-2 3 0,1 6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8:52.3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 18,'0'0'13,"0"0"-1,0 0 0,0 0-2,0 0-1,0 0-1,0 0 0,0 0-3,0 0 1,0 0 0,0 0 0,0 0-2,0 0 0,0 0-1,0 0-1,0 0 0,0 0-1,10-4-1,2 3 0,3 0 0,6 1-1,7 0 1,3 2 0,6 0 1,3 2-1,2 3 0,-1-1 1,1 2-1,-4-1 0,-6 2 1,-3-2-1,-6-1-1,-5-1 1,-7 0 0,-11-5 1,8 15-1,-8-15 1,-7 19-1,1-5 1,-1 1 0,-2 3 0,-4 4 0,-2 3 0,-5 0 0,-3 4 0,-7 0 1,-3 2-1,-6 1 1,1 1 0,-2-2-1,3 1 1,3-3-1,5 0 0,8-3 0,5 0 0,7-1 0,10 2 0,8-2 0,10 1 1,11 2-1,9 0 1,10 0 0,6 0-1,4-2 1,1 0-2,0-2 1,-3 2-1,-8-3 0,-7 0 0,-7 0-1,-8-1 1,-7 0 0,-6 2 0,-10 1 1,-11 2 0,-4 2 1,-7 4-1,-8 0 1,-4 2 0,-6 0-1,-4 0 1,0 0-1,7-3 0,0 0-1,8-1 0,7 1 0,12 1 0,11 2-1,12 1 1,10 3 0,5 1 0,9 1 0,4 1 0,-1 0 0,-1 1 0,-6-3 0,-6 0 0,-5-1 1,-6-1-1,-8-2 0,-7 3 0,-4-1 0,-6 2 0,-8 2 1,-7 1 0,-9 2 0,-7 3 0,-11 1 1,-6 3 0,-9-2 0,-5 2-1,0-2 1,2 0-1,3-2 0,5-2-1,9-5 0,6-8-4,13 0-11,8-11-20,8-10 2,13-12-3,-1-17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48.896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1465 47,'0'0'19,"21"-3"1,-9-2-3,8 1-16,3-1-1,6 2 1,4-1-1,2 3 1,1 2-1,-1 4 1,-1 3 0,-1 5 1,-4 3 0,-5 5 1,-3 4 1,-5 2 1,-5 3 1,-6 2 0,-3-3 1,-5 0-1,-5-3 0,-5-4-2,-1-4 0,-4-3-1,-3-8-1,0-4-2,-1-3 2,2-3-2,3-3-2,2-2 1,2-1 0,6-4 0,4-1 0,5-2-1,2 0-1,7-3 0,3-2-1,3-1-3,5-1-2,3 1-6,4 4-6,-3-6-5,10 7 2,-8-6 1</inkml:trace>
  <inkml:trace contextRef="#ctx0" brushRef="#br0" timeOffset="488">848 1171 65,'-2'11'23,"0"1"-1,-12-7 1,1 7-17,-1 5-1,-2 2-2,1 5 1,-3 5-1,0 6 1,0 0 0,3 2-1,2 0 0,6-3-1,5-3-4,6-7-2,9-9-2,8-13-4,8-10-4,9-11-4,3-11-1,5-4 0,0-9 2,2-1 3,-5-2 4,-4 5 4,-5 5 7,-6 4 3,-4 10 5,-9 2 1,-2 9 2,-13 11 0,11-11 1,-11 11-3,0 0-1,-11 10 1,0-2-2,-2 4 1,-1 1-3,-2 3 1,-2 2-2,3 2 1,-1 1-1,4 1 1,2 3-3,4 1-1,2 0-1,6 0-1,3-2 0,6-3-1,8-4-4,3-9-7,6-13-10,9-6-4,-4-15 0,9-1-2,-6-14 2</inkml:trace>
  <inkml:trace contextRef="#ctx0" brushRef="#br0" timeOffset="1015">1499 1252 46,'-17'6'17,"17"-6"-2,-24-7 1,16-9-13,3-9-4,4-4 0,4-4-2,3-1 3,5 0 1,3 6 1,3 6 1,5 7 1,1 9 1,0 8 0,0 7 0,1 6 1,-2 7 2,-6 4 1,-2 4 0,-7 0 0,-2 4 0,-9-5-1,-3 2-1,-6-8-3,-1-3-1,-3-7-3,-2-7 0,2-6-3,-2-8-3,5-5-4,4-6-10,3-9-5,8 0-2,0-9-1,12 3 1</inkml:trace>
  <inkml:trace contextRef="#ctx0" brushRef="#br0" timeOffset="1406">1819 979 76,'12'23'24,"-6"-11"-3,11 3-2,0-2-20,5-2-1,3 1 0,0 1 0,-4-3 0,2 0 2,-6-1 1,-3-2 2,-3 1 2,-11-8 1,0 0 0,9 12 1,-9-12-2,0 0 1,0 0-2,-15-23-2,8 2 0,1-6-1,0-5-1,3-2 0,1-1 0,6 0 1,3 4-1,5 5-1,2 5 0,3 7-1,-1 5-3,5 4-5,0 3-6,2-2-6,5 8-4,-9-7-2,7 7 3,-10-9 1</inkml:trace>
  <inkml:trace contextRef="#ctx0" brushRef="#br0" timeOffset="1811">2285 930 58,'14'-14'19,"-3"-10"0,11 3-4,0-1-12,4 2-2,2 6 0,-4 3 2,1 6 1,-4 5 1,-1 5 1,-7 5 2,-1 6-1,-5 3 1,-1 4-1,-5 3 0,1 3-2,-6 0-1,-3 2-1,-3-4 1,-4-2-2,-5-4 1,-2-3-2,0-6-2,-4-10-4,2-7-9,1-8-8,0-13-7,9-5 1,-1-14-2,8-6 3</inkml:trace>
  <inkml:trace contextRef="#ctx0" brushRef="#br0" timeOffset="2158">2437 345 70,'8'25'23,"-8"-25"-1,4 17-3,2-4-14,1 5-1,4 5 0,0 5 1,4 7 2,-2 7 0,4 11 1,-4-2-1,5 5-1,-2-4-1,1-3-2,4-11-1,3-10-1,3-17-1,3-15 0,5-13 0,1-12-1,1-9 1,0-3 1,-5-1-1,-2 5 1,-5 7 0,-3 5 0,-4 10 0,-3 8 0,-1 6-1,0 6 1,-1 4 0,2 2 2,0 5-1,3 3 1,-4 0 1,2 4 0,-4 0 0,2 1-1,-3-2 1,2 1-3,-6-7 1,1-1-1,-1-2-1,-7-13 0,17 13-1,-17-13-1,20-6-6,-12-8-15,-1-11-11,0-4 0,-8-14 1,-2-7-2</inkml:trace>
  <inkml:trace contextRef="#ctx0" brushRef="#br0" timeOffset="2711">2955 50 90,'20'19'24,"-8"-7"-10,2-3-10,-14-9-8,11 9-27,-11-9-1,13 7 2</inkml:trace>
  <inkml:trace contextRef="#ctx0" brushRef="#br0" timeOffset="3003">3329 678 24,'0'0'16,"17"-13"2,-10-3-2,8 0-1,-1-8-6,5-3-1,0-3-2,2 0-1,0-1-1,-1 4 0,-1 4 0,-2 6 1,-2 7 0,-2 9 1,-2 12 1,-2 3 1,0 8 2,-3 1-2,2 3 1,-2-4-3,3 1 0,-9-23-1,22 12-2,-5-25-1,6-8-1,4-8 0,2-4 0,0-3 0,-1 2-1,0 5 0,-2 9 0,-4 13-1,-6 8-1,-2 11-2,-4 1-1,2 5-3,-1-5-1,3 0-2,-3-8-1,5-5 1,-3-7 2,4-3 1,-3-1 3,1-2 3,-1 4 1,2 2 2,-2 2 0,1 1 0,1 2 0,3-4 0,1-2 0,2-5-1,-1-7 0,-3-3 1,1-5 1,-6-2 1,-4 0 0,-4 0 1,-4 5 1,-6 6-1,-2 7 0,-4 6 0,-2 6-1,-2 7-1,0 5-1,1 4 0,1 5-1,3 2 2,3 4-1,5 4 1,4 0-1,4 2 0,5 1 0,4 6 0,4 1 0,2 3-1,3 0 1,1 4-1,3 1 1,1 0 0,0-2 0,-2-2 0,-3-5-1,-5-1 1,-4-3 0,-7-2-1,-8-5 0,-9-1 0,-6-2 1,-6-5-1,-4-2 0,-2-7 0,1-9 0,0-11 0,5-10-1,6-12 2,5-16-2,9-11 1,6-14-1,9-11 0,7-9-1,9-3-1,6-3-4,5 5-8,2 7-6,-5 1-6,5 17 0,-14 5 0,0 16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18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96 536 7,'0'0'7,"5"14"1,-5-14 1,6 17 0,-3-5 1,2 1-1,-2 5 0,3 3 0,-4 6-1,5 10-1,-3 5-1,2 10 0,-3 7-1,2 11-1,-4 5 0,1 8 1,-2-6-1,6 9-12,-10-21 2,10 3-1,-10-24 0,9-1 2,-8-25-2,7-6-1,-12-26 0,3-18 11,-3-10-1,-4-13-1,-2-8-1,-5-9 0,-1-8-1,-1-2 0,2 1 0,1 5 1,4 6-1,5-20 0,17 19 8,9 2 3,12 7-1,8 3-1,10 15 0,7 1 0,7 12 0,3 34 0,-7-1-8,-2 10-1,-6 11-1,-7 10 2,-9 3-1,-6 7 1,-9 4 1,-11-2 0,-9 3 1,-9-3-1,-10-1 2,-7-5-1,-5-3 0,-10-6 0,-4-5 0,-5-9-2,-1-7 0,3-5-3,1-8-5,10-1-9,4-7-11,9-6-1,13-3 1,10-3 0</inkml:trace>
  <inkml:trace contextRef="#ctx0" brushRef="#br0" timeOffset="711">1413 150 47,'0'0'24,"-9"5"1,-13 1-11,-7 5-12,-10 7-2,-7 6 0,-9 10 0,-3 8 1,-6 9 0,-1 7 0,0 8 1,0 9 0,4 11 0,4 8-1,6 4 2,10 5-1,10 6 0,14-2 0,12-2-1,16-8 1,16-8-1,13-12 1,9-11-2,7-14 1,5-13 0,1-13-1,0-10 2,-3-7-1,-10-8 0,-6-4 0,-10-3-1,-6-2 0,-5 3-8,-10-3-15,-7-1-5,-5 9-1,-3-21 1</inkml:trace>
  <inkml:trace contextRef="#ctx0" brushRef="#br0" timeOffset="1693">1570 498 4,'0'0'16,"0"0"0,0 0-6,0 0-6,4 15-3,-3-1 0,-2 6 0,0 6 3,-2 8 1,-4 6 3,-1 10 0,-6 5 2,3 10 0,-7-1 0,7 5-1,-3-3-2,8-2-1,4-8-2,10-3-1,9-13-2,11-5 0,10-10 0,10-7-1,9-10-2,4-9-1,5-8-5,-5-11-15,-5-10-5,-8-5 1,-14-10-1</inkml:trace>
  <inkml:trace contextRef="#ctx0" brushRef="#br0" timeOffset="2153">1304 854 17,'0'9'23,"15"-3"0,9-11 3,11-3-19,13-1-1,9-6 0,12 0 0,3-4-2,5-2-5,2 6-13,-2 5-12,-9 1 1,-2 7 0</inkml:trace>
  <inkml:trace contextRef="#ctx0" brushRef="#br0" timeOffset="2664">2394 1246 17,'14'-13'12,"-5"15"2,-3 13 0,-2 11-3,0 10-2,1 7-1,2 12 0,0-1-1,1 3 0,0-7-2,4-5 0,2-10-2,2-12-8,0-17-18,7-11-2,-7-18-1,4-10-1</inkml:trace>
  <inkml:trace contextRef="#ctx0" brushRef="#br0" timeOffset="2914">2362 1005 41,'-8'10'26,"8"-10"1,0 13-1,0-13-21,2 11-5,-2-11 0,3 15-3,-2-4-4,-4-1-10,3-10-10,-9 18 1,9-18 0</inkml:trace>
  <inkml:trace contextRef="#ctx0" brushRef="#br0" timeOffset="3385">2128 1716 24,'0'0'22,"0"0"0,0 0-4,0 0-9,0 0-3,9-11-1,-9 11 1,16-23-1,-1 7-1,0-7 0,6-3-1,1-5 0,3-3-2,0-4 0,0 0-1,-2 3 0,-1 2 0,-6 3 1,-2 5-1,-5 8 0,-2 4 0,-7 13-1,8-9-2,-8 9-9,10 11-14,-10-11-2,9 13 1,-9-13-1</inkml:trace>
  <inkml:trace contextRef="#ctx0" brushRef="#br0" timeOffset="3826">3079 478 14,'0'0'19,"0"0"-1,-4 10-9,4-10-3,-1 15-1,1-1 0,0 3-2,0 7 0,-1 5 2,2 11-1,-2 8 0,1 15 1,-3 13 0,-1 20-1,-3 13 0,-2 12-1,0 6 0,-2 3-2,-1-9 1,2-12-3,3-11-4,-1-20-15,5-27-6,4-20 1,-1-31-1</inkml:trace>
  <inkml:trace contextRef="#ctx0" brushRef="#br0" timeOffset="4206">3427 595 28,'0'0'23,"0"0"0,0 0 1,4 12-18,-4-1-5,-1 6 0,-2 5 1,2 10 1,-3 6 1,0 10 1,-1 8 1,1 10-1,-3 5 0,3 8-1,-2 1 1,4 2-2,1-5 0,5-4 0,2-11-2,9-12 1,8-15 0,8-14-1,7-16-2,5-14-1,8-11-6,-6-13-14,5-7-7,-7-8-2,-8-2 0</inkml:trace>
  <inkml:trace contextRef="#ctx0" brushRef="#br0" timeOffset="4577">3244 913 52,'-16'11'26,"16"-11"2,-9 13-9,9-13-14,24-9-3,2 1 0,8-2-1,10-4 1,11 0-1,8-2-2,4 0-3,11 4-9,-3 3-14,1 4-2,-1 7 2,-8 4-1</inkml:trace>
  <inkml:trace contextRef="#ctx0" brushRef="#br0" timeOffset="4907">3812 1720 26,'0'0'22,"0"0"1,0 0-9,16-26-9,4 3-1,4-8-1,5-4 1,2-5-2,3-2 0,-1 2-2,-4 4 1,-5 9 0,-5 5 0,-6 5 1,-3 10-1,-10 7 2,16 15-1,-8 7 0,2 8 1,4 4-1,1 5 0,4 3 1,1-1-1,2-3-1,1-9-2,4-11-14,-1-12-11,-4-16-1,1-6 0,-7-17 0</inkml:trace>
  <inkml:trace contextRef="#ctx0" brushRef="#br0" timeOffset="5248">4194 915 51,'0'0'28,"0"0"2,-8 11-4,8-11-22,1 20-12,-5-9-11,2 7-10,2 5 1,-1 0 0</inkml:trace>
  <inkml:trace contextRef="#ctx0" brushRef="#br0" timeOffset="5558">4451 1528 60,'-13'-6'29,"13"6"-1,0 0-6,0 0-18,20-3-4,-3 3 0,2 0 0,4 2-1,2 0 1,3 2 0,-2 1 0,-3 0-1,-1 0 0,0 1-2,-6-4-13,3-2-11,0-2-2,-6-8 2,2-1-1</inkml:trace>
  <inkml:trace contextRef="#ctx0" brushRef="#br0" timeOffset="5869">4924 1479 42,'14'-16'26,"-3"-3"0,5-7-9,5-10-11,4-3-4,5-5 0,3 0-1,2 3 0,-2 5-1,-5 6 0,-5 7 0,-5 7 0,-4 8 0,-4 8 0,-10 0 0,9 22-1,-6-4 1,-1 7 0,2 4 0,1 5-1,0 2 1,0 3 0,0-3 1,0-2-1,-1 1 0,-1-5 1,-3-3-1,-2-2-1,-2-3 1,-2-4 0,-3 0-1,-2-4 1,-1-1 0,-1-3 0,-1-3 0,-1 1 0,0-3 1,1-2-1,1 0 2,3-3-1,10 0 0,-15 1 0,15-1 0,0 0 0,10 0 0,4-1 0,6 0 0,6 0-1,5-1 0,6 1 0,2 0-2,5 2-9,0 1-15,-2-3-1,-3 2 0,-8-5 1</inkml:trace>
  <inkml:trace contextRef="#ctx0" brushRef="#br0" timeOffset="7451">5575 0 11,'0'0'13,"0"0"-1,0 0-4,0 0-1,0 0-1,0 0-2,0 0-1,0 0 1,0 0-1,0 0 0,0 0 1,0 0-1,0 0 2,0 0-1,0 0-1,0 0 1,0 0-2,0 0 0,0 0-1,0 0-1,0 0-1,0 0 1,0 0-1,0 0 0,17 12 0,-1-3 1,6 7-1,8 4 1,8 6 0,8 8 0,9 9 1,1 9-1,6 9 0,-1 8 1,1 12-1,-7 9 1,-4 10 0,-7 4-1,-11 3 1,-8 1 0,-7 2 0,-8-3 1,-9-9 2,-5-3 0,-8-7 1,-4-4 1,-10-10 0,-3-4-1,-10-8 1,-1-5-2,-5-7-2,0-6-1,1-7-1,1-9-3,7 0-8,3-10-16,4-6-2,7-7 0,1-14 1</inkml:trace>
  <inkml:trace contextRef="#ctx0" brushRef="#br0" timeOffset="9093">6864 1137 22,'0'0'20,"0"0"1,0 0-9,0 0-5,13 6-2,4-6-2,7 1-1,7 0 0,9-1 0,6 0-1,5-2-3,4 1-6,1 0-13,-6-6-1,-2 2 0,-18-10 0</inkml:trace>
  <inkml:trace contextRef="#ctx0" brushRef="#br0" timeOffset="9344">6780 800 23,'0'0'23,"20"12"0,11-15 0,16-2-19,21 1-12,18-3-12,21 4-2,7-8 0,9 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28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622 359 8,'0'0'11,"-18"-13"-2,0 10-1,-6 2-3,-5 3 0,-7 3-1,-6 5 1,-2 2 0,-5 6 0,-2 3-1,-2 4 1,3 4 1,-1 0 1,7 4-1,4-1-1,7 2 1,8 0-1,12-1-1,11-2-1,15-3-3,19-1-6,16-7-8,16-3-10,17-2-1,5-10 1</inkml:trace>
  <inkml:trace contextRef="#ctx0" brushRef="#br0" timeOffset="360">773 717 7,'-30'-16'8,"9"-1"-2,7-7-1,11-2-2,11-2 1,11-2-2,8-1-1,8 4-1,2 4 0,5 6 0,-3 6 1,-2 7-1,-4 8 1,-8 9 1,-5 8 1,-10 5 3,-6 8 0,-10 3 3,-4 1-1,-10 0 1,-3 1 1,-6-7-2,-1-3-2,-2-9-3,2-10-6,2-7-8,4-5-12,2-13 0,6-2-1,5-11 0</inkml:trace>
  <inkml:trace contextRef="#ctx0" brushRef="#br0" timeOffset="2263">1269 81 14,'4'-11'16,"-4"11"-1,6-12-2,-6 12-2,0 0-4,-12 4-1,2 5 0,-4 2-2,-4 7 0,-3 2-1,-6 9 1,-6 6-1,-2 6 1,-5 7 0,1 7-1,-6 3 1,4 6 0,-2-2 0,7 1-1,7-3 1,11-3-1,9-6 0,14-6 0,9-8-1,12-3 0,8-10-1,5-2 0,7-6 0,0-5 0,0-3-1,-4-2 0,-1-3 0,-4 0 0,-3-1 1,-6 0-1,-4 0-1,-5 0 1,-4-1-1,-5 1 0,-10-2-1,12 0-3,-12 0-8,0 0-15,0 0-1,-16-5 0,4-7 1</inkml:trace>
  <inkml:trace contextRef="#ctx0" brushRef="#br0" timeOffset="2914">1730 190 7,'0'0'7,"0"0"2,8 9 1,-7 3 1,-3 8 1,1 9 1,-3 10-1,-2 16-1,-3 5-2,2 10-1,-2-3-2,5 2 0,2-6-2,8-5 0,7-14-2,16-14-2,16-14-8,7-14-13,9-14-6,6-9 0,-1-15 0</inkml:trace>
  <inkml:trace contextRef="#ctx0" brushRef="#br0" timeOffset="3254">1540 456 31,'-20'14'25,"18"-4"0,11-16 1,18-7-15,17 1-7,11-5-2,16-2-1,14 0-1,6-1-2,3 5-8,-1 3-12,-5 5-4,-5 6 0,-14 1 1</inkml:trace>
  <inkml:trace contextRef="#ctx0" brushRef="#br0" timeOffset="3475">2344 872 25,'0'0'20,"24"-11"0,-7-6-8,4-4-9,4-5 0,3-6 2,2 0-1,-2-2 1,0 2 0,-4 0 0,-3 6 0,-2 3-1,-2 6-1,-7 3-2,-10 14-1,12-12 0,-12 12-1,0 0 0,0 0 1,2 9-1,-2-9 1,0 9 0,0-9 1,4 15 0,0-3 1,0 4 0,4 9 1,-2 4-1,3 4 1,-1 3-1,1 2 0,3 0-2,-1-5 0,5-5-7,-2-15-13,5-13-7,1-11 0,-1-16 0</inkml:trace>
  <inkml:trace contextRef="#ctx0" brushRef="#br0" timeOffset="3875">2638 189 37,'-8'10'24,"1"-1"2,7-9-3,7 18-20,2-9-7,-9-9-5,21 17-14,-5-6-1,-1-5 0,4 3 0</inkml:trace>
  <inkml:trace contextRef="#ctx0" brushRef="#br0" timeOffset="4947">3370 741 13,'-4'17'24,"-1"9"-3,-1 6-4,-4 3 0,2 7-3,-4-4-4,2 0-5,0-3-8,-1-8-11,1-6-11,4-3-1,6-18 0,0 0 0</inkml:trace>
  <inkml:trace contextRef="#ctx0" brushRef="#br0" timeOffset="5187">3763 0 17,'13'32'19,"-19"-3"-1,-2 11-8,0 8-4,-3 9 0,-2 11 4,-4 0 0,2 8 0,-5-6-1,9 2 1,-1-5-2,8-2-2,3-9-3,6-8-4,9-5-9,3-14-4,8-13-9,4-12-6,-2-17 2,0-12-1</inkml:trace>
  <inkml:trace contextRef="#ctx0" brushRef="#br0" timeOffset="5427">3629 407 31,'-23'-8'24,"8"3"-1,15 5-4,-12-4-4,24 5-3,8-3-2,18 2-3,9-4-2,13 1-2,11-1-3,9-1-3,7 2-6,-5-2-10,-5 1-9,-6 2-2,-16 0 2,-8 6 0</inkml:trace>
  <inkml:trace contextRef="#ctx0" brushRef="#br0" timeOffset="5728">4050 1048 30,'29'-24'23,"16"-12"-1,3-11-5,7-10-10,2-2-2,-3 0 0,0 6 0,-12 4-1,-8 12 1,-11 7-1,-3 15 0,-11 13-1,0 16-1,-5 15-1,-2 8-1,1 7 0,2 5 0,4 4 0,2 0 0,2-6-2,3-10-4,3-13-12,4-12-8,-2-19-2,1-9 2</inkml:trace>
  <inkml:trace contextRef="#ctx0" brushRef="#br0" timeOffset="6028">4505 276 56,'-10'2'27,"10"-2"0,-3 10-9,3-10-16,16 9-8,-1-1-6,4 0-11,0 0-5,6 4 2,-2-3 0</inkml:trace>
  <inkml:trace contextRef="#ctx0" brushRef="#br0" timeOffset="6429">4854 902 35,'13'12'19,"1"-7"1,5-5-3,12 0-3,1-5-4,10 3-3,4-2-5,3-2-9,3-1-13,2 2-7,-7-5 2,-4 1-1</inkml:trace>
  <inkml:trace contextRef="#ctx0" brushRef="#br0" timeOffset="6659">5377 824 45,'14'6'26,"3"-12"0,8-6-1,5-6-20,2-5-5,2-3 0,-1-4 2,1 3-1,-7-1 2,0 4-1,-7 2 2,-2 6-1,-7 2 0,0 5-1,-11 9-2,13-8 0,-13 8-1,8 9 0,-5 3-1,0 5 1,2 6-1,-1 3 0,3 8 0,-4 3 0,1 3-1,-1 1 1,0-1 0,-3-4 0,-2-1 1,-2-6 0,-3-6 0,-3-3 1,-3-3 0,-1-6 0,-4-2 0,1 0 0,-4-1 1,4-2 0,0-3-1,4 1 2,1-4-1,12 0 1,0 0 0,0 0 0,17 0 0,5 1-1,8 4 1,8-3-1,3 2-1,5-1 0,-2 2-2,-2-4-3,-2 4-12,-4-2-9,-11-8-2,-4 1 1,-10-9 0</inkml:trace>
  <inkml:trace contextRef="#ctx0" brushRef="#br0" timeOffset="7340">6091 25 17,'-5'-9'19,"5"9"-1,0 0 0,11 7-14,-1-2-5,1 0-1,7 5 2,5 2 0,5 5 3,2 4 0,6 7 1,1 7-1,8 6 0,3 11 0,1 4-2,-3 7 0,1 5-1,-11 4 1,-5 2 1,-8 0 1,-13 1 1,-14-4 1,-8 2 1,-16-5 0,-11 1-1,-9-4-6,-12-1-19,-12-9-5,-3-5-1,-8-14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37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506 202 34,'0'0'14,"-10"0"0,-6 4 1,-3 2-3,-7 5-4,-4 4-4,-7 7-1,-5 8 0,-5 5 0,-1 8 0,0 5 0,1 2 0,3 1 0,6 2 0,8-6 0,12-3 0,11-8-1,14-4 1,14-9-2,15-5-1,13-6-4,10-5-8,10-3-12,11-2-4,0-7 1,2-1-1</inkml:trace>
  <inkml:trace contextRef="#ctx0" brushRef="#br0" timeOffset="1872">1249-4 0,'-7'-12'20,"7"12"-3,0 0-2,0 0-2,-16 12-1,-1 1-2,-5 10-2,-11 9-1,-5 15-2,-13 12 0,-5 17-1,-9 10 0,2 14 0,-2 1-1,6 1 1,11-9-2,10-6 1,14-12-1,20-12 0,20-14-4,15-16-9,20-11-14,18-8-3,7-11 0,10-7 1</inkml:trace>
  <inkml:trace contextRef="#ctx0" brushRef="#br0" timeOffset="2223">1749 142 14,'0'0'18,"-11"14"1,5-2-8,2 9-2,-3 6 1,1 15 2,-8 9 0,4 14 0,-8 5-1,6 9-1,-2 0-2,6 4-2,3-7-2,8-4-2,10-13-1,9-10-3,17-14-1,5-15-4,10-7-8,0-19-10,3-11-5,-4-12 1,-5-8 0</inkml:trace>
  <inkml:trace contextRef="#ctx0" brushRef="#br0" timeOffset="2513">1629 481 35,'-28'9'25,"7"-4"3,7-4-8,14-1-8,0 0-4,27-3-1,2-6-2,14-2-1,10-2-2,10-3-3,13 4-7,3-1-15,4 1-4,-1 7-3,-11 1 2</inkml:trace>
  <inkml:trace contextRef="#ctx0" brushRef="#br0" timeOffset="2894">2105 1163 5,'24'-18'6,"8"-4"-1,4-6 0,3-5 2,1-4 3,0-2 2,-3 3 1,-8 1 3,-3 11 0,-8 1-1,-2 11-3,-8 0-3,1 12-3,-9 0-2,8 26-2,-5 1-1,-2 4-1,3 6 0,4 1 1,1 4-1,5-5-2,7-7-13,6-12-12,1-17-2,5-11 1,-5-17 0</inkml:trace>
  <inkml:trace contextRef="#ctx0" brushRef="#br0" timeOffset="3194">2609 473 51,'-10'-1'29,"10"1"0,-12 7-1,12-7-19,12 15-11,-12-15-7,19 18-13,-6-3-6,4-2-1,2 5 0</inkml:trace>
  <inkml:trace contextRef="#ctx0" brushRef="#br0" timeOffset="3395">2958 1053 10,'1'26'18,"10"-3"1,-1-13 0,7-5-11,7 0 0,0-6 2,6-1 0,-2-8 0,4 2 0,-4-7-1,6 4-2,-5-2-7,0 1-15,0-1-12,2 3-2,-2-4 1,-2 3-1</inkml:trace>
  <inkml:trace contextRef="#ctx0" brushRef="#br0" timeOffset="3745">3682 935 47,'14'-9'23,"7"-1"-2,3-10-5,12-4-24,1-7-3,12 0-2,-2-5 5,3 1 4,-6 3 3,-7 1 6,-4 7 2,-13 3 4,-1 8-1,-10 2-3,-9 11-4,11-2-3,-11 2-2,1 10-2,-1-10 1,-5 22 0,-1-10 1,3 7 2,1 2 0,-1 2 2,3 6-1,-1 7-2,0 6 0,1 4-2,0 3 0,-1 3-2,1-2 2,0-2 0,-1-5 0,1-5 2,1-9 1,0-6 0,-1-3 0,-1-5 1,-1-4-1,-4-1 0,-6-3-1,-1 1 1,-6-3 0,-2 0 0,-6-3 1,-3-2 0,-2 1 0,2-2 0,1 1 0,3-2 1,2 0-1,2 0 1,7 1 2,2-1 0,13 2 0,0 0 1,0 0 1,22-3 0,6 2 0,10-3-1,9 1 0,6-1-1,9-1-1,-3 0-2,4-2 0,-4 2-3,-5-2-2,-3 1-8,-7 1-14,-11-4-1,-4-1 0,-10-4 1</inkml:trace>
  <inkml:trace contextRef="#ctx0" brushRef="#br0" timeOffset="4576">4272 149 9,'3'-10'12,"-3"10"-8,15-11 3,-15 11 3,17-7 3,-17 7 1,17-5 2,-17 5-1,20-1-2,-9 1-3,9 5-3,6 2-4,7 6-1,11 6-2,4 7 0,5 7 0,5 8 0,5 9 1,-3 6 0,-5 5 1,-3 5-1,-10 1 2,-4 3-1,-11 0 1,-9 1-1,-10-4 0,-3 0 0,-11-1-1,-6-3 1,-10-3-1,-6-4-1,-6-2 1,-1-6-1,-5-6 0,-6-8 0,3-5-4,-5-11-9,6-5-16,5-6-1,-5-13 1,2-8-1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54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821 693 5,'1'-9'7,"-1"9"0,0 0 0,0 0 0,0 0 1,0 0 0,0 0-1,0 0 0,0 0-1,10 1 0,-10-1 0,0 0-1,12 0-2,-12 0-1,0 0-1,0 0 0,0 0-1,0 0-2,0 0 0,0 0-1,-6-10-1,6 10 1,3-11 0,-3 11 0,-2-13 2,2 13 0,-1-14 1,1 14 1,1-12-1,-1 12 1,0 0-1,2-10 0,-2 10 1,0 0-1,0 0 0,0 0-1,0 0 1,0 0 1,0 0 0,0 0 0,0 0 1,0 0 0,0 0 1,0 0 1,0 0-1,0 0 0,0 0 0,0 0-1,0 0-1,0 0 0,0 0 0,0 0-1,0 0 0,0 0 0,0 0-1,0 0 1,0 0-1,0 0 0,0 0 0,0 0 0,0 0 1,4 13-1,-7 2 1,-4 5 0,0 8 1,-8 9-1,2 8 1,-2 4 0,-4 2 0,4-3-1,1-1 0,1-3 1,5-9-1,1-7 0,2-11 1,2-1-1,3-16 0,-2 15 0,2-15 0,0 0-1,-2-14-1,5-2 1,0-3-1,2-9 0,1-4 0,1-6 0,3-3 1,2-1 0,-3 2 1,-1 1 1,2 5 0,-2 3 0,0 7 0,0 4 1,-2 3-1,1 7 0,-7 10 0,12-14-1,-12 14 0,10-6 0,-10 6 0,9-1 0,-9 1 0,10 6-1,3 1 1,-2 4 0,5 4 0,5 4 0,-2 5 0,-19-24 1,49 60 0,-49-60-1,58 71 1,-58-71-1,52 67 0,-52-67 1,42 56-1,-42-56 0,0 0 1,49 50 0,-49-50 2,0 0 2,0 0 0,0 0 0,44-5 1,-44 5 0,0 0-1,3-63 0,-3 63-2,-10-75 0,3 28-1,-3-2 0,4-1-1,6 3 0,-8 0-3,8 47-3,9-82-14,-9 82-8,2-66-3,-2 66 1,7-59 0</inkml:trace>
  <inkml:trace contextRef="#ctx0" brushRef="#br0" timeOffset="1923">0 90 7,'11'-3'8,"-11"3"2,0 0 0,11-2 0,-11 2 1,18-4-2,-2 2-1,1-2-2,2 1-2,9 0 1,3-1-3,4 0 0,2 2 0,5-1 0,7 2 0,3 0 0,5 1 0,1-1-1,4 2 0,0-2 0,3 0 0,-1-1-1,-1-1 0,-1-1 1,-5 1 1,-3-3-1,-1 1 2,-12 0-1,-41 5 1,64-6 0,-64 6-1,0 0 0,48-3-1,-48 3 0,0 0 0,0 0-1,0 0-1,0 0 0,0 0-3,0 0-9,0 0-11,0 0-1,-43 3-1,7-22-1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0:03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 20 2,'-4'-11'11,"4"11"-2,0 0-2,0 0-3,0 0-2,10 0-1,-10 0 1,20 0 0,-3-1 1,4 0 0,7-1 0,1 0 1,6 1-1,1 0-1,3 2 0,0 1-1,-2 3 0,1 1 0,-3 3 1,-3 2-1,-4 4 0,0 1 0,-6 4 1,-5 0 0,-1 2 1,-5-1-1,-1 3 1,-7-3 0,-1 3 1,-4-1 0,-3 2-1,-4 0 1,-2 3 0,-5 1 0,-1 3 1,-4-2 1,-1 3-1,-4-3 1,3 3-2,-5-3 1,4 0-2,0-4 0,3-2-2,4 0 0,3-2-1,5-2-1,4-1 1,9-1-1,5 0 0,10-1 1,6 2-1,6 2 0,4-1 0,11 1 0,1 3 1,2-2-1,-6 3 0,-2 1 0,-9 0 0,-4 2 1,-5 1 0,-11 2 0,-4 0 0,-9 3 1,-2 0 0,-9 2 0,-3 5 2,-14-2-1,-7 3 2,-11 0-1,-2 3 0,-5-4 1,-1-1-2,3-5 0,4-4-1,12-7-2,8-4-1,11-5 0,5-4 0,12 1 0,8-3 0,7 2 0,3 3 1,5 3 0,3 5 0,1 2 1,0 3 0,-1 2-1,-3 5 0,-4 1 1,-5 0 0,-4-3-1,-6 3 3,-9-3-2,-4 0 3,-10-2-1,-6-4 1,-11 0 0,-2 1 0,-9-1 0,1-3 0,-6 0-2,0-1-1,1 3-7,-3 0-22,-3-5-2,-5-9-1,-3-9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0:57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264 146 13,'0'0'12,"7"-16"0,-3 7-10,3-1-7,0 0 2,-2 1 3,-5 9 3,11-13 5,-11 13 3,0 0 0,0 0 0,0 0 0,0 0-2,0 0-5,2 9-1,-2 3-2,1 4-1,0 5 1,-1 2 1,2 10 1,-4-1-1,0 6 1,-6 0 1,1 6 0,-8-3 0,2 6 1,-5-2-2,1 1 1,0-4-1,3-1-1,2-8-1,2-6-2,5-4-3,0-12-6,5-11-15,9-12-4,-2-13 2,5-9-3</inkml:trace>
  <inkml:trace contextRef="#ctx0" brushRef="#br0" timeOffset="471">467 193 26,'13'3'23,"-2"-4"1,1 1 2,0 0-13,-12 0-8,19-4 0,-19 4 1,9 7-1,-9-7 2,-5 19-1,-1-3-1,-2 8-2,-4 5-1,1 7-1,-3 6 0,-1 5 0,0 3-1,1 3 1,-1 0-2,5-3 1,3-4-2,-1-5-2,7-6-3,-2-9-5,4-7-10,-3-9-8,2-10-1,-12-21 2</inkml:trace>
  <inkml:trace contextRef="#ctx0" brushRef="#br0" timeOffset="721">9 436 32,'-12'9'25,"12"-9"1,0 0 3,12 7-21,6-5-1,5-1 1,12 3 0,3-2 0,10 4-1,4-3-1,7 5-2,-3-1-1,-1 1-1,-7-1-2,-8 0-1,-6 0-3,-9-3-3,-1 6-11,-7-6-13,-2-2-2,0-7 1,0-3 1</inkml:trace>
  <inkml:trace contextRef="#ctx0" brushRef="#br0" timeOffset="1142">28 248 2,'0'0'22,"0"0"2,0 0 0,0 0-8,4-10-2,-4 10-1,0 0-2,11-2-1,-11 2-1,29-3-3,-2 0-1,13 4-2,10 0-1,8 4 0,3 3-2,2 4-1,0 1-1,-11 1-2,-4 3-5,-16-4-4,-4 2-6,-12-3-11,-7-5-1,-9-7 2</inkml:trace>
  <inkml:trace contextRef="#ctx0" brushRef="#br0" timeOffset="1523">1179 226 46,'0'0'28,"0"0"1,0 0-2,-16-7-19,1 6-4,-4 2-3,-6 2 1,-1 2-1,-1 0 0,1 1-1,3 1 1,4 1-1,2 0-1,17-8 0,-9 18 0,12-8 0,6 2 0,4 2 0,4 3 1,2 4-1,-1-5 1,1 3 0,-4 0 1,-6 1-1,-3-1 1,-5 3 0,-8-3-1,-6 1 2,-3 1-2,-3 1 2,-4-2 0,2-3 0,-7-2 0,2-5 0,0-5 1,5-5-2,4-7-2,4-10-2,12-6-2,5-12-10,19-4-7,8-8-7,12-5-2,8-3 1</inkml:trace>
  <inkml:trace contextRef="#ctx0" brushRef="#br0" timeOffset="1923">1515-2 35,'14'-6'25,"-14"6"-2,0 0-3,0 0-7,-15 9-6,0 5-3,-2 2-1,-1 8 1,-1 3-2,0 9 2,-2 3-1,4 7 0,-3 3-1,5 2-1,1 0 0,-1 0 0,2-5-1,2-7-1,2-6-4,-1-10-6,6-12-17,4-11-3,-12-9 3,6-12-1</inkml:trace>
  <inkml:trace contextRef="#ctx0" brushRef="#br0" timeOffset="2173">1111 194 38,'-10'-16'30,"10"16"0,0 0 0,16 0-12,18 11-10,4 1-4,13 2-1,6 2-1,6-1-4,4 3-7,-8-2-19,-6-2-2,-11-4-1,-11-1 0</inkml:trace>
  <inkml:trace contextRef="#ctx0" brushRef="#br0" timeOffset="2404">1547 414 29,'0'0'26,"24"9"2,-3-3-8,2-4-8,9 8-1,-7-1 0,7 6-3,-6 2-3,2 3-2,-4 4-2,-4 1-1,-7 2-1,-5 1 2,-3-2-3,-6-2 3,-4-3 0,-8-6-1,-6-5 2,-6-1-1,-5-8 1,-4-4 0,-2-8-1,0-1-1,0-6 1,4-1-3,9-5 0,5-5-3,13 0-1,7-8-3,17 4 0,3-9 1,19 2 2,9-4 2,9-1 2,7 0 4,2-1 2,1 6 3,-8 1 1,-1 11 1,-16 1-2,-4 9 0,-15 3-3,-7 9 0,-18 6-2,14 4 0,-17 9-1,-5 7 0,-2 8-1,-3 9 0,-2 8 2,0 8-4,0 8 2,3 5 0,1-4 0,6 0 0,1-5 0,4-5 0,2-10-2,-1-7 0,4-8-6,-7-14-7,2-13-16,0 0-1,-4-17 0,-2-12 0</inkml:trace>
  <inkml:trace contextRef="#ctx0" brushRef="#br0" timeOffset="2995">1821 316 55,'0'0'28,"5"10"3,10-14-7,12 6-15,5-4-2,14 4-1,6-3 0,10 4-1,5 0-4,-2-1-5,0 7-7,-11-5-17,-7 3-3,-11-1-2,-12 2 1</inkml:trace>
  <inkml:trace contextRef="#ctx0" brushRef="#br0" timeOffset="3235">2286 545 12,'17'12'19,"2"-5"7,5-6 3,6-1-20,0-3-1,9 1 2,0-6 1,5 5-1,-5-6-1,2 0-5,-4-1-2,-4 0-2,-5-2 1,-7 1-1,-11 1 1,-9-1 0,-11 3 0,-10 3 0,-8 3 0,-5 5-1,-6 3 1,-5 4 0,-5 5-1,2 4 3,-1 1-2,7 3 1,1 2 0,5 1 1,4-1-1,6 2 1,6-2-1,8 0-1,9-1-2,8 0-1,18-1-6,2-4-11,16-3-14,7-4 0,10-5 1,3-6 0</inkml:trace>
  <inkml:trace contextRef="#ctx0" brushRef="#br0" timeOffset="3686">2954 706 13,'-15'2'23,"15"-2"3,-16-7 1,16 7-14,-12-12-3,12 12 0,-8-10-1,8 10-1,0 0-2,-11-12-1,11 12-2,0 0-1,0 0-1,0 0 0,0 0 0,0 0 0,-8-10-1,8 10 1,0 0-1,0 0 1,0 0-1,0 0 0,0 0 1,0 0 0,0 0-1,0 0 0,0 0 1,0 0-1,0 0 0,0 0 0,0 0-1,0 0 1,-9-8-1,9 8 0,-20-10 1,5 5 0,-3-2 0,-6 1 1,-1 0-1,-7 3 0,3 1 1,2 3 0,0 2-1,5 4 0,2 3 0,5 2 0,4 4 0,8 2 0,3 1 0,4 5 0,7 0 0,1 3 0,4 3 0,2 1 0,1 0 0,-4 6-2,1-1 1,-16-36 0,23 69 0,-23-69 0,10 59 0,-10-59 1,-3 51 1,3-51 2,0 0 0,-50 24 0,50-24 3,-65 2-1,65-2 0,-85-16-1,40 10-1,-3-1-1,3-3-2,3 12-3,-8-8-21,7 6-10,-3-2-1,7-13-1,3-4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8:59:36.4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 3,'29'-4'3,"10"1"3,2 0 1,7 2 2,5 1 1,10 2 2,10 1 1,9-3 0,15 2 0,10-6-1,22 3-3,15-7-2,18 1-1,16-2-1,15 4-1,16-1-2,15 6 0,9 2-1,8 5 0,7 1 0,10 3 0,1-2 0,4 0 0,2-2-1,2-4 1,0-5 0,-4-2 0,-4-5 0,-8 1-1,-10-3 0,-10 1 0,-12 4-1,-18 4 0,-14 6-2,-20 6 0,-15 9-2,-22 1-5,-17 9-13,-19 7-5,-28-4 2,-18-1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0:56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 12,'0'0'12,"0"0"-3,0 0-4,0 0-4,0 0-1,0 0 0,0 0 2,9-3 2,-9 3 1,11 2 3,-2-2 0,3-1 0,7 2 0,2-1 1,5 0-3,2-2-1,3 1-2,5-1-2,2 0 0,1 0 1,2 0-1,4 0 1,2 0 0,1 2 0,4 0 0,-2 1 0,4 1-1,-2-2 1,0 1-1,-3-2 0,2 2 0,1-4 1,0-1 0,2-1 0,3 1 0,2-1 0,2 0 0,4 2-1,0 0 0,-3 1-1,2-1 1,-3 3-1,-2 0 0,0 3 0,1-2 0,-3 0 0,0 0 0,1-1 1,3 2-1,2-3 0,2 1 1,3 0-1,2 0 0,4-1 0,2 2 0,2-2 1,-3 1-1,4 1 1,-2 0-1,-1-1 1,-2 0 0,1 1-1,0 1 1,0 0-1,0 0 1,2 0-1,-1 0 0,3 0 0,1 0 0,2-2 0,1 1 1,2-1-1,2 0 1,1-1-1,2 1 0,1 0 0,3 0 0,0 0 0,2 0 0,3-2 0,0 2 0,2-1 0,0-1 0,4 0 0,-1-1 0,0 0 0,-2 1 0,-2 0 0,-2 0 0,-3 1 0,-8-2-1,-3 2 1,-6 2 0,-5-1 0,-7 3 0,-5-1 0,-7 0 0,-6 0 0,-5 1 1,-9-1-1,-7 1 0,-7-2 0,-6 0 0,-14-1 0,16 1 0,-16-1 0,0 0 0,0 0-1,0 0-5,0 0-22,11 0-1,-6-10 0,0-6-2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9-19T15:57:37.4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5886 10655 1,'16'-2'1031,"-16"2"130,22-5 0,-8 3-129,2-1 129,2 3-258,3 0-129,2 0-258,1-3 0,4 3-129,0 0-129,4 0 0,-1 0 0,7 0 129,-3 0-129,3 0 129,0-2 0,6 2 0,-3-3 129,5 3-129,-3-4 0,4 2 0,0-1-129,1 3 0,-3 0-129,3 0 129,-1 0-129,1 0 0,-3 0 0,4 0-129,-5 0 129,2 4 0,-4-1 0,2 0 0,-6 1-129,2 2 129,-1 1 129,-2-2-258,0 0 129,-2 1 0,0 0-129,3 1 129,-5-3 0,2 3 0,-1-2-129,0-2 129,1 3 0,-1 1 0,4-3-129,-3 3 129,1-2-129,1 1 0,-1-1 258,3 1-258,-3 0 0,2-2 0,1 3 0,-1-2 0,2 2 0,0-2 0,0-1 0,1 1 0,1 2 129,2-2 0,-3 0-129,6-2 0,-3 1 129,2 1-129,3 0 129,-1-3-129,1-2-129,-1 0 129,1-2 0,-3 2 0,0-5 129,0 0-129,1-2 0,-1 3 0,1 0 0,-1 1 129,3 0-258,0 0 129,-1 1 129,2 2-129,4 0 0,-3 0 0,2 0 0,0 0 0,0 0 129,-1 0-258,2 2 129,0-2 0,-2 3 0,2-3 0,1 0 0,1 3 129,0-3-129,0 0 0,0 2 129,2-1-129,0 0 0,0 1 129,-1-1-129,0 1 0,-1-2 0,2 0 0,-4 0 0,2 0 0,0 0 0,2 0 0,0 0 0,3 0 0,0 0 0,2 0 129,0 0-129,-1-3 0,2 0 0,-1 0 0,-2-3 129,0 3-129,1-1 0,0 1 0,3-1 0,0-2 0,0 3 0,0 0 0,-1-1 0,2 4 129,-2-3 0,3 0-129,-3 0 129,-1 1 129,-1-1-129,3-2 129,-2-1 0,3 0-129,-4 0 0,4 1 0,-2 2 0,-2 1 0,1-1-129,-2-2 129,-3 5-258,-2 0 258,-4-1-129,1 1 0,-3-4 0,0 2 129,-2-1-129,-1 2 129,2 0-129,0-3 0,-3 4 129,4 0-129,-5 0 0,1 0-129,-4 3 258,-1-1-129,0 0 0,-2 1 0,-2-1 0,-2 2 0,-1-1 0,-3 0 0,0-1 0,-1-2 0,-5 1 0,-1-1 0,-1 0 0,-2 0 0,-2-1 0,-2-1 0,-1 1 0,-1-2 0,-2-1 0,0 2 0,-3-4 0,-10 6 0,19-12 0,-19 12 0,15-16 0,-15 16 0,11-21 0,-5 6 0,-3 1 129,-2-2-129,2-2 0,-3-4 0,1 0 0,-1-3 0,0 1 0,0 1 0,0-4 0,0 0-129,0 1 129,0 1-129,-4-1 258,0 0-129,-2 1 0,-1 0 0,-1 1 0,-2 1-129,0-1 258,0-1-129,1 3-129,-3-2 129,2-1 0,0 1 0,-1 2-129,1-2 258,0-2-258,-4 7 129,2-6 0,-3 3 0,-3-2 0,-1 1 0,-3 3 0,-2-1-129,-1 1 129,-6-2 0,-3 5-129,-2-2 129,-2 3 0,-4 3-129,-4-3 129,-4 5-129,-6-1 129,-2 5-129,-4-3 129,-4 4-129,-4 0 0,-6 3 129,-2-1-129,-2 3 0,-2 1 0,-6 2 129,-2 4-129,-4-4 0,-1 7-129,-2-2 129,-2 1 129,-3-1-129,-1-4 129,-2 2 0,2-3 0,-3 1 0,3-1 0,1-2 0,-1 0-129,3 0 0,2-1 129,1 0-129,3-2 0,0 1-129,3-3 129,-1 2 0,3-1 129,0-3-129,3-1 129,-2 3 0,0-4 0,-1 3-129,0 1 258,1-2-258,-1 2 129,-1-1 0,2 1-129,0 0 129,0 1-258,0 0 258,0-1 0,0 1 258,-1-1-258,-1 1 0,-1-3 0,1 1 129,0-1-129,-2 2 0,1-2 129,-3 0-129,0 0 0,2 0 0,0 4 0,0-1 0,1 1 0,1-2 0,1 5 0,-1-3 129,1-1-129,2 4 0,-1-3 0,1 0 0,2 2 0,1 1 0,1-1 0,0 1 0,2 0 129,0 0-258,3 0 129,1 0 0,2 0 129,2 0-129,1 0 0,7 0 0,0 0 129,5 3-129,3-3 0,3 0 129,2 3-129,4-2 0,5 0 0,-1 1 129,5 1-258,3-1 129,3 1 129,1-1-129,7 2 0,1-1 0,3 1 0,6 2 0,1-2 0,14-4 129,-18 7-129,18-7 0,-13 16 0,13-16 0,-10 20 129,5-8-129,-1 1 0,-2 7 0,1 3-129,-3 2 129,1 1 0,-4 3 0,1 5 0,-3 2 0,2 3 0,-2 2 129,2-2 129,3 7-258,-1-1 129,6 5-129,5 4 0,4 0-387,15 12-2967,5 4-903,1-2-516,10 2 129</inkml:trace>
  <inkml:trace contextRef="#ctx0" brushRef="#br0" timeOffset="6184.3537">7896 11114 774,'0'0'387,"-12"2"-129,12-2-258,-6 12 0,6-12 0,-3 17 129,3-17 129,-5 23 129,4-11 129,0 2 129,0 6 129,-1 1 129,-1 4-129,-2 1 129,1 5-129,-4-1-129,1 11-258,-4-3 0,0 4-258,-1 1 0,-1 6-129,2 2 0,-3 5-129,4 3 129,1 2-129,2 2-129,1 1 129,2 3 0,2 0 129,0-1-129,2 0 0,0-1 129,0 0 0,0-7-129,0 3 129,0-6 0,0-4 0,2 2 129,-1-7-129,3 0 129,-1-7-129,1 2 129,4-2-129,-1-2 129,3-1 0,1-1-129,2-2 0,2-4 0,2 2 0,2-5 0,-2-1 258,2 0-258,0 0 129,-3 0 129,3-4-129,-1 2 258,0 0 0,-1-4 129,3 5-129,-2-7 258,4 1-129,-3-6 129,7 5-129,-6-2 387,6-1-387,-1 0 129,5 0-258,0-1 0,3 4 0,4-3-129,1 1-129,4-1 129,4 2-129,-1-3 0,5 0 129,-5-4 0,6 3 129,-4 0-129,2 0 0,-2-4 0,1 1 0,0 1-129,0 0 129,3-2-129,1 1-129,3-5 129,-1 0 0,3 0-129,-1-1 0,3-1 0,-1-2 0,-2 3 129,-1-3-129,0 4 0,1-2 0,-2 3 0,2-2 0,-2 1 0,-2-1 0,3 2 0,2 0 0,0-3 0,0 1 0,1-1 0,1 0 0,-2 2 0,3 1 0,0-1 0,2 4 129,-2-3-129,2 2 0,1-1 0,1 4 129,4-6-129,2 3 129,1-4-129,-1 1 0,3-1 0,1 0 129,-1-2-129,2 2 129,-2-2-129,1-1 129,-2 0-129,2 0 129,-1-1 0,0-1-129,2-2 129,1-1-129,-2 0 0,1 0 0,1 0 129,-2-2-129,0-1 0,1-1 0,-3-1 258,1 2-258,-5-1 0,2 0 0,1-2 0,-3-3 0,-1 3 0,1-1 0,-1 4 0,3-4 0,0-1 0,1 1 0,0 0 129,-1 4-129,0-2 0,3 0 0,-5 2 0,2 2 0,-2-2 0,-1 3 0,-1 1-129,3 0 129,-1 0 0,-1 0 0,0 0 0,-1 0 0,-2 0 0,4 0 0,-1 3 0,-3-2 0,2 0 0,0 2 0,1-3 0,3 2-258,-1-1 516,1 0-258,1-2 0,0 1 0,0 1-258,2-2 258,-4 1 0,-1-1 0,2 1 0,-2 3 0,1-1 0,1 0-129,-3-1 129,1-1 0,-1 1 0,0 2-129,-2-1 129,0-3 0,-4-1 0,3 2-129,0 4 129,-2 0 0,4 0-129,-1 0 129,0 0-129,1 0 129,-1 6-129,-2 0 129,0-1 0,-1 3-129,-6-3 129,-1 2 0,-1 3 0,-2 0 0,0-1 0,1 1 0,0 1 0,-1 1 0,3 1 0,-1 4 0,-1 0 0,-1 2 0,2-1 0,-2 3 0,-4 1 0,-2 2 0,-2-2 0,-2 2 0,1 0-129,-3 0 129,-3 1 0,0-2 0,-1 2 0,1-2 0,-1 0 0,0 4 0,0-1-129,-2 4 258,0-1 0,2 4-129,-4-2 258,0 1-258,-1 2 258,-1 2-258,-2-2 129,2 0-129,-1 3 0,3-1 0,-2 1 0,1-3 0,0 1 0,3 1 258,2-5-258,1-2 0,2-1 258,1 0-258,2-8 129,4 2 0,1-6-129,2-2 0,1-3 0,1-1 0,0-1 0,5-2 129,-1 1-258,1-4 129,4 1 0,0-2 129,2 4-129,5-2 0,2-1 0,0 0 0,3 0 0,-2 1 0,2 0 0,3 2 0,-3-2-129,-1 0 129,3 1 0,-2 0 0,4 1-129,0-2 129,2 4 0,-1-4 0,4 4-129,0-3 129,-1 4-258,2 1 129,-1-4 129,0 3-129,5-4 0,0 2 129,1-1 0,1 0 0,3-3 129,0 0-129,3 2 0,0-4 0,0 4 0,0-2-129,-3-1 129,2 0 0,-2 1-129,1-2 129,-3 0-129,0 1 129,-3-3 0,1 0 0,-1 0 0,-1 0 0,0 0 129,-1 0-258,-3 0 258,-5 0-129,3 0 0,-5 0 0,0 0 0,-3 0 0,-1 0 0,-4 3 0,1 0-129,-2 0 129,-4 0 0,-3-1 0,1 0 0,-3-2 0,-3 3 0,0-1 0,0-1 129,0 2-129,-3-3 129,2 1-129,-2 2-129,-2 0 129,2-3 0,-5 0 0,0 0-129,-3 0 129,-3-3 0,0-2 0,-3-3 129,-3 1-129,0-5 0,0-2 129,-3-1 129,-1-3-129,-2-1-129,0-4 258,-1 0-258,-1-4 0,-4-2 129,0 3-258,3-5 129,-2-3 0,1 1 0,2-4-258,0-1 516,-1-1-258,0 3 129,-2-5-129,-1 0 0,-2 0 0,-3 0 0,-1-1 0,-2 1-129,-1-3 129,-2-2-258,-2 1 258,-2-2-129,0 1 129,-2-1-129,3-2 129,-3-5-129,-2 5 129,2-3 0,-2-1 0,0 2-129,1-2 129,-3-1 0,0 0 0,0 2-129,0-1 129,-4-1 0,1 1-129,2-4 129,-2-2 0,3-1-129,0-1 129,0 0 0,-1-1-129,1 0 129,-1 0 0,-3 2-129,1-1 0,-2 3 0,-1-2 0,0 2 0,-1-1 129,1-1-129,-2 1 129,2-2 0,2 0 0,-2 3 0,0-1 0,0 3 129,3 1-129,-3 1-129,0 3 258,-1 0-258,-4 4 129,1 3-129,-2 3 129,-3-3 0,-3 5 0,2 0 0,-3-1 0,-1 3 129,0-1-129,-2 2 129,2 0-129,-1 1 0,-2 2 0,-1 3 129,1 1-129,-1 4 0,-6 4-129,1-1 129,-3 3-129,-1 0 129,1 2 0,-6-3 0,2 4 0,-4-1-129,0-2 129,-4 2-129,-1 2 258,-3 3-129,-4-3 129,-1 3-258,-1-2 129,-1 1-129,-1 5 129,-3-3 0,4 3-129,-1-4-129,2 1 258,-2 3-129,3-1 129,-1 1 0,3-3 0,1 0 0,-1 0 0,1 1 0,1 1 0,-3-1 0,5-1 0,-4 0 129,2 0-258,0 1 129,0 1 0,2-2 0,1-1-129,0-1 129,0 0 0,2 3 0,0-3 0,1 4 0,-4-4 0,1 2 0,1 1 0,-1 3 0,-2-2-129,2 3 258,-3-4-258,-1 2 129,0 2 0,-3 3-129,-2-1 129,1-4 0,-5 4 0,1 0 0,-3 0 0,1 2 0,0 2 0,0-4 0,1 1 0,2-2 0,-2 2 129,2 1-258,0-4 258,0 0-129,0-4 0,-2 3 0,-5-1 0,0 4 0,-2-2 0,-2 1 0,-1 1 0,-4 1 0,-2 2 0,-2 1 0,-1-1 0,-3-1 0,-1 2 0,1 0 0,-2 0 0,-2 0 0,2 0 0,1 0 0,-1 4 0,2-1 0,-1 1 0,-1 2 129,-2 0-129,1-1 0,3 1 0,-1 3 0,0-1 0,0-2 0,6 2 0,-1-1 0,2 1 129,0-2-129,0 0 0,0-1 0,1 2 0,1-2 0,-1-3 0,3 4 0,1-1 0,0-1 0,6 1 0,-3-1 0,0 0 0,-1 0 0,-3 1 0,2-1-129,-3 2 258,1-1-129,-2 1 0,2-1 0,-1-2 0,2 4 0,2-2 0,-3 2 0,2-2-129,-1 0 129,4 2 0,-3-2 0,3 2 0,0-3 0,1-1 0,2-3 0,1 2 0,1-1 0,1 2 0,-1-3 0,1 0 0,-2 0 0,1 0-129,-1 1 129,1 0 0,0 2-129,-3 0 129,0 2-129,0 2 129,0-1-129,-3 3-129,2-2 258,-6 0-129,2 2 129,-1-2-129,0-2 129,1 4 0,1-4 0,1 2 0,1 0 0,2 1 0,1-1 0,-1 3-129,2-2 129,-1 1 0,-1 0 0,1 2 0,0 0 0,0-2 129,0 1-129,2-2 129,0 2 0,3-4-129,2-1 258,3 1-129,4-1-129,0-4 0,3 2 129,0-3-129,5 0 0,-1 0-129,3 0 129,0 0 0,2 0-129,-2 0 129,3-3 0,2 3 0,0-1-258,0 0 258,-2-3 0,1 0-129,3 0 129,-3 1 0,3 3 0,-3 0 0,3 0 0,-2-1 0,0 0 0,2 1 0,-4 0 0,-1-2 0,1-3 0,-2 2-129,-2-1 129,2 4-129,-3-1 129,-3-1 0,2 1 0,1 1-129,-4 0 129,2 0 0,-4 0-129,1 0 129,-2 0 0,1 0 0,-3 0 0,-3 0 0,-1 0-129,2 0 129,-2 0-129,0-2 0,-1 0 129,1-3-129,-1 4 129,0-6-129,-1 3 129,-1 0 0,0-2 0,-2 2 0,0-1 0,-3 0-129,-1 2 129,-4-1 0,2 2 0,-3-1 0,-1 1 0,-1 0-129,-2-1 129,1 0 0,-1 2-129,-1-1 258,-3 2-258,-3-1 129,-2 1-258,0-1 258,2 1 0,-5 0 0,1 0 0,1 0 0,1 0 0,-1 0 0,-1 0 0,0 0 0,-1 0 0,1 0 0,0 0 258,0-2-258,-1 0 0,2 1 129,-1-1-129,1-1 129,1 0 0,0 3 0,0-2 129,4 1 0,1-3-129,-1 3 129,2-2 0,4 3 0,-1 0 0,3 0-129,0 0 0,2 3 0,-1-1-129,5 3 129,1-1-129,2-1 0,3 1 129,1 0 0,1-3-129,4 5 129,-1-6 0,4 4-129,0-3 129,5 3-129,1-1 129,3 1-258,3-1 258,0 2-129,5 0 0,1-2 0,3-1 129,4 2-129,-2-1 129,4-1-129,0 2 0,3-1 0,4 5 0,0-3 0,14-5-129,-17 13-258,17 2-387,0-15-2064,-5 13-1548,5-13-516,0 0 258</inkml:trace>
  <inkml:trace contextRef="#ctx0" brushRef="#br0" timeOffset="8796.5031">10772 11486 516,'0'0'1032,"0"0"0,0 0 0,0 0 0,0 0-387,0 0 129,0 0 129,0 0-258,0 0 0,0 0 0,0 0-129,0 0 129,0 12 0,0-12-258,0 0 0,0 0 129,10 13-129,-10-13 0,16 0-129,-16 0-129,23 0 129,-9 0-129,4-1 129,1-5-129,0 0 0,-2-2-129,2 0 129,-3-2-129,1 0 0,-6-1 0,0 2 0,-11 9 0,16-23 0,-16 23-129,7-18-129,-7 18 0,2-16 0,-2 16-129,0 0 0,-6-13 0,6 13 0,-20-2-129,6 2 258,0 0 0,-2 2 0,0 5 129,-2-1 129,1 1 0,0 2 0,1 1 0,2 0 0,1-1 129,0 0-129,2-1 258,11-8-129,-16 16 0,16-16 129,-14 15-129,14-15 0,-6 12 129,6-12-129,-4 15 0,4-15-129,-1 18 0,1-18 0,0 17 129,0-5-129,0 0 129,4 0 0,-1-2 0,1 2-129,5 0 258,-9-12-258,19 20 0,-6-8 0,3-4-387,3-1 258,0 0-129,2-2-387,3 1-387,-3-2-1032,-5-4-1806,10 0 258</inkml:trace>
  <inkml:trace contextRef="#ctx0" brushRef="#br0" timeOffset="9531.5452">11066 11465 516,'0'0'1161,"0"0"-387,0 15-129,0-15-258,9 14 0,-9-14-129,14 15 0,-6-5 0,1 1-129,3 2-129,-2-1 0,-1 2 0,1-1 129,-3 2 0,-1-1 129,0 1 258,-3-3 129,-2 0 129,-1-12-258,0 14 129,0-14 129,0 12-129,0-12-258,0 0 129,0 0-258,-8 3-129,8-3 0,-11-3 0,11 3-129,-15-17 129,7 5 129,0-2-258,4-1 0,-2 1 129,4-1-129,0-1 0,2 1 0,3 0-129,7 2 129,1 1-387,5-1 387,-2-1-258,4 3 129,-4 0-129,4 3-129,-7 0-129,2 2-387,-13 6-645,10-10-1419,0 13-516</inkml:trace>
  <inkml:trace contextRef="#ctx0" brushRef="#br0" timeOffset="10276.5878">11311 11114 1548,'1'13'2709,"0"3"-129,-1-16-3612,7 25 0,-2-13 258,2 5 129,-4-3 387,6 1 387,-1 2 516,1-3 129,-2 4 129,0-4 0,1 5 129,0-2-387,0 5-129,-4-2-258,1 1-129,-1-2 0,-2 4 0,-2-6-129,3 1 129,-3-4 0,1-2 129,-1-12-129,2 12 0,-2-12 0,0 0-129,10 0 0,-10 0-129,14-18 129,-3 5 129,-3 1 0,3-1-129,-1 0 129,-10 13 129,17-17-129,-17 17 0,16-7-129,-16 7-129,18 0 0,-18 0-258,17 9 129,-17-9 129,17 21 0,-11-8 129,-5-1 0,-1 3 129,0-1 129,-5 3 258,-8-2-129,-1 2 258,-7-3-129,1 4 387,-5-7-129,2 4-387,-4-6 129,4-4-129,-1 1-387,4-6-387,3 0-387,3-8-1161,6-7-1677,8 15-645,-2-31 129</inkml:trace>
  <inkml:trace contextRef="#ctx0" brushRef="#br0" timeOffset="11371.6504">13386 11555 2193,'0'-15'2967,"4"5"-516,-4 10-774,3-20-903,-3 20-129,9-23-516,-5 11 0,1-1 0,1-1-129,0 3 129,2-1-129,-8 12 0,19-20 0,-9 15-129,-10 5 129,21-4-129,-9 4 129,0 0 0,-1 3 0,-11-3 129,19 12 0,-19-12 0,18 16 0,-18-16 129,15 19-258,-15-19 129,13 19-129,-13-19 129,7 20 0,-7-20 0,1 16 129,-1-16 258,-2 16 0,2-16 0,-15 11 0,2-6 129,1 1-258,-6-5 0,2 3-129,-4-4-258,3 0 0,-1 0 0,-1 0-129,1-1-129,0-3-129,6 4-516,-3-6-1290,2-1-1806,13 7-387,-3-16 388</inkml:trace>
  <inkml:trace contextRef="#ctx0" brushRef="#br0" timeOffset="12132.694">13764 11379 2709,'0'0'3612,"0"0"-1290,0 0-903,0 0-774,0 0-258,-11 0-387,11 0 129,0 0 129,0 0 0,0 10 0,0-10 0,0 15 258,0-3-258,0-12 129,0 26 129,0-15-129,0 4-129,2-4 0,0 2 0,-2-13 0,7 22 0,-7-22 0,13 12-129,-13-12 0,21 3-129,-9-3 129,4-3-129,2-3 258,-2-3-258,2-2 0,-4 0 0,-1-2 0,0 0 129,-4 1-129,1-3 0,-3 1 0,-4-1 0,2 1 0,0 0 129,-4-1-129,0 1 0,-1 1 129,0 1-129,0 12-129,-4-17 0,4 17-258,0 0 0,0 0-129,-11-4-387,11 4-387,-4 10-1032,4-10-1806,1 18-129</inkml:trace>
  <inkml:trace contextRef="#ctx0" brushRef="#br0" timeOffset="12920.739">14080 11351 1677,'0'0'1548,"14"10"-129,-14-10-258,8 15 0,-8-15 0,5 17 0,-5-17 0,3 19-129,-3-19-258,4 24 0,-4-24-387,9 24 129,-9-24-258,10 16 0,-10-16 0,9 14 129,-9-14-129,12 7-129,-12-7 129,0 0 129,10-5 0,-10 5-258,6-17 129,-2 5-129,-3-4 129,2-2-129,0 1 0,0-2-129,1 1 129,0 1-129,0 1 0,4 1 0,-1 5-129,-7 10 129,17-19 0,-17 19 0,18-2 0,-18 2 0,19 0 0,-19 0 0,18 8 0,-10 2 0,-8-10 129,13 18-129,-7-7 129,0 3 0,-6-14 0,10 22 258,-5-11-387,1 0 258,-6-11-129,9 21 0,-9-21-129,8 21 0,0-8-903,-3 0-3225,-5-13-387,0 0-258,0 0 130</inkml:trace>
  <inkml:trace contextRef="#ctx0" brushRef="#br1" timeOffset="21499.2297">17101 9464 1935,'18'0'2967,"-18"-12"-2322,0 12-258,9-12 387,-9 12 0,11-12 129,-11 12-129,7-14 258,-7 14-129,1-13 0,-1 13-129,0-12-258,0 12 0,-13-11-129,13 11 0,-25-13-129,11 10 258,-7-3-258,1 3 129,-4 3-258,0-2 0,-5 2-129,3 0 258,-3 5-129,1 0 0,-2 2-129,2-2 0,0 4 0,-1 0 129,-2 1-129,1 3 129,-3-1-129,0 2 0,-1 6 129,-3 0 0,-2 1 0,0 3 0,-5 1 0,1 6 0,-2-2 129,1 4-129,0-2 129,1 6-129,2-1-129,2 1 129,3 1 0,1-1 0,4 2 0,5 2 0,2-3 0,4-3-129,4 3 129,6-2-129,4-4 129,5-1-129,1-4 129,6 2-129,4-4 129,2 1 129,3-3-258,3 2 129,1 0 0,-1-1-129,5 1 129,-1 0-129,3-1 129,-1 0-129,2 1 129,6-4 0,0 0 0,4 3 129,0-7-129,5 2 0,0-3 258,3 0-258,2-4 0,3 0 0,0-3 0,0 1 0,3-3 0,1-1-129,1-1 129,2-1-129,4-3 129,1 0 0,0-1 0,1 0 129,5 0-129,-1 0 0,-2 0 0,2 0 0,-4-1 0,2 1-129,-2 0 129,-1 0-129,2 0 129,-1 0-129,-1 0 258,0 0-129,0 0 0,-1 0 0,0 0 0,0-2 0,-3 0-129,-1 2 129,-1 0-129,0 0 129,-1 0-129,1 0 0,-2 0 129,1 0-129,0 4 0,-1-1 0,-1-3 129,0 0-129,-3 0 0,3 0 0,-4 0 129,-2 3-129,-3-3 0,1 4 129,-3-1-129,0 7 0,-1-5 0,-2 2 0,2-1 129,0-1 0,1 1-129,1-4 0,2 3 0,2 0 129,-3-3-129,3 0 0,0 1 0,0 2-129,4-4 258,-1 2-129,0-1 0,4-2 129,1 1-129,4-1 0,0 1 0,2-1 0,0 0 129,1 0-258,0 4 129,-1-3-129,1 1 129,-1 1 0,-3 1 0,-1-2 0,0 0-129,-1 2 129,-1-3 0,1 2 129,-4 1-129,4-1 0,-1-2 0,-1 2 0,0-1 0,0-1 0,0 4-129,-3-5 0,1 5 129,-2-5 0,-2 1 0,1 0 0,-2 2-129,1-2 129,-2-1 0,3 0 0,-6 0 129,2 2-129,0-1 0,2-1-129,-2-1 258,-1-2-129,1 3 0,-2-1 0,0-1 0,-2 1-129,3 0 258,-4 1-129,1 0-129,3 0 129,-2 1 0,1-1 0,1 0 129,3 1-129,0 2 0,3-3 0,0 1 0,2-1-129,2 2 129,0-2 0,2 1 0,0 2 0,1-3 0,0 0 0,0 0 0,-1 0 0,0 0 0,2 0 0,0 0 129,-2 0-129,-2 0 0,1 0 0,-3 0 0,1 0 0,-5 0 0,-3 0 0,-2-3 0,0 0 129,-3-1-258,-2 2 129,-2-5 129,-2 3-129,0-2 129,-1-1-129,-2-1 0,0-1 0,-2-3 0,-3-1 0,0-1 0,1-2 0,-4 0-129,2-3 129,-3-2 129,-4-3-258,1 2 129,0-8 0,-2 4 0,-1 1 0,-1-3 0,-1-1 0,0-1 129,-1 1-258,2 3 129,-2 2 0,-1-3 129,-1 0-258,-2 3 258,0 2-258,-1 0 129,-2 1 0,-1 0 0,-3 1 0,-1-1-129,0-2 0,0 1 129,-3 0 0,0-2 0,-2 0 0,-1 3-129,-2-1 129,2 1 0,-4 3 0,-7-2 0,0 3-129,-5-1 129,-3 2 0,-6-2-129,-3 3 129,-5-1 0,-2-4 0,-2 3 0,-9-3-129,0 6 129,-1-3-129,-7-1 129,0-1 0,-9 2 0,-4-2-129,-7 7 129,0-2-129,-6 1 258,-8 1-258,-3 2 129,-7 2 0,1 0-129,-5 3 129,-2-3 0,-2-3 0,-3 1 0,0 0 0,-3 0-129,-1 2 129,-2-3 129,0 0-129,-3 3 0,2-2 0,-4 5 0,-1 1 0,-1-1 0,0 0 0,2 1 0,-3-2 0,2 1 0,2 3 0,-1-5 129,5-1-129,3-1 0,3-1 129,6 3-129,0-5 0,2 1-129,6 0 258,4 1-387,1-3 258,5 4-129,1-2 129,-1 2-129,6 0 129,-1 2 0,0 0 0,4 0 0,-2 2 129,0-1-129,6 0 0,0-1-129,1 0 129,3 1 129,5-3-129,1 4 0,4 0 0,1 1 0,1 3 0,1-1 0,1-1 129,0 3-258,0 0 129,2 0 0,-1 0 0,2 0 0,-1 0 0,-1 0 0,0 2 0,1 1 0,-1-1 0,0 2 0,1 2 0,0-3 129,3 3-129,5 0 0,-1 1 0,7 0 0,1-2 0,6 3 0,3-3 0,2 3 0,5-2 0,5 3 0,0-4 0,5 5-129,0 0-516,11 11-1161,-4-7-2838,10-14-387,-18 11-516,1-19-129</inkml:trace>
  <inkml:trace contextRef="#ctx0" brushRef="#br1" timeOffset="24547.404">8690 14033 516,'0'0'3612,"0"0"258,0 0-516,0 10-1806,0-10-903,0 16 129,0-16 0,-1 21-129,1-5 129,-4-2-258,3 7 129,-4 2 129,4 7-129,-5 3-258,3 11 258,-3 2-387,3 6 129,-3-1-258,1 5 129,0-8-129,2 1 0,-4-5-129,5-9 129,-2-3-129,0-6 0,1-3-258,1-10-258,2 5-516,0-18-774,0 11-774,0-11-1806,0 0-129,4-14-129</inkml:trace>
  <inkml:trace contextRef="#ctx0" brushRef="#br1" timeOffset="25219.4425">8548 14004 4902,'-22'-8'4128,"22"8"-774,-13-12-129,13-2-3096,0 14-774,10-19-258,-1 8 129,5-2 258,0-2 129,5-5 645,3 4 258,-3-3 258,5 4-129,-2-1 129,2 6-258,-2-1 129,3 3-258,0 4-129,1 4-258,0 0 0,0 0-129,-2 3 129,2 6-129,-1-1 129,-2 4-129,-2 0 129,-2 0 0,-1 3 129,-1 0 0,-2 2 129,-1-1-258,0 1 129,-4 3 0,-2 0 0,-2-2-129,-5-1 258,-1 4-258,-2-7 129,-8 4 258,-3-3 0,1 2-129,-7-5 129,-1 1 0,-2-2 0,-1 3-129,-5-3 0,0 1 0,-1-2-129,-1 1-129,0-2 129,0 2-129,0-2 0,4 0 0,1-1 0,3-5-129,6 3-258,-2-6-516,18 0-903,-14 0-1548,14 0-1032,4-14-258,4-1-129</inkml:trace>
  <inkml:trace contextRef="#ctx0" brushRef="#br1" timeOffset="26343.5068">9681 13898 2451,'3'-11'3999,"-3"11"387,0 0-774,0 0-1290,0 0-1935,-7-8-387,7 8 0,0 0 0,-14 0 129,14 0 129,-16 0 0,16 0 129,-19 6 258,19-6-129,-24 11-129,14-4-129,-6-1 0,4 4 0,-6 0 0,4 4-129,-5-2 0,1 6 0,-4-1 129,0 4-387,-1 1 387,-2 7-258,3-1 129,-4 4-129,5 5 0,-2 1 0,6 6 0,3-1 258,1 3-258,6-1 129,-1-1 0,6 0 0,1-6 0,1 2 129,3-4-129,5-2 0,1-1 0,4-1 0,3-1 0,2-2 0,1-4 0,3 0 0,-1-5 0,3 0 0,-1-3 0,1-2 0,-1-5 0,0 1 129,0-3-129,2 0 0,-2-2-129,3 1 129,-4-4 0,2-1 0,-3 1 0,-2-3-129,-2 2 0,0 0 258,-6-2-258,-11 0 0,17 1 0,-17-1 129,0 0-129,13 3-129,-13-3 258,0 0-387,0 0 258,0 0 0,0 0-258,0 0 0,0 0-774,0 0-2322,0 0-1290,0 0-129,0 0-645</inkml:trace>
  <inkml:trace contextRef="#ctx0" brushRef="#br1" timeOffset="28304.6189">9851 14333 903,'0'0'2064,"0"0"-387,0 0 0,0 0-387,0 0 129,0 0 0,0 0 0,0 0 0,0 0-258,-4-10-258,4 10-258,0 0 0,0 0-516,0 0-129,0 0 0,0 0-129,0 0 129,0 0-129,0 0 129,0 0 0,0 0 0,0 0 0,0 6 0,0-6 0,0 14 0,2-2 0,3 2 0,0 2 0,1 3 129,1 3-129,-1 1 129,0 0 0,1 0 0,1-2 0,-1 0 0,2-7-129,1 1 0,1-9 0,2 1-129,4-7 0,-1 0 129,2-7-129,-3-4 129,0-2 0,-2-1 0,0-2 129,-5-2-129,1 1 129,-2-5-129,2 4-129,-1 1 0,3 3 0,1-5 0,1 5-258,-2 4 0,1 0 129,-12 10 129,16-5 129,-16 5-129,11 0 258,-11 0-129,5 17 129,-3-3-129,0 4 129,4 1 0,1 1 0,3 4 0,-1-5 0,7 5 387,0-7-129,5 2 0,1-9 0,5 2 129,0-7-129,2 0-129,1-5 0,3 0-129,-5-5 0,0-1 129,-2-6 0,-2 1 0,-5-6 0,-1 0 0,-7-8 129,1 1-129,-4-5-129,2 2 129,-4-3-258,-3 0 0,0 0 0,-2 3-258,1 5 129,-2 1-129,0 9 129,0-4-258,0 16-387,0 0-387,0 0-1548,0 0-1419,-7 10-387,6 7 0</inkml:trace>
  <inkml:trace contextRef="#ctx0" brushRef="#br1" timeOffset="28967.6569">10813 14595 2451,'19'4'2838,"-19"-4"258,0 0-2451,0 0-387,0 0-258,0 0 516,0 0 129,0 0 387,0 0 0,14 12 387,-14-12-129,2 12 0,-2-12-387,5 18-129,-3-7-129,4 4-258,-3 4-129,2-3 0,-1 1 0,1-3-258,-1 1 129,1-2-258,2 2-258,-7-15-1032,13 8-2064,-3 1-387,-10-9-645,13 0 0</inkml:trace>
  <inkml:trace contextRef="#ctx0" brushRef="#br1" timeOffset="30799.7617">10645 14815 3096,'0'0'4128,"0"0"-645,0 0-387,0 0-1677,0 11-2064,0-11 258,0 0 258,0 0 258,-9 7 129,9-7 516,0 0 0,0 0 129,0 0-129,0 0-258,0 0-129,0 0-258,0 0 0,10-4-129,-10 4 129,18-17 0,-7 9-129,-1-3 0,1 1 0,0-2 129,2-4-258,-1 5 129,2-4 0,2 3 0,-2-4 0,0 2-129,0 0 258,-1 0-258,-1 3 129,-1 0 0,0 2 0,-11 9 0,15-17-129,-15 17 0,19-12 0,-19 12 0,17-9-258,-17 9 258,15-6 0,-15 6 0,16-4 129,-16 4-129,0 0 258,0 0 0,0 0-129,10 0 0,-10 0 0,0 0 0,0 0 129,0 9-129,0-9 0,3 18 129,-1-9 0,3 3-129,-1 2 258,2-1-258,-1 6 258,0-2-129,1 0 129,-2 5 0,-1-5 129,2 4-129,-4-2 0,4 1-129,-4-6 0,3 2 0,-1-5-258,-3-11-129,12 19 0,-12-19-516,20 3-1935,-3-3-1548,-5-11 0,6-1-387</inkml:trace>
  <inkml:trace contextRef="#ctx0" brushRef="#br1" timeOffset="31312.791">10969 14193 6450,'0'0'4515,"0"0"-258,-13-2-387,13 2-3096,0 0-645,0 0 0,0 0-258,0 0 129,0 0 0,0 0 0,0 0-258,0 0-129,0 0-1032,10-6-2580,1 6-129,-11 0-516,28-5 387</inkml:trace>
  <inkml:trace contextRef="#ctx0" brushRef="#br1" timeOffset="31935.8266">11565 14047 6966,'17'0'4386,"-17"0"-258,0 0 0,1 9-3354,-1-9-774,1 16 0,0-5-129,-1 4 258,3 5 129,-3 1 0,0 3 0,1 5 0,-1 5 0,0 7 129,-1 5-129,-2 5-129,-2 3-129,1 6 129,-2-1-129,0-1 129,-3-6 0,6-1-129,-3-7 129,3-7 0,-1-4 0,4-8-129,0-4 0,0-4-258,7-2-129,-7-15-516,19 21-1161,-19-21-2193,20 0-387,-4-4-258,-4-13 129</inkml:trace>
  <inkml:trace contextRef="#ctx0" brushRef="#br1" timeOffset="32791.8756">12198 14093 1419,'0'0'3225,"0"0"-129,0 0-1419,0 0-903,0 0 0,0 0-258,0 0 258,2 12 129,-2-12 0,0 15 129,0-15-258,0 17 129,-3-4-387,3 5 0,-2 5-258,2 6-129,-2 1-129,0 7 258,-3 2-129,1 6 0,-2-2 0,3 4 258,-2-4-258,4-1 258,-1-1-258,2-3 258,1-2-129,6-1-129,1-4 0,2 1 0,1-5 0,2-1-258,3-6 258,1-4-129,3-5 0,0-5-129,8-4-129,-1-3-387,8-3-774,-4-10-2322,-1-4-645,7-3-387,-7-5 129</inkml:trace>
  <inkml:trace contextRef="#ctx0" brushRef="#br1" timeOffset="33323.906">12120 14335 645,'0'0'2838,"0"0"129,0 0-129,0 0-2580,0 0 0,10-2 258,-10 2 516,0 0 129,11-1 516,-11 1-129,14 0 0,-1 0-258,-13 0-258,27 0-387,-10-5-258,8 4 0,1-7-258,7 3 0,2-4 0,3-3 0,2 0 0,0 2 129,0 0-129,0 0 0,-5 1 0,-2 1-129,-4 4 0,-4-3 0,-3 7-129,-8-1 129,-1 1-258,-13 0-129,14 11-258,-14-11-903,0 11-2580,-1 3-387,1-14-516,-16 6 258</inkml:trace>
  <inkml:trace contextRef="#ctx0" brushRef="#br1" timeOffset="35576.0348">12710 14982 1,'0'9'1547,"0"-9"259,0 0 0,0 0 516,0 0-258,0 0 129,0 0-774,0 0-258,0 0-387,0 0-258,0 0-129,0 0-129,0 0 0,0 0-129,0 0 0,-7 13 0,7-13 0,0 0 0,0 0 129,0 0 129,-1 12-129,1-12 258,0 0-129,0 0 0,0 0-129,0 0 0,4-8-129,-4 8 0,12-17-129,-4 5 0,1 0-129,0-1 258,3-1-258,-2-1 129,1-2-129,2 0 0,0-2 129,3 1-129,0-6 0,-1 6-129,0-5 129,1 7 0,-4 0-129,0 1 129,-6 3 129,-6 12 0,8-13-129,-8 13 129,0 0 129,0 0-129,0 0 0,0 0 0,0 0 0,0 0 129,0 0 0,0 0 129,0 0-129,0 0 0,0 0 0,0 0 0,0 0 129,0 0-258,0 0 129,0 0-129,0 0 0,0 0 0,0 0 0,0 0 129,0 0-129,0 8 0,0-8 129,2 18 0,-2-3 0,2-2 0,-1 5 0,0 0 129,0 5-129,2-2 129,2 3-129,-1-4 0,2 1 258,1-1-258,2-2 0,4-2-129,1-4 0,4-7 129,3-5-129,3 0-129,-1-3-129,4-6-129,-5-7 0,5 2-258,-10-6-774,6 2-3096,-5 1 0,-10-6-516,1 3 387</inkml:trace>
  <inkml:trace contextRef="#ctx0" brushRef="#br1" timeOffset="36053.0621">12926 14430 8127,'0'0'4773,"0"0"-387,0 0-258,-13 0-3483,13 0-387,0 0 0,0 0 0,0 0 129,0 0-129,0 0 129,0 0 0,0 0 129,0 0-258,0 0-129,0 0-129,0 0-129,0 0-129,10 4-774,-10-4-3354,13 0-387,1-4-258,1-9-387</inkml:trace>
  <inkml:trace contextRef="#ctx0" brushRef="#br1" timeOffset="37184.1268">13366 13938 5160,'-15'0'4773,"15"0"-645,0 0-258,-9-7-3225,9 7-387,0 0-129,0 0 0,0 0 0,0 0 0,8 10 258,-1 4 0,-7-14 0,16 26-129,-7-11 129,5 5-258,-1 2 0,4 4-129,2 3 0,4 3-129,1 5 0,3 1 258,0 5-387,1 3 258,1 2-129,-2 4 258,-2-2-258,-2 0 258,-1 2-258,-5-1 129,-2-6 129,-5 0 0,-5-5 0,-3 0 0,-2-5 0,-5-3-129,-3-6 387,-4-2-258,-2-2 129,-2-2-129,-2 1 0,-1-4 0,1-1 0,-4 0 129,-2-4 129,5 0-258,-3 0 129,3-2 0,1 0-258,2-3 129,2-1 0,14-6-129,-18 9-258,18-9 0,0 0-258,-14 0-516,22 4-2193,-8-4-1548,17-4-258,-2-2-258</inkml:trace>
  <inkml:trace contextRef="#ctx0" brushRef="#br1" timeOffset="38355.1938">14301 14797 645,'-15'0'1548,"5"0"129,10 0 129,-13-2 258,13 2 258,-11-3-258,11 3-129,0 0-387,-18-8-258,18 8-258,0 0-129,0 0-129,0 0-129,0 0-129,0 0-129,0 0 0,0 0 0,0 0-129,0 0 0,0 0-129,11-4-129,-11 4 129,20-2-129,-3 1 0,1 0-129,1 0 129,2-2-129,0 3 129,-1-4-129,-1 2 0,-4 1-129,-3-6-387,6 7-129,-18 0-645,21 0-1032,-21 0-1419,0 0-645,10-7-516</inkml:trace>
  <inkml:trace contextRef="#ctx0" brushRef="#br1" timeOffset="38741.2159">14182 14594 3999,'0'0'3741,"0"-19"-516,10 16-258,3-7-3483,5 6 0,-1 0 129,4-1 387,1 1 258,-1 0 258,1 4 516,-2-3 0,4 3-258,-9 0-129,6 0-258,-6 0-258,-3 0-129,-1 0 0,-11 0 0,13 0-258,-13 0 0,0 0-516,0 0-516,0 0-2064,10 5-774,-10-5-129</inkml:trace>
  <inkml:trace contextRef="#ctx0" brushRef="#br1" timeOffset="46039.6333">15216 14112 2709,'10'-3'1935,"-10"3"-903,0 0 129,0 0-258,0 0 258,0 0-129,0 0 129,0 0-258,0 0 0,0 0 0,0 0-387,0 0 0,0 0 129,0 0-258,0 0 258,0 0-129,0 0-129,0 0 0,0 0-258,-8-11 0,8 11 0,-18 0-129,8 0 0,-2 0-129,0 3 129,-2-1 0,0 3 0,0 0 129,-1 2-129,3-2 0,0 4 0,1-2 258,-1 3-258,12-10 129,-21 21-129,13-9-129,-2 1 258,3 2-129,-1-1 0,2 1 0,2 2 0,0-3 0,3 4 0,0 1 0,1-2 0,0 2 129,0-3-129,0-1 129,3 0-129,3 1 129,-3-4 0,-3-12 0,17 18-129,-5-12 129,0-3 0,6 2-129,0-1 129,3-1-129,2-3 0,2 1 129,-4-1-129,4 0 0,-3 0 0,-1 0 0,0-2 129,-1-4-129,-2 3 0,-2 1 0,-2 0-129,-2 0 129,0 1 0,-12 1 0,13-4 0,-13 4-129,0 0-129,0 0-129,0 0-516,0 0-645,0 0-2451,0 0-387,0 0-387</inkml:trace>
  <inkml:trace contextRef="#ctx0" brushRef="#br1" timeOffset="46831.6786">16160 13603 1935,'0'19'3870,"-15"-18"129,15-1-774,-21 13-2709,0-8-129,4 9 129,-6-5 129,0 8-129,-5-5 129,6 8 129,-7-3-129,2 4-129,-5 3-129,5 4-129,-2-2 0,2 7-129,-1-3 129,1 5-129,1-2 129,5 4-129,1-4 129,4 1-129,2-1 129,5 0-129,2 3 0,7 0 0,0 0-129,0-1 0,6 3 0,4-4 129,1 4-129,2-2 0,2-4-129,-1 0 258,4-6-258,-2 1 129,2-5 0,2-3 0,0-6 0,0-4 0,-2-4 0,1-2 0,0-1 0,-3-2 0,-2 0 0,0 0 0,-3 0-129,-11 0 129,18 0-129,-18 0-129,0 0 0,11 0 0,-11 0-258,0 0-903,0 0-1419,11 2-1677,-11-2-387,0 0 258</inkml:trace>
  <inkml:trace contextRef="#ctx0" brushRef="#br1" timeOffset="47875.7383">16117 14071 1419,'0'0'2064,"0"0"129,0 0 387,0 0-387,0 0-129,-1 12-387,1-12-516,0 0-516,-11 8 0,11-8-129,0 0-129,-5 17-129,5-17 129,-2 17-129,0-5 0,0 2 0,-1 3-129,0 3 129,-2 1 0,4 8-129,-3 0 0,3 1 129,-1 0-129,2-1 0,0-2 0,4-5 0,5-2-129,3-8 0,4-6-129,1-5 0,4-1 0,3-7 0,0-5 0,-2-6 129,0-1 0,-5-4 0,0-2 0,-3 1 129,-2 3-129,-4 1 0,0-1 0,0 4 0,-1 4-129,-7 13 129,7-15 0,-7 15 0,0 0 0,0 0 129,0 0-129,0 0 0,0 0 129,0 0-129,0 0 0,0 0 0,6 12 0,-6-12 0,12 27 0,-3-9 129,2 3-129,2 1 0,2 2 0,3 2 0,-2-6 0,5 2 0,-1-9 0,-1-1 0,2-6-129,-2-6 0,2 0 129,-3-12 0,-1-1 129,-2-8-258,-3 0 258,-4-7 0,2 2 0,-4 1 0,-5-6 0,0 5-129,-1 0 258,0 2-129,-7 1-129,1 6 129,-4 0 0,1 5 0,-1 2-129,0-1 0,10 11 0,-16-13 0,16 13 0,0 0-258,-13-9 0,13 9 0,0 0-516,0 0-1290,0-12-2451,0 12 0,18-11-516</inkml:trace>
  <inkml:trace contextRef="#ctx0" brushRef="#br1" timeOffset="49151.8113">16735 14682 774,'0'0'2709,"0"0"-516,0 0-1806,0 0 387,0 0 0,0 0 516,10-5-129,-10 5-129,16-16-129,-16 16-387,19-25 0,-8 12-129,1-6 0,0 4 0,1-6 0,0 3 129,-2 0 0,2 2-129,-2 0 258,1 4-387,-4 0 0,-8 12 0,12-12-129,-12 12-129,0 0 129,0 0-129,0 0-129,0 0 129,11 4 0,-11-4 0,0 0 129,3 19 129,-3-19-129,0 17 258,0-17 0,1 21-129,-1-21 0,3 23 0,0-13 0,3 2-129,-6-12-129,15 8-129,-3-3-516,-12-5-645,25 0-516,-16-13-387,9 8-516,-7-10-774,-2 1-1032</inkml:trace>
  <inkml:trace contextRef="#ctx0" brushRef="#br1" timeOffset="49483.8303">16938 14122 3354,'-15'-22'4773,"15"22"-387,0 0 129,-8-20-2322,8 20-1677,0 0 0,0 0 0,0 0 0,0 0 129,0 0-129,0 0-129,0 0 0,9 3-129,-9-3-129,10 14 0,-10-14-258,9 12-129,-1-1-774,-8-11-3483,0 0-258,0 0-129,5-8-645</inkml:trace>
  <inkml:trace contextRef="#ctx0" brushRef="#br1" timeOffset="77131.4117">17224 14402 129,'-10'-2'3870,"10"2"129,0 0-129,0 0-2451,-12 0-516,12 0 0,0 0-258,0 0 258,-12 5-258,12-5 129,-10 13-129,6-1-258,-5 1-129,2 7 129,-6 0-129,2 5 0,-4 1 0,5 8-129,-7-2 129,6 6 0,-5-4-129,5-1 0,-2-4 0,4-1-258,-1-3 129,3-5-258,7-2-387,0-18-516,0 0-1677,13 5-1677,-2-14-258,6-12 0</inkml:trace>
  <inkml:trace contextRef="#ctx0" brushRef="#br1" timeOffset="77643.441">17390 13809 1032,'9'-28'4257,"-9"28"0,0-17 0,0 17-2451,-5-14-1161,5 14-129,0 0-387,-12-12-129,12 12 0,0 0 129,0 0 0,-9 9 0,8 1 0,-2 1 129,2 8-129,-5-2 129,2 4 129,-3 5-129,4 6 129,-4 1 0,2 6-258,-3 0 258,7 4-129,-4 1 129,5 4-129,0-1 0,3-1-129,2-3 0,6-4 0,-4-3-129,6-3 129,2-3-258,0-4 258,1-8-129,4-1-129,1-6 0,4-6 0,6-5-258,-4-5 0,6-4-387,-8-16-129,7 9-645,-14-20-516,4 11-774,-10-4-1161,-9-6-516,3 7 646</inkml:trace>
  <inkml:trace contextRef="#ctx0" brushRef="#br1" timeOffset="77919.4567">17236 13929 6321,'-19'0'4773,"2"0"-387,17 0-387,7 0-3741,8-3-129,7-6-129,3-3 0,6 3 0,6 0 129,4 2 0,-1 2 0,1-2-129,-1 5-258,-2 2-387,4 2-903,-11 1-1548,-5-1-1419,3 5-387,-10-4 387</inkml:trace>
  <inkml:trace contextRef="#ctx0" brushRef="#br1" timeOffset="78837.5093">17748 14500 129,'-11'9'-128</inkml:trace>
  <inkml:trace contextRef="#ctx0" brushRef="#br1" timeOffset="79143.5268">17748 14500 903,'-11'9'1548,"11"-9"387,0 0 0,0 0 0,0 0-774,12 0-258,-12 0-387,21-12-258,-9 2 0,4-2-129,1-4 258,-2-2-129,0 2 0,0-5 129,-2 6-129,0-1-129,-2 5-129,-11 11 0,16-12 0,-16 12 129,12 0 0,-12 0 0,7 14 129,-6 4-129,-1-2 129,0 5-129,0-1 129,1 7 0,-1-5 0,3-1 0,-1-4-258,4-2 0,0-3-645,-6-12-645,14 10-903,-14-10-1290,13-4-387,0 3 1</inkml:trace>
  <inkml:trace contextRef="#ctx0" brushRef="#br1" timeOffset="79364.5394">17765 14114 7353,'10'6'3870,"10"3"-1161,-20-9-1290,13-9-5805,5 9-516,-5-6 258</inkml:trace>
  <inkml:trace contextRef="#ctx0" brushRef="#br1" timeOffset="79955.5732">18024 13591 2322,'0'0'3741,"0"0"387,0 0-258,0 0-3483,0 6-258,0-6 129,0 0 258,5 15 0,6-1 258,-5-4-129,6 11 0,-2-2 0,7 9-258,-1 1-129,4 9 0,3 4-129,1 7 0,0 1 0,0 6 0,0 2 0,-3 2-129,-3 8 0,-5 3 129,-2-1-258,-4-3 129,-5 2-129,-2-3 258,0-5-258,-7-1 258,-2-13-129,2-7 0,-2-6-129,-2-8-516,8-5-3096,2-1-645,1-20-387,-6 11 0</inkml:trace>
  <inkml:trace contextRef="#ctx0" brushRef="#br1" timeOffset="80992.6325">14895 14604 1,'68'3'2708,"-32"-6"130,12 3-2064,3 4-645,7 4 258,3 0 129,6 4 129,4 0-129,2 1 387,3 3 0,6-2-129,6 6 129,0-6-129,10 7-258,2-6-258,7 3 387,3-3-387,5 0-129,1-2 387,5-2-387,1-1 129,3 0-258,-5-4 129,1 5-129,-1-6 258,3 2 0,-5-5-129,2 1 129,-5-3 0,-4 0-129,-2-3 0,-4-1-129,-8 1-129,-8 1 129,-6-1-258,-11 3-129,-4 0-258,-10 0-645,-2 11-1032,-10 3-1548,-11-10-645,4 13 904</inkml:trace>
  <inkml:trace contextRef="#ctx0" brushRef="#br1" timeOffset="81971.6885">16124 14918 1419,'0'0'2709,"0"0"0,0 0-2709,0 0 387,-6 0 0,-5 0 129,11 0 0,-27 0 645,16 3 0,-10-3 0,6 3-129,-7-2-129,2 3-387,-4-3 0,2 5-129,-5-2-258,1 3 129,-1 1-129,-2 2 0,1 4-129,0-2 0,0 8-129,0 0 258,3 0-258,0 1 129,4 2 0,1 1-129,7-2 129,3 0 0,6-1 0,4-4 0,3 1 129,8-3-129,6-4 129,4 1 0,2-4-129,6 3 258,3-5-129,3 0-258,2 0 129,3 0 0,1 2 0,0 1 0,4-1-258,-2-1 258,0 1 0,1 1 0,-1-1-258,-3-6-129,5 5-645,-8-7-1290,-6-1-1806,8 1-387</inkml:trace>
  <inkml:trace contextRef="#ctx0" brushRef="#br1" timeOffset="83075.7517">16649 14953 1935,'0'0'2193,"0"0"-387,-21 0 258,11 12-774,-9-11 129,5 9-129,-6-3-258,7 6 0,-7-1-258,6 5-129,-2-5-129,4 3 0,-2 5-258,3 5 0,-2-1 0,5 3 0,-2 0-129,1 3 129,2-1-129,3 4 258,0-6-258,4 2 129,0-7-129,2 2 0,6-6-129,4-1 129,4-3-258,1-5 129,9 1-258,-3-6-387,12 3-129,-6-7-903,10 0-1548,1 0-1161,-8-4-387</inkml:trace>
  <inkml:trace contextRef="#ctx0" brushRef="#br1" timeOffset="83634.7836">16943 15013 1161,'0'0'3870,"0"0"0,7 12-387,-7-12-2967,0 12-645,0-12 258,-5 17-129,2-2 258,-4-2 129,6 6 258,-7-3 258,7 7-258,-3-5 129,4 11-258,-4-5-129,4 6 129,-1-2-258,1 1 129,-1-2-258,1 2 129,0-6-129,0-2 0,0-4 0,2-6-129,-2-11 0,15 10-258,3-10-129,-3-10-903,15-1-1290,-3-4-1935,-3-7-129,9 2 0</inkml:trace>
  <inkml:trace contextRef="#ctx0" brushRef="#br1" timeOffset="83984.8037">16740 15090 2451,'26'7'4386,"-26"-7"-1032,32-2-258,-20 1-1935,13 0-1677,-4-5 129,6 5 387,0-2 387,-3 0-129,5 3 903,-7 0 0,6 0-387,-4 0-387,5 0-774,2 2-1548,-2 5-2193,-6-7-258,5 2-129</inkml:trace>
  <inkml:trace contextRef="#ctx0" brushRef="#br1" timeOffset="84694.8443">17199 15394 2451,'8'-20'3354,"2"16"129,-10 4-2709,11-16-645,-11 16 387,16-17 0,-16 17 129,16-14 0,-6 9 129,-10 5 129,20-15 0,-12 0-258,5 3-129,-4-1 0,2 2 0,-4-4-258,5 3 0,-12 12 0,13-18-129,-13 18 129,0 0 0,0 0-258,13-6 0,-13 6 0,1 10 0,-1-10 0,1 23 129,-1-7-129,0-1 0,3-1 129,-2 5-129,-1-2 129,2 0 0,0-3 0,2-1 0,2-1-129,-3 0 129,-3-12-129,14 19 129,-14-19-258,20 10-129,-8-7-129,-12-3-1419,24-10-2322,-6 5-516,-7-9-129</inkml:trace>
  <inkml:trace contextRef="#ctx0" brushRef="#br1" timeOffset="85344.8815">17438 15134 3870,'0'0'4515,"0"0"-129,-2-15-129,2 15-3483,0 0-387,1-13 0,-1 13 0,0 0 0,13-5 0,-13 5-129,0 0 129,0 0-129,0 0-258,2 6 0,-2-6-516,0 0-645,0 14-2580,0-14-1032,0 0 0,13 0-129</inkml:trace>
  <inkml:trace contextRef="#ctx0" brushRef="#br1" timeOffset="85882.9122">17632 15104 129,'0'-11'3225,"0"11"-1419,0 0 258,3-16 0,-3 16 0,0 0 129,17-2-129,-17 2-387,0 0-387,0 0-516,13-2-129,-13 2-387,11 5 129,-11-5-129,13 16-129,-13-16 129,17 25-129,-9-12-129,0 2 129,0 2 0,-2 3-258,0 1 129,-1 4 129,-3 4-258,-1 3 129,-1 0 0,0 2 0,-3 0-516,-9-5-2838,0 3-1161,5-3-387,-9-12-129</inkml:trace>
  <inkml:trace contextRef="#ctx0" brushRef="#br2" timeOffset="97851.5968">9985 13714 1548,'0'0'1548,"0"0"-387,0 0 129,0 0-129,0 0-258,0 0-129,0 0 0,0 0 0,0 0-258,0 0 0,0 0-129,0 0 0,0 0-129,0 0-129,0 0 0,0 0 0,0 0 258,0 0 0,0 0-129,0 0 258,0 0-129,0 0-129,0 0 0,0 0 129,0 0-258,0 0 0,0 0 0,0 0 0,0 11 0,0-11-129,0 12 129,0-12 0,-1 14-129,1-14 129,-5 18-129,2-7 258,2 2-129,1-13-129,-6 23 129,4-6-129,-2 0 129,1 1 0,3-1 0,-1 1 0,-1 1-129,2 0 129,0-2 0,0-3-129,3-2-129,-3-12 129,5 17 0,-5-17 0,4 12 0,-4-12-129,0 0 0,5 14 129,-5-14-258,0 0 129,0 13-129,0-13-129,0 0-258,4 15-387,-4-15-516,0 0-1032,0 0-1032,0 0-516</inkml:trace>
  <inkml:trace contextRef="#ctx0" brushRef="#br2" timeOffset="98532.6358">10188 13888 1161,'0'0'2322,"0"0"0,0 0-2322,0 0-129,0 0 516,0 14 387,0-14 387,0 0 129,0 0 387,-3 17-129,3-17-129,0 0-516,-2 12-258,2-12-258,0 13-258,0-13 0,0 14-129,0-14 0,1 19 0,-1-19 0,2 20 0,1-10 0,-3-10 0,3 19 0,-3-19 0,2 18 0,-2-6 0,0-12 0,0 19 0,0-19 0,0 21 0,0-21 0,0 13-258,0-13 0,0 0-645,0 0-516,0 0-1419,0 0-903,0 0-258</inkml:trace>
  <inkml:trace contextRef="#ctx0" brushRef="#br2" timeOffset="99451.6883">10433 13955 1806,'16'6'2838,"-16"-6"-1677,0 0-516,0 0 387,14 9-129,-14-9 129,12 12 0,-12-12 258,0 0-129,0 0 0,16 12-129,-16-12-387,0 0 129,10 0-387,-10 0 0,10-10-129,-10 10 0,9-14-258,-9 14 0,6-17 0,-6 17 0,2-17-258,-2 17 129,0-10-129,0 10 0,0 0 0,-2-14-129,2 14 129,0 0 0,0 0 0,-15-8 129,15 8 0,-12-1 0,12 1-129,-17 0 129,17 0 0,-19 6 129,19-6 129,-22 11-129,22-11 0,-16 16 0,16-16 129,-17 19-129,17-19 258,-10 20-258,10-20 0,-3 19 0,3-19-258,1 19 258,-1-19-129,15 14 0,-15-14 129,17 15 0,-17-15 129,21 14-258,-21-14 258,20 13-129,-20-13 129,20 14-129,-20-14 0,21 13 0,-21-13-129,19 6 0,-6-3-258,-1-3-774,5 0-645,0 0-1290,-3-4-1032,10 3 645</inkml:trace>
  <inkml:trace contextRef="#ctx0" brushRef="#br2" timeOffset="100255.7343">10869 13903 2193,'0'11'3354,"0"-11"-258,-13 5-1677,13-5-1161,-13 5 129,13-5 0,-18 5-129,6-3 387,12-2-129,-21 7-129,21-7 0,-16 10 129,16-10-258,-11 10-129,11-10 0,0 0-129,-6 15 129,6-15 0,0 13-129,0-13 129,0 0-129,8 14 0,-8-14 0,15 13 0,-15-13 0,20 9 0,-20-9 0,24 11 0,-10-6-129,-1-1 0,1-1 0,1 2 258,-2-1-258,0 1 129,0-3-129,-13-2 129,20 8 0,-20-8 0,12 12 0,-12-12 0,9 12 0,-9-12 129,0 0 129,0 12 0,0-12 258,0 0 0,-13 13 129,3-9-258,10-4 0,-24 4 0,11 0-258,-1-3 0,-1 1 0,2-1-129,2-1 0,1 0 0,10 0-129,-19 0-258,19 0-258,-14 3-1032,14-3-1032,-18 0-1419,18 0 0,0 0-128</inkml:trace>
  <inkml:trace contextRef="#ctx0" brushRef="#br2" timeOffset="101502.8056">12473 13713 1548,'0'0'2838,"0"0"387,0 0-2193,0 0-516,0 0 129,0 0 258,0 0-129,0 0 258,0 0 0,0 0-129,0 0 0,0 0-516,0 0-129,0 0 0,0 0 0,0 0-129,0 0 0,0 0 0,0 0 0,0 0 0,0 0-129,0 0 0,0 0 0,0 0 129,7 10-129,-7-10 0,0 12 0,0 0 129,0 0-129,0 3 0,0 4-129,-4 4 258,-1 2 0,-1 2-129,0 2 129,-1-2 0,-2-1-129,1-1 0,2-2-129,-2-7-645,8 0-1032,0-16-1032,0 0-1161,0 12-258,0-21 259</inkml:trace>
  <inkml:trace contextRef="#ctx0" brushRef="#br2" timeOffset="102042.8365">12432 13781 1677,'0'0'903,"0"0"-387,0 0 0,-3-12 258,3 12 0,0 0 129,0 0 258,6-5-129,-6 5 0,0 0 0,0 0-387,10 0-129,-10 0-258,11 15-129,-4-5 0,3 2-129,2 4 0,2 1 0,1 3 129,3 0 0,-1-1 129,4 0 258,-4-4 0,2 4 129,-4-8-129,3-3 129,-5-3-258,1 0 0,-4-5 0,1 0-258,-11 0-258,16-5 258,-16 5 0,12-15 0,-12 15 129,8-24 129,-8 7-129,4 3 0,-4-7 258,3 1-258,-1-5 129,1 0-258,-1-3 0,1 2-129,0 1 129,2 3 0,1 1-129,0 1 0,0 5-129,-2 1-129,-4 14-1032,19-7-2709,-19 7-645,17-12 0,-15-3 0</inkml:trace>
  <inkml:trace contextRef="#ctx0" brushRef="#br2" timeOffset="110239.3053">10393 11086 1,'0'0'515,"0"0"-386,0 0 129,0 0-129,0 0 0,0 0 129,-6 11 0,6-11-258,1 19 258,4-8 129,0 2-258,1 0 129,-2 3 129,2 0-258,-1 0 0,-1 4 0,0-1 0,-2 1 129,2 0 0,-2 4 0,2-6 129,2 7 0,-1-5 129,4 1-258,-2-2 258,6 4-129,-4-5-258,3 3 129,-1 1-129,1-2-129,0 0 0,-3-1 129,1-2 0,-3-2-129,4 1 129,-5-1 129,1-5 0,-1 4 0,2-1-258,-3-1 129,1-2 129,-1 2-129,-5-12-129,8 17 129,-8-17 129,0 0-129,9 12 516,-9-12 129,0 0 0,0 0-129,0 0 129,4-8 0,-4 8-258,1-20-129,0 4-387,3-2 258,0 0-516,0-7 258,3 1 0,-2-3 0,1-4 0,1-3 258,-2-2 0,5-3-129,-3-3 129,1-3-129,-1-3 129,4 2-129,-3 2-129,1 3 0,2 0 258,-2 7-516,2 5 258,0 4-129,1 8 129,-2 4-129,3 1 129,-13 12-129,17-13-129,-17 13-129,14-3-258,-14 3-129,0 0-516,0 0-1032,0 8-1935,0 3 129</inkml:trace>
  <inkml:trace contextRef="#ctx0" brushRef="#br2" timeOffset="111367.3699">10780 11482 1,'0'0'0,"11"1"257,-11-1 517,0 0 516,11 2-129,-11-2 258,0 0 129,0 0 129,0 0-387,13 2 0,-13-2-774,0 0 0,16 5-258,-16-5-129,21 5 0,-9-5 0,-1 0-129,1 0 0,-1-6 129,3 0 129,-14 6-258,18-17 129,-18 17-129,12-14 0,-12 14 129,6-15-129,-6 15 0,0-12 0,0 12 0,-1-11-129,1 11 129,-7-12-129,7 12-129,-7-11 129,7 11 0,0 0 129,-13-14 0,13 14 0,0 0-129,-14-12 0,14 12 129,-13-3-258,13 3 0,-14 0 129,14 0-129,-18 7 129,18-7-129,-16 14 258,16-14-258,-16 18 258,16-18 0,-10 16 0,10-16 0,-8 18 258,3-5-516,1-1 258,2-1 0,-1 1 258,0 0-258,1 2 129,-2 1-129,1-2 129,-1 0 129,2 2-129,1-2 387,-1 1-387,2 0 258,0-4-258,0-10 387,12 19-387,-12-19 129,25 10-129,-10-7 129,3-1-129,0-2 0,0 0-129,0 0 0,-2 0 0,-1 0 0,-3 0 0,0 0-129,-12 0 129,18 0-387,-18 0 0,16 0-516,-16 0-1032,12-13-1935,0 13 0</inkml:trace>
  <inkml:trace contextRef="#ctx0" brushRef="#br2" timeOffset="112386.4281">11157 11432 1161,'0'0'1806,"0"0"0,0 0 129,0 0-258,0 0-258,0 0-387,-11 3-516,11-3-129,0 0-387,-13 8 0,13-8-258,0 0 258,0 0 0,-4 13 0,4-13 0,0 0 0,0 15 0,0-15 0,0 14 0,0-14 0,3 17 0,-2-5 0,1 0 0,-1 1 0,1 3 0,-1-2 0,4 3 258,0-2-258,-1 2 0,0-5 0,2 2 129,-2-3-129,-4-11 0,12 14 0,-12-14-129,5 12 129,-5-12 0,0 0 129,0 0-129,13 3 0,-13-3 0,0 0 0,11-5 0,-11 5 258,6-17-258,-6 17 258,6-18 129,-2 7-129,-2-4 0,2 2 0,-2-3-258,6-1 258,-1 0-129,3 1-129,1-3-129,3 4-129,-1 1 258,4 1-129,-1 3 0,-3-2-258,1 6-516,-14 6-1032,19-18-1806,-5 18-258</inkml:trace>
  <inkml:trace contextRef="#ctx0" brushRef="#br2" timeOffset="113610.4982">11339 11053 129,'0'0'3096,"0"0"-645,0 0-387,0 0-387,0 0-387,0 0-516,0 0 0,0 0-129,0 0-387,0 0-129,0 0-129,0 0 0,0 0-129,0 0 0,0 0 129,1 6-129,-1-6 129,8 19 0,-1-4 0,-1 2 129,1 2-258,2 5 129,1 3 0,0 2 0,0 2 0,1 5 0,-1 1 0,2 0-129,-1-1 258,1-3-258,-1-1 129,0-4 0,-1-3 0,-1-6 0,2-2 0,-5 0 0,1-5 0,-4 0 0,-3-12 129,4 15-129,-4-15 129,0 0 0,0 0 0,0 0 0,0 0 0,0 0 129,0 0-129,0-11 0,0 11-129,4-21 0,-1 10 0,1-2-129,1 1 129,2-1 0,0-1 0,4 3 0,-3-3-129,3 6 129,0 0 0,2 2-258,0 0 258,1 4-129,0 2 129,0 0-129,1 4-129,0 2 129,0 0-258,-1 4 258,-1 0-129,2 2 0,-3 1 129,0-2-129,-3 1 258,-1 1-129,-2-1 258,-1 2 129,-4-3 0,-1 1 0,-4-3 258,-7 1-258,-1 1-129,-6-3 129,-1 0 129,-5-3-129,-1 2-129,-4-6 0,1 0 0,-2-1 0,4 0 0,0-5-129,3 0-129,6 0-258,-1-2-645,18 7-1161,0 0-1935,-15-16 0</inkml:trace>
  <inkml:trace contextRef="#ctx0" brushRef="#br2" timeOffset="116511.6641">12600 11380 1032,'0'0'387,"-2"10"-645,2-10 645,0 13 0,0-13 387,0 22 129,0-10 258,0 5-129,0 0 129,-3 6 0,-4 6-258,3 8-129,-6 0-258,1 6 129,-2-2-129,2 3 0,-2-4-129,4-2 129,1-8-129,3-3-258,1-6 0,2-9-129,0-1-387,0-11 129,10 11-258,-10-11 129,11 0-129,-11 0 258,9-14 129,-4 2 0,-2-8 129,0 4 0,-1-9 129,0-3-129,1-4-129,3-1 129,-3-4-129,1 1 0,0 0-129,1-1 516,0 1-258,-1 5 258,1-4 0,1 10 258,-5-1 0,4 7 129,-5 2-258,2 5 129,-2 0-129,0 12-258,0-9 129,0 9-258,0 0 129,0 0 0,0 0 129,0 0-129,14 1 0,-14-1 0,19 15 129,-6-2-129,1 1 0,4 3 129,-1 1-258,4 2 258,0 2-129,2 5 0,1 2 0,3 1 0,-2 1 0,2 0 0,1-2 129,-3 0-258,4-3 129,-2-2 129,-2-8-258,-2-1 0,-2-4 129,-3-4 0,-4-3 129,-2-2 0,-12-2 0,14-5-129,-8-8 129,-3 1 0,0-9 0,1-1 0,-1-10-258,-1 1 129,-1-6-129,0-3 129,-1-6-258,2-7 129,-1 0 129,0-4-129,0 2 129,5-6-129,-1 2 129,0 0-129,3 3 129,-3 3 129,-1 3-387,-1 6 387,-1 9-258,-2 3 129,-2 7-129,-2 5 0,-1 8-258,5 12 0,0 0 129,-11 7-129,11 10-516,0-3-1161,0 15-2451,0 6-387,0-5-129</inkml:trace>
  <inkml:trace contextRef="#ctx0" brushRef="#br2" timeOffset="117647.7291">13433 11592 774,'-17'-11'3225,"17"11"-258,0 0-1935,-5-21-387,5 21 129,-5-21 0,5 21 0,-3-19 129,3 19 0,0-15-258,0 15 129,0-11-258,0 11-129,0-11-129,0 11-129,8-14 0,-8 14 0,10-15 0,-10 15-129,12-17 129,-12 17-129,14-10 0,-14 10 0,18-6 0,-18 6 0,18 0-129,-18 0 129,18 1 0,-18-1 0,18 12-129,-18-12 129,18 17-129,-10-6 0,-1 1 129,-1 1 0,-2 1-129,-3-1 0,2 1 129,-3-3-129,0 0 258,0-1-258,-3 2 129,3-12 0,-8 17 0,8-17 129,-9 12-129,9-12 129,-15 13 0,15-13 0,-19 7 129,19-7-129,-21 0-129,21 0 0,-20 0 0,20 0-129,-13 0-129,13 0-774,0 0-1161,0 0-1290,-5-8-645,5 8-129</inkml:trace>
  <inkml:trace contextRef="#ctx0" brushRef="#br2" timeOffset="118486.7771">13753 11435 2709,'0'0'3225,"-11"-5"-903,11 5-1677,0 0-387,0 0 0,0-11 129,0 11 0,0 0 258,2-12-129,-2 12 258,0 0-387,0 0 129,0 0-516,0 0 0,0 0-258,0 0 0,0 0 0,0 0 258,0 0-129,0 0 129,12 5 0,-12-5 0,2 13 0,-2-13 0,3 12 129,-3-12-129,3 19 129,2-7 0,-5-12 258,7 18-129,-7-18 0,10 21 129,-10-21-129,15 21 0,-15-21-129,19 18 0,-8-12 0,3 2-129,-1-5 129,4-1 129,-4 0-129,0-2 129,1-4 0,-1-4 0,-1-3-129,-1-3 258,-3-2-129,-3-1-129,0-6 0,-1 4-129,-3-1 129,0 2-129,-1 1 129,0 4-129,-3 1 0,3 12 129,-11-18-129,11 18 0,-10-13 0,10 13-258,0 0 129,-12-9-129,12 9-387,0 0-129,0 0-1161,-9 9-2193,9-9-258,0 0 0</inkml:trace>
  <inkml:trace contextRef="#ctx0" brushRef="#br2" timeOffset="119583.8398">14062 11379 1161,'0'0'516,"-8"-12"129,8 12 258,0 0 258,0 0 258,0 0 129,0 0 0,0 0-387,1-10-258,-1 10-387,0 0-129,6-11-129,-6 11 129,0 0 129,0-14-129,0 14 258,-2-11-258,2 11 0,0 0 0,0 0-129,0 0-129,-12-10-258,12 10 129,0 0-129,0 0 0,0 0 129,2 10-129,-2-10 129,6 11 0,-6-11 129,9 18-129,-4-6 0,-1-1 0,0 3 129,0-3-129,3 5 0,-2-2 0,2 2 0,-2-3 129,3 2-129,-1-2 129,-1-1-129,3 2 0,-9-14 0,15 18 129,-15-18-129,11 11 0,-11-11 129,0 0 0,10 10 0,-10-10 258,0 0-258,2-10 129,-2 10-129,0-21 0,0 7-129,0-1 0,1-4 0,0 3 0,5-4-129,-2 3 0,3 0 0,2 4-129,0-2-129,4 3 258,-13 12-129,22-17 0,-22 17 129,17-12 0,-17 12 129,11-5 0,-11 5 0,0 0 129,3 11-129,-3-11 0,3 22 129,-2-9-129,3 3 0,-2-2 0,4 2 129,0-1-129,1 1 0,-1-3 129,1 0 0,-1 0-129,1-2 129,-5 0-258,-2-11-129,6 18-1419,0-7-2451,-6-11-129,0 0-258</inkml:trace>
  <inkml:trace contextRef="#ctx0" brushRef="#br2" timeOffset="121634.9571">8388 11260 1,'0'0'902,"0"9"517,0-9 129,4 12 258,-4-12 258,13 8 0,-13-8-387,21 5 0,-10-5-645,7 2-129,0-2-516,5 0-258,4-7 129,1-3-258,1-2 129,0-5-129,-2-2 0,3 2 129,-7-10-129,-3 5 129,-3 1 129,-6 2-258,-1-2 0,-7 6 129,-3 2-258,0 13-129,-8-12 258,-5 9-258,-1 3 129,-7 1 0,1 8-129,-1 1 129,-3 5 129,-1-1-129,2 1 129,0 2 129,2 2-129,0 0 0,-2-2 129,8 4-129,-3-3 129,7 3-129,-2-1 129,6 1-129,1-2 129,6-1-129,0 1 129,8 0 0,3-4 0,0 2 258,7-6-129,1 3 0,1-2-129,4-3 129,0-3-258,3-2 0,1-2-258,-1-2-1032,3-2-2580,1 1-516,-9-12-129</inkml:trace>
  <inkml:trace contextRef="#ctx0" brushRef="#br2" timeOffset="121972.9765">8915 11355 6063,'0'0'5031,"0"0"-645,0 0-129,16 2-4257,-16-2-129,13 0-129,-13 0 258,15 0-129,-15 0 258,0 0-129,12 0 0,-12 0-258,0 0-387,0 0-1290,4 10-2322,-4-10-258,0 0-258</inkml:trace>
  <inkml:trace contextRef="#ctx0" brushRef="#br2" timeOffset="122431.0027">9249 11187 2451,'-24'0'4773,"24"0"-516,-24 7-129,24-7-2064,-23 15-2322,15 2 0,-1 3 0,4 2-129,2 2 129,3-3 258,0-1 0,3-6 387,10-1-129,2-9-129,8-4 0,0-6 0,3-10 0,2-8-129,0-2 129,-1-6-129,-4 0 0,-6-2 258,-4 1-129,-8 1 0,-5 6 0,-3 4 129,-11 8-258,-2 4 129,-5 6-258,-4 5-129,-2 7 129,1 11-129,0-4-258,9 11-774,0-12-903,13 3-1548,4 2-645,0-19 129</inkml:trace>
  <inkml:trace contextRef="#ctx0" brushRef="#br2" timeOffset="122739.0203">9476 11472 1419,'9'104'2193,"-9"-62"903,0-1-258,-7-14 129,0 4-387,-9-14-903,6 3-774,-10-11-387,1 0-258,-1-5-258,-1-4 129,0 0-129,2-2 0,3-8 0,2 2 0,5-5 0,5-5 0,4 3-387,1-2-258,13 4-903,-3-3-2322,4-4-645,8 3-129</inkml:trace>
  <inkml:trace contextRef="#ctx0" brushRef="#br2" timeOffset="123125.0424">9839 11321 8901,'-15'8'5031,"15"-8"-387,-12 1-387,12-1-4515,0 0 0,0 0 0,0 17 258,0-17 0,0 11 258,0-11 258,0 0-129,0 0 129,0 0-129,0 0-129,0 0 0,0 0-258,0 0-258,0 0-258,11 21-1806,-11-21-2322,5 10-516,-5-10-645,0 0 129</inkml:trace>
  <inkml:trace contextRef="#ctx0" brushRef="#br2" timeOffset="124287.1088">9318 11614 258,'0'0'2193,"-12"7"-1548,12-7-129,0 0 258,0 0 516,-11 6 258,11-6 129,0 0 129,0 0-258,0 0 0,0-6-258,-2-11-645,6 2-129,1-9 0,8-2-129,-2-10-129,8 1 0,-1-7 0,4 1-129,-1-4 258,4 3-387,-1 4 0,-1 1-258,0 4 258,0 3-129,0 5-129,-3 0 0,-1 7-129,-7 0-129,4 9-1419,-16 9-2064,13-12-774,-13 12 516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9-29T05:06:13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01.96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0 443 90,'0'0'25,"5"23"0,-3-6-1,7 11-17,3 8-6,1 6 0,4 7 2,1 0-1,0 0 1,0-4-3,-4-8-4,0-10-11,-3-11-6,-11-16-6,4-25-1,-12-14-1,4-8 2</inkml:trace>
  <inkml:trace contextRef="#ctx0" brushRef="#br0" timeOffset="256">158 0 122,'16'22'31,"-7"-7"-2,7 3-5,-16-18-27,18 17-18,-18-17-3,23 14 1,-12-9 0,-11-5-1,21 11-5,-21-11 6,17 19 6,-15-5 3</inkml:trace>
  <inkml:trace contextRef="#ctx0" brushRef="#br0" timeOffset="473">407 492 98,'0'0'27,"15"-3"-1,-15 3 0,17-7-19,-5 11-8,2-2 0,1 4 2,2-1 0,2-1 2,5-7 0,5-7 0,6-7 0,7-5 0,3-5-1,1 0 0,-1 1-1,-3 6-1,-5 8 2,-4 12 0,-11 9 1,-4 11 0,-8 7 0,-2 5 0,-2 2 0,2 2 0,-4-2-1,2-2-1,-1-4-1,4-7-1,1-2-5,1-11-13,4-12-13,6-7-2,-5-20 2,9-7-2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9-29T05:06:11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25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-2 990 10,'0'0'10,"0"0"1,0 0 0,-2-13-1,18 10-2,12-1-1,14 2-2,15-2-1,18 3-2,14 0 0,14 3 0,6 1 1,7 3-2,-3 0 0,-5 0 0,-7 1-1,-13 0 0,-13-2 0,-12 1-2,-14-1-1,-13-2-4,-11 1-7,-6 0-7,-19-4 1,0 0-1</inkml:trace>
  <inkml:trace contextRef="#ctx0" brushRef="#br0" timeOffset="360">1097 780 9,'33'7'12,"5"4"-2,13 9-1,11 5-1,16 4-1,7 5-2,8-1 0,4 1 0,-5-6 0,-7-1-1,-15-8 0,-12-3 1,-20-7-2,-10-2 0,-18-2 0,-10-5 1,-22 11-2,-5-1 1,-12 5-1,-9 2 0,-9 3 1,-9 4 0,-10 1 0,1 0-1,0 1 1,8-1-2,4-3 1,11-2-1,6-1-3,11-4-1,12-1-4,5-6-11,9-3-9,9-5 1,4-13-1</inkml:trace>
  <inkml:trace contextRef="#ctx0" brushRef="#br0" timeOffset="1222">2079 36 20,'-10'-9'13,"10"9"-1,-13-7-3,-1 2-2,-4 1-2,-1-2-2,-3 3 0,-5 1 0,-4 4-1,-2 2-1,-4 3 0,-1 3 0,1 1 0,2 4 0,5-1 0,1 3-1,3-2 0,6 2 0,3-2 0,5 3 0,3-2 0,4 2 0,2-1 0,1-1 0,3-1 0,0-2 2,2-1-2,1-1 0,1-1 1,0-1-1,2 1 1,3-1-1,3 3 1,4 1-1,4 3 0,1 2 0,0 1 0,-3-2 0,1 4-1,-3 2 1,-6-6-1,-3 5 1,-7-1 0,-1-3 1,-3 1-1,-1-1 2,-3-2 0,-5-5 1,-2 5 0,-7-10 1,-1 0-1,-6-4 1,-4-1-1,-5-4-1,-1-2 0,0-2-3,4-9-2,7 5-7,2-6-9,10 0-6,12-1 2,10 0-1</inkml:trace>
  <inkml:trace contextRef="#ctx0" brushRef="#br0" timeOffset="1873">2250 597 14,'-23'-15'13,"2"-3"1,-2-4-1,1-5-3,1-5-2,10-4-1,9-1-1,10 0-4,11 6 0,7 7-1,11 4 0,4 8 0,7 8 0,-5 11-2,-3 8 0,-8 5 1,-7 6 0,-13-2 0,-6 5-1,-11 1 2,-10 0 1,-9-5 1,-3-1 1,-4-8 0,-2-1 1,-4-6 0,-6-10-1,-1-9 0,-3 1-2,-6-5-7,-6 3-17,-9-3-4,-3 0 0,-2-7-1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28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1770-4 6,'-19'2'17,"19"-2"-1,0 0-9,-12 5-4,12-5 0,1 19 0,3-2-1,0 11 1,1 12 0,2 16 0,-1 16 1,0 15 1,1 12-1,-4 10 2,-1 4-2,-4 1 0,-2-2-1,-4-13 0,-3-12 0,0-17-2,-2-16-4,4-19-17,0-10-2,-4-22-1,13-3 0</inkml:trace>
  <inkml:trace contextRef="#ctx0" brushRef="#br0" timeOffset="341">1460 717 31,'16'19'22,"-12"-2"1,6 11 0,0 6-21,3 12-2,2 10 0,6 8 0,0 6 1,1 0-1,2-2 2,-1-2 0,2-7 1,-1-12 1,0-8 0,0-16 0,1-7 1,-1-14-1,3-6 0,2-15-1,-6-4 0,2-8-1,-1-1 0,-6-5 0,-7 0 0,-9-2-1,1-1 0,4 0-3,3-4-13,-3-2-13,2 0-2,-4-1 1,7 3-2</inkml:trace>
  <inkml:trace contextRef="#ctx0" brushRef="#br0" timeOffset="1162">492 1176 8,'0'0'12,"0"0"1,0 0 0,0 0-4,-52 24-1,52-24-2,-67 33 1,67-33 0,-70 41 1,26-21-3,3 2-2,-2-3-1,43-19 0,-71 39-1,71-39 2,-56 29-2,56-29 0,0 0 0,-49 28-2,49-28 1,0 0-1,0 0-1,3 41 0,-3-41 1,0 0-1,34 42 1,-34-42 1,0 0-1,42 42 1,-42-42 0,0 0 0,48 38 0,-48-38 0,0 0 0,55 33 1,-55-33-1,0 0 0,48 34 0,-48-34 1,0 0-1,50 40 0,-50-40 1,0 0-1,34 57 0,-34-57 1,12 41 0,-12-41 0,0 0 1,1 57 1,-1-57 0,0 0 1,-24 45 0,24-45 0,0 0 0,-50 38-1,50-38 0,0 0-2,-60 19-3,60-19-7,0 0-14,0 0-5,-38-55 1,38 55 0</inkml:trace>
  <inkml:trace contextRef="#ctx0" brushRef="#br0" timeOffset="1813">874 1598 56,'-19'-13'25,"2"-10"-2,0-11-3,2-4-29,6-7 0,4 4 0,3-3 0,7 9 1,-1 4 3,3 10 2,3 4 2,4 8 3,2 6 1,4 4-1,4 7 1,6 2-1,2 5 2,5 3-2,0 4 0,1 5 0,-5 5 0,-4 1 0,-6 4 0,-10 3 2,-6 2 0,-11-3 2,-4 3 0,-10-9 2,-3-1-1,-10-9 0,1-1 0,-8-10-4,2-8-3,-1-10-20,0-7-8,0-11-3,3-8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42.2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171 958 16,'0'0'14,"0"0"0,0 0-1,0 0-3,0 0-1,0 0-2,0 0-1,0 0-2,0 0-2,0 0 0,-47-15-1,47 15-1,0 0 0,-42 41 1,42-41-1,-39 46 0,39-46 0,-27 63 1,27-63 0,-16 66 0,16-66 0,0 62 1,0-62-1,21 49 1,-21-49-1,0 0 2,58 43-2,-58-43 1,61 5-2,-61-5-7,63-18-13,-63 18-4,73-38 2,-73 38-3</inkml:trace>
  <inkml:trace contextRef="#ctx0" brushRef="#br0" timeOffset="370">404 1137 26,'-49'35'22,"49"-35"-5,0 0-1,-52-15-2,52 15-6,0 0-3,-48-40-1,48 40-2,0 0-1,-7-59 0,7 59-1,0 0 0,29-42-1,-29 42 1,0 0-1,57-10 1,-57 10 0,0 0 0,53 23 0,-53-23 0,0 0 0,0 0 1,37 54 1,-37-54 1,0 0 1,-7 43-1,7-43 1,0 0 0,-41 46-1,41-46 0,-42 23-2,42-23-4,-42 9-7,42-9-13,0 0-5,0 0 2,0 0-2</inkml:trace>
  <inkml:trace contextRef="#ctx0" brushRef="#br0" timeOffset="751">459 875 2,'0'0'16,"0"0"0,0 0 0,0 0-12,0 0-1,0 0 2,16 43 0,-16-43-1,0 0 0,27 46 0,-27-46-1,0 0 1,38 51-2,-38-51 0,0 0-1,0 0 2,46 49 2,-46-49 2,0 0 1,0 0-1,0 0 1,0 0-1,0 0 0,0 0-2,-17-55-2,17 55-2,-24-47 0,24 47-1,-11-44 0,11 44-1,0 0 0,-3-52-1,3 52-1,0 0-2,0 0-2,42-29 0,-42 29-1,0 0 0,44-5 0,-44 5 2,0 0 1,44-12 2,-44 12 2,0 0 1,0 0 1,0 0 0,0 0 0,45-5 1,-45 5 0,0 0-1,27 49 1,-27-49 0,31 48 0,-31-48-1,28 49 1,-12-29-1,-3-5 1,7-2 2,-11-9 1,0-2 0,4-9 1,-7-5 0,1-11-2,-8 0 2,-4-10-2,5 33 0,-17-70-2,17 70-1,-22-65 0,22 65 0,-13-42-3,13 42-1,-2-21-2,2 21-2,19-5 0,-8 3-1,6 5 0,0-3 0,3 4 3,1-4 1,1 1 2,-4-5 1,5-4 1,2-3 1,0-6-1,0-1 0,4-5 1,1 0 0,-3-1 1,-2 6 1,-7-1 2,-4 8 0,-7 0 0,-7 11 0,0 0 0,-16 2-2,-4 5 0,3 2-2,-3 2-1,-3 4-1,4 4 1,-4-2 0,5 4 0,6 0 0,3-2 0,3 4-1,4 0 2,4-1-1,2-3 0,12 0-1,0-2-2,5-5-3,9-3-15,6-6-5,4-6 0,0-3 1</inkml:trace>
  <inkml:trace contextRef="#ctx0" brushRef="#br0" timeOffset="3915">1410 516 12,'0'0'11,"-10"-2"-2,10 2 1,-13 4-2,13-4 0,-18 11-1,11 0-2,-5 0 1,-1 5-1,0 2 0,1 6 0,0 2-1,4 2-1,3 0 0,-1 2-1,11-2 0,3-3-1,4-10 0,9-10 0,5-11-4,1-16-2,12-11-4,1-13-1,1-7 1,-4-9 0,-3 0 0,-5-6 0,-3 4 3,-5 5 3,-13 5 3,-5 5 1,-3 3 0,-1 4 2,-5 6 1,3 7 3,-7 8 1,6 4 0,-3 1 1,7 16 0,-9-9 0,9 9-3,-3 20 0,3-1-3,7 4-1,-3 11-1,4 7 1,2 5 0,4 4 0,1 3 0,1-2 0,-1-1 0,0-5-1,0-6 0,1-6-1,-3-7-1,2-7-1,-4-9-2,3-4-6,-14-6-9,13-13-6,-12 1 0,-9-8 2</inkml:trace>
  <inkml:trace contextRef="#ctx0" brushRef="#br0" timeOffset="4446">1568 299 14,'-25'-15'17,"11"9"-3,1 2 0,13 4-3,10-7-5,4 2 0,9-1-1,8-4 1,8-1-2,9-1 1,4-2-8,1-1-16,1 7-1,-5-3-3,-3 8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47.5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0 470 7,'32'55'13,"-32"-55"-1,30 60-1,-30-60-1,38 86 0,-19-38-2,0 4-2,0 0-2,4 1 0,-4-1-4,3-4-8,-22-48-9,39 68-2,-39-68-1,0 0 1</inkml:trace>
  <inkml:trace contextRef="#ctx0" brushRef="#br0" timeOffset="220">331 643 22,'0'0'20,"0"0"0,0 0-1,0 0-14,0 0-2,0 0-1,0 0-1,42-25-1,-42 25 1,45 11 0,-45-11 0,56 20 0,-25-4 0,-4 4-1,-5 3 0,-2 1 1,3 0 0,-10 1 0,-5 3 1,-8-28 1,-1 50 2,1-50 0,0 0 0,-46 52 0,46-52 0,-49 22-2,49-22 0,0 0-3,-49-12-1,49 12-2,-2-50-1,2 50-4,20-79-2,-3 32-2,0-9-3,4 1 2,1-3 1,0 4 0,-5 0 3,0 4 2,-3 3 3,-2 4 3,-7 8 3,-1 5 1,-4 6 3,-6 4 2,5 7 0,1 13 2,0-10-1,0 10-1,0 0 1,-2 9-3,7 6-2,5 4-1,-4 6-2,5 7 0,2 5 1,6 5-1,0 4 0,-4-2 0,5-5 1,-5-6-1,2-6-1,-2-10 1,2-14 0,0-14-1,6-13 0,4-6 1,0-2-1,1 0 1,-1-1 0,-3 6 0,0 12 0,-3 9 1,-9 17 0,-3 5 0,-2 7 0,-4 5-1,-5 4 1,1 2-1,-4-1 1,-3-1 0,0-5 0,-4-5 0,-2-2 0,0-7-2,-3-9-2,-1-6-6,-2-11-12,-1-10-7,6-10 1,-2-7-1</inkml:trace>
  <inkml:trace contextRef="#ctx0" brushRef="#br0" timeOffset="1022">936-5 18,'9'-7'20,"-9"7"0,18 10-4,-7 13 0,-3 8-5,4 16-2,-4 6-1,6 11-2,0 1-3,3-3-4,0-8-6,2-15-5,5-13-5,-3-20-2,4-11 1,-2-18 3,2-5 4,-7-4 7,0 0 5,-7 6 7,4 4 3,-11 9 2,8 4-1,0 6-3,-1 3-1,10-2-5,2-4-1,8-4-1,2-5 0,10-7 0,-10-6 3,-1 1 2,-8-5 0,-5 5 1,-10 1 0,-8 5 0,-12 3 0,-6 12-2,-5 3-1,-5 5-3,1 6 0,-4 4-1,-1 4 0,-2 3 1,9 3-1,0 1 1,8 2-1,9 2 1,4 1 0,9 3 0,10 3 0,11-1 0,3-1 0,15-2-1,5-3 1,10-9-2,9-7-4,4-14-15,5-14-9,2-9 0,-1-15-1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49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1018 10,'23'72'9,"-1"2"0,-1-5-1,-4-5-2,-3-10-2,-5-12 0,-2-10-1,-4-11 0,-1-12-1,-2-9-4,2-16-2,-3-10-2,-3-9-1,-3-10 0,-2-3 0,-1-9 1,-1-1 0,0 2 3,-3 3 2,4 6 4,4 6 0,4 5 0,2 5-1,3 4 1,3 1 1,5 4-1,7 2 1,0 0 0,3 5-1,3 2 1,4 7 0,2 6-1,0 8 0,0 8-1,-5 5 0,-1 5 1,-8 4 1,-5 0 1,-5 3 1,-11-6 2,-6 0-2,-10-5 2,-3-1-1,-10-8-2,1-1 0,-5-6-2,-1-3-2,-1-2-1,8-5-3,8 2-5,2-7-4,12 1-5,6-3-4,5-4-3,12-3 0</inkml:trace>
  <inkml:trace contextRef="#ctx0" brushRef="#br0" timeOffset="550">457 671 15,'0'0'10,"3"10"0,0 0-1,1 3-1,2 5-3,3 3-1,2 3 0,0 5 0,4 1 0,-1 2-2,2-2 0,-2-1 0,0-2 0,-4-4 0,-1-4 4,-4-8-1,1-1 0,-6-10 0,0 0 0,-11-10 0,4-5 0,-1-9-2,2-6-2,3-3-1,2-6-1,6 2 0,3 0-1,8 6 0,2 5 0,4 9-1,0 8 1,2 7 0,-1 4 0,3 5 0,0 2 1,4 0-1,4-1 2,5-3-1,3-3 0,3-3 1,-2-4 0,-3-3-1,-2-2 1,-8-3 1,-8 1-1,-8-2 2,-8 4 0,-8 1 0,2 9 1,-21-6-1,2 10 0,-8 5 0,-2 6 0,-5 9-1,-2 6-1,-1 3 1,4 3 0,5-1-1,8-1 0,7-5 0,11-7 0,15-11-1,16-10 1,12-7-1,11-5 1,5-3 0,4-3 0,1 2 0,-4 1 0,-7 6 0,-11 7 0,-8 4 0,-8 1 0,-3 3 0,-2-1 0,-1-6 0,1-3 0,0-5 1,0-6 0,-2-6 0,-2 0 0,-4-6 1,-6 1-1,-5 3 1,-7 5-1,-7 4 0,-6 9-1,-5 10 0,-6 7-1,-3 6 0,0 5 0,1 6-2,3-4 0,6 0 0,5-9 0,10-7 0,9-10 0,16-18 0,7-6 0,9-10 1,3-9 1,5-7 1,2-1-1,0 0 1,-5 4 0,-7 5 1,-6 5 1,-9 5 0,-2 13 0,-6 2 0,-4 7 1,-3 10-1,1-9-1,-1 9 0,-1 16 0,2 0 0,2 11-2,0 9 2,4 5 0,1 5 1,2 1-1,4-2 1,9-7-1,7-7-1,10-16 2,9-15-2,7-12-1,4-9 1,3-8 0,-3-5 0,-6 1 0,-10 2 0,-8 8 0,-14 14 1,-8 11 0,-8 11 1,-5 9-1,-2 10-1,-1-1 0,5 5 0,2-6-1,8-8-4,4-10-14,9-10-7,5-12 0,2-14 1</inkml:trace>
  <inkml:trace contextRef="#ctx0" brushRef="#br0" timeOffset="1772">2309-2 21,'-12'2'23,"12"-2"-1,0 0 0,12 14-18,-5-4-10,4 3-11,4 4-3,-1-1-1,5 5-1</inkml:trace>
  <inkml:trace contextRef="#ctx0" brushRef="#br0" timeOffset="1962">2857 345 4,'-10'-18'19,"-2"3"2,-3 2-7,-4 0-5,1 10 1,-7 3 0,1 12 0,-7 4-2,2 9-2,-2 3-3,1 6-1,0 2 1,2 4-1,5-2 1,9-1-1,6-3-1,11-4 1,13-7-2,11-7 1,13-11-2,10-16 0,8-5-2,4-9-2,7-8 0,-4-9-2,-3-3 0,-10-10 0,-9 1 0,-13 3 0,-6 1 2,-12-2 1,-6 7 3,-5 7 1,-3 5 1,-1 12 0,1 6 2,2 15 0,0 0 1,4 24 3,-2 3-2,5 13 0,-3 9 1,4 9-1,-3 6 0,3 4 0,1-2-2,1-2-1,-3-10 0,2-9-1,-3-11 0,-1-8-1,0-15-1,-5-11-1,-4-13 0,-7-13 0,-7-4 0,-6-6 0,-4-3 1,-4 0-1,-3 5 2,0 4 0,2 8 0,4 9-1,7 6 1,8 5-1,14 2 1,0 0 0,8 12-1,20-7 1,11-2 0,11-1 0,11-4 0,8-4 0,7-5 1,4-4-1,-2-1 0,-5-4 1,-9 0-1,-9 3 1,-14 1 1,-10 3 0,-12 2-1,-19 11 0,0 0 0,0 0 0,-25 1-1,4 9 1,-3 2-1,-1 6 0,-3 3 1,1 7-1,-1 5 2,3 5-1,4 0 0,5 1 0,9-1-1,12-5 0,19-9-2,14-11 0,18-12-1,9-14-1,10-6 1,3-8 0,0-2 2,-8-1-1,-11 4 2,-14 8 1,-13 5 1,-9 12-1,-11 5 1,-12-4-1,12 23-1,-7-11 1,0 2 0,3-4 1,4-5 0,1-3 0,3-3 0,0-4 0,-1-7 0,-5-1 0,-6-7 0,-6 0-1,-7 0 0,-6 0 0,-5 0 0,-6 3-1,-5 5 0,-4 6 0,-3 8 0,1 6-1,0 8-1,0 0-1,6 5-1,3-4-1,10-3 0,9-8 0,9-6 0,17-12 0,8-8 1,6-12 0,7-6 3,1-9 1,-1-2 1,-3 1 0,-4 2 2,-8 6 0,-8 4 0,-2 10 0,-6 4 0,-2 10 0,-5 12-1,7-12 0,-7 12-1,13 6 1,-2 5 0,4 10 1,0 9-1,4 8 1,1 11 0,1 8 0,-2 2 0,-3 6-2,1 1-1,-4-3-3,5-4-22,-2-5-2,0-15-2,-2-10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6:54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-1 214 12,'2'16'17,"1"0"-9,3 8-1,5 8 3,0 7-2,3 10 1,5 6-2,0 7 0,2-1-4,2-3-4,0-6-8,0-6-10,-5-17-2,2-11 0</inkml:trace>
  <inkml:trace contextRef="#ctx0" brushRef="#br0" timeOffset="240">243 498 9,'0'0'19,"8"-12"-1,6 3 1,10 2-16,6 2-2,6 0 2,2 4-2,3 2 1,-4 6-2,-2 4 1,-6 5-1,-4 4 1,-8 4 0,-5 2-1,-5 2 2,-8 2 0,-3 1 3,-10-4-1,-3 0 0,-9-7 0,-6-6 1,-6-6-2,-1-4 1,-1-8-2,5-5-2,6-3-2,6-6-3,12 0-2,6-6-6,14-2-7,9-1-3,6-6 0</inkml:trace>
  <inkml:trace contextRef="#ctx0" brushRef="#br0" timeOffset="601">658 147 18,'-3'26'16,"0"9"-1,2 7 1,1 4-5,2 3 0,1-2-5,4-1-2,0-8-1,3-4-1,0-13 0,7-12-1,7-10 0,7-10-2,6-7 1,5-5-1,4 1 1,2 0-1,-1 4 0,-4 9 1,-9 11 0,-10 10 0,-8 12 1,-9 7 0,-6 5 0,-6 1 2,-6 1-1,-3-1 2,-4-6-1,0-4 1,-2-11 0,1-4 0,-2-9-3,3-9-2,2-3-4,1-12-5,4-3-10,3-8-5,4-3-1,5-3 1</inkml:trace>
  <inkml:trace contextRef="#ctx0" brushRef="#br0" timeOffset="991">1179 93 17,'0'0'20,"10"9"2,-10 5 0,0 11-14,2 13-4,-1 5 1,4 13 2,-3 3-2,3 3 0,2-3-2,4-3-1,7-6-6,3-16 0,8-10-8,3-16-7,7-11 1,1-11 0,2-7 2,-3-5 2,-4-3 4</inkml:trace>
  <inkml:trace contextRef="#ctx0" brushRef="#br0" timeOffset="1171">1603 462 5,'10'-7'7,"1"5"0,0 1 0,5 0 1,3-2 1,0-2 2,6-2 0,0-5 0,1-2 1,-7-6-2,1 4 0,-11-2-2,-1 3-2,-10 0-1,-7 3-2,-9 2-1,-4 7-1,-6 3 1,-2 3-1,-4 7 0,-2 7 0,-1 5 1,4 4-1,2 4 1,7 4-1,7 4 1,8 1-1,9-6 1,13-3-1,15-2 0,18-8 0,19-5 0,10-9 0,10-8 0,4-5-1,0-3-3,-7-8-8,-10 2-18,-16 1-1,-23-4 1,-18 2-2</inkml:trace>
  <inkml:trace contextRef="#ctx0" brushRef="#br0" timeOffset="2834">1920 0 11,'0'13'12,"1"1"0,2 12-3,2 14-1,4 16-3,3 13 0,4 15-1,1 13-14,2-2-7,5 1-1,-7-17-1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9:36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 26 10,'0'0'13,"2"-14"0,-2 14-1,1-14-1,-1 14-2,0 0-1,0 0-3,0 0 0,0 0-3,0 0 0,6 10-1,-3 9-1,-1 8 0,0 7 0,-1 8 0,-2 5 0,0 3 0,-1-2-1,-3-5-2,2-4-3,-1-10 0,2-7 0,-1-13-3,3-9-1,-12-6 0,2-10 1,-3-3 3,-4-5 3,-3 0 1,0 0 1,0 4 3,0 3 3,0 6 0,4 4 0,2 4 0,3 6 0,0 3-1,3 5 0,4 5 0,5 3 0,3 0-1,6 4 1,4 1-1,2-1 0,7 0 0,1-3 0,2-3-1,1-3 0,2-3-1,-4-6 0,1-6 0,-2-9 1,0-5 0,0-8 0,-1-5 0,-6-4 0,-5 2 0,-1-1-2,-4 4-1,1 5-6,-7 7-14,-2 2-1,1 13 0,-11-11-1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12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194 304 2,'-10'-1'6,"-4"-2"0,4 3-1,-1 0 0,0 0 1,2 2-1,-1-1 1,10-1-1,-10 2 1,10-2 0,0 0-1,0 0 1,-9 1-2,9-1-1,0 0 0,0 0-1,0 0 2,19-2-2,-4 2 0,5-1 0,6 1 0,7-1 0,11-2 0,4 0-1,6 0 1,-1 0-1,6 0 0,0 0 0,-1 1-1,-4 0 0,-7 2-2,-5 0-2,-5 2-6,-4 1-10,-8-2-1,-1 0-1,-10-7 0</inkml:trace>
  <inkml:trace contextRef="#ctx0" brushRef="#br0" timeOffset="520">692 4 8,'0'0'6,"-5"15"1,5-15 1,11 15-2,-11-15 1,18 16-1,-2-4-1,4 1 0,7 2-2,3 1 0,2-1-1,2 3 0,-2 4-1,-3 2 0,-2-1 0,-7 2-1,-5-1 1,-5 0-1,-2 2 1,-3-5 0,-3-2 0,-3-1 2,-5-2 1,-1 0 1,-6-2 1,0 2 0,-6-3 0,-2 4 0,-8-2 0,2 4-2,-5-1-3,1 3-3,0 5-11,-4 2-12,-3-1 0,2-1 0,-6-4-1</inkml:trace>
  <inkml:trace contextRef="#ctx0" brushRef="#br0" timeOffset="95817">0 310 1,'0'0'4,"0"0"-1,0 0-1,0 0-1,0 0 0,0 0 0,0 0-1,0 0-1,0 0 1,0 0 0,0 0 0,0 0 1,0 0 0,0 0 2,0 0-1,26 7 1,-7-5 0,9 0 0,1-1 1,12 0-2,2 1 1,13 1-2,-4 0 1,0 1-1,0 0 0,4 0 0,3-1 0,-2-1 1,1-2-1,0 0 1,-1-2-1,0-2 1,2 0-1,-6-1 0,-6-1 0,-6 2 0,-8 1 0,-7 0 0,-7 1 0,-8 1 0,-11 1 1,0 0-1,0 0 1,0 0-1,0 0-2,0 0-3,-10 0-7,10 0-6,-13-3 0</inkml:trace>
  <inkml:trace contextRef="#ctx0" brushRef="#br0" timeOffset="96549">465 0 2,'0'0'4,"6"13"0,4-7 0,3 3 0,4 0 0,6 1-1,-3 2 1,7 0-1,6 1 0,2 1-1,2 0 0,2 1 1,3-1-1,-1 4 0,7-4-1,-4 4 1,-3-2-1,-3 1 0,-4-2 0,-4 2-1,-5-2 0,-4-5 1,-8 3-2,-13-13 1,16 15 1,-16-15-1,3 13 1,-3-13 0,-9 13 0,9-13 1,-17 15-1,6-4 0,-5 3 1,-3 3-1,-3 2-1,-1 2 1,-4 3 0,-2 1-1,-1 2 2,-5 1-1,3-1 1,-2-1-1,-4 0 2,-1-2-1,8-4 0,-1-1-1,7-2-3,3-3-14,5 3-2,-4-9-1,7-2-1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16.2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731 478 11,'3'-10'10,"-3"10"1,0 0 1,0 0-2,0 0-1,0 0-2,0 0 0,0 0-2,-4-9 0,4 9-1,0 0-2,0 0 0,0 0-1,0 0 0,0 0 0,4 16 1,-3-6-1,2 7 1,-3 5 1,2 7-1,-3 7 2,2 7-1,-4 6 0,1 4 0,-1 4-1,-1 0 0,2-5-1,2-1 1,2-7-1,3-7 0,-1-9-1,2-5 1,-1-10-1,0-4 0,-5-9-4,10-4-8,-6-8-14,0-7-1,-1-8 1,4-6 0</inkml:trace>
  <inkml:trace contextRef="#ctx0" brushRef="#br0" timeOffset="661">1173 647 8,'-9'25'12,"0"8"2,-3 4-1,3 3-1,1 2-2,4-1-2,6-2 0,5-5-2,7-7-1,7-11-1,9-11-2,7-11 1,7-8-1,-1-11 1,3-5-1,-4-9 1,-2-1-1,-9-5 1,-5 3 0,-13-3 0,-7 5 0,-8 1 0,-6 5 0,-4 3-1,-4 8 1,-4 4-2,-1 11 1,-6 6-1,-1 9 0,-4 8 0,-2 7-1,-1 6 0,-2 3-2,3 7-5,-2 0-20,5-2-1,4-3-1,4-9 0</inkml:trace>
  <inkml:trace contextRef="#ctx0" brushRef="#br0" timeOffset="147122">1451 202 1,'-17'-14'6,"-1"-1"0,-4 2 0,-4 1-2,-4 2 0,-4 1-2,-5 1 0,-4 3 0,-1 3-1,-5 3 1,-4 1 0,-3 2 0,0 3 1,-2 2-1,-2 3 0,0 4 1,1 4-2,1 3 1,1 4-1,0 7 0,-1 3 0,3 2 0,1 5-1,2 1 1,3 2 0,4-3-1,3 1 0,5-4 1,8 0-1,5-2 0,2-1 0,11 1 0,3 0 0,6 5 0,6 1 0,5 4 0,2 1 0,6-1 0,5 2 1,4 2-1,2-3 1,5-5 1,4-3-1,7-3 1,5-4 0,5-3 1,4-4-1,5-5 0,5-3 0,3-4-1,7-2 0,1-7 0,4-4 0,2-5 2,2-6-2,1-9 0,-1-5 0,1-9 0,-4-7 0,-2-9 0,-5-5 0,-5-7 0,-4-5 1,-10-2-1,-4-1 1,-10-3 0,-5 5 0,-11 1 1,-6 3 0,-9 0-1,-6 4 1,-8 1-1,-4 1 0,-8-1-1,-4 0 0,-6 0-1,-6 2 0,-5 2 1,-4 4-1,-9 3 0,-4 6 0,-9 5 1,-6 6-1,-6 5 0,-4 5 0,-5 6 0,-5 3 0,-1 2 0,-2 4 0,0 6 0,2 4 0,0 5 0,1 7 0,3 8 0,5 9-1,1 13 1,5 6-2,4 13-9,6 9-13,1 5-1,7 0 0,-3-12-2</inkml:trace>
  <inkml:trace contextRef="#ctx0" brushRef="#br0" timeOffset="226656">1195 49 0,'-24'0'2,"-3"0"3,0 0-2,-4-1 1,-3 2 0,-4-1 0,-4 1-1,-4 1 0,-2 4 0,-6 2-3,-3 5 0,-2 5 0,0 5 0,0 6 1,2 9-1,-2 5 0,3 6 0,2 6 0,3 4 0,3 3 0,2 2 0,2 1 0,4 2-1,6-2 1,2 3 0,7 0 0,3-2 0,6-1 0,8 1 0,8 0 0,8-4 0,8 0 1,14-3-1,8-2 1,15 1-1,7-1 1,9-3-1,8-7 0,9-6 1,5-12-1,8-14 1,8-12-1,1-16 1,1-13-1,4-14 1,0-15 0,0-8 0,0-6-1,-7-7 0,-7-8 0,-11-6 1,-8-3-1,-10-2 0,-8 4 1,-14 0 0,-12 4 0,-13 4-1,-7 9 1,-8 7 0,-9 7-1,-9 8-1,-11 8-3,-9 9-2,-12 9-2,-14 8-5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03.08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156 172 103,'18'3'29,"-18"-3"-1,17 2 0,-17-2-18,18 14-9,-6-2-1,-1 10 2,2 10 1,-1 11 1,1 13 0,-4 11 0,1 10 1,-3 1-2,2 5 1,-4-8-3,0-7-1,-1-11-2,-4-16-3,2-19-8,-2-22-9,-13-13-4,3-13-1,-7-16-2,0-4-2,-10-10 2,2 4 1,-12-7 11</inkml:trace>
  <inkml:trace contextRef="#ctx0" brushRef="#br0" timeOffset="262">-2 453 57,'0'0'26,"2"16"2,11-13-1,16 1-4,6-4-7,10-3-8,9-2-2,5-3-3,2-4-3,1 1-8,-6-2-10,-4-3-9,-3 5-1,-19-3 0,-4 7-1</inkml:trace>
  <inkml:trace contextRef="#ctx0" brushRef="#br0" timeOffset="522">700 543 88,'39'-5'27,"9"2"-2,-8-15-1,7 0-6,-5-5-20,0 1 1,0 1 2,-8 0 0,-7 5 2,-8 0 2,-3 5 0,-16 11 0,12-14-2,-12 14-3,-11-6-1,-2 9-1,-8-1 0,-6 6 1,-4-1-1,-6 7 2,-5 3 0,-3 4 1,1 2 0,1 5 1,4 1 0,3 0 0,6 4 0,4-1 0,8 1 1,7-3-1,6-1 0,7-3-1,8-3 1,6-2-1,11-4-1,8-7 0,3-5-1,9-3-2,3-9-4,8-3-9,-1-8-8,0-10-1,1 0-6,-8-10 1,4 3 0,-11-8 3</inkml:trace>
  <inkml:trace contextRef="#ctx0" brushRef="#br0" timeOffset="938">1441 453 94,'0'0'25,"-16"21"0,0-13-2,-1 2-14,-1 0-8,-2-1 0,0 2 0,3-3 0,0 0 0,6-1 0,11-7 1,-9 15-1,9-15 0,18 19 0,2-7 0,3 1 0,5 2 1,1 3-2,0 1 1,-1 1 0,-4 0 1,-7-2 0,-6 2 0,-9-1 0,-5-2 1,-9-3-1,-5-1 0,-6-4-1,0-3-2,-3-2-2,1-7-3,2-4-8,4-5-8,3-13-2,11-2-6,0-15 1,12-3 0,0-17 3</inkml:trace>
  <inkml:trace contextRef="#ctx0" brushRef="#br0" timeOffset="1334">1813 0 59,'7'11'21,"4"11"1,-11-4 0,6 12-5,-2 4-10,0 7-1,3 9 0,-1 2 4,2 10-2,2 8 1,4 4-2,-5-3 0,4-1-2,-3-10-3,0-5 0,-2-11-3,-1-10-1,-5-15-2,-2-19 1,-11 1-3,-5-16 1,0-6 0,-6-7 0,-1-1 1,-5-4 0,-2 2-1,2 0 0,5 8 2,3 6 0,6 5-1,4 4 0,10 8 2,0 0 0,0 0 3,23-8 1,-1 4 0,7-2 1,8-3 0,6-4 1,2-1-1,4-2 0,0-1 0,-1 3 2,-5 3-1,-1 3 1,-7 3 0,-1 6 0,-6 4-1,-1 8 1,-5 3-1,0 7 0,-3 2-1,1 5 0,-5 2-2,-1 3 1,0-4-3,-3-3 0,-1-7-4,-10-21-2,19 6-8,-11-19-7,-3-17-3,2-9-5,-12-14 0,5-6 1,-10-11 3</inkml:trace>
  <inkml:trace contextRef="#ctx0" brushRef="#br0" timeOffset="1912">2323 87 88,'8'12'25,"7"1"-8,-3-6-7,3-4-11,6 4-24,-6-8-4,9 3 0,-9-8 2</inkml:trace>
  <inkml:trace contextRef="#ctx0" brushRef="#br0" timeOffset="2123">2556 620 86,'18'6'27,"-3"-19"-2,13-5-4,-7-18-1,6-1-21,4-4 0,5-1 2,1 4 1,-7 4 2,-1 8 2,-5 9 3,-1 14-1,-4 10-2,-1 10-4,-6 5-1,-4 6 1,0 3-1,2 4 1,-3-2-1,0-3 1,-5-9 0,5-4 0,3-10-1,7-9 0,5-7-1,2-7-1,3-2 1,1-2-1,3 3 0,-2 1 0,-3 5 1,-3 6 0,-3 7 0,-3 3-1,0 2 1,0 2-1,2 0 1,1-2-1,-1 0 1,-1-2 0,-2-3 1,0 0-1,-2-1 0,-2 1 1,-1-2-1,-11 0 0,17-2 0,-5 1 0,1 0 0,1-2 0,1-1 0,0 1-1,0-1 1,-2 1 0,-1 0 1,-2 3-1,-10 0-1,18 8 2,-18-8-1,17 20 0,-7-9 0,0 0-1,4 3 1,3-2-1,1-3 0,0-3 0,2-6 0,-2-3-1,3-5 0,0-8 0,-1-3 0,-5-7 0,3-2 0,-4-5 0,-2 2 0,-5-2 1,-4 4 0,-5 1 0,-5 6 0,-5 4 0,-5 7-1,-6 4-2,-1 8 0,-3 5 0,1 5-1,-2 6 1,5 4-1,0 1 0,5 2 2,4 2 2,5-1 0,5 0 1,8 2 0,6 0 0,5 2 1,8 5 2,2 10-2,12 9-2,7 7-3,3 5 2,-3 4 0,-3 3 1,-2 5-1,1 2-2,-3-8 4,-11-4 2,-14-4 3,-6-2 0,-7-3-1,-6-5 1,-12-8 1,-9-6-2,-13-11 0,0-7-1,-3-11 1,-2-9-2,-3-10 0,4-10 0,4-13-1,8-16-1,11-13-1,10-13-2,15-14-2,11-8 0,16-4-4,12-7-4,12 0-2,9 4-7,-4-1-5,9 11 0,-11-1 3,3 11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22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82 18,'0'0'15,"0"0"-1,-15-9-2,15 9-3,-20-8-2,5 7-1,-2-1-1,-3 1-2,-3 1-2,-1 1 1,0-1-1,1 2 0,3 1-1,0-2 1,3 1 0,4-1-1,4 0 1,9-1 0,-13 1-1,13-1 1,0 0-1,0 0 0,0 0-1,0 0 1,0 0-1,-8 10 0,5 0 1,-2 1 0,-4 7-1,0 1 1,-2 4 1,-2 2-1,2-1 0,0-3 0,5-3 0,5 1 0,10-8 1,9-1-1,10-2 0,7-1 0,6 1 0,1 1 1,1 1-1,-4 2-1,-4 5 1,-4 1 0,-11 2-1,-3 0 1,-5 3 0,-2 2 0,-2 1 0,-1 2 1,-2-3-1,0 1 1,-4 0 0,-4 1 3,-5-3 0,-2 1 1,-11-5 0,-3 2 2,-10-5-1,0-1 1,-7-4-2,2-3-1,-2-6-1,5-3-3,4-3-3,3-7-15,10-4-10,7-5-2,6-6 1,7-6 0</inkml:trace>
  <inkml:trace contextRef="#ctx0" brushRef="#br0" timeOffset="982">79 71 15,'0'0'11,"0"0"-2,0 0-1,0 0-1,0 0-1,18-4-1,-2 1-2,10-1 0,7 1 0,7-3 1,6 0-1,4-4 1,1 2 0,-2 0-1,-4 3 0,-5-2-1,-7 4 1,-5 0-1,-4 2 0,-8 1-2,-2 1 1,-4 1-1,-10-2 0,12 2 0,-12-2-1,0 0 1,0 0 1,0 0-2,0 0 0,-1 12-15,-1-3-6,-9-5-1,0 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38.8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 44 4,'15'-18'17,"2"5"0,-4 3-10,0 7-1,0 12 2,-7 14-2,-4 14-1,-10 17 0,-8 13 0,-8 13 0,-1 5-1,-5-1-1,3-6-3,5-13-1,11-16 1,13-20-2,15-21 0,16-22 1,10-14-2,6-10 2,4-12 0,0-5 1,-1-3-1,-4 3 2,-4 6 0,-8 7 0,-4 8 1,-4 10-1,-4 13 0,-5 12 1,-1 14-1,-8 14 1,-1 11 0,-6 8 0,-4 14 0,-5 6 0,-3 5 0,-3-4 0,-3-7-2,2-9-1,-2-10-4,5-9-8,-1-15-11,-3-19 1,1-12 0</inkml:trace>
  <inkml:trace contextRef="#ctx0" brushRef="#br0" timeOffset="431">53 520 10,'-28'10'12,"9"4"0,13 2-2,16 3 0,20-2-1,21 1 0,18-4-1,18 2 0,16-2-1,11-2-1,10-5-4,-4-2-3,-12 0-9,-16-1-10,-20-6-4,-20 1 2,-28-7-2</inkml:trace>
  <inkml:trace contextRef="#ctx0" brushRef="#br0" timeOffset="681">174 365 25,'-5'17'23,"24"4"-1,17-5 1,23 5-20,24 6-3,25 9 1,17 5-10,11 0-13,8 7 1,-12-6-1</inkml:trace>
  <inkml:trace contextRef="#ctx0" brushRef="#br0" timeOffset="4807">1310 310 4,'0'0'11,"0"0"-6,0 0-2,9-9 1,-9 9 1,0 0 1,0 0 1,1 13 1,0-4 0,2 9 0,1 3 0,3 10 1,2 1-3,1 7-1,1 1-1,3 4-2,1-4 0,3-3-1,3-6 1,0-6-1,1-6 1,3-7 0,1-11 1,2-5-1,-2-14 1,0-3-1,-4-6 0,-1-3 0,-4-2-1,-1 0 0,-5 4-1,-2 3 0,-3 9 0,-2 4-1,-4 12 0,0 0 0,12 4 0,-4 12 0,2 4 0,1 5 0,5 3 1,0 1 0,2 0 1,1-4 0,-1-6 0,1-4 0,-2-11 1,4-9 1,-1-10 0,3-5 0,-2-12-1,1-7 1,-3-7-1,-2-4-1,-2-1 0,-5 4-2,-1 4-1,-2 2-4,1 11-9,-2 7-7,3 8-6,5 7 0,3 4 0</inkml:trace>
  <inkml:trace contextRef="#ctx0" brushRef="#br0" timeOffset="5368">2473 191 9,'0'0'9,"16"14"-3,-12 0 0,-1 5-1,0 2 2,0 6 1,2 3 0,4 1 1,0 2-1,1 0-1,7 0 0,-2-2-2,3-1-2,-2-4 0,3-3 0,-6-4-1,0-4 1,-13-15 2,15 13 1,-15-13 0,0 0 0,8-26-1,-7 1 1,-2-13-2,2-5-1,2-4-2,4-10-1,7-1-1,4 2-1,13 7-1,6 5-2,13 12-2,1 7-6,9 13-6,-2 8-7,2 7-1,-2 5 1</inkml:trace>
  <inkml:trace contextRef="#ctx0" brushRef="#br0" timeOffset="5768">3282 326 34,'-18'-11'21,"10"-3"-2,4-5-2,3-5-8,6 3-4,5-5-1,5 4-3,5 0 0,3 8-2,2 3 0,0 7 0,0 8 0,-5 7 0,-5 6 0,-6 7 1,-3 7-1,-7 4 1,-6 4 1,-3 0-1,-5-1 1,-3-2 0,-2-4 0,2-4 1,-2-8 0,1-8 0,1-8-1,1-7-1,5-8-5,2-10-8,4-6-11,9-3 0,3-4-1</inkml:trace>
  <inkml:trace contextRef="#ctx0" brushRef="#br0" timeOffset="6139">3637 193 5,'0'0'7,"0"0"-6,0 0 3,0 0 2,7 12 2,-7-12 1,7 13 2,-1-2-1,-3 0 0,4 2-1,-3-2 0,10 4-1,1-5-2,10-2 0,6-3-3,7-5 1,4-5-2,1-1 1,0-1-2,-4 0 0,-9-1 0,-8 1-1,-7 6 1,-15 1-1,10 12 0,-8 2 0,1 3-1,7-2-1,10 3-4,7-6-5,14-3-6,4-7-1,9-9 0,0-7 2,3-4 1,-6-6 2,-6 1 7,-8 1 6,-10 4 5,-7 4 0,-5 9 1,-1 4-3,-5 3-2,1 6-1,-10-8-2,19 16 2,-8-9 1,2-6 2,-1-6 1,-1-7 3,-1-7 2,-4-5 1,-3-2-1,-2 1-2,-5-2-2,-3 7-1,-6 2-2,0 7 0,-3 8 0,-1 6-2,0 6 1,1 6 0,1 7 0,3 7 1,4 7-1,2 9 1,5 6 0,6 8 0,4 13 0,6 7 0,9 12 0,8 9-1,8 4 0,5 4 0,4 0 0,-4-6-1,0-12 1,-8-7-1,-10-17 2,-12-13 0,-16-12 1,-9-12 0,-15-12 0,-8-10 0,-12-11 0,-6-11-1,-8-11 0,-1-13-1,0-9 0,4-8 0,7-9-1,14-8 0,14-6 0,19-6 0,25-5-2,17-5-1,25-2-7,13-10-4,17 4-8,5 7-5,-1 1 1,0 6-1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34.5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400 0 8,'0'0'8,"0"19"0,0-4 1,-2 12 0,-3 6 0,-3 17 1,-3 6-1,-6 7-2,-1 2 1,-2 2-3,-3 0-2,3-7-2,1-10 0,5-17-3,9-10-3,5-23-9,15-3-3,8-17-3,6-16 0</inkml:trace>
  <inkml:trace contextRef="#ctx0" brushRef="#br0" timeOffset="220">652 137 19,'0'0'14,"0"0"-1,0 0-2,-7 30-1,-7 2-2,-4 8-3,-3 10 1,-5 7-1,1 5 1,-2-1-2,5 0 0,1-7-1,6-9-2,3-10-3,5-12-7,7-23-14,0 0-1,0-12 1,-2-13 0</inkml:trace>
  <inkml:trace contextRef="#ctx0" brushRef="#br0" timeOffset="450">60 341 14,'-25'15'12,"1"1"0,11 1 0,11-1-1,10-4-1,15 2 1,13-9-1,15 4-1,9-6-1,14 3-2,4-3-2,4 2-2,-1 0-3,-6 0-1,-6 3-5,-10-3-10,-12 1-8,-10 1 0,-18-5 0</inkml:trace>
  <inkml:trace contextRef="#ctx0" brushRef="#br0" timeOffset="731">77 302 22,'-22'-2'23,"22"2"0,-12-3 1,12 3-16,29-9-3,2 7-1,10 0 0,6-1-1,10 5 0,6 0-1,5 4-1,4 7-1,1 2-1,-1 3-4,-5 1-8,2 3-10,-2 0-2,-10-5 0,-5 1 1</inkml:trace>
  <inkml:trace contextRef="#ctx0" brushRef="#br0" timeOffset="1001">978 433 35,'-10'6'20,"10"-6"0,-1 11-6,1-11-14,-6 23 0,3-3 0,-1 5 1,1 9-1,-1 6 1,1 1 1,-2 1 0,1-2 1,2-4-1,-1-5 0,1-5 1,0-10 0,2-16 1,0 0-2,0 0 1,15-28-1,1 0 0,4-7-1,7-5 1,3-1-2,5 1 0,2 3 0,1 7 0,-1 8-2,-6 6-2,0 12-5,-8 4-5,0 7-6,-1 5-1,-2 2 1,-3 4 1</inkml:trace>
  <inkml:trace contextRef="#ctx0" brushRef="#br0" timeOffset="1312">1435 648 25,'6'15'18,"-5"1"-1,-3 2-1,-3 5-3,-4 5-4,-2 11-1,-4 1-2,-2 7-2,0 0-1,2 0 0,3-5-1,3-2-1,7-10-3,6-12-14,6-15-10,12-9 0,1-15 1</inkml:trace>
  <inkml:trace contextRef="#ctx0" brushRef="#br0" timeOffset="1562">1733 989 23,'-1'23'21,"3"1"-1,-4-6-5,7-5-12,5-6-2,9-10-1,5-10-1,5-9 1,2-8 0,3-6 3,-3-1-1,-4-2 1,-6 7 1,-11 4 0,-7 10-1,-12 7 0,-9 10-1,-7 9-1,-3 8 0,-4 7-1,-1 5 0,0 4 2,2 5 0,5 0-1,8 4 1,4 1 0,8 4 0,3 1-1,5 6 0,3 4-1,3 1-1,3 2 0,-3 0 1,0-5-1,-3-5 1,-1-8 1,-5-7 0,-5-9 2,-2-7-1,-5-10 0,-3-7 0,-3-7 0,1-7-2,0-6-1,2-7-2,7-7 1,7-6-2,11-6-1,6-8-2,15-1-2,8-9-2,15-4 0,5-8 2,7-1 0,0-2 0,4 0 3,-7 6 3,-3 3 3,-5 7 3,-13 9 1,-8 13 0,-8 12 1,-7 10 1,-7 9 0,-11 8 0,3 19 0,-11 7 1,-4 10-1,-1 8 1,-6 3 0,3 12 0,-5-1-1,4 0 0,1-5 0,7-3-1,0-9-2,10-8 0,9-11-2,9-10 0,8-12 0,7-4-1,8-8 1,2-4 0,2-2-1,-3 1 1,-6 0 0,-6 5-1,-7 6 1,-7 6 0,-17 0-1,10 25 1,-13-4 0,-3 5 1,-6 6-1,3 7 0,-2 0 1,1 0-3,5 3-4,-1-5-14,8 0-11,3-5-1,5-6 0,-1-5 0</inkml:trace>
  <inkml:trace contextRef="#ctx0" brushRef="#br0" timeOffset="2994">3008 1065 13,'-1'26'12,"-3"9"1,-6 12 1,-8 3 0,-2 9-1,-5-2 0,3 4-3,0-6-3,7-3-4,8-8-4,6-11-2,13-10-5,4-11-1,7-7-4,1-10 0,1-7-3,-2-5-1,-8-8-2</inkml:trace>
  <inkml:trace contextRef="#ctx0" brushRef="#br0" timeOffset="3194">2819 1295 28,'-35'-20'19,"3"4"-2,7 5-5,8 10-1,17 1-3,-2 17-1,22-6-2,15 7-2,12 0 1,14 5 0,11 1-1,11 2 0,6 0-3,-1-1-7,-4 2-17,-4 2-2,-16-6 0,-12 0-1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9:54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1255 14,'0'0'16,"0"0"-5,0 0-4,0 0-1,0 0-1,0 10-1,0-10-1,-8 18 1,4-5 0,0 3 0,0 3-1,2 5 2,0 4-1,5 7 0,0 6 0,5 8 0,-1 9-1,4 10 0,-2 3 0,2 4 0,0-1 0,-2 1-1,-2-7-1,-1-5 1,-2-10-1,1-8 0,-2-9-2,-2-10-1,0-7-1,-1-9-2,0-10-7,5-12-6,-2-13-6,3-7 0,-1-14 0</inkml:trace>
  <inkml:trace contextRef="#ctx0" brushRef="#br0" timeOffset="410">2 1420 21,'-1'-13'15,"-1"0"-1,3-1-1,2 2 0,-1-4-3,7 3-2,2-2-2,6 0-1,6-2-1,8 2-1,5-2 0,9 0-1,4 3 0,6 4 0,1 0 0,3 5 0,-2 3-1,-2 6 0,-4 3 0,-5 6-1,-5 1 1,-6 4-1,-7 1 1,-6 1-1,-6 0 1,-6-1 0,-7-1 0,-3 0 1,-11-2 0,-2 1 0,-11-3 1,-6 2-2,-9-5 2,-4 1-2,-5-5 1,-4 0-1,-1-3 1,-1-1-1,1-2 0,6-1 0,4 0-1,6 0 1,7 0-1,6-1-1,9 1-4,-1-4-7,16 4-17,-6-14-1,11-1 1,7-5-1</inkml:trace>
  <inkml:trace contextRef="#ctx0" brushRef="#br0" timeOffset="2363">1274 1495 1,'-9'-9'2,"9"9"0,0 0-2,0 0 0,0 0-1,0 0-1,0 0 0</inkml:trace>
  <inkml:trace contextRef="#ctx0" brushRef="#br0" timeOffset="2834">1154 1496 11,'0'0'10,"0"0"-1,0 0-1,13 4-1,-4-3 0,3 0-2,5-1-2,6-1 0,3 1 0,3-1 0,3 0 0,0 0-1,-2-1 1,-1 0-1,-6 0 0,-4 2 0,-3-1 1,-4 0-2,-12 1-1,13 1 1,-13-1-1,0 0 0,0 0-1,0 0-1,0 0-7,0 0-6,0 0-5,0 0-1</inkml:trace>
  <inkml:trace contextRef="#ctx0" brushRef="#br0" timeOffset="4005">1138 1316 9,'0'0'8,"0"0"-1,0 0 1,0 0-2,0 0 0,0 0-1,0 0 1,0 0-1,13 1-1,-1-1 0,3-1 0,6-2 0,4 1 0,3-1 1,1-1-2,4 0-1,-1 1-1,0 0 0,-2 0 0,-3 2 0,-3 0-1,-4 0 1,-3 1-1,-5 0 0,-2 0 1,-10 0 0,10 2 0,-10-2 0,0 0 0,0 0 0,0 0 0,0 0 0,0 0 0,0 0-3,0 0-2,0 0-6,-4 9-7,4-9-6,0 0 1,-15 4-1</inkml:trace>
  <inkml:trace contextRef="#ctx0" brushRef="#br0" timeOffset="5327">3138 435 0,'0'0'8,"0"0"0,0 0 0,0 0 1,0 0-1,0 0 0,0 0-1,0 0-1,0 0 0,0 0-1,-12 3-2,12-3 0,-16 0-2,3 1 1,-3-1 1,-1 2-1,-4 1-1,-2 0 1,-4 4-1,-2 0 1,-3 3-1,-1 2 0,-4 4 0,-2 3 0,-2 0 1,0 3-1,-1 1 0,3 1 0,3 0 0,4-1 0,3 1 0,7-2 0,4 1 1,8 1-2,5-3 2,6 2-1,5-1 0,10 0 0,6-3 1,8 3-1,8-7-1,2 0 1,2-3 0,2-3-1,-4-3 1,-4-1-1,-6-3 1,-7-2-1,-6 0 1,-6-1-1,-11 1 0,9 0 1,-9 0-1,0 0-1,0 0-2,0 0-5,-9 0-10,9 0-7,-15-1 0,15 1 1</inkml:trace>
  <inkml:trace contextRef="#ctx0" brushRef="#br0" timeOffset="8091">3173 563 11,'7'-9'12,"-7"9"-1,0 0-1,0 0 0,10-4-1,-10 4-2,0 0 0,0 0-1,0 0 0,0 0-2,0 0-1,5 15-2,-3-3 1,0 3-1,1 5 0,-1 1 1,1 5-1,0-1 1,2 3 0,-1-2 0,0-1 0,1-2 0,1-2-1,1-3 1,2-1-1,-2-5 0,0-1-1,-7-11 1,14 14 1,-14-14 1,19-1 0,-5-7 0,4-7 0,4-4 0,4-4-1,1-4 0,4-2-1,-2 0 0,-2 2-1,-3 2 1,-5 8-1,-3 1 1,-4 5-1,-12 11 1,13-12-1,-13 12 0,0 0 0,0 0-1,0 0 0,0 0 1,9 17-1,-5-5 1,0 4 0,1 4 0,2 3 0,-2 1 0,0 1 1,1 0-1,-1-1 0,-1-4 1,1-2-1,-2-5 1,1-3-1,-4-10 1,5 13 0,-5-13 1,0 0 0,13-4 0,-1-5 0,-2-11-1,5 3 1,1-4-1,3-3 0,1-1-1,0 0 1,1 1-2,0 5 1,-1 6 0,0-1 0,-1 2-1,-2 5 1,2 3-1,-4 2 1,0 5-1,-2 4 1,0 6-1,-1 2 1,0 10 0,0 4 0,-2 3 0,1 3 0,-3 2 1,-1-1-1,-1 0 0,-1-1-1,0-5-2,-5-9-10,2-1-16,1-11-1,-3-9 1,0-22-1</inkml:trace>
  <inkml:trace contextRef="#ctx0" brushRef="#br0" timeOffset="11676">4331 1262 3,'0'0'6,"0"0"-2,0 0-1,0 0-1,0 0 1,0 0-1,-11 9 0,11-9 0,-10 8 0,10-8 1,0 0 0,-7 10 0,7-10 1,0 0 0,0 0 1,0 0 0,0 0 0,9-4 0,-9 4 0,16-19-1,-3 5-1,3-2-2,1-2 0,4-2 0,-3 0-1,0 1 0,0 0 1,3 2-1,-5 3 1,-2 3 1,-1 1-2,-3 3 1,1 2 1,-11 5-1,13-8 0,-13 8 1,0 0-1,0 0 1,0 0 0,0 0-1,0 0 1,2 20 0,-4-4 0,0 5-1,0 4 1,2 2-1,-1 2 0,5 0 0,2-2 0,7-3-1,3-6-1,6-5-5,6-9-10,6-3-8,-1-12 1,3-5-1</inkml:trace>
  <inkml:trace contextRef="#ctx0" brushRef="#br0" timeOffset="12247">4600 656 20,'-20'5'21,"10"-1"0,1-3 0,9-1-15,0 0 0,0 0 0,0 0 0,0 0-2,10 4 1,-10-4-1,11 4-3,0 1-5,-1-1-9,0 3-11,7 4-1,-4 0 1,5 6-2</inkml:trace>
  <inkml:trace contextRef="#ctx0" brushRef="#br0" timeOffset="13269">4910 1304 4,'0'0'8,"0"0"0,0 0-1,0 0 0,0 0 0,0 0-1,0 0 1,0 0 0,0 0-1,0 0 0,0 0 0,0 0 0,0 0-2,0 0 1,0 0-1,0 0-1,0 0 1,0 0-1,0 0 0,11-2 0,-11 2-1,15-15 0,-4 5-1,2-4 0,4-1 0,-1-2 0,4-3 0,0 2 1,-1-2-1,-3 0 0,0 3 0,0 1 0,-3 3 0,-2 2-1,-2 3 1,-9 8-1,11-9 0,-11 9 1,0 0-1,0 0 1,0 0 0,0 0 0,0 0-1,0 0 1,0 0-1,0 0 1,0 0-1,0 0 0,0 0 0,0 0-1,0 0 1,0 0 0,0 0 0,0 0-1,0 0 1,0 0 0,0 0 0,0 0 0,0 0 0,0 0 1,0 0-1,0 0 0,0 0 0,0 0 0,0 0 0,0 0 0,0 0 0,0 0 0,0 0 0,0 0 1,0 0-1,0 0 0,0 0 0,0 0 0,0 0 0,0 0 0,0 0 0,0 0 0,0 0 0,0 0 0,0 0 0,0 0-1,0 0 1,0 0 0,0 0 0,0 0-1,0 0 1,0 0 0,0 0 0,0 0-1,0 0 1,0 0 0,0 0 0,0 0 0,0 0 0,0 0 0,0 0-1,0 0 1,0 0 0,0 0 0,0 0 0,0 0 0,0 0 0,2 11 0,-2-11 0,-1 10 0,1-10 0,0 11 0,0-11 0,1 9 0,-1-9 0,0 0 1,-2 10-1,2-10 0,0 0 0,0 0 0,0 0 0,0 0 0,0 0 0,0 0 1,0 0-1,0 0 0,0 0 1,0 0-1,0 0 1,0 0-1,0 0 0,0 0 1,0 0-1,0 0 0,0 0 1,0 0-1,0 0 0,0 0 1,0 0-1,0 0 0,0 0 1,0 0-1,0 0 0,0 0 0,0 0 0,0 0 0,0 0 0,0 0 0,0 0 0,0 0 0,0 0 0,0 0 0,0 0 0,0 0 1,0 0-1,0 0 0,0 0 0,0 0 0,0 0 0,0 0 0,0 0 0,0 0 0,0 0-1,0 0 1,0 0-1,0 0 0,0 0 0,0 0 0,0 0 1,0 0-1,0 0 1,0 0-1,0 0 1,0 0 0,0 0-1,0 0-1,0 0-1,0 0-3,0 0 0,0 0-3,0 0 0,0 0-3,0 0-3,0 0-1,-9 1-2,9-1-2</inkml:trace>
  <inkml:trace contextRef="#ctx0" brushRef="#br0" timeOffset="15822">5131 1154 5,'0'0'5,"0"0"0,0 0-1,0 0-1,0 0-1,0 0-2,0 0 0,0 0 1,0 0-1,0 0 1,0 0 0,0 0 0,0 0 1,0 0-1,0 0 0,0 0 0,0 0-1,0 0 0,0 0 0,0 0-1,0 0-1,0 0-3,0 0-3,0 0-3</inkml:trace>
  <inkml:trace contextRef="#ctx0" brushRef="#br0" timeOffset="19057">499 2016 0,'-12'9'3,"12"-9"-2,-9 9 0,9-9 1,-9 10 0,9-10-1,-10 14 3,10-14-1,-9 16 2,6-7-1,3-9 1,-7 14-1,7-14 1,-3 13 1,3-13 1,0 0-1,16-5 0,-3-5 0,4 1 0,2-9-1,2-1 0,2-3-3,0 3 0,-1-1 0,-5 4-1,-2 2 1,-6 3-1,-9 11 0,14-9 0,-14 9 0,0 0 0,4 18-1,-4-4 1,0 5-2,-1 0 2,2 5-1,1 0 0,0-1 0,3-3-1,3-3-2,2-7-4,1-7-8,6-3-7,-5-11 1,6-2-1</inkml:trace>
  <inkml:trace contextRef="#ctx0" brushRef="#br0" timeOffset="19528">680 1737 14,'-14'-2'21,"14"2"1,-14-2 2,14 2-13,0 0-2,0 0-1,0 0 1,0 0-1,0 0-1,0 0-2,0 0-1,10-4-2,-10 4-2,0 0 0,11 2-2,-11-2-2,0 0-5,14 10-8,-14-10-10,15 9-1,-1-6 0,-3-6 1</inkml:trace>
  <inkml:trace contextRef="#ctx0" brushRef="#br0" timeOffset="21691">5100 1202 1,'0'0'8,"0"0"1,0 0-2,0 0 0,0 0 1,0 0-1,0 0 1,0 0-1,0 0-1,0 0-1,0 0 0,0 0-1,0 0 0,0 0-2,0 0 0,0 0 1,0 0-1,0 0 0,0 0 0,0 0 0,0 0-1,9-5 1,-9 5-1,0 0 0,0 0 0,0 0-1,0 0 1,0 0-1,0 0 1,0 0-1,0 0 0,0 0 1,0 0-1,0 0 0,0 0 1,0 0-1,0 0 0,9 2 1,-9-2-1,0 0 1,0 0 0,0 0 0,0 0 0,0 0 0,0 0-1,0 0 1,0 0-1,0 0 0,0 0 1,0 0-1,0 0 0,0 0 0,0 0 0,0 0 0,0 0 0,10 1 1,-10-1-1,0 0 0,0 0 0,0 0 0,0 0-1,0 0 2,0 0-2,0 0 1,0 0 0,0 0 0,8 10 0,-8-10 0,0 0 0,8 16 0,-4-7 0,0 3 1,2 1-1,-1 1 0,0 2 0,1 1 0,-1-1 0,3 2 1,0-5-1,-1 1 0,2-1 0,2-3 1,2-4 0,3-3 1,4-4 0,7-4-1,4-4 1,8-2 0,2-8-1,6 0-1,1-2 0,2-5-5,0 3-12,-8-1-9,-9-3-1,-5 2 1,-12-6-1</inkml:trace>
  <inkml:trace contextRef="#ctx0" brushRef="#br0" timeOffset="26157">4250 997 10,'1'-9'13,"-1"-2"0,0 2 1,0 9-1,1-13 0,-1 13-1,0 0-4,2-10-2,-2 10-2,0 0-1,0 0-1,0 0-1,4 15-1,-1-2 1,3 7 0,1 6 1,4 7-1,2 8 2,1 5-1,5 1 0,-1 1 0,0 0 0,-2-4 0,0-4-1,-4-9 0,-1-7 0,-3-7 1,-3-4-1,-5-13 0,7 14 0,-7-14 2,0 0 0,0 0 0,0 0 0,-2-11 0,1 0 1,1-5-2,4-7 1,2-8-2,6-7 0,7-9-1,6-4 0,4-1 0,5 1-1,1 2 1,-1 5 0,-2 6 0,-5 10-1,-5 8 0,-9 5-2,-1 8-3,-12 7-3,0 0-6,-13 12-7,-4 6-7,-7 4 0,-7-1 1</inkml:trace>
  <inkml:trace contextRef="#ctx0" brushRef="#br0" timeOffset="26678">4320 1218 18,'0'0'22,"3"11"0,-3-11 3,22 8-16,0 3-2,4-1 0,8 8 1,1-3-1,5 7-1,-4-4-1,0 7-1,-4-3-1,0 1-1,-6-4-1,-5 1 0,-3-2 0,-2-2-1,-2 3-2,-2-8-5,0 4-12,-5-3-8,-7-12-2,13 13 1,-13-13-1</inkml:trace>
  <inkml:trace contextRef="#ctx0" brushRef="#br0" timeOffset="27059">5053 1049 10,'5'-21'18,"-5"21"1,14-19-8,-14 19-3,12-13-1,-12 13-1,11-8 0,-11 8-1,0 0 0,0 0-1,0 0-1,-6 12 0,3 2 0,-3 3-1,2 7 0,-2 6 0,4 7 0,-2 4 0,5 3 0,0 2 0,1 0-1,1-3 0,0-4 0,1-7 0,-1-5-1,0-6 1,-2-7 0,-1-14 0,3 15 0,-3-15 1,0 0 1,0 0 0,0 0 0,0 0 0,0 0 0,0 0-1,0 0 0,0 0-1,0 0 0,-5-11-1,5 11 0,0 0 0,0 0 1,0 0-1,0 0 0,0 0 0,-6-9 0,6 9 1,0 0-1,0 0 0,2-10 1,-2 10-1,15-19 0,1 2 0,11-5 0,12-9 0,14-9 0,12-7 0,10-3 0,4-5 1,5 0 0,-4 2 1,-4 4-1,-12 7 0,-13 10 0,-11 9 0,-14 7-1,-6 7-1,-9 4 0,-11 5-2,0 0-2,-14 17-3,-8-6-4,0 8-8,-12 2-8,-4 3-2,-6 0 2,-2-3 1</inkml:trace>
  <inkml:trace contextRef="#ctx0" brushRef="#br0" timeOffset="27760">5180 1283 28,'-6'16'21,"6"-16"0,14 7 2,0-4-19,1 0-1,4 4 1,3 1 1,5 6 1,3 0 0,10 5 0,6-2 0,13 3-1,9-1-1,11-2-1,6-1-1,5-3-1,-4-2 0,-6-2-1,-11-2 1,-12-2-2,-15 0 0,-12-3-1,-12 2-4,-18-4-7,0 0-14,-12 3-1,-12-8-1,-6-2 1</inkml:trace>
  <inkml:trace contextRef="#ctx0" brushRef="#br0" timeOffset="46186">3826 19 0,'-9'-4'5,"-2"-1"-2,-1 0-1,-5 2-1,0 2 0,-4 0-2,-3 2 1,-2 0 0,0 0 0,-2 1 0,-1 0-1,-1 1 1,-3-2-1,-2 0 0,-1 1 1,0 0-1,-1 0 0,-2 0 0,1 1 0,2 3-1</inkml:trace>
  <inkml:trace contextRef="#ctx0" brushRef="#br0" timeOffset="47718">3198 113 0,'-55'7'2,"-3"1"-2,-6 5 1,-4 1-1,-4 6 1,-1 3 0,-4 5-1,2 3 1,1 3-1,3 4 1,6 2 0,4 3 0,5 3 0,7 1-1,6 1 1,7 0-1,5-1 1,6 0 0,3 0-1,6 0 0,6 0 1,6-1-1,6 1 1,6-3 0,10-1 0,7 1 0,9-1 0,11-2-1,8-4 1,7-3 0,7-1-1,7-3 1,4-1-1,0-4 0,3-1 0,0-3 0,3 0 0,5-3 0,5-1 1,4-4-1,5 0 0,10-5 0,7 1 0,8 0 0,6-1 0,3 2 0,6 3-1,5 1 0,5 5-1,3 0-2,3 8-4</inkml:trace>
  <inkml:trace contextRef="#ctx0" brushRef="#br0" timeOffset="48499">3975 1623 2,'92'10'3,"5"-1"1,5-2 1,6 3-1,4-3 1,4 1-1,3-1 0,6 1-1,5-2-2,1 0 0,3 1 0,2-3 0,0 2 0,-1-1-1,-2 0 0,-3-2 0,-1 0 0,-4-3 0,2-4 0,-9-3-1,-3-6 1,-6-4 0,-9-5 1,-11-4-1,-8-3 1,-16-4 0,-13-1 0,-11-3 0,-41 37 1,45-76-2,-45 76 1,13-84 0,-18 35-1,-9-1 1,-5-3-2,-9-2 1,-10-1 1,-9-2-1,-11-2 1,-9 1-1,-9 2 1,-13 0 0,-7 0 0,-5-1 0,-10-1 1,-5-1-1,-11-1-1,-2 2 0,-12 1 0,-1 2 1,-16 6-2,-12 4 0,-10 8-3,-10 8-2,-10 7-5,-17 9-5,-5 14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19.1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38 150 3,'-2'-9'7,"-2"-4"0,-2 4 1,1-2 0,1 1 0,-1 1 0,5 9 0,-8-14 0,8 14 0,0 0-1,-6-11 0,6 11-1,0 0-1,0 0 0,0 0-2,0 0 0,0 0-1,0 0-1,0 0 0,0 0 0,7 17 0,0-4-1,4 6 1,3 8 0,1 4 1,2 5 0,-1 8-1,0 5 0,-4 1 1,-2 3-1,-1-1 1,-3-2 0,-3-6-1,0 0 0,-3-8 1,2-6-1,-1-5 0,0-5 1,-1-7-1,0-4 1,0-9 1,-1 9 0,1-9 0,0 0 1,7-28-1,6 1 0,4-13-1,8-10 0,6-10 0,7-8-1,7-7-1,3-2 1,-1 8-1,-3 7 0,-5 10 0,-6 10 0,-7 9-1,-7 7-2,-9 10-1,-10 5-3,0 11-5,-12 0-8,-2 9-9,-3 4-2,-4 5 3,-2 4 0</inkml:trace>
  <inkml:trace contextRef="#ctx0" brushRef="#br0" timeOffset="601">230 310 5,'-14'12'18,"11"0"2,3-12 1,1 15-8,10-3-5,1 3 0,9 2 0,0 0 0,11 4 0,-1 0-2,8 6-1,-1-1-1,6 5-2,2 0 0,3 1 0,0 0-1,0 1 0,0-2 0,-1-2 0,-2-4-1,-7-7-1,-5 0-2,-9-8-3,0 0-10,-7-7-11,-3-9-2,0-8 2,1-10-1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23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863-2 7,'0'0'7,"12"1"2,-12-1-1,0 0 0,0 0-1,0 0 0,-9 2 0,-4-1-1,-3 2-2,-6 0 0,-4 3-1,-8 0-1,-4 5 1,-8 0 1,1 4-1,-5-1 1,0 2-1,1 0-1,0 0 1,4-2-1,8 0 0,7-4-1,6 1 0,10-4 0,7 2-1,7-9 1,17 14-1,6-5 1,6-1-1,6 5 1,6-2-1,5 4 0,4-2 1,-3 4-2,-1-1 1,-6 2 0,-1 0 0,-6 0 0,-5 2 0,-9-1 0,-6 1 0,-10 3 0,-9 2 0,-12 2 1,-11 3 0,-11 2 1,-10 3-1,-10 3 2,-6 1-2,-7-1 1,1 1 0,-1-1 0,7 0-1,6-4 0,8-3-1,10-5 1,9-3 0,10-5 0,10-1 0,9-5 0,13-1 1,12-2 0,15-1 0,15-1 0,16 1 0,13-2-1,10-2-3,12 1-3,-2-5-7,3 1-14,-7-1-3,-11-5 1,-11-4-1</inkml:trace>
  <inkml:trace contextRef="#ctx0" brushRef="#br0" timeOffset="2504">1640 594 15,'-22'2'12,"-4"1"1,0 0 0,-1 1-1,-1 0 0,5 1-1,-4 1-5,3 1-2,-3 2-2,3 4 0,0 0 0,3 5 0,-1 4 0,1 5 1,3 4 0,3 4 0,5 2 0,6 3 0,6-1-1,8-1 1,10-4-1,14-4-1,12-7-2,11-8-4,11-6-10,3-7-12,-1-9 1,3-5-1,-8-8 0</inkml:trace>
  <inkml:trace contextRef="#ctx0" brushRef="#br0" timeOffset="3035">2026 637 10,'0'0'18,"0"0"2,0 0-6,0 0-6,0 0-1,0 0 1,0 0-2,0 0-1,0 0 0,0 0 0,2 10-2,-2-10 0,-1 9-1,-1 1 1,-1 6 0,1 5 0,-1 4 0,-1 3-1,0 4 1,0 0 0,1-1-1,2-3-1,3-3 1,2-8 0,5-3-1,5-8 0,5-6 0,3-7 0,6-6 0,1-5 0,1-6 0,2-4 0,0 0-1,-2-1 0,-3 3 0,-2 3 1,-4 2-1,-3 6 0,-2 4 0,-6 4 0,-1 3 0,-9 4 0,13-1 0,-13 1 0,8 11 0,-5-1 1,2 3-1,-3 4 1,2 1 0,-3 2-1,1 0 1,-1-3 0,2 0 0,3-3 0,2-4 0,7-3 0,2-4 0,4-4 0,4-2 0,1-2 0,0-2 0,-1-4-1,-2 1 1,-4-3 0,-3 3-1,-1 1 1,-3-1-1,-1 1 0,-1 2 0,-1 1 0,-9 6-1,18-10 1,-18 10 0,14-3-1,-14 3 0,12 4 1,-12-4 0,6 21 0,-5-4 0,-1 3 0,1 5 1,-1 3-1,2 3-1,4 5-5,1-6-16,6-2-8,5-7-1,-2-7 0</inkml:trace>
  <inkml:trace contextRef="#ctx0" brushRef="#br0" timeOffset="8693">2784 1416 4,'-2'11'7,"2"-11"-1,11-3 1,-11 3 1,21-15 0,-4 3 1,1-3 0,2-2 0,-1-3 0,2 2 0,-3-4-2,1 4-1,-3-1-1,0 2-2,-4 0-1,5 3 1,-3-1-2,-1 2 1,1 1-1,0 2 0,-2 2 0,-2 3 1,-1-1 0,-9 6-1,12 0 0,-12 0 1,6 19 1,-5-1-1,-1 4 0,1 7-1,-2 3 2,2 6-2,2 0 1,4 2-1,8-3-2,-3-8-3,13-1-9,2-10-13,1-13-1,2-11 0,-6-16 0</inkml:trace>
  <inkml:trace contextRef="#ctx0" brushRef="#br0" timeOffset="9134">3062 937 43,'-13'13'28,"13"-13"1,0 0-1,0 0-21,0 0-3,0 0 0,0 0-3,0 0-2,0 0-2,1 11-7,-1-11-15,10 10-4,-10-10 0,16 5 1</inkml:trace>
  <inkml:trace contextRef="#ctx0" brushRef="#br0" timeOffset="10275">3625 938 2,'7'-9'17,"-7"9"-4,0 0-3,0 0 1,0 0-2,0 0-1,0 0 0,0 0 0,1-10-3,-1 10-2,0 0 0,0 0 0,0 0-1,0 0-1,0 0 1,7 11-1,-7-11 1,0 0 0,0 14 0,1-5 0,-1 5 0,0 5 0,-1 4 0,-2 6-1,-2 11 1,0 6-2,-3 4 2,-1 4-2,-2 0 1,4 0 0,-2-4 0,4-7 0,0-7-1,1-10 1,4-4 0,0-6-1,0-6 1,0-10 0,0 0 0,3 12 1,-3-12-1,0 0 1,0 0 0,0 0 0,1-16 0,-1 5-1,4-7 1,6-5-2,6-6 1,5-7-2,10-5 0,13-7 1,2-2-1,10-1 0,0 1 0,1 5 0,-4 5 0,-4 6 1,-6 7-1,-10 8 0,-8 6-2,-9 4 0,-3 9-4,-13 0-7,0 0-11,-20 16-3,-2-8 1,-2 1 1</inkml:trace>
  <inkml:trace contextRef="#ctx0" brushRef="#br0" timeOffset="10966">3615 1297 2,'0'0'18,"0"0"2,-4 9-7,4-9-3,17 5 1,-2-1 0,-4-3-2,7 4-1,-4-1-1,4 3-1,0 2-2,2 6 0,0 3 0,6 8-1,2 3 0,7 7-1,1 2 0,6 3 0,1 1 0,5-2 0,-6-4 0,-2-6 0,-5-6 0,-8-4 0,-4-5 0,-6-6 0,-17-9-2,9 6 0,-9-6-5,0 0-13,0 0-10,-16-8-3,-3-5 2,-4-4-2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40.2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0 762 15,'50'16'23,"4"-7"1,12 1 0,4-1-13,6-3-8,6 0-4,1-1-8,-7 1-12,-12-9-1,-8 2-2,-19-11 1</inkml:trace>
  <inkml:trace contextRef="#ctx0" brushRef="#br0" timeOffset="210">333 269 5,'-13'5'20,"1"1"1,12-6 1,-4 17-10,12-8-4,11 8-2,10-3 0,15 3 0,11-3 0,11 0-1,10-2-2,4-3-2,1 0-6,-7-5-10,-10-1-11,-11 1 1,-18-7-1</inkml:trace>
  <inkml:trace contextRef="#ctx0" brushRef="#br0" timeOffset="511">461 0 9,'0'23'16,"-3"-2"-4,-2 11-5,-4 12 0,-7 15 2,-3 20 1,-7 12 0,-5 8 0,-5 2-2,4-2-2,4-8-2,6-8-4,8-13-5,11-20-13,10-24-6,13-18 1,5-22-1</inkml:trace>
  <inkml:trace contextRef="#ctx0" brushRef="#br0" timeOffset="751">840 185 8,'14'-14'20,"-2"12"0,-12 2 1,-9 19-11,-3 10-7,-9 13 1,-4 14-1,-8 13 1,-5 14 0,-9 8 0,1 3 0,2-7-3,7-7-10,8-12-14,15-16 0,4-26-1,19-16 0</inkml:trace>
  <inkml:trace contextRef="#ctx0" brushRef="#br0" timeOffset="1051">1361 344 28,'0'0'22,"8"23"0,-9-12 0,0 9-20,-2 6-3,-1 8 1,0 8 3,-6 4 0,2 2 1,-1-2 0,3-2 1,3-9-1,9-6 1,9-14-2,15-14-2,15-14-1,7-13-2,8-6-1,2-5 1,-2-3 1,-3 2-1,-10 4 0,-13 8 1,-10 12 2,-8 14 0,-9 12 0,-2 9 0,1 12 0,0 3-1,2 4 1,6 4 1,3-3-1,5-1 1,6-9 0,6-7 0,2-12 1,4-7 0,0-12 0,1-9 0,-6-11-1,-2-8 0,-8-6 1,-4-2-2,-8-1 0,-4-2-3,-3 7-2,-7-1-7,1 11-12,-1 8-7,-1 4 1,1 6 1</inkml:trace>
  <inkml:trace contextRef="#ctx0" brushRef="#br0" timeOffset="1562">2431 459 17,'0'0'20,"0"0"0,0 0-3,0 0-2,0 0-5,0 0-4,0 0-1,0 0-3,0 0 0,0 0-1,0 0 0,0 0 0,0 0 1,0 0-1,0 0-1,0 0 1,0 0-1,0 0 0,0 0 1,0 0-1,0 0 0,9-7 0,-9 7 0,0 0 0,0 0 0,12-9 0,-12 9 1,9-2-1,-9 2 0,12 3 1,-1 6-1,0 4 1,8 7-1,-1 6 0,7 6 1,2 3-1,1 3 1,0-1-1,-2-3 0,-3-5 0,-4-4 1,-2-9-1,-8-3 0,-9-13 1,12 13 0,-12-13 1,0 0 1,0 0 1,0-11-1,-5-8 0,2-3 0,0-7 0,3-5-1,3-6-1,3-4-2,9 1-2,2 1-1,10 8-2,-1 0-5,7 9-4,-3 2-7,3 11-4,-1 5 1,1 7 0</inkml:trace>
  <inkml:trace contextRef="#ctx0" brushRef="#br0" timeOffset="2133">3244 627 30,'-3'14'19,"3"-14"-1,0 0-3,-4-20-3,17-4-4,6-9-3,9-1-3,8-4-1,3 1-2,3 3 1,0 10-1,-7 6 1,-4 12 1,-12 8 0,-9 10 1,-12 10 1,-9 5 0,-8 2 2,-3 5 0,-6 0-1,0-1 1,-3-6-2,5-7-2,6-6-5,0-11-14,8-7-10,6-8-1,6-8 0</inkml:trace>
  <inkml:trace contextRef="#ctx0" brushRef="#br0" timeOffset="2423">3629 391 8,'39'-3'20,"2"10"-1,-3 0-3,1 4-7,2 4-5,-2 0-3,0 3 0,-2-2 1,-6 0 1,-6-4 2,1 0 1,-4-6 0,3 2 1,-1-6-1,7 1 1,3-6-1,6 0-2,6-3-2,2-1 0,1-5-1,-2 0 0,-4-5 1,-7 3-1,-8-2 1,-5 4 0,-11-2 0,-7 2 0,-10 1-1,-8 3 0,-8 4 0,-6 2-1,-4 4-1,-3 2 0,-2 5 0,1 4 0,2 5 0,8 6 0,6 5 0,9 6 0,8 9-1,8 8 0,9 8 0,5 6 0,7 9 0,-1 1 0,1 3 0,-3-1 1,-3-1 0,-7-6 1,-5-3-1,-6-5 2,-7-10-1,-1-10 1,-7-7 0,-1-10 1,-7-12 0,-2-11 0,-3-17 1,-1-15-1,1-14-1,3-13-1,7-9-1,6-13-3,15-5-14,9-4-10,16-6-1,16-1 0,12-8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1:26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-2 433 17,'0'0'18,"-1"11"0,1-11-6,0 0-6,3 13 0,-3-13 3,12 6-1,0-9 1,8-3-1,5-10 0,7-4-1,5-10-3,5-3-1,2-7-1,-1-1-2,-3 1 1,-6 4 0,-6 5 1,-5 8-1,-9 5 0,-4 8-1,-10 10 1,0 0-1,5 11 0,-7 6 0,2 5 0,1 4 0,1 5 0,5 7 1,0-2 0,2 0 0,5-3-1,-2-4 0,3-2-3,-5-8-6,4-5-11,-1-8-8,-4-8 0,0-5 0</inkml:trace>
  <inkml:trace contextRef="#ctx0" brushRef="#br0" timeOffset="500">374 46 18,'0'0'21,"0"0"1,0 0-3,-9 5-10,9-5-2,0 0-1,0 0 1,0 0-1,0 0-1,0 0 0,0 0 0,0 0-2,0 0 0,0 0-1,0 0 1,0 0-1,0 0 0,0 0 0,0 0 0,0 0 0,0 0-1,0 0 1,0 0-1,0 0-1,0 0 1,0 0-1,0 0 0,0 0 1,0 0-1,0 0 0,0 0 0,0 0 1,0 0-1,0 0 1,0 0 1,0 0-1,0 0 0,0 0 0,10-3 1,-10 3-2,0 0 0,0 0-2,0 0-4,0 0-9,0 0-15,-3-10-2,-6-2 1,-8-14-1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37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5714 75 0,'-60'3'8,"15"0"0,10-1-1,9 0-2,7-2 0,6 2-1,13-2-2,-12 7-1,12-7-1,-1 12-1,3-2 0,3 6 0,4 2 1,3 7-1,3 8 1,7 11 0,1 10 0,3 12 0,2 10 1,1 11-1,-2 13 1,-2 5 0,-4 7 0,-7 5 1,-3 0 1,-8-3 1,-3 0 0,-5-4 1,-1-2 0,-1-2 0,0-5-1,0-6 0,2-4 0,1-5-2,3-5 1,0-8-2,1-7 0,0-10 0,1-8-1,0-8 1,1-6 0,1-8 0,1-4 1,-1-4-1,0-1 0,0-1 1,1-2-1,-1 3 0,-1-1 0,0 1 0,0-1 0,-1 0 0,-1-2 1,0-2-1,1-1 1,-3-2 0,2 1 0,0-10 0,-3 17 0,2-7 0,0 0-1,-1-1-1,0 2 1,1-2-1,0 1 1,1-1-1,0-9 0,1 15 0,-1-15 0,1 12 0,-1-12 1,2 11-1,-2-11 0,0 0 0,2 11 0,-2-11 0,3 14 0,1-3 0,3 2 1,5 9-2,8 3 0,12 10-4,9 4-6,15 10-14,13 8 0,4-5 0,9-6-1</inkml:trace>
  <inkml:trace contextRef="#ctx0" brushRef="#br0" timeOffset="1843">5715 69 8,'40'-11'10,"18"-3"-10,11-1-3,7-1-1,3 3-5</inkml:trace>
  <inkml:trace contextRef="#ctx0" brushRef="#br0" timeOffset="147873">0 1332 19,'0'0'21,"9"4"0,-9-4 0,0 0-14,11 1-6,-11-1 0,13 8 1,-13-8 0,14 17 1,-7-5 0,1 6 0,-3 3 0,2 8 0,0 4 0,2 6-1,-1 3-1,-1 5 0,0 1 0,-1 2-1,2-5 1,-3-2 0,-2-6 1,-2-5 1,-4-8 0,3-3 2,-7-12 1,7-9-1,-18-1 1,8-11-1,-7-11-1,4-5 0,-2-9-1,3-5-1,2-4-2,8-5 2,5 1-2,7 3 0,9 3-2,5 4 1,6 4 0,5 5 0,5 5 0,-3 6 0,4 8 0,0 4 1,-3 4-1,-4 3 1,-4 5 0,-4 0-1,-6 1 1,-2 0 0,-8-1 0,-10-4 0,11 5-1,-11-5 0,0 0-4,0 0-4,0 0-16,0 0-4,-17 9-1,1-8 0</inkml:trace>
  <inkml:trace contextRef="#ctx0" brushRef="#br0" timeOffset="148764">404 1777 36,'0'0'20,"0"0"0,0 0-3,0 0-18,10 10-1,-10-10 0,11 22 2,-7 1 1,3 9 2,-6 7 1,3 10 0,-3 4 0,3 6 0,-3-1-2,2 0 0,0-8 0,1-3-2,1-10 1,-3-7 0,0-9 2,1-5 2,-3-16 0,2 11 1,-3-24 0,2-5 0,0-13-1,6-7 0,1-7-2,7-6-2,2-4-1,6 1-1,4 2 1,3 6-1,0 8 0,-1 6 1,0 8-2,-7 4 0,0 7-4,-7 3-3,0 11-10,-15-1-8,12 11-3,-15 0 1,-6 1 1</inkml:trace>
  <inkml:trace contextRef="#ctx0" brushRef="#br0" timeOffset="149205">495 2159 33,'9'17'23,"2"-6"1,11-3-2,4 6-18,4-1 0,5 4-1,2-4 1,1 5-1,-3-4 0,3 3 1,-10-3 0,-1 2 0,-6-4 0,-1 0 0,-8-4-1,-2-1-1,-10-7 0,11 8 0,-11-8-2,0 0-4,0 0-11,-2-12-13,-2-3-1,0-3 0,-3-11 0</inkml:trace>
  <inkml:trace contextRef="#ctx0" brushRef="#br0" timeOffset="150066">1063 1769 37,'0'0'20,"-10"-1"1,10 1-7,7-12-12,-7 12-1,13-11 0,-13 11 2,20-7 2,-9 4 0,6 4 1,-1-1 0,6 3-1,4-2-1,3 1-1,2-1-1,0-1-2,0 0 0,-4-1-1,-4 0-2,-6-1-2,-4 2-7,-13 0-12,0 0-4,1-12 2,-15 0 0</inkml:trace>
  <inkml:trace contextRef="#ctx0" brushRef="#br0" timeOffset="150377">966 1557 40,'0'0'23,"0"0"1,0 0-7,16-3-13,6-3-2,4-2 0,4 1 1,1-1 0,3 5 0,-2-3 0,-1 5 0,-4 1-1,-6 2-4,2 7-8,-5 0-14,-9 1-3,-2 0 1,-7-10-1</inkml:trace>
  <inkml:trace contextRef="#ctx0" brushRef="#br0" timeOffset="152049">2558 837 35,'0'0'17,"0"0"-1,0 0-3,0 0-4,0 0-5,0 0-3,-13-8-1,13 8-1,-14-3-1,14 3 1,-14-2 1,14 2-1,-18-1 1,18 1 0,-17-1 1,17 1-1,-18-1 0,9 2 0,-1 1 0,-1-1 0,0 1 0,-2 1 0,0 0 1,-2-1-1,0 2 1,-2 2 0,2-2 0,-1 2 0,2-1 0,-2 2 0,3-2 0,-2 5-1,2-1 1,0-2 0,-1 4 0,1-3 1,-1 3-1,0 0 1,-2 4-1,2 0 1,-1 0 0,2 2-1,1 0 0,2 3 0,1 0 0,5-1 0,2 2 0,3-1 0,5-1 1,2-1-1,5-2 0,1 1 1,6-2-1,-1-1 0,6-1 0,-1-3-1,0-1 1,0-2 0,-2-1-1,0-3 1,-3 0 0,-4-2 0,-3-1 0,-12 0 0,16-1 1,-16 1-1,0 0 0,0 0 1,0 0-1,0 0 0,0 0 0,0 0 0,0 0-1,0 0-4,0 0-8,0 0-15,0 0-2,2-15 1,-7 4 0</inkml:trace>
  <inkml:trace contextRef="#ctx0" brushRef="#br0" timeOffset="153361">2667 1050 33,'0'0'18,"0"0"0,0 0-2,0 0-6,0 0-4,0 0-3,0 0-2,7 18-1,-5-3 0,0 7-1,2 3 1,1 6 0,2 3 1,2 1-1,-2 0 1,1-3 0,0-4 1,-1-6 0,-1-2 0,-1-10 1,-5-10 0,20 0-1,-3-15-1,6-10-1,4-7-1,3-6 0,3-5 0,4-2-1,-1 0 1,-4 5 1,-4 6 0,-6 7 1,-3 7 0,-4 6-2,-3 3-2,-12 11-6,14 1-9,-14-1-8,0 18 1,-11-7 0</inkml:trace>
  <inkml:trace contextRef="#ctx0" brushRef="#br0" timeOffset="153792">2740 1306 33,'27'12'23,"-2"-7"-2,9 1 1,-1-2-20,5 1-2,2 3 2,-5-1 0,-1 5 1,-8-1 1,-1 5 0,-6-4 0,-2 4-2,-3-2-7,-3 0-13,-2-6-7,3-3-1,-12-5 1</inkml:trace>
  <inkml:trace contextRef="#ctx0" brushRef="#br0" timeOffset="154072">3210 1053 23,'0'0'21,"0"0"0,0-11 0,0 11-15,0 0-3,0 0 1,0 0 0,0 0 0,0 0 0,0 0 0,8 18 0,-4-4-2,2 5-1,1 2 0,2 5 0,-1 2-1,2 3 1,-2 0 0,1 1 0,1-3 0,0-1 1,-2-4 0,0-2 0,0-8 1,2-1 1,-10-13-1,21 3 1,-9-14-1,6-6-1,0-11 1,5-4-1,1-6-1,1-4-1,-1-2 1,0 3-1,-2 4 0,-5 5 0,-2 7 0,-3 6 0,-1 5-1,-4 3-3,-7 11-2,13-8-2,-13 8-8,12 8-8,-12-8-7,4 16 2,-7-6 1</inkml:trace>
  <inkml:trace contextRef="#ctx0" brushRef="#br0" timeOffset="154573">3415 1239 45,'0'0'28,"11"5"0,-11-5-1,13 0-16,0 3-9,3 3-2,5 4 0,2 4 0,4 3 1,2 4 0,3 3 0,0 0 0,2 2 1,-3-4-1,1 0 1,-3-3-1,-2-4 0,-6-2-1,-2-4 0,-4-2-1,-15-7-6,16 5-19,-16-5-2,-14 0-2,-4-4 1</inkml:trace>
  <inkml:trace contextRef="#ctx0" brushRef="#br0" timeOffset="155384">1800 1677 9,'0'0'14,"0"0"1,12 4-9,-2-5-2,3 2 2,2-1 3,6 3 0,4-1 2,5 4 0,7-2 0,10 2-2,8-1-3,13 2-1,9-1-2,12 1 0,11-2-1,13 1 1,5-1-1,10 3 0,7-2-1,7 1 1,6-1-1,2 1 0,1-1 0,1-1-1,-1-2 0,-5-2 0,-5-1-1,-11-1 1,-9 0 0,-11 2 0,-13 1 0,-14 2 0,-13 2-1,-15 2-1,-11 2-1,-15-2-4,-11 2-17,-16 2-5,-18-8 1,-15-2 0</inkml:trace>
  <inkml:trace contextRef="#ctx0" brushRef="#br0" timeOffset="156285">2308 2166 12,'19'1'18,"-19"-1"1,21-2-4,-7 2-8,0-3-4,-1 3 0,-3 0 2,1 1 2,-11-1 0,10 0 2,-10 0-1,0 0 0,-16-1 0,4 3-1,-7-2-2,-3 2-2,-7 0-1,-4 1 0,-9 4 0,0 1 1,-6-1-1,0 3 1,-3-1-1,1 1 0,2-1 0,4 2-1,5-5 0,6 0-1,4-2 1,6 2-2,5-3 1,0-1 1,8 0-1,10-2 0,-12 2-1,12-2 1,0 0 0,0 0-1,0 0 1,0 0 0,0 0-1,0 0 1,12 10 0,-12-10 0,0 0 0,0 0 0,10 8 0,-10-8 0,0 0 0,0 0 0,0 0 0,0 0 0,0 0 0,0 0 1,0 0-1,0 0 0,0 0 1,0 0-1,0 0 0,0 0 1,0 0-1,0 0 0,0 0 0,0 0 1,0 0-1,0 0 0,0 0 0,0 0 0,0 0 0,0 0 0,0 0 0,0 0 0,0 0 0,0 0 0,0 0 0,0 0 0,0 0 0,0 0 0,0 0 0,0 0 2,0 0-2,0 0 0,0 0 0,0 0 0,0 0 0,0 0 0,0 0 0,0 0 0,0 0 0,0 0 0,0 0 0,0 0 1,0 0-1,0 0 0,0 0 0,0 0 0,0 0 0,0 0 0,0 0 0,0 0 0,0 0 0,0 0 0,0 0 0,0 0 0,0 0 0,0 0 0,0 0 0,0 0 0,0 0 0,0 0 0,0 0 0,0 0 0,0 0 0,0 0-1,0 0 1,0 0 0,0 0-2,0 0 2,0 0-1,0 0 1,11 14 0,-11-14-1,17 14 1,-2-2 0,5 0 0,6 4 0,5 0 0,4 1 0,4 1 0,4 0 0,0 2 0,2-2 0,-3 1-1,-3-1 1,-3 1-1,-4 1 1,-4-1-1,-3 0 1,-5 1-1,-6-1 0,-2 2 0,-6-2 0,-2-1 0,-4-2 1,-4-1-1,-4 0 1,-4-2 0,-5-1 1,-5-1-1,-5 1 0,-5 1 1,-5-1-1,-6 5 0,-2 0 1,-4 2-1,-1 2 0,-3 2 0,-1 3 0,1 2 0,1 3 0,2-1 0,3 1 0,3 1 0,5-2 0,4-1-1,7-2 1,8-3 0,2-2 0,7-4 0,4 0 0,7-5-1,7 1 2,4-3-1,9 0 1,7-2-1,9-2 1,6-1 0,9-1-1,5-2 1,7 0-1,6-2 0,1-1 0,0 1 0,-2-1 0,-1 1-2,-8-3-3,1 7-9,-7-3-15,-10 0-2,-6-1 1,-11-4 0</inkml:trace>
  <inkml:trace contextRef="#ctx0" brushRef="#br0" timeOffset="159490">3279 2713 9,'13'-8'17,"-13"8"-4,13-17-1,-13 17 2,5-15 0,-5 15 1,-8-11-2,8 11-4,-21-8-4,8 6-2,-6 1-2,-1 0-1,-5 3 0,0 1 1,-4 2-1,0 0 0,-1 2 1,1 1-1,0 1 1,1 2-1,1 0 0,1 2 1,1 1 0,4 3 0,2 1 0,0 3 1,2 1 0,2 2 0,3-1 0,1 2-1,3 0 2,4 3-2,2-4 1,5 3-1,3-2 1,6 2-1,6 1 1,7-2-1,6-2 0,7-3 0,4-5 0,8-3-1,5-5 0,4-7 0,1-5-1,1-3 1,-4-2-1,-2-2-1,-3 2-2,-11-4-3,-2 6-16,-10 3-6,-9 0-1,-9 3 1</inkml:trace>
  <inkml:trace contextRef="#ctx0" brushRef="#br0" timeOffset="161563">3546 2737 13,'0'0'21,"0"0"-1,7 13 0,-7-13-11,5 9-7,-5-9-1,7 22 0,-2-5 2,-2 5 0,0 5 0,-2 1 1,2 7 2,-2-1 0,2 3 0,-3-5 0,5 0-1,-4-7 2,5-3-2,-1-9 0,4-4-1,0-11-1,5-7-1,1-8 0,3-6-2,0-5 0,3-4 1,0-3-1,0-2 1,2-2-1,1 2 1,-1 3-1,1 3 1,2 3-1,0 4 0,-1 8 0,-1 4-1,-4 9 1,-1 7 0,-4 8 0,-3 5 1,-5 8 0,-2 6-1,-1 1 1,-1 1 0,-1-3 1,2-1-1,-1-6 0,4-4-1,5-10 2,7-9-2,6-7-2,4-10 0,4-4 0,2-5 0,4-3-1,-2-3 1,-3 2 1,-6 4 1,-6 5 2,-6 7-1,-4 2 2,-3 7-2,-9 5 1,0 0 0,8 14-2,-8 1 1,0 7-2,0 4 1,-2 6 1,0 6-1,-2 3 0,-1 5-1,2 8-7,-3-3-21,0-1-2,-1-6-1,-1-5 1</inkml:trace>
  <inkml:trace contextRef="#ctx0" brushRef="#br0" timeOffset="162404">4570 3124 28,'0'0'14,"5"-11"0,-5 11 0,2-12-15,-2 12 0,0 0 2,0-11 2,0 11 3,0 0 5,1 17 0,-1-3-4,0 8-2,-1 3-3,2 9 0,-3 3 1,2 6 0,-1-2 0,1 4 1,-1-7 0,2 2-1,-1-12 0,2-4 0,-1-7 0,2-4 0,-3-13 0,0 0-2,14-10 2,-3-11 0,3-6-1,6-5 0,4-6-1,5-4-1,1-1 0,2 3 1,-2 4-1,0 4 0,-2 5 1,-2 4-1,-2 7-1,-3 0-2,2 9-6,-9-3-10,0 9-11,-14 1-1,9 8 0,-14 1 1</inkml:trace>
  <inkml:trace contextRef="#ctx0" brushRef="#br0" timeOffset="162875">4625 3359 62,'18'12'28,"1"-9"-2,4-1-8,1-1-15,4 1-3,1 3 1,1 3 0,-3 3 1,-3 4-1,-6 2 2,0 4-2,-5-3 0,-1 0-4,-1 0-4,-3-3-21,-8-15-1,17 12-1,-17-12 2</inkml:trace>
  <inkml:trace contextRef="#ctx0" brushRef="#br0" timeOffset="163456">5126 3507 42,'0'0'24,"0"0"-2,0 0-6,0 0-7,0 0-4,0 0-1,0 0-2,14-15-1,-5 3 1,7-6-1,1-2 0,5-6-1,2-3 1,2-6-1,-2 2 2,-1 2 0,0 6 1,-6 1 1,-1 7 0,-8 2 0,3 5 1,-11 10-2,9-8 0,-9 8-2,0 0 0,4 12-1,-1-1 0,2 5 0,1 5 0,1 7 0,3 4 1,1 1 1,2 2-1,-1-2 0,4 2 0,2-6-1,2-4-5,6-4-13,-5-11-13,1-10-1,-3-11 1,-5-13-1</inkml:trace>
  <inkml:trace contextRef="#ctx0" brushRef="#br0" timeOffset="165749">5250 3171 22,'10'-5'24,"-10"5"1,0 0-2,0 0-10,12 0-2,-12 0-2,0 0-2,0 0-1,12 15-1,-12-15-2,15 23-2,-3-5-1,0 5 0,5 4 0,0 5 0,2 3-1,-1 4 1,2 1-1,-2 0 0,-2 0 0,-2 2 0,-5-2 1,-4 1 0,-6-2 2,-4-3-1,-10-3 2,-3-2 0,-6-6 1,-4-4-1,-4-9 0,0-7 0,-2-9-2,2-8 0,2-6-2,3-6-2,6-2-3,1-7-12,8 1-12,4 0-3,3 2 2,4-3-1</inkml:trace>
  <inkml:trace contextRef="#ctx0" brushRef="#br0" timeOffset="166280">5065 3190 76,'0'0'33,"-3"12"-3,3-12-3,12-8-23,0 6-2,7-2-1,6-2 0,7 1 1,8-6-1,8 1 1,3-1 0,6 0-1,-1 2 0,0 1-1,-7 5 0,-5 0 1,-9 5-1,-9 3 1,-5 2-2,-6 1 0,-3 3-3,-12-11-8,4 20-20,-4-20-1,-10 16-1,-4-17 1</inkml:trace>
  <inkml:trace contextRef="#ctx0" brushRef="#br0" timeOffset="167031">2004 3607 32,'0'0'25,"11"8"-2,-11-8 4,0 0-20,13 10-3,-13-10-3,16 20 3,-7-2-3,2 8 3,-1 5-2,3 7 2,-3 3-3,3 6 1,-6 3-1,0 2 1,-4-3 0,-2-5 1,-1-44 1,-8 78-1,8-78 2,-25 71-1,25-71 1,-35 52 0,35-52-1,-44 36-2,44-36-1,-49 19-1,49-19-4,-45-15-8,27-4-16,1-9-4,5-6-2,2-8 2</inkml:trace>
  <inkml:trace contextRef="#ctx0" brushRef="#br0" timeOffset="167491">1840 3575 56,'0'0'31,"0"0"-3,-8 9 1,8-9-22,0 0-5,0 0-1,0 0 1,12 5 0,1-1 2,6-1-1,8 1 0,9 0 0,10 1-2,11 4-9,3-2-20,16-2-6,3-4 1,6-5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25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2144 16,'0'0'17,"10"-8"-1,-10 8-3,0 13-3,-1 4-2,-1 7-3,-2 7-2,-1 7-1,0 8 0,-2 3 1,1 0 0,1-5-1,6-7-2,8-9-4,8-14-13,6-20-5,12-13 0,1-17-1</inkml:trace>
  <inkml:trace contextRef="#ctx0" brushRef="#br0" timeOffset="190">571 2072 26,'9'-24'25,"-4"14"0,-5 10-2,0 0-11,0 13-6,0 9-4,0 10-2,0 9-1,-1 8 1,0 8 0,-1 5 1,0 1 1,-2-3-1,1-4 0,0-7-2,1-6-3,-3-12-5,3-7-10,-4-9-6,-5-13 0,-1-9-1</inkml:trace>
  <inkml:trace contextRef="#ctx0" brushRef="#br0" timeOffset="431">74 2364 20,'-34'-4'20,"9"5"0,8 4-4,17-5-3,-2 12-4,22-9-2,17 1-3,15-3 0,13 1-1,12-1 0,9-2-1,4-1-2,0-1-1,-6 3-8,-12-1-10,-15 0-8,-10 1 2,-20-4 1</inkml:trace>
  <inkml:trace contextRef="#ctx0" brushRef="#br0" timeOffset="711">85 2258 21,'-29'10'23,"11"-1"-1,6-8 2,12-1-14,0 0-6,27-13 1,3 5 0,8-2 0,12 0 1,8-3-1,10 3-1,5 2-4,3 0-14,-3 6-12,4 4-2,-12 0 0,-6 4 0</inkml:trace>
  <inkml:trace contextRef="#ctx0" brushRef="#br0" timeOffset="1012">1079 2205 0,'4'-20'21,"-4"20"-1,3-16-6,-3 16-4,0 0 1,4 13-1,-1 6-4,1 7-2,1 9-3,1 2 1,1 6 0,0 1-1,1-3 0,0-2-1,-1-5 1,0-8 0,-2-7 0,-3-6 2,0-3 1,-2-10 1,0 0 0,-9-9 0,5-3 1,-5-10-1,6-2 1,-2-10-3,4-2-1,4-4-2,5 1 1,7 2-2,4 2-1,7 5-1,1 2-4,7 11-7,-1 4-12,-1 4-3,-2 5 1,-4 3 1</inkml:trace>
  <inkml:trace contextRef="#ctx0" brushRef="#br0" timeOffset="1392">1617 2283 15,'13'14'21,"-13"-14"3,9 22 1,-10-6-9,-5 2-8,2 7 0,-3-4 0,4 5 0,0-3-2,5 0-2,7-4-8,5-8-16,6-7-8,6-4 0,-1-6-1</inkml:trace>
  <inkml:trace contextRef="#ctx0" brushRef="#br0" timeOffset="1683">1954 2371 27,'4'18'22,"-4"-4"1,5-1 2,1-1-17,3-1-5,7-2 0,3-5 0,6-5-2,4-6-1,0-6 1,-1-6-2,-4-4 0,-8-3 1,-5 0 1,-10 0 1,-5 5 1,-9-1 1,-1 8 1,-2 2-1,1 6-2,0 4 0,4 6-1,3 8-2,3 6 1,5 8 0,5 8-1,2 9 1,3 8 0,1 11 0,3 6 0,-3 4 0,-1 4 0,-6 5 0,-5-1 0,-7-5 0,-4-4 1,-4-12 1,-2-11-1,-3-13 2,1-11-2,-2-19 1,3-12 1,4-15-2,3-13-2,5-11-1,3-13-2,10-7-5,6-15-2,13-1-7,5-5-7,11-2-1,5 5-1,2-1 2</inkml:trace>
  <inkml:trace contextRef="#ctx0" brushRef="#br0" timeOffset="2143">2496 2000 3,'18'-30'20,"1"13"0,-8 1-1,-2 6-6,-9 10-3,11-10-3,-11 10 0,0 0-1,2 20-1,-4-2-1,2 8 0,-2 6 0,1 9 0,-1 7 0,2 10 0,-2 0 0,3 6 0,-1 0 0,3 1-1,-1-4 1,2-4-1,-1-6-1,1-9-1,-1-7-1,0-10 1,-1-7-2,-2-18 1,0 0 0,0 0 0,9-26-1,-5-2 1,3-5-1,3-5-1,7-5 0,-1 0 1,5 4-1,1 3 1,1 5-1,-4 8 1,1 5 0,-4 9 1,-4 9 0,-3 10 0,-3 6 1,-1 9-1,-4 5 1,1 3 1,-1 4 0,2 2-1,-1-5 1,3-3-1,1-6 0,3-9-4,5-3-6,-2-14-13,4-7-7,2-10-1,-2-9 0</inkml:trace>
  <inkml:trace contextRef="#ctx0" brushRef="#br0" timeOffset="2674">3088 2006 46,'0'0'24,"7"-10"1,-7 10-1,4 23-20,-6-1-5,-2 6 0,0 9 1,-1 9 1,-2 9 2,-1 7 0,-2 3 0,3 6 1,1-2-1,4-2 0,3-3-3,4-8-2,6-9-4,1-12-9,4-15-12,5-11-2,-8-16 2,0-10-1</inkml:trace>
  <inkml:trace contextRef="#ctx0" brushRef="#br0" timeOffset="2904">3037 2344 36,'-18'-26'26,"7"8"2,3 4-8,7 5-8,14 9-4,10 1-3,13 3-2,11 2-3,13 1-4,17 0-18,12 5-4,5-2-2,7-1 1</inkml:trace>
  <inkml:trace contextRef="#ctx0" brushRef="#br0" timeOffset="3245">4175 2407 26,'-1'-11'23,"1"11"0,4 11 0,-3 4-11,1 10-10,-1 10-3,0 7 1,0 8 1,-1 5 1,-1-2-1,0-2 0,1-6-7,0-7-15,-4-18-3,3-10 0,1-10-1</inkml:trace>
  <inkml:trace contextRef="#ctx0" brushRef="#br0" timeOffset="3435">3941 2519 41,'-16'-8'27,"7"6"3,9 2-3,0 0-12,15 3-11,9 2-2,9 1-2,10 2 0,6-1-3,9 6-4,0-5-14,1-1-7,-2-1 0,-5-5 0</inkml:trace>
  <inkml:trace contextRef="#ctx0" brushRef="#br0" timeOffset="3655">4558 2466 30,'0'0'25,"0"0"0,0 0 1,0 0-15,0 0-7,3 11 0,-4-2-1,3 6 1,-1 0 0,4 5 0,2 0 1,7 3-1,5-5-1,9-5-2,8-7-1,5-9-1,3-6-1,1-7 0,-1-3 0,-6-2 1,-5 1 1,-10 2 1,-7 5 1,-5 5-1,-11 8 0,0 0 1,10 6-1,-7 7-1,4 7 0,1 4-1,6 5 1,2 2 1,4 3-1,2-2 1,2-4 1,0-4-1,-2-7 1,-1-6 0,-5-10 1,1-7-1,-5-12 0,1-4 1,-4-10-1,1-2-1,0-4 0,-1-1-1,1 3 0,-3 3-3,3 9-5,-7 1-10,5 10-14,0 4 0,3 4 0,0 1 1</inkml:trace>
  <inkml:trace contextRef="#ctx0" brushRef="#br0" timeOffset="4266">5583 2561 16,'-20'-16'21,"20"16"-1,-13-15-4,13 15-9,-5-13-11,5 13-2,0 0-3,-3-14-11,3 14-1,0 0 2</inkml:trace>
  <inkml:trace contextRef="#ctx0" brushRef="#br0" timeOffset="4607">4615 2350 14,'9'-10'21,"-3"-6"-1,6 3 2,0-2-12,0-2-5,2 5 1,-3-2 1,0 8 0,-11 6 0,14-3 1,-14 3-1,6 26-2,-6 1-1,1 12-2,-3 13-1,-1 10 1,-1 8 0,1 1 0,1-1 0,3-8-1,2-8-1,5-15-3,12-15-5,2-25-4,15-12-3,-1-23 0,8-6 2,-2-16 1,3-5 7,-2-3 5,-8 0 7,-2 12 7,-13 4 1,0 18 1,-10 3-2,1 13-3,-9 7-5,-2 9-2,-1 23-3,-1 3-1,-2 11-1,-1 11 0,0 10 1,-1 9 0,0 5 1,2-3-1,0-3 0,1-8 0,0-6-3,-5-13-5,2-8-10,-8-14-10,-5-12-2,-7-9 0,-7-11 1</inkml:trace>
  <inkml:trace contextRef="#ctx0" brushRef="#br0" timeOffset="5077">4639 2666 32,'-30'-29'26,"10"8"-1,6 10-4,4-2-5,10 13-5,0 0-2,27-4-3,3 4 0,12 4-3,10-1-1,9 2-1,8-1-2,4-2-2,2 3-6,-10-7-6,-7 0-11,-12-1-5,-15-6 1,-13 1 1</inkml:trace>
  <inkml:trace contextRef="#ctx0" brushRef="#br0" timeOffset="5328">4608 2495 49,'-18'5'27,"18"-5"2,0 0-3,31-12-19,11 3-4,15 2-1,12-2-1,14-1-1,15 5-2,6-1-6,7 6-17,-3 3-4,-10 2 1,-5 4 1</inkml:trace>
  <inkml:trace contextRef="#ctx0" brushRef="#br0" timeOffset="5628">5600 2410 25,'0'0'17,"0"0"-1,0 0-3,0 0-3,0 0-2,0 0-4,0 0-1,0 0-1,0 0-1,0 0-1,0 0 0,0 0 0,-2 9 0,2-9 1,0 0-1,0 0 0,0 0-1,0 0-1,0 0 0,11-4 0,-11 4 0,0 0-1,0 0 1,0 0-2,0 0 2,0 0-1,0 0 1,0 0-1,0 0 1,0 0-1,0 0 3,0 0 1,0 0 1,0 0 3,0 0 0,0 0 1,0 0-1,7 10 0,-7 7 0,0 5-2,0 8 0,1 7-1,2 8 2,-1 2-1,3 2 2,1-5-1,2-3 0,0-9 0,7-9 0,-1-14-2,6-13-1,2-13 0,4-13-1,1-9 0,1-7 0,-2-6 0,-1 0 1,-5 3 1,-3 10 0,-7 6 1,-2 10-1,-3 8-1,-5 15 0,0 0-1,1 24 0,0 3-1,0 7 0,3 5 0,2 4 2,4 3 0,3-4 0,5-4 0,2-7 1,3-11-1,3-6 1,-1-11 0,2-9 0,-2-13 0,0-8-1,-4-8 1,0-7 0,-5-3-1,-1-2-1,-4 2-1,-3 3-2,0 11-3,-9 2-15,3 11-10,-3 7-1,1 11 1</inkml:trace>
  <inkml:trace contextRef="#ctx0" brushRef="#br0" timeOffset="6489">6383 2384 23,'0'0'27,"-2"-17"-1,2 17 1,0 0-11,0 0-8,8 13-4,-5 4-3,3 7-1,-1 7 0,3 6-1,0 5 2,0 2-1,-1-3 1,0-4 0,-3-4 0,1-8 1,-3-7 1,2-4 1,-4-14 0,0 0 0,5-13 0,3-4 0,-2-11 0,6-4-1,1-8 0,6-4-2,4-1 0,4-2 0,2 6-2,1 3 1,3 6-1,-1 6 0,1 8-5,-6 1-4,5 11-13,-5 6-8,-2 6 0,-2 4 0</inkml:trace>
  <inkml:trace contextRef="#ctx0" brushRef="#br0" timeOffset="6880">6875 2658 23,'-15'5'21,"-3"-17"0,11-6 0,6-12-11,6-7-9,7 0 1,7-4 1,7 2 1,1 5 1,6 8 2,-4 6-1,1 10-1,-7 6-2,-4 10-2,-6 6 0,-6 9-2,-4 5 1,-5 5 0,-3 2 1,-2 1 0,-4-2 0,2-4 1,-1-5 0,2-5 0,-1-7 0,9-11 0,-18 0-2,8-9 0,0-1-4,-5-8-6,2 1-17,1-1-2,2-4 0,6 3 1</inkml:trace>
  <inkml:trace contextRef="#ctx0" brushRef="#br0" timeOffset="7261">7257 2378 49,'14'10'16,"-14"-10"0,16 7-5,-14 3-13,-2 2 1,-1 4 3,-4-1 2,5 5 5,-2-6 4,12 1-1,10-9-4,11-6-5,10-8-3,8-6-3,6-3 1,2-5 2,-2 0-1,-5 2 4,-14 2 0,-4 6 4,-14 4-1,-2 11 1,-16-3-2,12 20 0,-6-4-2,6 4-2,1 4 1,6 2-2,3-1 0,4-3-2,7-1-6,-2-8-18,6-5-6,0-9 0,-1-7-1</inkml:trace>
  <inkml:trace contextRef="#ctx0" brushRef="#br0" timeOffset="7641">8274 2414 42,'5'29'23,"-4"-7"2,6-5-6,3 5-15,0-1-2,6-4 1,-1-5 0,7-5-1,3-8 1,4-6 0,-1-9-1,2-4-1,-2-7-1,-1-4 0,-3-3 0,-4 3 0,-6 2 0,-3 4 1,-6 4-1,-3 4 0,-5 5 0,3 12-1,-18-7 0,6 10 0,-3 6 0,-1 2 1,0 6-1,1 1 1,2 7 0,2 4 0,3 7 1,1 5-2,4 8 2,2 7-2,4 6 0,1 5-1,1 9-4,0 2 1,1 4 0,-4-4 0,0 2 0,-5-6 2,-3-4 1,-6-5 2,-4-13 3,-3-6 1,-6-12 0,0-5 2,-6-17 1,3-6 0,-4-15 0,5-5 1,-3-16-1,10-6 0,6-16 0,12-7-2,12-14-1,15-8-2,18-9-3,16-8-5,24 3-11,13 1-13,10 4-2,6 5 0,-4 7 1</inkml:trace>
  <inkml:trace contextRef="#ctx0" brushRef="#br0" timeOffset="11006">9366 3458 23,'4'-18'21,"-4"18"0,5-23-5,-3 8-8,0-7-6,1-2-3,-1-6 0,1-3-1,0-5 1,-2-5 1,1-2 0,-4-7 0,0-3 0,-2-3-1,-1-5-2,-4-4-1,-1-3-2,1-3 0,-2 2-1,1-1 0,1-1 1,0 4 1,2 3 1,1 1 3,1 5 0,1 1 1,-1 1 1,0 2-1,-1 2 0,1 3 1,0 2-1,-1 2-1,2 2 1,-2 5-3,2 2 0,-2-1 0,4 5 0,-2 0 0,2 2 1,-2 0 1,1 3 2,0-2 3,-1 2 0,1 4-1,-1-3-3,1-2-5,2 2-4,-2-7-3</inkml:trace>
  <inkml:trace contextRef="#ctx0" brushRef="#br0" timeOffset="11457">9164 944 4,'-2'-21'5,"1"0"-1,1 2-1,0 2 0,-5-1 0,3 4-1,-7-3 0,3 2-1,-7-1-3,-5-1-1,-5 1-3,-2-5 1,0 2 0</inkml:trace>
  <inkml:trace contextRef="#ctx0" brushRef="#br0" timeOffset="11817">5469 63 4,'-219'-12'3,"-4"0"1,-3 1-1,-9 1 0,-8 2-2,-15 2 1,-11-1-1,-10 3-1,-11 3 1,-5 2-1,-1 4-2,0 2-2,7 0-1,8 4-2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53.12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153 0 82,'11'30'26,"8"20"0,-4 6-1,5 18-22,7 11-3,4 12 1,2 7 1,-2 0-1,0-3 1,-3-11 0,-5-13-6,-2-17-8,-3-16-13,-11-32-1,-7-12-2,-4-38 1</inkml:trace>
  <inkml:trace contextRef="#ctx0" brushRef="#br0" timeOffset="248">0 498 82,'10'18'30,"3"-15"-3,13-10 2,6-10-15,15-11-15,13-9-9,12-6-12,12 1-5,-2-5 0,3 10-1,-12 3 0</inkml:trace>
  <inkml:trace contextRef="#ctx0" brushRef="#br0" timeOffset="488">781 603 78,'-3'-34'23,"17"2"-1,3-6-7,9 7-20,9 5-1,7 11-1,2 9 4,0 13 1,-3 11 5,-10 6 3,-1 10 4,-13 1 4,-4 6 0,-13-4 2,-4 4-5,-12-7-2,-1 0-3,-10-6-2,-2-5-2,-5-4-4,-4-9-3,4-4-13,-1-5-13,-1-14-1,6-5 1,0-16-2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02.3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146 505 20,'0'0'12,"4"-11"0,-4 11 0,4-11-1,-4 11-3,0 0-2,8-11-1,-8 11-4,0 0 0,8 11 0,-8 8 0,-1 9 0,-4 6 2,-1 8 0,-2 3 1,0 2 0,1-2-1,6-5 1,7-16-4,10-13-5,13-14-4,7-16-6,8-12 2,4-12-1,3-8 3,-2-7 2,-2 2 5,-7 3 6,-9 5 7,-5 8 4,-5 6 1,-4 11 1,-8 4-3,0 10-3,-9 9-4,0 0-1,5 16-1,-5 6-2,-1 8-1,-2 10 0,0 6 1,-2 7 0,0 1 0,-3 1 0,3-3 0,-1-4-1,2-7 0,1-10-2,3-3-5,-1-8-11,0-8-8,0-2 1,1-10 0</inkml:trace>
  <inkml:trace contextRef="#ctx0" brushRef="#br0" timeOffset="480">110 738 7,'-36'-8'20,"13"5"-5,6 2-2,5 1-1,12 0 0,0 0-1,0 0-3,27-1-2,7 0-3,11-1 0,13 0-2,13 0 0,12-2-1,8 1 0,-1-2-1,-4 0-3,-10-1-3,-11 0-8,-11 2-9,-22-5 1,-12 0-1</inkml:trace>
  <inkml:trace contextRef="#ctx0" brushRef="#br0" timeOffset="781">-6 632 16,'-5'10'19,"5"-10"2,25-6-9,9 2-5,14-4 0,12 1 2,12-2-1,12 2-1,7 0-4,1 2-9,-4 0-17,-1 8 0,-15-5-1,-9 5 0</inkml:trace>
  <inkml:trace contextRef="#ctx0" brushRef="#br0" timeOffset="1402">993 449 16,'0'0'17,"15"14"0,-9-4-4,2 7-12,4 5-2,2 7-1,3 6 2,2 1 0,-1 3 1,-2-3 0,-1-4 2,-4-7 3,0-3 2,-6-10 2,1-2 0,-6-10-1,0 0 0,-5-23-2,6 2-2,2-8-3,2-5-2,4-3-3,3-3 0,4 2 1,4 1-1,5 7 2,0 4-1,1 7 1,1 7 0,0 3 0,-1 6 0,0 4 0,-3 5 0,-5 3 1,-1 5 1,-5 5 0,-2 4 0,-4 3 0,-2 2 0,-1 1 1,1 2-1,1-4 0,3-2 0,1-4-1,4-2 0,5-5 0,1-2-2,3-2-8,1-1-15,-2-8 0,3 1-1,-6-11 1</inkml:trace>
  <inkml:trace contextRef="#ctx0" brushRef="#br0" timeOffset="2213">1867 546 24,'-16'13'18,"-2"0"0,2 0-2,6 2-2,3-4-4,9 1-3,10-6-4,10-4-3,9-5-1,4-6-1,5-4 1,1-6 0,-1-4 1,-4-3 1,-10-1 3,-6 2 0,-11 2 1,-4 3 0,-8 3-1,-2 7-1,-8 6 0,-2 7-2,-3 7-1,-1 8 0,0 10 0,1 8-1,5 9 1,2 7 0,8 6-1,4 4 0,3 4 0,2-1-1,0-1 1,-4-5-1,-1-6 2,-4-7-1,-4-9 0,-5-10 1,-3-10 0,-3-13 0,-2-11 0,0-12 0,1-10-1,3-14 0,8-10-2,6-12 0,12-8-1,10-9 1,14-4 0,8-3 0,8 3 0,5 1 0,2 6 2,0 7 2,-6 8 0,-4 12 2,-8 7 1,-7 11 0,-10 8-1,-3 9 0,-8 7 0,-11 10-1,0 0-1,7 19-1,-10 3 0,0 5-1,-1 8 1,-1 6 0,1 8 0,-1 6 1,-1 2 0,1 3 0,0-5 1,3-2-1,0-6 0,3-6 1,2-11-1,5-11 0,6-13-3,7-15-1,10-9-4,4-14 0,9-6 0,0-7 0,6-1 2,-3-3 1,-4 4 3,-4 8 3,-12 4 3,-3 12 2,-12 4 1,-2 8-2,-10 9-2,0 0-1,0 0 0,-4 11 0,-5 8-1,0 7-1,-3 6-1,2 10 2,0 5-2,2 1 0,5 4-2,2-5-2,9 3-6,5-9-11,7-9-6,5-7 0,3-15 1</inkml:trace>
  <inkml:trace contextRef="#ctx0" brushRef="#br0" timeOffset="3475">2888 72 23,'12'-22'19,"2"6"-2,-4 3-3,-3 2-4,-7 11-1,10-10-5,-10 10-1,0 0-1,2 18 0,-6-2 0,0 8 0,0 10 1,1 11 1,-2 7 1,2 11-1,-4 2 1,5 7 0,-3-1-1,5 1 0,-2-7-1,4-7-1,1-7-1,3-9 0,6-5-1,6-13-3,9-9-6,3-13-13,8-12-6,7-10-2,0-14 2</inkml:trace>
  <inkml:trace contextRef="#ctx0" brushRef="#br0" timeOffset="3815">2818 240 26,'-31'7'23,"18"-1"3,13-6-7,19 5-7,21-5-2,9-4-1,20 2-1,9-4-2,14 3-1,6 0-3,-2 0-2,-3 3-6,-13 1-14,-12 2-8,-16 2-1,-23-3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9:38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572-1 15,'0'0'19,"0"0"-5,0 0-2,0 0 2,0 0 0,0 0-3,-9 0-1,9 0-3,-19 1 0,6 3-2,-6-1-1,-3 4-1,-6 2-2,-2 5 0,-6 2-1,-5 5 0,-4 3 0,-4 1 0,0 4 0,1 0 0,5-2 1,4-3-1,6-5-1,8-2 1,9-5 0,8-2-1,8-10 1,13 4-1,7-5 1,6-1 0,11 1 0,4-2 0,5 2 1,2 0-1,2 3 0,-2 2 0,-2 2 0,-4 3 0,-7 2 0,-3 4 0,-7 3-1,-6 3 2,-5 6-1,-8 4 0,-10 5 1,-9 5 0,-7 5-1,-6 0 1,-5 2 0,-5-1 0,-3-2-1,-1-3 1,-2-4 0,5-4-1,3-6 2,5-5-1,6-4 0,4-5 0,7-3 0,12-11-1,-6 9 0,15-11 1,8-1-2,8-2 1,9-3 0,7 1 1,12-2-1,9-2 1,12-1-3,6-4-3,11-4-21,3-4-2,-3-11-2,-5-4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06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4,'9'14'4,"1"1"0,4 1 0,4 4-1,0-1 2,5 2-1,2 1 1,4-1 1,5 1-1,1 2 1,3 2-1,1 2 0,7 1-1,0 2-1,3 0-1,2 3 0,-3 2 0,3 1 0,1 1 0,0 4 1,1 3-1,3 2 2,1 0-2,6 4 1,4-4-1,5 6 0,4 0-1,3 2 0,2-2 0,2 5 1,-1 3-1,2 5 0,-1 6 1,1-2-1,0 2 1,0 4-1,2-2 0,4 3-1,1-2 1,4 0 0,0 0 0,3 4 0,0-4 0,5 3 1,1 1 1,1 4-1,1 0 0,-1 2 0,4 2 0,1 0 0,4 2 0,3-1-2,-2-1 1,6-3 0,5 1-1,5-1 1,5-3 1,4 0-1,2 1 0,5-2 1,8 0-1,0 3 0,-2-2-1,1 2 1,3 2-1,-1 0 0,1-2 0,0 3 0,1-1 0,1-1-1,4-1 1,4 1 0,1-1 0,5-1 0,3 2 0,4 0 0,0 2 0,1 1 0,2 4 0,1 0 0,-2 1 0,0 2 1,0 1-1,0 0 1,3 0 0,3 1-1,2 0 1,1-1 0,2 1 0,5 0 0,1 1 0,-3 5 0,3 0 0,-1 3 1,-2 0 0,3 2-1,-1 2 0,-1 3 0,-3 1 0,5 0 0,-5-1 0,-2-2-1,-1 1 0,0 0 0,-6 1 1,-4-2-1,-1-3 0,-1-1 1,-1-4-1,1 0 1,-2 1-2,-3-2 2,1-1-2,-4-2 0,-4 2-2,-13-6-3,-10 5-8,-19-12-16,-21-16-1,-21-19 0,-32-27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08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 4,'0'0'3,"14"-12"-3,-14 12 0,16-9 0,-16 9 1,14-7 1,-14 7-1,0 0 1,9-6 0,-9 6 0,0 0-1,0 0 0,0 0 0,0 0 0,0 0 0,0 0 0,0 0 0,0 0-1,11 2-1,-11-2-4,0 0-3,14 17-2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7:09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1,'14'5'3,"-5"2"-3,1 1 2,1 2 0,0 4 3,1-1 0,2 3 3,1 1 0,5 5 0,2 0 1,7 5-1,4 1-1,5 6 0,6 4-3,3 1 0,5 6 0,3-1-2,6 5 1,3 2-1,3 5-1,7 3 0,1 3 0,5 5 0,3 5-1,3 2 0,4 5 1,5 3-1,6-1 1,5 5 0,5 2 0,6 3-1,9 4 1,4 3 1,3 5-1,4 1 0,1 6 0,0 4 0,2 0 1,3 3-1,0 1 1,-2-1-1,6 2 1,2 0-1,2-2 0,6-3 1,3 1 0,2-3 0,4 4 1,2-3-1,3-1 1,1 2-1,1 2 0,-1 0-1,-2 2 0,2-4 0,-2 1-1,-1-3 0,-3-1 0,-1-5 1,-1 2-1,-2-5 1,-1-2-1,-6 3 1,0-2 0,-1 5-1,-4 3 1,0 2 0,-2 1 0,-3 0-1,3 3 0,5-2 0,1-2 0,2-3 0,3-6 0,4-4 1,1-3-2,2-5 2,-2-1-1,0-1 1,-2 1-1,-1-2 1,-2 0-1,2 0 0,1 0 1,0 0-1,3-2 1,2-2-1,4 0 0,2-3 0,-2-1 0,-2 1 1,-2-1-1,-5 0 0,-4 2 0,-5 2 1,-3-1-1,-4 3 1,-2 1-1,-3 0 1,6 1 0,-2-1 0,1-1 0,-2-2 0,2 1 0,-3-1 0,-3-1 0,-6-3 0,-6 1 1,-8-2-1,-5-1 1,-6-3-1,-10 0 1,-7-2-1,-2-1 0,-3-5 0,-3 1-1,-1-2 1,0-1-1,0-3 0,-1 0 0,-4-3 1,-5 1-2,-7-3 1,-4-4 1,-7-3-1,-8-3 1,-9-7 0,-6-5 1,-5-6-1,-4-4 1,-4-4 0,-5-4-1,0-2 0,1-3 0,-5-3 0,1 1-1,-11-10 1,15 11-1,-15-11 1,13 5 0,-13-5 0,0 0 0,0 0 1,0 0 0,0 0-1,0 0 1,0 0-1,0 0-1,0 0-1,-10-4-2,10 4-5,-18-4-26,-3-1 0,-11-11-2,-10-12-1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07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5,'21'11'3,"8"4"-3,4 3 0,4 4 0,1 3 0,1 3 1,4 0-1,1 2 0,5 1 0,3 2 0,6 2 0,6 2 0,5 1 0,5 3 0,5 6 0,7 0 0,4 4 0,4 6 0,5 3 0,1 5 0,1 5 0,7 1 1,0 1-1,4 4-1,2 0 2,5 1-1,2-3 0,4 2 1,8-3 0,3 3 1,5-2 1,4 4 0,5 0 0,2 4 1,2 4-1,4 4 0,-2 3 0,2 2-1,-2 3 0,2 0-2,-3 1 1,2-1-1,-1-2 0,4-3 0,-2-1 1,0 0 1,3 0 0,-2-1 0,1 1 1,-1 3 0,1 0 0,0 2 0,-3 0-1,1 0-1,2 2 0,-1-1-1,0 0 0,0-1 0,0-4 0,-3 2 0,-2-1 0,-3-1 1,0 1 0,-3 1 0,-2 1-1,-3 1 1,1 3-1,2-1 0,0 0 0,1 2 0,0-3 0,3-3 0,0-3-1,0-2 1,-4-2 0,1 0 0,-1 0 1,-5 1-1,-1 0 0,-6 1 0,0 0 1,-4 1-1,0 0 0,-6 0 0,-3-3 0,-1-2 0,-1-3-1,1-1 1,-1-1 0,1-4 0,1 0-1,1-5 1,1 0-1,-3-2 1,-3-4 0,-4 0 0,-2-2 0,-7-4 1,0-1 0,-3 0 0,-3-1 1,-1-4-1,-1 1 0,-5-3 0,-2-1 0,-4 0-1,-6-3 0,-6-3 1,-5-2 0,-6 0 0,-3-3 0,-4-2 0,-3-2 0,-4-3 0,-1-2-1,-5-2 1,-1-3-1,-5-2 2,-2-2-1,-4-1 1,0-4-1,-5 1 1,0-2-1,-1 1 1,2-2-1,-2-1 0,-1 0 0,0-2-1,-4-1 0,-1-3 1,-3-1 1,-5-3 0,-10-4 1,11 5 1,-11-5 0,0 0 0,0 0 0,0 0 0,0 0-1,0 0 0,0 0-2,0 0-1,0 0-1,0 0-1,0 0-4,0 0-11,0 0-10,-21 1 1,-6-1 0,-18-9-1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12.6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3,'0'0'8,"0"0"-3,9-6 1,-9 6-2,0 0 0,0 0-1,15-7-1,-15 7 0,15 3-1,-4 0 1,3 1 0,2 0 1,4-1 0,5 3 0,3-3 1,2 1 0,6-1 0,4 0-1,6 0 0,3 2-1,5-2-1,3 0 1,4 1-1,5 1-1,4-1 1,5 1-1,3 1 0,4 1 1,7 1-1,3 1 0,3 0 1,6 2 0,5-2 1,3 3 0,6-1 0,5 1 0,4-1-1,8 0 1,7 1-1,2 0 0,5-2-1,7 1 1,6 0-1,7-3 1,7 0-1,6 0 0,6-2 1,8 0-1,7-1 0,1-1 1,6 0-1,6 4 0,1-2 1,5 4-1,4 0 0,-1 4 0,7 1 0,4 2 0,-3 2 1,0-1-2,-4 2 1,-8-2-1,-6 2-3,-7-1-9,-19-4-9,-6 4 1,-23-10-1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8:35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5,'0'0'11,"0"0"-1,0 0-7,10-3-9,-10 3 1,12-3 0,-12 3 1,12-2 5,-3 3 2,2 2 1,0 1 1,6 4-1,2 0 0,8 1-1,7 1 1,8-2 0,6 2 1,12-5 1,9 1-1,10-4 1,11 2-1,11-4 0,12 0-1,11 0-1,12-1-2,9 0 0,6-3 0,12 2 1,7-1-2,3-1 1,6 0 0,3-1 1,5 1-1,3 1 0,6 3 0,2 2 0,2 0-1,7 3 1,6-1-1,0 1 0,1 0 0,2-3 1,-2 0 0,-2-5 1,3 3 0,-7-3 0,-2 2 0,3-1 0,-1 2 0,-1 0 0,0 0-1,0 2-1,1 0 1,1 0 0,6 1-1,-3 1 0,-1-1 1,2-1-1,-2 2 0,-5-2 0,-3 2 1,-6-2-1,-10 0 0,-6 1 0,-7 1-1,-7 2 0,-12-1-2,-7 4-3,-14 0-6,-14-1-10,-10 3-2,-21-8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09:33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398 47 3,'0'0'4,"-5"-12"1,5 12-1,0 0 1,1-13 1,-1 13-1,0-9 1,0 9 0,0 0-1,-1-9 0,1 9-1,0 0 0,0 0-1,-9-4 0,9 4-1,0 0 0,0 0-1,0 0 1,0 0-2,0 0 1,0 0-1,4 11 0,-4-11 0,12 20 1,-6-3 0,5 3-1,0 7 1,3 3 0,-1 5 1,-2 4-1,1 5 2,-1 1-1,-3 3 0,0 4 0,-3 1 0,0 3 0,-4 0 0,0 3 0,-2 2 0,-1 3 0,-2 2-1,0 5 1,-5 3-1,1 1 1,-3 3-1,1 0 0,-1 1 0,1-2 0,0-2-1,3-3 1,2-1 0,2 1 0,1 1 0,0 1 0,0 0 0,-6 4 0,2 3 1,-5 6-1,-3 5 1,-3 4-1,-1 2 1,1 5-1,-2-3 0,7 3 0,1 1 0,3-1 0,5-2-1,3-4 0,3 0 1,1 0-1,3 3 0,-3 2 1,-1 0-1,-3 0 0,-3 5 1,-2 2 0,-5 3 0,-2 3 0,-2-2 0,0-1 0,-1-1 0,3 0-1,4-4 1,1 0-1,4-4 0,2-1 0,2 3 0,2 1 0,1 0 0,-3 3 1,-1 3-2,-2 0 2,-2 1-1,-2 1-1,-2 0 1,-1 0 0,-1 2 0,1-1 0,1 0 0,-1 2 0,2-2 1,0 4-1,0-4 1,0-2 0,1-3 0,-1 1-1,0-3 2,-1-2-2,2-5 1,-2-6 0,0 3 0,0-5 0,0-7-1,1-4 1,-1-3-1,1-5 1,0-3-1,1-2 0,2-7 0,2-2 1,0-2-1,1-5 0,4-2 0,-2-3 0,0-6 1,2-5-2,-1-3 2,1-4-1,-2-3 0,-1-3 0,0-3 0,1-4 1,-1 0-1,0-3 0,-1 0 0,0-4 0,-1-1 0,2-9 0,-1 14 0,1-14 0,0 0-1,-1 10 1,1-10 0,0 0-1,7 16 1,-3-7 0,0 1-1,2 3 1,-1-1 0,-1 3 0,2-2 0,-1-2 0,-2-1 0,-3-10-1,6 12-1,-6-12-3,3 9-7,-3-9-7,-2-20-9,4-2-2,0-8 1,0-5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2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 8,'0'0'11,"9"-10"0,-9 10-1,16-4-2,-5 1-2,4 2 0,4-3-1,2 2 0,6 0 1,5 1-1,2-1 1,7 2 0,2-2-1,12 2 0,4-1 0,9 3-1,9-3 0,10 1 0,14-2-1,13 2 1,13-3-1,13 1-1,13-1 0,14 0 0,9-3 0,11 2-1,9-1 0,7 1-1,7 1 1,6-1 0,1 1-1,-1 1 1,-1 1-2,-5 2 1,-10 3 0,-9 1 0,-18 1 0,-12 3 0,-21 2-1,-16-1 0,-22 5-2,-17-5-1,-18 5-4,-17-6-4,-16 3-11,-19-2-4,-15-10 0,-21 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4:54.37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168 215 58,'-11'33'22,"-14"1"2,5 15-3,-7 10-9,3 11-4,2 11 1,3 2-2,6 1 0,6-5-2,9-5-2,9-14 0,11-15-2,10-24 1,11-19-1,9-24 1,11-20-1,9-19 1,4-14 0,-1-10-1,-3-5 1,-8-1-1,-8 1 0,-14 6 0,-13 8 1,-16 8 0,-14 8 0,-16 9 0,-7 10 0,-12 9 0,-6 14 0,-5 13-1,-3 16-1,-2 15-2,2 14 0,5 13-2,1 3-1,9 11-8,3 5-9,7-4-4,10-2-3,2-18-1,13-6 2</inkml:trace>
  <inkml:trace contextRef="#ctx0" brushRef="#br0" timeOffset="391">340 514 59,'27'3'24,"-17"7"1,9 15 1,-4 2-7,4 11-9,5 8-2,4 7-2,5 6 1,-3 3-2,3 5 0,-3-4-1,-1-2-3,-1-9-3,-3-10-9,-3-13-14,0-9-6,-9-22 1,2-12-1,-9-21 2</inkml:trace>
  <inkml:trace contextRef="#ctx0" brushRef="#br0" timeOffset="828">1103 555 53,'15'-25'19,"12"-2"-1,-5-15-4,10-4-8,1-6-10,0-1 1,2 1 0,-4 8 3,-5 9 1,-5 10 4,-6 10 2,-5 14 1,-10 1-1,13 23 0,-8 0-2,-1 2-1,2 4-1,0 4-2,2 0 1,-1-2-1,0 3 1,0-3 0,0 0 1,-2-1-1,0 1 1,-4-4-1,-1-1 0,-3-2-1,0-4 1,-3-1-1,-1-3-1,-2-2 0,-2-3 0,-3-1 0,0-2 0,-2 0 0,0 1 0,-2-3 1,2 2 1,1-2-1,3 0 1,12-6-1,-15 7 1,15-7 0,0 0 1,0 0 0,23-16 0,-7 4 1,8 0 0,3-4-1,6 1 1,2-1-1,4 0-3,1 5-6,-2 1-17,-4-1-8,0 6 1,-20-7-1,-14 12-1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54.8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2,'17'-2'8,"2"0"0,7-5 0,5 3-2,9-4-1,8 4-1,9-2 0,8 3-2,7-3-1,6 5 0,10 2 0,7-1 0,8 0 0,7-1 0,4 2 0,6-2 1,6 1-1,8-1 1,4 1-1,4 0 1,2 0-1,4 3 1,4 3-1,2 0 0,2 2 0,2-2-1,1 5 1,0 1-1,2 1 0,1-1 0,2-3 1,3 3-1,3-3 1,2 6-1,2-2 1,2-1 0,3 5 0,4 0 0,0 2-1,1 0 1,1 0-1,0-1 1,-1 1-1,3-4-1,-1-1 1,-1-4 0,3-2 0,1-2 1,1-2-1,-1-1 0,4-3 0,4 1 0,-2-1 1,4 2-1,0 0 0,-1 3-1,3 0 1,2 1-1,-3-2-1,-4 1 1,5-1 0,0-3 0,-2 0 0,3-1 1,-1 0-1,1 0 1,0 2 1,6-1-1,-1 5 0,-2-2 0,3 4 0,0-2 0,-2 2 1,1-1-1,-1 0 0,-2 1 0,-1-3 0,4-1 1,-3-2 0,2 0 0,1-2 0,1 1 1,0 1-1,2 1 1,0 1 0,-2 3 1,0-2-2,-2 2-1,-1-2 1,1-2-1,-3-1 0,-2-2 0,-3-3 0,1-1 0,-6 0 0,-6 0 0,-6 1-2,-10-1-3,-9 3-5,-10-1-5,-15 0-5,-10 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0:55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17295 1754 7,'1'-22'6,"0"-4"-1,-2-7-1,-1-8 0,-2-4-1,-3-9 1,-1-5 0,-4-7-1,3-3-1,0-7 1,2-2-2,2-2 1,1 1-1,4 1 0,2 4 0,2 2 0,2 7 0,1 6 0,0 7 0,-1 4 0,-1 5-1,-2 3 1,0 3-1,-1 4 0,-2 2 0,-1 4 0,0 4 0,0 4 0,0 3 0,-1 4-1,2 12 1,-4-15-1,4 15 1,0 0-1,-12-5 0,12 5 0,-18 2 0,8-1 0,-5 1 1,0 2 0,-6-2-1,-4 0 1,-5-1 0,-6 0 0,-8-1 0,-8 1 0,-10-1 0,-7 0 0,-9-1 0,-8 1-1,-8-3 1,-8 1 0,-7-2 0,-9 1-1,-8-1 1,-11 0 0,-11 0 0,-9 2 0,-11-2-1,-7 3 1,-12-3-1,-7 0 1,-6 0-1,-4 0 0,-6-2 1,-3-2-1,-4 0 1,-4 0-1,-3 1 1,-2-1 1,-4 0-1,-4 1 0,-2 1-1,-6 1 1,-2 1-1,-3 0 0,-4-1-1,-2-1 1,1 2-1,-1 0 1,-1 0 0,2-1 0,1 1 0,2-1 1,4 1-1,4 0 0,3-1 0,5 0 0,6-2-1,0-2 1,5 0-1,4-2 0,-1 0 1,-1 0 0,-1-4 0,-3 6 0,2-2 1,-4 5 0,2-2 0,-3 5 0,4 2 0,-2 3 0,5 4 0,1-2 1,2 2-1,9-4 1,-1 4 0,6-4 0,3 0 0,7 0 0,2 1 0,2 3 0,5 0-1,0 0 1,4 0-1,3 0 0,3-1 0,4-1 1,0-2-1,4-3 1,3 0 0,3-1 1,5 0-1,3 1 0,5 1 0,7 4 0,5-1 0,10 0 0,7 1-1,9 0 0,4 1 1,10-1 0,7 0-1,9 1 1,6-2 0,9 0 0,6 0 0,6 0-1,11 0 1,7 0 0,4 0-1,6 0 0,7 2 1,2 0-1,6-1 0,9-4 0,-9 9-1,9-9 1,0 9 0,0-9 0,8 11 0,-8-11 0,12 13 0,-2-4 0,-1 1 0,1 2-1,-3 4 1,2 3 0,-4 6 0,1 5 0,-5 7 0,-5 6 0,0 5 0,-2 8 0,0 4 0,-1 3 0,2 3 0,-1 2 0,0 0 0,0 0 1,-1 0-1,-1-2 0,-1-4 1,-2-2-1,0-3 1,0-7-1,0-8 1,3-6-1,2-6 1,2-6-1,2-5 0,1-6 1,1-2-1,1-2 0,-1-9 1,1 11 1,-1-11 1,0 0 1,0 0-1,2 10 0,-2-10-3,0 0-11,0 0-4,-9 12-3,-4 1-1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9-29T05:06:13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9-29T05:06:11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6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 45,'0'0'35,"14"5"2,-14-5-2,16-8-31,-6 7 0,-10 1 0,11-5-1,-11 5 1,0 0-3,0 0-6,2-12-6,-2 12-22,0 0-3,0 0-2,13-12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6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-7-23 42,'11'13'36,"-11"-13"1,13 12-1,-13-12-29,0 0-5,0 0-2,0 0-1,0 0-6,0 0-9,0 0-19,0 0-1,14-27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6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9,'8'12'26,"2"4"-1,-4-3-12,-4-3-10,2 0-4,-4-10-21,0 0-2,0 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6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 45,'14'14'38,"-14"-14"1,18 15 0,-18-15-29,0 0-4,0 0 0,0 0-1,0 0-2,0 0 0,0 0-2,0 0 0,0 0-1,0 0-1,0 0-4,0 0-7,0 0-28,0 0-1,-21-17 0,-7-4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7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3-7 43,'0'0'35,"9"10"1,-9-10-1,0 0-28,0 0-2,0 0 1,0 0 0,0 0-1,0 0-2,0 0 0,0 0-4,-1 10-7,1-10-19,-7 12-11,4-1-1,0 4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8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22-2 63,'5'15'37,"-5"-15"0,0 0-14,2 11-17,-2-11-1,0 0-3,0 0-5,0 0-9,0 0-16,-15 12-8,15-12-1,-15 15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07.19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207 560 97,'-28'16'26,"6"8"-1,-7-8 1,5 0-20,3 6-7,5 0 0,5-1 0,4 4 0,4-2 1,6 0 1,5 1-1,8-1 1,6 3 0,6-1 0,5 3 0,3-2-1,0 1 1,1-3-1,-7-3 2,-5 0 0,-9-1 2,-13-1 0,-10 1 0,-14-6 0,-10 2-1,-13-7 0,-1 1-2,-2-5-4,-2-8-11,7-8-10,15-5-6,5-14-1,17-4 0,7-13 2</inkml:trace>
  <inkml:trace contextRef="#ctx0" brushRef="#br0" timeOffset="361">684 702 109,'34'14'30,"3"0"-1,-6-16-2,1-5-21,-1-6-13,8-4 0,-4-7 1,-1-3 2,-9-6 2,-8 0 2,-6-1 1,-9 3 4,-4 5 1,-9 4-1,-1 7-1,-3 6-3,-4 6 0,-2 8-1,-2 6 1,-3 7-1,1 6 2,-5 5 0,5 5 0,-1 3 0,6-1 0,2-2 0,4 2 1,3-1-1,5 0 1,3-4 0,8 2 0,2-6 1,10 2-1,7-5 0,12-5-3,14-12-4,6-14-6,13-10-14,6-11-7,1-18-1,0-8-1,-12-12-1,-3-2 3</inkml:trace>
  <inkml:trace contextRef="#ctx0" brushRef="#br0" timeOffset="1436">1337-15 50,'0'0'22,"-2"-16"2,2 16-2,0 0-3,0 0-9,0 0-3,0 0-1,15 26 2,-7-3 1,4 9-1,-2 5 1,7 13-1,-3 5 1,6 12-1,-3 5 0,4 7-3,-1-1 0,5 4 0,-4-3-3,6-4 1,0-11-2,1-10-1,1-12-1,0-13-2,2-12-2,-2-21-7,8-14-11,2-13-10,-4-20-1,0-12 0,-8-16 0</inkml:trace>
  <inkml:trace contextRef="#ctx0" brushRef="#br0" timeOffset="1861">1095 339 89,'34'17'31,"7"-13"-1,20-2 1,8-10-8,11-3-21,14-3-4,9-1-6,-4 1-11,-11-5-11,-7 5 1,-23-8-1,-13 2-1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1T16:56:38.5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-13 0 5,'0'11'29,"0"-11"-2,-3 9-1,3-9-5,0 0-2,4 17-3,-4-17-3,0 0-2,0 0-3,0 0-5,0 0-10,7 10-30,-7-10 0,0 0-2,-13-25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2:50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5 5,'0'0'15,"10"2"1,3-5-10,2 0-5,2 2 1,3 2 2,1 2 0,0 2 1,-4 1 1,3 2 2,-6 0 1,-3 6 2,-11-3-2,-2 6-1,-10-4 0,-1 3 0,-10-6-1,-1 3-1,-7-7-2,2-2 0,0-6-1,2-2-1,3-4 0,4 0-1,7-2 0,7-3-1,12 3 0,6-1 0,2 4 0,4-1 0,1 3-1,1 1 0,-1 6-1,-4 0-6,1 8-8,-4-2-10,4 2-2,0 1 0,7 0 0</inkml:trace>
  <inkml:trace contextRef="#ctx0" brushRef="#br0" timeOffset="400">564 210 7,'-20'6'17,"-2"0"0,-2-2-3,0-4-3,4 0 0,5-8 0,15 8 0,-7-18-2,16 9 0,8-4-3,7 5-1,3 0-3,6 3 0,-1 2-1,0 2 0,-7 2-1,-4 2 0,-4 3 0,-3 1 0,-14-7 0,11 16 0,-11-16 1,3 15 0,-3-15 0,-5 13 2,5-13-1,-13 5 0,13-5 1,-16-4 0,7-1-1,-3-1 0,3-2-1,-3-2-1,3 2-1,-3-4-5,12 12-14,-10-14-10,10 14 0,11-16-1</inkml:trace>
  <inkml:trace contextRef="#ctx0" brushRef="#br0" timeOffset="851">1011 221 38,'-32'-5'14,"12"-8"1,10 0-1,15-5-2,6 2-5,7 2-3,12 0-2,4 1-2,4 5 1,-2 4 0,-3 3-1,-5 4 1,2 3 0,-9 0 1,-10 5 2,-13-2-1,1 3 1,-7-3 0,-2 1 1,-1-4-1,-5 1 0,6-4-1,-1 0-1,11-3-1,-15-2 0,15 2-4,0 0-8,-14-10-16,14 10-3,0 0 2,17-12-1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2:52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 15,'0'0'10,"0"0"-1,0 0 1,57-37 0,-57 37-2,79-17-1,-33 15-1,5 0 0,-2 12 0,-2-6-2,2 8-1,-1-2-1,-48-10-2,79 25 2,-79-25 0,42 19 2,-42-19-1,0 0 1,0 0 0,-50 24-2,50-24-5,-75-4-20,75 4-2,-82-18-2,82 18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3:5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458-4 31,'0'0'19,"0"0"-2,0 0-2,-11-6-3,11 6-3,0 0-4,-8 15-1,7-1-3,2 8-1,-1 12 0,0 8 0,-1 14 0,-3 6 1,-2 8-1,-2 1 2,-4-1-2,0-3 1,-4-10-1,-1-7-2,3-11-5,-6-9-5,4-10-9,-1-5-4,-3-11 1,1-2-1</inkml:trace>
  <inkml:trace contextRef="#ctx0" brushRef="#br0" timeOffset="310">-3 538 12,'0'0'20,"-7"-11"0,7 11-8,0 0-6,0 0-2,0 0-2,6 26-1,6 0-1,1 11-3,6 8-1,4 10 0,6 6 1,7 5 0,3-2 1,3-6 0,0-5 3,3-9 0,0-10 2,-1-9 0,-2-11 0,-6-9 0,-5-6 1,-6-10 1,-3-7-2,-7-8 2,-2-4-2,-7-5 0,-3 0-1,-1 1-3,-3 2-3,2 5-8,-3 5-11,-4 2 1,0 9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3:05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880 248 4,'-36'-3'6,"-3"-2"-1,0 3 0,-5-1-2,3 3 0,0 1 0,1 1 0,-3 2-1,2 1 1,1 1 0,1 3-1,1 4 1,2 2-1,2 5-1,0 2-1,2 2 1,4 5-1,1 4 0,3-2 0,2 5 0,3 2 0,3 2 0,3 0 0,3 2 1,1 1 0,2-1 0,3 6 1,2-3 0,0 0 0,4-3 1,2 2 0,2-3 0,4-2-1,7 1 1,1-4-1,5-1 1,4-3 0,4 0 0,3-6 1,3-2-1,2-3 1,3-5-1,4-3 1,3-3-1,2-4-1,2 0 0,-1-3 0,3 0-1,0 0 0,-1-1-1,-1 0 1,1-1-1,-1-2 1,1-1-1,-1-1 2,-2-9-1,-1 3 0,-4-3 1,-3-5-1,-2-1 1,-7-5-1,-2-3 1,-5-3-1,-3 3 1,0-6-1,-1-1 0,-3 0 0,1-1-1,-2-1 1,-1-2-1,0 0 1,-1-1-1,-2 0 0,-4 1 0,-1-1 0,-3-1 0,-2 0 0,-3 5 1,-3 0-1,-2 2 0,-3 2 0,-1 0 0,-2 2 0,-3 1 0,-2 1 0,-3-2-1,-3 0 1,-2-1-1,-2 2 1,-2 2 0,-1 3-1,-1 3 1,0 2 0,2 2-1,1 1 2,0 2-1,0 0 0,1-2 0,2 0 0,-2-1 0,-2 1 0,-2 0 0,-4 2 0,-2 2 0,-2 1-1,-6 2 1,-4 2 0,-2 2-1,-1 3 1,1 1-1,-2 3 1,0 1 0,-1 3-1,5 0 1,2 2 0,0 0 0,1 3 0,2-1 0,1 1-1,4 0 1,2 2 0,-3 2-1,1 7 1,4 1-1,2 5 1,2 2-1,1 3 1,2 2 0,4 1-1,4-1 2,3-1-1,1 0-1,3-3 1,1-1 0,3-2 0,-1 0-1,3 0 1,1 1 0,1 1 0,0 3 0,2 2 0,1 2 0,1 5 0,1-3 0,4 2 0,1-1 1,5-3-1,3-3 0,5-1 1,4-7-1,5-2 1,5-1 0,3-5 0,6-2 0,2-4 0,5 0-1,2-4 1,4 3-1,0-2 0,3-1 0,1 0 0,1 0 0,2-1 0,-2-3 0,2-4 0,-2-3 1,1-5-1,0-3 0,-2-6 1,-5-4-1,-4-5-1,-2-2 2,-8-2-2,-3-3 1,0-2-1,-4-5 1,-4-3-2,-1-4 1,-3-4 1,-2-5-1,-1-3 0,-4-7 0,-10 1 0,-4 0 0,-6 2 1,-5 3 0,-4 5-1,-5 2 1,-4 4 0,-4 5 0,-3-1-1,-1-3 1,-4 2 0,-3-2 0,-2 1 0,-4 3-1,-2 2 1,-3 5-1,-4 7 1,-7 8-1,-5 8 0,-9 8 0,-9 10 0,-11 7 0,-8 8 1,-8 8-2,-3 15-9,-5 9-12,-6 7-1,5 4 0,6-7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4:00.4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976 358 7,'-13'0'17,"-7"0"-2,-2-1-1,-5 2-2,-7 0-1,-4 2-2,-4-2-2,-6 3-3,-7-2-1,-4 1-2,-1 2-2,-1-1 0,3 1 0,-1 0 1,3 1 0,1-2 0,7 0 0,7 1-1,3-1 1,3 0-2,2 0-2,7-2-4,3-1-4,10-2-6,1-7-3,12 8 1</inkml:trace>
  <inkml:trace contextRef="#ctx0" brushRef="#br0" timeOffset="430">968 0 0,'82'23'7,"11"-3"0,4-2 0,1-4 0,-1-4 1,-7-4-1,-11-3 1,-14-3-1,-10 1-1,-14-1-1,-9-1 0,-11 0 1,-10 2 0,-11-1 0,0 0-1,0 0 0,-4 18 1,-14-2-1,-6 11 0,-10 4 0,-9 10-1,-13 9 0,-10 9 0,-12 5-1,-2 4 0,-7 0-1,-3-1 0,-2-2 0,5-4 0,4-9 1,12-7-1,8-11 0,15-7 0,7-9 0,14-5 0,12-7-2,15-6-1,-10 4-1,10-4 0,0 0-2,0 0-2,10-3-6,-10 3-9,10-19-7,0 6-1,-2-5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2:36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1,'19'3'7,"6"1"-1,3 1-2,3 2 0,3 2-1,4 3 1,3 2-1,3 3 1,6 3 0,1 6-1,4 1 1,2 5-1,4 0 0,3 3 1,5 1 1,-2 0 0,5 1 0,1-3 1,5 2 1,1-3-2,5 2 0,0 3-1,3 3-2,2 0 0,2 3 0,0 0-1,3 2 0,-1 2-1,5 2 0,-3-2 0,1 0 1,2 0-1,1 1 0,3-2 1,2 2-1,0 0 1,1 0 0,1-3 0,3 0 1,-1 1-1,4-1 1,-2 4-1,-2-2 0,-2 0 0,2 1 0,-2 1-1,0 0 1,-2-4-1,-2-1 1,2 0 0,1 1 0,0-2 0,1 1 1,-1 3-1,0 0 0,-2 7 0,2 3 0,-6-1-1,2 1 1,-1 0-1,-1 2 0,-2-5 1,1 4-1,2-6 1,6 1 0,3-1 0,5 1-1,1 2 1,1 2 0,4 0-1,3 0 1,1 0-1,-2 1 0,-4 1 1,0-1-1,-1 0 1,1-3-1,-2 2 0,-2-1 0,0 2 0,1-2 1,1 2-2,5-2 2,-2 2-1,2 1 0,-1-2 0,3 1 0,2 0 0,0 2 0,1 2 0,-3 0 0,0 1 0,1-2 0,1-1 0,-1-2 0,0 2 0,1-4 0,-3-2 0,5-1 0,0 1-1,1 0 1,-3 2 0,3 2 0,-2-1 0,-2-1 0,0 1 0,-5 2 0,2-2 0,1 0 0,0-1 0,-3 0 0,-1 0 0,3 0 0,1 3 0,4-2 0,-1 0 0,-4-1 1,-1-1-1,-1 1 1,-2-2 0,2 0-1,-4-2 1,-4 0-1,-2 0 1,-1 0-1,2-1 0,0-1 0,0-1 0,-6-2 1,0-3-1,-2 0 0,0-1 0,0 0 1,-2-2-1,-3 2 0,-1-1 0,-3 1 1,-3 0-1,-1 1 0,-2 0 0,-3-2 0,-4 1-1,-2-2 2,-2 1-2,0-3 2,-4-2-1,-4-1 0,-4-5 0,-2-3 0,-5-5 0,-3-4 0,-8 1 1,-5-3-2,-4-3 2,-2-2-2,-4-2 0,-6-2-2,-2 4-1,-8-6-6,3-2-11,-6-2-7,-12-3 0,9-12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30T19:12:53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68 54,'0'0'27,"0"0"1,8-12-2,-1 3-23,-7 9-4,18-18 0,-5 10 0,-2 0 1,1 3-1,0 0 1,-12 5 1,16-3 0,-16 3 1,9 4 0,-9-4 0,10 4 1,-10-4 0,0 0 0,-1 12 0,1-12 0,-3 12-1,3-12 1,-6 10-2,6-10 0,0 0 0,-7 11 0,7-11-1,0 0 0,0 0 0,8 11 0,-8-11-2,17 12-2,-7 2-2,-2-3-3,4 11-5,-7-2-1,6 10-1,-8-3-1,3 10 3,-4-5 2,3 5 4,-3-1 3,-1 0 4,4-3 2,1 1-2,-1 1-4,-1-2-4,0 2 0,-4-6 3,-1-2 7,-1-6 6,0 0 2,-7-13 4,9-8 5,0 0 2,-6-12 1,11-5-5,2 2-7,1-2-6,2 3-3,2 3 0,0 9 0,-3 7 0,-2 8 1,-4 2 1,-3 4 2,-1-1-1,3 1 2,-5-4-2,4-3 1,-11-4 0,10-8-1,0 11-1,0-11-2,-1 11 1,-5-1 0,0 1 0,-4 5 0,7 0 0,-8 2 2,-2-1-1,1 0 0,7-5-1,-3 0 1,8-12-1,-8 10 0,8-10-1,0 0 0,0 0 0,0 0-4,0 0-10,14 0-17,-14 0-1,0 0-1,0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28.26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0 33,'9'13'19,"-1"7"-1,-5 0 1,6 9-14,3 11-3,3 12 1,3 14 1,-1 15 3,3 14-1,-1 10 0,-2 4 0,0 2 0,-2-4-5,-2-10 0,-3-17-8,1-17-8,-1-22-8,-10-41-4,0 0 0,1-28 2</inkml:trace>
  <inkml:trace contextRef="#ctx0" brushRef="#br0" timeOffset="226">117 751 31,'-12'-10'20,"12"10"0,6 10-1,7-4-13,7-2-5,7-5-3,4-6-1,11-10-2,6-8-2,-1-11-2,3-4-4,-6-13-4,2 6-1,-13-12 0</inkml:trace>
  <inkml:trace contextRef="#ctx0" brushRef="#br0" timeOffset="468">448 38 53,'0'0'21,"-15"-5"3,15 5-7,1 11-11,0 0-2,4 12-1,-2 6 0,5 13 2,0 14 0,5 13-1,-2 12 2,5 11 0,-2 1-1,3-2-2,1 2-1,3-12-8,5-12-12,5-16-11,-6-33 0,3-15-1,-5-23 0</inkml:trace>
  <inkml:trace contextRef="#ctx0" brushRef="#br0" timeOffset="776">932 510 62,'0'0'25,"19"31"-1,-15-13-2,5 10-22,-1 7 0,0 6 0,0 6 1,-1 6-2,-1-6-5,-1-3-9,6-4-10,-4-29 0,7-7 0,-3-26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29.26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132 700 78,'0'0'27,"0"0"0,-6 12-2,-8-5-24,-2 2-4,-1 1 0,-1 1 1,1 1-1,1-1 1,3-1 1,13-10 0,-15 14 1,15-14 0,0 0 0,11 10 0,4-8 0,5 2 0,2 1 0,4 5 0,-3 4 1,1 4-1,-5 8 2,-5 8 0,-7 3 1,-6 7 0,-7-1 1,-2 2-1,-5-6 0,-1-3 0,0-9-3,-3-10-4,7-12-7,-2-12-10,3-14-8,8-5-1,-3-19 1,8-4 0</inkml:trace>
  <inkml:trace contextRef="#ctx0" brushRef="#br0" timeOffset="388">400 207 56,'14'-1'25,"4"12"1,-10 3-1,1 9-12,0 11-9,2 8-1,2 11 0,0 7 0,2 8 1,-2 3 0,0 4 2,-2-2-2,1-2 0,-2-8-2,2-8-1,0-10-4,-2-16-3,3-10-10,-13-19-8,13-22-7,-8-6-1,-12-13 1</inkml:trace>
  <inkml:trace contextRef="#ctx0" brushRef="#br0" timeOffset="632">352 584 66,'-22'-2'27,"12"9"-3,-1-2-4,11-5-11,0 0-4,19 4-2,6-13-1,10-7-1,12-10-5,12-3-6,8-4-10,1-6-5,9 7-4,-10-1 2</inkml:trace>
  <inkml:trace contextRef="#ctx0" brushRef="#br0" timeOffset="895">938 708 26,'7'-28'21,"16"7"-1,-5-4 0,8 7-16,3 3-3,2 6-1,-1 8 3,-2 8 1,-2 7 0,-10 6 4,-3 8 1,-11 2 4,-2 6-2,-11-1 0,0 3-2,-8-8 0,-1-1-4,-3-10-3,-1-12-4,0-8-4,1-15-5,8-3-5,2-12-6,7-5-7,7 0 0,4-7 1,11 6 2</inkml:trace>
  <inkml:trace contextRef="#ctx0" brushRef="#br0" timeOffset="1211">1381 489 64,'0'0'26,"16"18"-2,-16-18-1,12 14-18,0-3-6,3 0-1,2 2 1,4 2-1,3 2 2,-1 1 0,1 1 0,-2-1 2,-2 0-1,-3-3 3,-2 0-2,-3-5 3,-3 0-1,-9-10 2,0 0-1,0 0 1,-2-11-1,-11-7 0,3-2 0,-3-5-2,1-3-1,3-4-2,3-2 0,6 3-3,5-2-1,10 8-5,2-3-5,10 7-2,0-1-2,6 5 1,-1 1-1,5 2 1,-1 4 3,-2 0 4,1 4 5,-3 1 6,-4 2 4,-1 7 4,-5-1 2,-3 9 3,-4 4-1,-1 6 0,-2 5 1,-3 6-3,2 2-2,-4 2-3,3 1-2,-1-1-1,1-7-3,2-4-2,1-14-7,2-14-12,6-11-7,-6-24 0,4-7 0</inkml:trace>
  <inkml:trace contextRef="#ctx0" brushRef="#br0" timeOffset="1767">2209 0 88,'2'18'29,"5"3"-5,-7-21-9,12 10-30,1-8-15,-13-2-3,23-18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31.25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146 498 66,'0'0'26,"0"0"-3,0 0 0,-17 10-15,3-2-11,-2 3 0,1 9 2,-3 6 2,1 6 2,3 6 3,-3 4 2,8 5 0,1-4 0,8 2-3,2-5-1,9-5-2,5-6-2,6-9-2,7-11-2,3-13-6,6-13-9,3-10-6,-4-13-4,5-2-1,-8-11 2</inkml:trace>
  <inkml:trace contextRef="#ctx0" brushRef="#br0" timeOffset="247">413 495 50,'0'0'21,"-11"3"0,11-3-3,-3 17-12,3-17-6,11 18 0,0-8 1,8-1 0,4-1 1,7 2 0,0-2 0,4 2 1,1 3 1,-1 3 1,-2 2-1,-4 7 1,-7 3 0,-5 6 1,-9 2 0,-3 2 0,-12-1 0,-3 0-1,-10-3-3,-5-5 0,-4-9-2,-3-7-1,0-13-2,2-13-4,6-10-7,7-13-7,7-14-3,12-5-6,4-11 1,11 0 2</inkml:trace>
  <inkml:trace contextRef="#ctx0" brushRef="#br0" timeOffset="607">760 19 1,'5'-16'13,"-5"16"2,0 0 2,15-4-1,-15 4 0,5 21 2,-3-3-1,2 9 0,4 8 0,0 5-3,7 13-1,-2 3-4,7 13-1,-2 5-2,4 5-1,-1 0-4,0-5-2,3 0-8,-5-9-18,-4-16-5,-2-13-1,-11-19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8:34:50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1765 2,'10'-16'11,"-10"16"0,5-13-1,-5 13-2,0 0-1,7-9 1,-7 9-1,0 0-1,0 0 0,0 0 0,0 0 0,0 0-1,4 13-2,-4 0-2,2 5 0,-3 9 0,1 8 1,-2 10 0,-1 7 1,-1 6 0,0 4 0,-5 0 1,2 1-2,-2-8 0,2-5-1,3-10-1,4-9-6,10-12-12,6-9-3,9-14 1,2-13 0</inkml:trace>
  <inkml:trace contextRef="#ctx0" brushRef="#br0" timeOffset="390">466 1916 11,'15'9'16,"-15"-9"0,10 4 0,-10-4-4,-2 12-2,1 4 2,-7 4-3,2 10-2,-2 2-2,4 6 1,1 1-2,7 3 0,6-5-1,9-4-2,8-8 2,9-10-2,6-8 0,5-7 0,0-9 0,2-6 0,-6-11-1,0-6 2,-9-8-2,-7-3 1,-8-4 1,-6-2 0,-8 0 1,-5 4-1,-6 5 2,-6 6-2,-4 7 1,-2 11-1,-9 10-1,0 10 0,-2 10-1,-1 6 0,0 10-2,-1 4-1,5 9-4,-4-4-7,11 4-10,-1-5-1,9-5-1,4-12 1</inkml:trace>
  <inkml:trace contextRef="#ctx0" brushRef="#br0" timeOffset="961">1741 1256 27,'-1'-10'17,"1"10"1,-18-8 0,6 6-5,-6 0-2,-1 3-1,-6-3-3,-3 8-1,-4-1-1,-4 4-1,-2-1 0,3 7-1,-1-4-1,4 2-1,3-1 0,6-2-1,4-1 0,7-1-1,12-8 1,-13 8-1,13-8 0,0 0 1,-2 10-1,2-10 1,-5 16 0,2-4 0,-4 2 0,-1 3 0,-1 0 0,-2-2 0,1 0 0,2-2 0,4-2-1,4-11 1,14 12-1,2-11 1,8-1 0,5-1 0,1 1 0,2-1 0,-1 0-1,-3 4 1,-5 1 0,-3 3 0,-7 3 0,-2 2 0,-3 3 0,-2 0 0,-3 3 1,0 0-1,-3-1 1,0 0 1,-5-2 1,-2 1-1,-5-4 1,-5 4 1,-6-6-1,0 2 0,-6-2 0,0-1-1,0-2-2,2-1-2,8 0-6,1-7-14,18 1-3,-12-12-2,18-2 1</inkml:trace>
  <inkml:trace contextRef="#ctx0" brushRef="#br0" timeOffset="2504">2280 1790 1,'0'0'4,"2"12"2,-2 1 2,0 6 2,-1 7 0,-1 10 0,-3 9 0,-2 7-2,-2 9-2,-3 2-1,1 2-2,-1-5-3,5-7-7,3-14-7,9-12 0,6-20-1,8-16-1</inkml:trace>
  <inkml:trace contextRef="#ctx0" brushRef="#br0" timeOffset="2824">2703 1955 16,'3'10'13,"-3"-10"-1,0 0 0,0 0-5,0 0-1,-11 4-2,11-4 0,0 0-1,-11 14 0,5 0 0,0 7 0,-1 7-1,-1 7-1,-1 4 1,3 5 0,4-4 1,5-2-1,10-8 0,10-11-2,12-12-1,9-12 0,10-14-1,6-10 1,2-9 1,2-9 1,-6-7 1,-7 0 3,-12-5 2,-7 8 1,-17 0 1,-6 11-2,-18 5-1,-8 12-2,-14 10-1,-7 11-1,-8 10-1,-5 8-1,-1 10-2,-7 3-2,4 10-6,-2 2-9,6 3-3,4-2-2,6-3 1</inkml:trace>
  <inkml:trace contextRef="#ctx0" brushRef="#br0" timeOffset="3355">3762 1133 30,'0'0'16,"-11"-5"1,1 3 1,-2 0-7,2 4-4,-4 0 0,2 4-1,-6 1 0,1 5 0,-3 1-1,0 9 0,-5 3-2,2 9 1,-6 4-1,-2 9 0,-2 4-1,0 7 0,1 0 0,6-1-1,4-5 0,7-3-1,12-9 1,13-11-2,13-9 0,14-15-1,10-8 0,7-14 1,7-6-1,0-8 1,-4-4-1,-6-1 2,-9 2 0,-11 2 2,-16 4-1,-11 8 0,-15 7 0,-13 8-1,-12 11-2,-13 4-5,-6 13-14,-14 5-2,-6 6-2,-10 1 2</inkml:trace>
  <inkml:trace contextRef="#ctx0" brushRef="#br0" timeOffset="4146">1251 2219 19,'10'-1'16,"5"0"2,6-3 0,3 1-4,6 2-2,-1-4-1,5 5-1,-3-3-2,3 4-1,-4-1-1,1 4-2,-5-3-1,2 2-1,-4 0 0,-1 1-1,-4-1 0,-3 0 0,-3-2 0,-13-1-1,14 3-4,-14-3-10,-10 1-9,-7-1 0,-3 0-2,-10-3 0</inkml:trace>
  <inkml:trace contextRef="#ctx0" brushRef="#br0" timeOffset="35020">5454 453 12,'-2'-13'10,"2"13"0,0 0-1,0 0-3,-13-3-1,3 10-1,-7 4-1,-6 5-1,-5 4 0,-5 6-1,-7 5 1,-6 6 0,1 5 2,-5 2-1,4 5 0,2-4 0,5 3-1,7 1 0,9-1-4,11-6 1,12-2-1,15-6 0,13-5-1,15-4 0,10-6 1,12-11-1,6-7 1,4-6 0,1-6 1,-6-6 0,-4-6 1,-10-2 1,-9-1 1,-12 1 0,-12 0 1,-11 4-2,-11 1 1,-9 5-1,-10 5 0,-7 7-1,-6 2 0,-6 3-2,-5 6 0,-6 7 0,0 1-1,-4 4 1,0 2 0,3-3 1,1-1-3,8-2-6,10-3-1,10-9 0,20-4 0</inkml:trace>
  <inkml:trace contextRef="#ctx0" brushRef="#br0" timeOffset="35621">5925 951 3,'-12'-11'7,"11"-5"0,2-4-1,4-3 1,0-2-1,4-1 1,1 3 1,1 1 0,3 3-2,1 6 0,0 5-2,0 3 0,0 7-1,-1 3-2,-1 6 2,-2 4-2,-1 3 1,-5 3-1,-5 2 2,-2-3 1,-3 3 1,-6-8 0,0 3 1,-5-3-1,2-2 0,-4-3-1,6-4-2,-6 1-1,3-7-3,1 0-1,0-10-6,5-2-3,0-3-7,8-4-1,2-1 0,9-7 1</inkml:trace>
  <inkml:trace contextRef="#ctx0" brushRef="#br0" timeOffset="36022">6455 756 5,'-7'29'7,"-5"-4"-1,-5-3-3,0-2-2,-1-6-1,0-7 0,1-6 1,2-8 0,4-7 1,7-5 2,4-6 1,6-3 0,4-4 2,8 2 0,4-1 0,2 3-1,5 5 0,-3 5-1,0 6-1,-3 6-1,-3 7-1,-5 8-1,-5 9 0,-8 4 1,-6 6 0,-8 2 1,-6 3 1,-8-1-1,-5 0 1,-2-8 0,-1-1-1,1-6-2,4-9-3,6-6-5,9-9-7,9-8-4,9-7-1,9-7 1,8-7-1</inkml:trace>
  <inkml:trace contextRef="#ctx0" brushRef="#br0" timeOffset="36502">6842 706 9,'0'0'12,"4"15"0,-4-15 1,21 1-4,-2-4-2,5-4-1,5-5-2,1-2 0,1-4 1,-1-1 0,-6-3 1,-6 1-2,-12 1 1,-8 2-1,-11 2-1,-4 5-2,-8 6-1,-4 4 0,-3 5-2,0 6 0,1 5 1,3 1 0,4 6 0,4-1 0,6 2 1,6-2-1,7 0 1,5 1 1,5 0-1,5 1 0,5 1 1,2 4 0,2-4-1,-3 3 0,-2 1 1,-6 1-2,-5-3 2,-6 0-1,-8-5-1,-7-1 0,-7-1-2,-3-5-1,-3-3 0,-3-5 1,1-5-2,1-11 2,1-1 0,5-11 1,7-9 2,6-8 1,10-7-1,11-10 0,7-4-1,10 1 0,13-5 0,4 2 0,6 2-1,4 3 1,-4 7 0,1 4 0,-6 4 2,-6 4 0,-9 2 2,-6 0 0,-9 3 0,-5 0-1,-4-1 0,-5 2-1,-3 4 2,0 3-2,-3 4 1,2 4 0,-1 6-1,2 11 1,0 0-1,0 0 1,-1 17-1,3 5-1,4 7 0,2 7 0,0 9 1,2 5 0,1 3 1,2 1 0,0-2-1,1-1 0,0-5 0,0-2-4,2-5-4,4-7-10,5-6 0,0-11 0,3-10 0</inkml:trace>
  <inkml:trace contextRef="#ctx0" brushRef="#br0" timeOffset="37304">7649 377 0,'9'17'7,"2"1"-2,3-1-1,9-2-5,8-1-1,5-4 0,8-7 2,4-5 1,3-8 2,-2-7 4,-4-7 3,-4-3 2,-10 1 2,-9-4 0,-6 3-1,-12 0-4,-6 6-1,-8 5-4,-9 9-1,-7 2-2,-4 11-1,-4 8-1,-3 7 1,0 4 0,0 5 2,3 2 0,5 3 0,4-3 1,8 0-1,7-7 1,5 1 0,10-3 1,10 0-1,11-5-1,15-1 1,11-4-1,11-2 0,11-4-1,5-5-3,6-2-3,-8-9-8,-2-2-9,-14-5-1,-11-5 1,-13-4 0</inkml:trace>
  <inkml:trace contextRef="#ctx0" brushRef="#br0" timeOffset="38185">5048 1487 18,'37'-5'10,"10"-1"0,6-3 0,11-3-1,10-2-2,14-3-1,13-3-2,12-4 0,14-2 0,16-6 0,12-2 0,10-5 1,11 1-1,6-6 1,6 1-1,4-2 1,3 4-1,-6 2 0,-3 4-1,-6 2-1,-9 3 0,-15 4 0,-12 6-1,-23 3 1,-19 3-1,-21 4 0,-17 2 0,-21 2 1,-14 3-2,-12 1 1,-17 2-1,0 0-1,0 0-1,0 0-4,-19-3-10,2 1-5,-6-4-1,-5-6 1,-7-8-1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6:05.81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4 410 10,'3'21'8,"7"9"0,-7-1-1,6 10-1,-5 2 2,3 8 1,-6 2 3,-1 9 1,-3 2 1,-3 7-1,-1 0-2,-1 3-1,0-2-3,3-2-1,1-3-4,3-10-1,2-6 0,5-10-3,-3-8 0,3-10-1,-1-9-4,-5-12-7,9-16-5,-13-13-5,8-4 1,-11-18 1,9-1 0</inkml:trace>
  <inkml:trace contextRef="#ctx0" brushRef="#br0" timeOffset="328">0 852 59,'15'10'23,"11"3"0,-1-13-1,10 3-15,6-3-5,4 1 0,3 0-1,-2-1 0,-3 0-1,-4 1 0,-5 0 0,-7 0 0,-3 1-1,-6-4-4,-1 0-7,-7-12-7,4 3-4,-11-17 0,2 3 1</inkml:trace>
  <inkml:trace contextRef="#ctx0" brushRef="#br0" timeOffset="595">442 430 53,'2'22'19,"9"11"1,-8-5-2,4 10-13,4 5-1,0 8 1,2 6 1,-2 5 0,0 7-1,-1 4 0,-2 0-1,-2-1 0,0-5-2,-3-8-3,1-9-5,-1-13-6,2-8-7,-5-29-5,8 11-3,-6-31 2,8-4 0</inkml:trace>
  <inkml:trace contextRef="#ctx0" brushRef="#br0" timeOffset="1034">1297 166 38,'-14'10'18,"5"11"-1,-10-7 1,3 10-5,-8-1-10,1 5-1,-3 6 2,-2 4 2,-2 5 0,-2 5 2,-1 6 0,2 4 0,2 7-1,2 2-1,6 3-3,6-2-1,5 2-1,6-3 2,7-1-2,5-3 0,6-4 0,4-6 0,3-4 1,3-6-1,6-3 1,1-8-1,3-5 0,0-6 0,1-4-1,0-2 0,-2-5-1,-1-4-1,-2-4-2,-3 1-7,-4-6-8,-4-8-8,0-1-2,-7-14 1,3-3 0</inkml:trace>
  <inkml:trace contextRef="#ctx0" brushRef="#br0" timeOffset="1489">1501 838 54,'-1'33'18,"-9"-5"2,7 10-4,-2 3-10,2 4-1,4 2 0,3-3 2,3-3-1,3-5 1,6-7-1,5-13-1,8-11-2,7-17-2,6-14-2,4-14 0,0-10-1,1-10 1,-4-5 1,-4-4 0,-7-2 2,-13 7 1,-5 5 1,-11 7 1,-6 7 2,-7 6-3,-3 8 0,-7 5-1,-1 9 0,-3 5-2,-2 7-1,-1 5 0,-1 8 0,-1 6-1,-3 6 0,0 6 0,-2 5-1,1 1 0,0 3-1,6 4-5,0-4-8,8-2-5,9 0-7,2-14 0,13 0 1,-5-19 1</inkml:trace>
  <inkml:trace contextRef="#ctx0" brushRef="#br0" timeOffset="1915">1699 878 64,'23'29'24,"-6"-3"-2,6 9 0,-2 2-16,0 3-4,1 1 0,-2 1 0,0-1 2,-6-2-1,-1-2 1,-5-5 0,-2-3-1,-1-4-1,-2-3-2,1-6-5,-1-3-8,-3-13-7,12 7-6,-9-22-2,8-4 2,-8-17 0</inkml:trace>
  <inkml:trace contextRef="#ctx0" brushRef="#br0" timeOffset="2500">2283 1125 47,'11'3'21,"-11"-3"0,5 18-3,-5 2-5,0 8-6,0 7-1,-1 5 1,0 8 1,-4 0 0,2 2-1,-3-5 0,1-6-4,3-6-4,0-11-8,2-22-11,0 0-9,8-22 2,0-15-2,-4-23 2</inkml:trace>
  <inkml:trace contextRef="#ctx0" brushRef="#br0" timeOffset="2795">2485 636 66,'-1'11'25,"7"3"-1,-6-14 0,3 14-7,1 1-16,-1 5-2,1 8 2,-1 11 0,2 10 1,-4 7 0,2 7 0,-3 3 0,0-2 0,-3-3 0,2-4-5,1-13-2,-1-13-6,1-17-9,0-14-7,6-20 0,1-11 0,-7-18 1</inkml:trace>
  <inkml:trace contextRef="#ctx0" brushRef="#br0" timeOffset="3100">2419 544 44,'26'-18'21,"-7"-5"1,15 4-2,0-7-4,8 1-10,4 2-5,1 5 1,3 7 1,-4 8 1,-3 7 0,-7 9 0,-5 7 0,-6 6 1,-6 5 0,-7 3 0,-7 5 1,-10 0-2,-5 0 2,-10-5-1,-5 3 1,-9-6 0,-3 1-1,-7-9 0,0 0-1,-2-7-2,2-3 1,3-5-2,4-2-2,7-4-1,5-5-3,11-2-4,4-7-9,10-2-8,8-1-6,1-7 1,9 0-1,-3-9 3</inkml:trace>
  <inkml:trace contextRef="#ctx0" brushRef="#br0" timeOffset="3850">2858 0 68,'29'23'22,"-13"-12"-1,12 13-4,2 2-11,4 5-6,3 8 1,2 3 2,0 5 1,-1 2 2,-1 6 0,-7 2 0,1 8 1,-8 0 0,1 7-1,-8 3-2,-2 2-3,-8-1 0,-2-1 0,-7-6 1,-3-4-1,-4-9 1,-1-6-1,-3-10 1,0-5 1,-2-7-1,2-5 0,-2-8 0,5-1-1,0-6 0,11-8 1,-17 11-2,17-11 0,0 0-1,-13 1-3,13-1-8,0 0-16,1-23-3,4 2-1,-5-15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7:08.97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29 40 56,'0'0'22,"0"0"0,0 0-4,-11-12-9,11 12-7,0 0-1,-6-14 2,6 14 1,0 0 2,2-13 0,-2 13 1,0 0 1,0 0 0,0 0-2,0 0-2,0 0-1,0 0-2,0 0 0,0 0-1,0 0-1,0 0 1,0 0 0,0 0-1,0 0 1,0 0 0,0 0 0,0 0 0,0 0 0,0 0 0,0 0 0,0 0 0,0 0 0,0 0 0,0 0 0,0 0 0,0 0 0,0 0 0,0 0 0,0 0 1,0 0-1,0 0 0,0 0 0,0 0 0,0 0 0,0 0 1,0 0-1,0 0-1,0 0 1,0 0-1,0 0-1,0 0-1,0 0-6,0 0-12,0 0-7,0 0-1,0 0 0,-18-14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32.53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1071 30,'0'0'25,"0"0"-1,0 0 1,0 0-11,10 6-10,-10-6 0,14 23-3,0-1 3,4 1-1,4 9 1,1 1 0,5 6 3,-2-5-3,-1 1 0,-6-7-1,-3-1 1,-4-7-1,-4-4 1,-8-16-3,0 0 0,0 0-2,-10-21 0,3-7-2,-2-7 1,2-4 0,0-4-1,3 2 1,1 1-1,6 9 3,1 6-2,7 9 3,4 6-2,6 7 1,5 2-1,3 4 2,6 1 1,3 2-2,4-2 1,-1 2-3,-2-3-5,-2-2-12,-1 0-9,-10-8-2,0 2 0</inkml:trace>
  <inkml:trace contextRef="#ctx0" brushRef="#br0" timeOffset="442">704 1092 26,'25'-1'21,"-6"-14"1,10-1-1,-2-9-15,2-3-3,2-8-2,-3 3 0,-4-1 0,-5 6 4,-4 3 1,-8 5 2,-3 7-1,-4 13 0,-11-11 0,-3 10-1,0 6-2,-5 0-2,0 2-2,-5 1 0,3 5 0,0 1 0,3 6 0,0 1 0,4 9 1,3 0 0,4 9 2,2-1-1,6 3 1,1-2 0,7 1 2,1-6-2,5-2 1,3-9-3,4-5-2,7-9-4,0-11-15,7-9-9,5-9-2,-2-8-1,3-5-1</inkml:trace>
  <inkml:trace contextRef="#ctx0" brushRef="#br0" timeOffset="902">1175 884 18,'31'13'19,"-8"-10"-1,12 8-1,0 2-11,1 0 2,4 5 0,-4-3 0,0 8 1,-6-5 1,1 8 0,-8-5-1,-2 7 0,-7-7-4,-6 3 1,-8-5-4,-7 1 2,-9-5-3,-6-2 3,-6-7-4,-7-1 1,-2-6-1,0-5 0,3-3-1,4-6 1,8 0-1,4-4-2,11 1 1,9-3 0,10 2 0,7-1-1,9 3-3,2-5-7,9 5-7,4-1-7,0-4-2,5 3 1,-10-6 0</inkml:trace>
  <inkml:trace contextRef="#ctx0" brushRef="#br0" timeOffset="1306">1854 570 71,'-13'13'26,"-10"-4"0,4 9-7,-1 7-19,3-1 0,2 3 0,4 5 1,5 0 0,3 0 1,8 1 0,0-5 1,9 1 1,2-5-2,5-1 1,0-4-1,2 1-1,-1-5-1,0 2 1,-2-3 0,-1 1-1,-5-2 1,-3 1 1,-4-2 1,-2 1-1,-5-13 1,-7 18-1,-5-14 0,-3-1-2,-3-3-1,-6-7-4,6 0-13,-5-8-6,7-5-8,6 3-1,1-8 2</inkml:trace>
  <inkml:trace contextRef="#ctx0" brushRef="#br0" timeOffset="1713">2137 925 54,'-5'-15'18,"-1"-18"-2,8-1-7,0-9-16,7-1-1,2-3 5,7 5 3,2 12 6,3 5 3,1 15 4,1 6 0,-1 13-1,-3 6-1,0 9-3,-5 3 0,0 10-2,-8-2 2,0 5-3,-7-5 1,-1 2-1,-4-10-1,-3 0 0,-7-12-2,-4-4-1,-3-10-1,-3-6-1,-1-2-2,-2-12-2,4 4-10,-1-13-13,4-5-6,6 0 1,2-8 1</inkml:trace>
  <inkml:trace contextRef="#ctx0" brushRef="#br0" timeOffset="2108">2478 432 57,'11'4'28,"4"3"0,-15-7-1,23-10-11,-8 9-15,0 0 0,3 3 1,-2 2 2,1 4 0,-6 3 2,1-1-1,-12-10 1,23 11-1,-10-16-2,3-3-1,1-10-1,2-2 0,2-6-1,0 4 0,-1 2 1,-1 4-1,-3 5 2,-1 10-1,-1 4 2,0 8-1,-1 1 0,1 2 1,0-1-2,1 0 1,-1-3-1,0-3 0,-2-3-1,0-2 1,-12-2-1,17 1 1,-17-1-1,11 7 0,-11-7 0,9 18-1,-2-1-2,-7-17-3,21 25-5,-21-25-12,30 0-10,-7-9-2,-4-12-1,5-7 2</inkml:trace>
  <inkml:trace contextRef="#ctx0" brushRef="#br0" timeOffset="2953">3635-1 70,'12'-3'30,"-12"3"-2,0 0-2,-13 1-16,0 2-6,-2 6 0,-5 1-1,-2 8 0,-4 4 1,1 8 1,-5 0-1,8 4 1,-1-1-1,7-1-1,0-6-1,7-4-1,4-6 0,7-5 0,-2-11 0,21 10-1,-2-10 0,7-1 0,4 1 0,3-2 0,3 4 0,2 0 0,-2 3 0,-1 2 0,-3 2 0,-4 3 0,-4 1-1,-4 2 1,-5 2 1,-5 1-1,-7 6 1,-7 3 1,-8 1 0,-4 5 2,-6 1-2,-7 5 0,-6 1 1,-4 1-2,0-5-1,-2-5-2,3 2-2,0-13-7,6-2-21,2-10-5,-1-13 0,1-10-1</inkml:trace>
  <inkml:trace contextRef="#ctx0" brushRef="#br0" timeOffset="135979">2618 453 2,'0'0'14,"0"0"0,0 0-4,-12-8-2,12 8 0,0 0-1,0 0 0,0 0-1,0 0 0,0 0 0,0 0 0,0 0-1,0 0 0,0 0 0,0 0 0,0 0 1,-10 0 0,10 0 1,0 0-1,0 0-1,0 0-1,0 0-1,0 0-1,0 0-1,0 0 0,0 0-1,-5 17-1,5-17 1,4 16 0,-2-3 0,0 3 0,3 3 0,0 4 0,1 1 0,1 0 0,1 4-1,3 0 1,0-2-2,2 5 2,-1-4-1,1 1 1,0-3-1,-2-3 2,-2-1-1,-2-3 0,0-3 1,-4-4-1,-3-11 0,5 13 0,-5-13 0,0 0 0,0 0 0,0 0 0,0 0 1,0 0-1,0 0 0,0 0 0,11 1 0,-11-1 1,0 0-1,0 0 0,0 0 0,0 0 0,0 0 1,0 0-1,0 0 1,0 0 0,0 0 0,0 0 1,0 0 0,0 0 0,0 0 0,0 0 0,0 0 1,0 0-2,-2-15 0,2 15 0,0-21-1,-1 5 0,1-3 0,0-4 0,0-3 1,3-5-1,-2 0 2,2-5-2,1-2 1,2-3-1,-1 3 1,2-1-1,2 1-1,0 4 1,-1 0-1,3 2 1,-2 7-1,1 4 1,0 1-1,0 5 1,0 3 0,0 3-1,1 3 1,0 2-1,1 3 1,2 1 0,-1 1 0,-2 2 0,2 0 0,-2 2 0,0 0 1,-11-5-1,17 16 0,-10-5 1,1 2-1,0 0 1,-1 2-1,2 0 0,1 2 1,0-1-1,1 1 0,0 3 0,0-5 1,-2 5-1,1 1 0,-2-1 1,-2 2 0,-2 0-1,1-1 1,-3-4 0,2 5-2,-3-8 1,1 0-1,1-2 1,-3-12-2,4 16 2,-4-16-2,0 0 2,5 12 0,-5-12 0,0 0 0,0 0 0,0 0 0,0 0 0,0 0-1,0 0 0,0 0 0,13-9-6,-13 9-8,10-16-13,2 8-1,-9-10-2,1-5 1</inkml:trace>
  <inkml:trace contextRef="#ctx0" brushRef="#br0" timeOffset="140258">2377 984 5,'0'0'9,"-11"3"-1,11-3-1,0 0-1,-10-4 1,10 4-1,-12-5 1,12 5-1,-12-6 0,12 6 0,-11-5-1,11 5 0,-11-4 1,11 4-3,0 0 0,-14-6 0,14 6-1,-10-4 0,10 4 0,0 0-1,-12-4 1,12 4-1,0 0 1,0 0-1,-13-14 0,13 14 0,0 0 0,-13-17 0,13 17-1,-11-14 0,11 14 0,-13-14 1,13 14-1,-14-12 1,14 12 0,-12-11 0,12 11-1,-10-9 1,10 9 1,0 0-1,-11-14 0,11 14-1,-5-12 1,5 12 0,-3-13-1,3 13 0,-2-15 1,2 15-1,-2-20 0,2 8-1,0-1 1,2 1 0,0-3 0,1 1 1,1-1-1,1 2 1,0-2-1,1 2 1,0-2 0,1 5 0,0-2-1,-7 12 0,15-15 1,-15 15-1,17-13 0,-17 13 0,16-6 0,-16 6 1,15-4-1,-15 4 0,16-2 0,-16 2 1,16 1-1,-16-1 1,15 1 0,-15-1-1,15 4 1,-15-4 0,14 5 0,-14-5 0,12 6 0,-12-6 0,10 5-1,-10-5 0,13 8 0,-13-8 0,12 9 0,-12-9 0,15 13 0,-15-13-1,14 20 2,-7-8-2,-1 1 1,1 1-1,-2 0 1,1-1-1,-1 1 2,0-2-1,-1-2 0,-4-10 0,10 21 0,-10-21 0,8 22 0,-5-11 0,2 1 1,-2 2-1,0 0 0,0 4 1,0-2-1,-2 3 0,0-3 1,0 1-1,-1-3 1,0 2-1,0-6 0,-1 1 1,1-11 0,-2 13 1,2-13 0,0 0 0,0 0 0,-6 10 1,6-10-1,0 0 0,-12 2 0,12-2-1,-10 2 0,10-2-1,-13 5 1,13-5 0,-14 4 0,14-4 1,-18 4 0,18-4-1,-17 2 0,6-2 0,0-1 0,0 0-1,-1-3 0,2 3 0,10 1 0,-19-3-1,19 3-1,-14-2-1,14 2-3,0 0-8,-11-2-14,11 2-2,-9-18-2,1-5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5:39.77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52 256 64,'-16'5'25,"16"-5"0,-22 11-3,22-11-12,-15 0-6,15 0-1,-6-13 0,7-1-1,7-4 1,4-6 0,9-1-1,6-7 0,10 3 1,6-1-1,13 5 0,1 5-1,3 6 0,0 7-1,-3 7 1,-4 8-1,-5 10 1,-6 9-1,-9 13 1,-8 9 0,-9 10 1,-7 8-1,-7 8 1,-10 5 0,-6 5 1,-12 2-1,-6 1 1,-8-2-1,-2 0 0,-7-5 0,-1-2-2,-1-4 1,2-6-2,2-7 1,6-8-1,5-5 1,9-7-1,7-4 1,10-3-1,6-3 1,9-6 0,8-1 1,8-6-1,7-1 1,11-5 0,7-6 0,7-5 0,6-6 0,3-4 0,5-5-1,4 0 1,0-5-1,0 1 0,-4-2 0,-1 3 0,-4 0 0,-2 2 0,-5 2 0,-7 4 0,-7 1 0,-7 2-2,-7 3-1,-9-3-2,-4 6-9,-14-1-12,3-12-7,-6 0 0,-11-11 0,2-5 3</inkml:trace>
  <inkml:trace contextRef="#ctx0" brushRef="#br0" timeOffset="10149">172 367 5,'0'0'8,"0"0"0,0 0 0,0 0 1,0 0 1,-16-5 0,16 5 2,0 0 0,-11-3 1,11 3-3,-11-6-1,11 6-2,0 0-2,-15-7 0,15 7-2,0 0 0,-15-6-1,15 6 0,-11-4 0,11 4-1,-11-5 1,11 5 0,0 0 0,-11-7 0,11 7 0,0 0 0,0 0 0,-9-10-1,9 10 0,0 0-1,-2-14 1,2 14-2,1-13 1,-1 13 0,6-19-1,-1 7 1,2-1 0,1-2-1,5-2 1,1 0 0,4 0 0,2-2-1,4-1 1,1 2 0,1-1 0,1 2 0,0 0 0,-2 4 0,-3 0 0,-1 3 0,-4 2 0,-2 3 0,-3 0 0,-12 5-1,19-6 1,-19 6 0,14-2 0,-14 2 0,13-1 0,-13 1 0,14-2 0,-14 2 0,13-1 0,-13 1 0,13-1 1,-13 1-1,10-1 0,-10 1 0,0 0 0,13-1-1,-13 1 1,0 0 0,0 0 0,13 1 0,-13-1 0,0 0 0,0 0-1,12 6 1,-12-6 0,0 0 0,15 7 0,-15-7 0,13 4 0,-13-4 0,16 4 0,-16-4 0,13 3 0,-13-3 0,14 5 0,-14-5 0,13 8 0,-13-8 0,16 9-1,-16-9 1,18 11 0,-18-11 0,19 10 0,-19-10-1,17 12 1,-17-12 0,16 12 0,-16-12-1,13 16 1,-13-16 0,14 20 0,-10-9 0,2 3-1,0 0 1,-1 1 0,-2 0 0,0 1-1,-2 1 1,-2-2 0,0 2 1,-3-2-1,-1 3 0,1-2 0,-2 4 1,0-2-1,-4 3 0,3 1 0,-3 0 1,0 2-1,0 0 0,-3-1 0,0 2 1,0-1-2,1-1 1,-1 2 0,0-1 0,-1-1-1,2 2 1,-1-2 0,2 1-1,-2 0 2,0 1-1,-1 2 0,1 0 0,-1 2 0,-2 1 0,1 2 0,-1 1 1,0 1-1,1-2 0,0-1 1,-1 0-1,1-2 0,1-1 1,1-3-1,0-2 0,2-2 0,1-1 1,0 0-1,2-3-2,2-1 2,0-2-2,2 0 2,0 0-1,2-2 1,-1 1-2,1-3 2,2 2 0,-1-2 0,2 2 1,-1-1-1,1 1 0,2-2 0,-1 1 1,-2-11-1,9 18 1,-9-18 0,16 17 0,-16-17 0,21 14 1,-7-7-1,4 0 0,-1 0 1,3 1-1,0-2 0,2 0 0,1-1 0,2 1 1,-2-4 1,4 1-1,0-2-1,3-1 1,2-1 0,2-1-1,1 0-1,0 0 1,2 1 0,0-2-1,3 1 0,2 0 1,-5-1 0,2 1-1,0-3 1,-1 2 0,-3-2 0,-2 1-1,-5-1 1,-2 0 0,-4 1-1,-4 0 1,-4 2-1,-3 0 1,-11 2-1,15-3 0,-15 3 0,0 0 1,13-1-1,-13 1 0,0 0 0,0 0 0,0 0 0,11 2 1,-11-2-1,0 0 1,0 0-1,0 0 1,0 0-1,0 0 1,0 0-1,0 0 0,0 0 0,0 0 0,0 0 0,0 0 0,0 0 0,0 0 0,0 0 0,0 0 0,0 0 0,0 0 0,0 0-1,0 0-1,0 0-5,-8 14-13,8-14-11,-10 15 0,-4-11-1,1-1 0</inkml:trace>
  <inkml:trace contextRef="#ctx0" brushRef="#br0" timeOffset="124560">149 575 13,'0'0'12,"0"0"-3,0 0 3,0 0-5,0 0 1,0 0 0,0 0-1,0 0 0,0 0 1,0 0 0,0 0 0,0-12-1,0 12-1,0 0 0,-2-12-1,2 12 1,-3-11-1,3 11 0,-5-10-1,5 10 0,0 0 0,-11-15-2,11 15 1,-9-12-1,9 12-1,-8-12 2,8 12-1,-7-10-1,7 10 1,-6-10-1,6 10 1,-6-11 0,6 11 1,-6-10 0,6 10-1,-6-11 1,6 11 0,-6-11-1,6 11 0,-6-13-1,6 13 0,-4-17-1,4 17 1,-3-15 0,3 15 0,-2-15 0,2 15 0,-1-11 0,1 11 0,0 0 0,-3-13-1,3 13 1,0 0-1,-1-11 0,1 11 0,0 0 0,1-15 0,-1 15 0,6-17 0,-1 5 0,2 0 0,1-4 0,3 1-1,1-1 1,0-1 0,3 0 0,-2 3 0,1 2 0,-3 1 0,1 3-1,-12 8 1,18-10 0,-18 10 0,13-6 0,-13 6 0,13-2 0,-13 2 0,15-6 0,-4 2 0,2 0 0,1-1 0,-1-1 0,1 1 0,-1 0 0,0 0 0,0 2 0,-2-1 0,-11 4 0,20-3 0,-8 1 0,2 0 0,3 0 0,0-2 0,2 0 1,4-1-1,-2-2 0,1 1 0,-3 0 0,-1 2 0,-4-1 0,-3 3 0,-11 2 0,15-1 0,-15 1 0,0 0 0,0 0 0,0 0 0,11 11 0,-11-11 0,0 0 1,11 15-1,-11-15 0,8 13 0,-8-13 0,7 18 0,-3-7 0,-2 3 0,-1 2 0,-1 3 0,0 2 1,-1 2-1,-2 3 0,0 0 0,0 2 0,-1 0 0,1 0 0,0 0 0,1-1 0,0-2 0,-2-2 0,2 1 0,-1-4 0,0-1 1,-1 0-1,1-2 0,-1 2-1,1 2 0,-1-1 1,1 3-1,-2 0 0,0 1 0,-1 3 1,-1 2-1,-3 0 1,-1 2 0,-1 3 0,-2-1 0,-1 1 0,-2 2 1,0-1-1,-1 0 0,2-2 0,-2-2 0,3-1 0,1 0 1,-1-1-1,3-1 0,1 0 0,-1 0-1,2-1 1,-1-2-1,2 1 1,-3-1-1,4-1 2,-3-1-2,0-2 1,3-3 1,1 0-1,0-2 1,1-3 0,1-2-1,5-11 1,-5 16-1,5-16 1,0 0-1,0 0 1,-3 10-1,3-10 1,0 0-1,0 0 0,0 0 1,0 0-1,0 0 0,0 0 0,3 13 0,-3-13 1,0 0-1,0 0 0,10 14 1,-10-14-1,12 9 1,-12-9-1,18 10 1,-7-5-1,2 2 1,1-2-1,4 1 1,0-2 0,2 1-1,0-1 1,2 0-1,-2-1 1,2 0 0,1-2-1,-2 1 1,0-2 0,1 1-1,0-2 1,0 1 0,4-2 0,0 0-1,1-1 0,2 0 1,0-1-1,1 0 1,2-1-1,0-1 0,-2 0 1,2 1-1,-4-1 1,-1-1-1,0 1 1,-1 1-1,-1 0 0,-2-1 0,-1 1 1,-1 0-1,0 0 0,-2 0 0,-1 0 0,-3 2 1,-1-1-1,-2 2 0,-2 0 0,-10 2 0,17-4 0,-17 4 0,16-4 0,-5 1 1,-1 0-1,3-1 0,0 0 0,1 0-1,1 0 1,-1 0 0,-1 1 0,-2 0-1,1 1 1,0 0 0,0-1-1,-2 0 2,3-2-1,1 0 0,2 1 0,0-2 0,-1 1 0,0 1 0,-1 0 0,-4 1 0,-10 3 0,17-5 0,-17 5 0,0 0 0,0 0 0,10 0 0,-10 0 0,0 0 1,0 0-1,0 0 0,0 0 1,0 0-1,0 0 0,0 0 1,0 0-1,0 0 0,0 0 0,0 0 0,0 0-1,0 0-2,0 0-3,0 0-16,0 0-16,-8 13 1,-11-13 0,-14 1-1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8T18:16:53.87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 1910 22,'0'0'16,"0"0"-1,0 0-1,-4-10-3,4 10-3,0 0-2,0 0 2,0 0 1,0 0 1,0 0 0,-2-11 1,2 11-2,0 0-1,0 0-3,0 0-1,0 0-2,0 0-2,0 0 0,0 0 0,0 0-1,0 0 1,4 13 0,1 0 0,1 7 0,2 6 0,0 5 1,2 2 1,-1 5-1,0-2 1,-1-2-1,-2-5 1,0-6-1,0-7 0,-6-16 0,20 7 0,-3-18-1,3-10-1,5-7 0,3-8 1,1-3-1,2-3 1,-1-1 0,-6 3 1,-3 6 0,-6 6 1,-1 8-1,-7 4 1,-1 6-1,-6 10 0,0 0-1,5-11-1,-5 11 0,0 0 0,0 0 1,3 14-1,-3-14 0,7 20 0,-1-6 1,1 4 1,2 5-1,2 2 1,2 6 0,-2 2 0,3 3 0,0-1 0,0-1 0,2-2 0,-4-4 0,2-6 0,-1-7 1,1-10-1,1-10 1,-1-12 0,2-9-1,-4-9 1,4-4-1,-6-8 1,2-3-2,-4 2 1,-1 3-1,-2 5 0,-3 5-1,2 3-1,-3-2-3,3 2-9,-2-1-10,-1-5-6,3 3 0,-4-7-1,4 2 0</inkml:trace>
  <inkml:trace contextRef="#ctx0" brushRef="#br0" timeOffset="952">920 1223 75,'0'0'28,"2"-11"-2,-2 11 0,1-14-11,-1 14-14,0 0-1,0 0 0,0 0 0,0 0 1,10 13 1,-9 3 1,-1 6-1,1 6 1,1 5 0,3 7-1,0 5 0,2 8 1,-2 6-2,2 8 1,-3 3 0,-1 4 0,-3 2 0,0-2 0,-3-8-1,-1-7 1,1-12-1,1-11 0,2-12-1,0-24 1,15 3-1,0-22 0,4-11 0,2-9 0,4-5 0,2-5-1,1 0 2,-2 3-1,-4 8 0,-6 7 0,-3 10 0,-1 9 0,-12 12 0,14 5 1,-12 9-1,1 5 0,-1 5 0,3 6 1,-1 6 0,0 3 1,0 3-1,0 3 1,-1-3 0,1 1-1,-1-4-2,1-7-3,4-6-13,3-14-16,0-21-1,4-15 0,-1-19-1</inkml:trace>
  <inkml:trace contextRef="#ctx0" brushRef="#br0" timeOffset="1546">1465 1910 88,'0'0'23,"20"12"-2,-8-26-5,11-1-19,1-8-1,4 2 3,0-1 2,-3-2 3,-2 5 1,-7-1 3,0 7 1,-11-2 0,-5 15-3,4-21-2,-8 10-2,4 11-1,-17-19 0,4 10-1,-2-1 1,0 2-1,-2 1 1,1 3-1,1 2 0,0 2 1,1 4-1,1 3 0,1 6 1,2 1 0,0 8 0,3 2 0,1 5 0,2 3 1,4 6 0,0 2 0,3 1 0,2-2-1,3-1 0,3-4 0,3-7-1,2-4 0,4-10-2,3-7 0,2-10-2,4-4-2,-3-10-4,4-2-4,-3-7-3,3 1-2,-5-5-1,-1 2-1,-1 0 1,-5 0 1,1 5 5,-9 0 2,2 5 5,-9 2 9,-2 3 6,-1 14 4,-4-15 2,4 15 1,0 0 1,-12-1 1,12 1-1,0 0-5,-5 15-5,5-15 0,9 22 0,-4-4 0,8 7 0,-2-2 2,6 7-2,-5 1 0,7 5-1,-7-1 0,1 2-1,-2-6 0,-2-4-1,-4-5 0,0-3 0,-4-8-1,-1-11 0,0 0 0,-13-16-1,3-7 1,0-4-1,-2-9-1,-1-5 0,2-4 0,0-1-1,3 3 1,5 2-1,0 7 1,6 5 0,2 6-1,6 6 1,5 6 0,6 5 0,6 3 0,6 1 0,4 4-1,1 0-1,6 5-7,-4-5-14,-1-3-11,0-2 1,-10-13-1,-4-6 0</inkml:trace>
  <inkml:trace contextRef="#ctx0" brushRef="#br0" timeOffset="2900">2282 1969 79,'6'18'27,"-6"-18"-2,9 18-4,3-9-18,0-1-4,4 2 2,0-4 2,4 1 1,-3-6 0,4-1 3,0-7-2,3-4 0,-2-6-1,1-1-2,-2-6 0,-2-2-1,-3-2 0,-2 1 0,-7 0 0,-3 4 1,-5 1 0,-3 3 0,-5 3 0,-3 3 0,-3 2 0,-4 5-2,-2 3 1,-2 4-1,-3 5 0,-2 2 0,-1 6 0,1 1 0,1 6 0,-1 0 0,4 0 0,1 1 1,5 4-1,3 1 1,5 2 0,8 0 0,5 2 0,10 1 0,8 1 0,10-1-1,9-4 0,9-3-2,10-4-6,4-9-12,7-7-13,7-4 0,-4-13 0,3-5-2</inkml:trace>
  <inkml:trace contextRef="#ctx0" brushRef="#br0" timeOffset="3824">3007 1060 45,'0'0'21,"11"3"1,-11-3-2,1 13-6,2 2-4,-2 2-1,2 7 1,-1 4-1,1 9 1,-2 5-4,2 11 0,-3 4-2,0 10-1,-2 4-1,2 4 0,-2 2-2,2-1 1,0-8-2,1-9 0,4-6-4,-2-14-2,6-11-10,-1-15-6,-8-13-7,15-14-2,-13-11 2,4-3 2</inkml:trace>
  <inkml:trace contextRef="#ctx0" brushRef="#br0" timeOffset="4094">2995 1560 43,'0'0'23,"-15"-12"1,15 12-2,0 0-2,8 12-11,6-4-3,5 2 0,7 0 0,6 0 0,8-1 0,0-2-2,2-3-1,2-5-2,-2-5-1,-2-7-2,-6-5-3,-3-4-5,-9-8-6,-3-5-3,-4-4-4,-11-7-4,2 3 0,-13-8 1,3 7 3</inkml:trace>
  <inkml:trace contextRef="#ctx0" brushRef="#br0" timeOffset="4359">3337 1075 60,'7'18'25,"-5"-3"-1,9 12-5,-2 4-8,3 9-4,1 9 0,-2 5-1,2 8 2,-6 4-1,1 9 1,-8-3-1,1 3-1,-5-8-2,0-4-2,0-8-2,-1-12-5,4-8-7,-2-15-11,3-20-9,12-2 0,-6-20-1,7-10 2</inkml:trace>
  <inkml:trace contextRef="#ctx0" brushRef="#br0" timeOffset="4673">4063 892 92,'0'0'29,"0"0"-2,0 0 2,0 0-22,-5 16-8,-4-6 1,-3 5 0,-4 0 1,-1 8 1,-6 2 2,1 8-1,-5-1 1,1 9 0,-4 2-1,2 5 0,-1 5-1,3 3 1,2 3-2,5 4 1,0 5-1,9 4 0,4 3-1,4 1 0,6-2 1,4 1-1,8-4 1,3-4 0,6-5-1,5-9 0,4-7-1,4-5-3,4-7 0,-4-10-6,8-3-11,-4-8-14,-2-14 1,0-7 0,-8-16 1</inkml:trace>
  <inkml:trace contextRef="#ctx0" brushRef="#br0" timeOffset="7389">4345 1212 42,'0'0'22,"0"0"1,0 0-3,0 0-6,0 0-4,0 0-3,-10-8-1,10 8-1,-15 2 0,4 3-1,-1 2 0,-2-1-1,-2 4-1,-1 3-1,-2 3 2,-1 3-2,1 4 1,2 3-1,-2 5 0,3 3 1,1 4-1,2 2 0,2 5 1,3-3-1,3 3 1,2-5 0,5 0 0,4-4 0,5-3 0,4-7 0,9-4 0,5-8 0,6-7-2,5-10 1,5-9-1,5-10 0,2-14-1,1-9 1,-2-5-1,-2-8 1,-3-4 0,-4 1 1,-7 3-1,-10 4 1,-7 7 0,-10 4 0,-8 7 0,-10 4 0,-8 6 0,-7 5 1,-6 5-1,-6 5-1,-4 6 0,-1 6 0,-1 7-1,1 8-1,-2 5-1,5 10-3,-4-1-1,10 8-4,1-5-3,11 1-5,4-5-3,7-8-2,10-1-4,0-20 1,18 16 3</inkml:trace>
  <inkml:trace contextRef="#ctx0" brushRef="#br0" timeOffset="7960">4330 1482 45,'2'13'22,"11"13"0,-9-3-2,3 5-10,2 5-3,-1 5-2,2 3 2,-2 3-1,2 3 1,-4-4 0,3 1-1,0-1 0,-1 0-2,1-4-2,2-4-2,-1-3-4,-1-7-5,5-2-6,-1-7-7,-13-16-6,25 5-3,-18-22 2,6-5 2</inkml:trace>
  <inkml:trace contextRef="#ctx0" brushRef="#br0" timeOffset="9388">4865 1744 22,'0'0'16,"0"0"1,14 11-4,-14-11-5,0 0-2,0 0 2,5 12 1,-5-12 0,0 0 0,0 0 0,3 10-1,-3-10-1,0 0-3,-1 12-1,1-12-2,0 0 1,-5 14 0,5-14-1,0 0 1,-4 13-1,4-13 0,0 0 0,0 0 0,0 0 0,0 0 0,0 0 0,0 0 0,0 0 0,0 0 0,0 0 0,0 0 0,0 0 1,0 0-1,0 0 1,0 0-1,0 0 0,0 0 0,0 0-1,-4 13 1,4-13-1,-7 20 1,0-1 0,-1 8 0,-2 7 0,-4 5 2,1 4 0,-2-1-1,1-2 1,0-4-1,4-8-3,3-7-4,7-21-13,-13-1-14,16-12 0,1-18-1,6-5 1</inkml:trace>
  <inkml:trace contextRef="#ctx0" brushRef="#br0" timeOffset="10000">5118 1183 55,'5'-15'25,"-5"15"1,0 0-5,0 0-10,14-3-4,-14 3 0,8 15-1,-4 1-1,3 6 0,-1 6-1,2 10-1,-2 6 0,0 8-2,-4 5 1,2 5 0,-3 1 0,0 2 1,-2-6-1,1-4 0,-1-8-1,1-10-1,3-9-3,-1-13-4,-2-15-11,11-4-8,-7-18-5,4-6-2,-3-16 3</inkml:trace>
  <inkml:trace contextRef="#ctx0" brushRef="#br0" timeOffset="10317">5142 1232 55,'-10'-10'26,"10"10"-1,6-18-1,4 6-7,4-2-15,4-3-3,2 1 1,3 2 0,4 2 2,-2 2 2,2 7 0,-1 3 0,-2 7-1,-1 6 0,-2 7 0,-7 5-1,-2 4-1,-6 4 1,-5 5 1,-9 0 0,-5 2 2,-8-5 0,-2 1 0,-7-8 0,-1-1 0,-5-8-1,1-4-1,0-6-2,3-8-4,5-4-4,1-10-14,7-5-13,9-2 0,0-11 0,10-2 0</inkml:trace>
  <inkml:trace contextRef="#ctx0" brushRef="#br0" timeOffset="10820">5265 748 65,'7'17'29,"-7"-17"-2,20 17 0,-7-10-8,4 2-15,4 3-4,4 3 1,4 2 1,2 4 0,4 5 0,1 1 1,3 6-1,-2 4 1,3 7-1,-1 7-1,-3 8 0,-7 5-1,-6 8 1,-6 7 0,-8 6 1,-9 0 0,-6 4 1,-8-3-1,-3 1 2,-10-8-1,2-5 0,-5-9 0,1-9 0,1-8-1,2-9-1,3-10 0,3-8-1,6-8-1,3-5 0,11-8-1,0 0 0,0 0-2,0 0-3,3-11-9,4-3-15,2-5-2,5-1-1,-4-11 0</inkml:trace>
  <inkml:trace contextRef="#ctx0" brushRef="#br0" timeOffset="11398">6005 1698 48,'14'13'24,"-14"-13"0,21 2-1,-7-4-12,1-1-9,5 0 1,1-2 1,1 2 0,-2-2 2,2 3 1,-4-3-1,-1 4 0,-3 0-2,-1 0-3,-3 2-2,-10-1-3,16 1-4,-16-1-5,0 0-9,0 0-5,0 0-3,-9-13 2</inkml:trace>
  <inkml:trace contextRef="#ctx0" brushRef="#br0" timeOffset="11708">5911 1431 72,'28'15'27,"-9"-19"0,10 2-1,-2-3-16,4-2-6,4 3 1,-3-3 1,2 6 0,-7-4 0,0 8 1,-7-3-1,1 3 0,-6-1-3,-1 1-2,-3-2 0,-11-1 0,16 5 0,-16-5 0,0 0 0,0 0 0,10 3 0,-10-3 0,0 0-1,0 0 0,0 0-3,0 0-3,12 4-16,-12-4-13,6-18 1,-6-3 0,-9-19-1</inkml:trace>
  <inkml:trace contextRef="#ctx0" brushRef="#br0" timeOffset="15896">6699 1441 21,'0'0'16,"0"0"0,-16-11-2,16 11 0,0 0-4,-11-7 0,11 7 1,0 0 1,0 0 0,0 0 0,0 0-1,0 0-3,0 0-2,0 0-2,0 0-2,0 0 0,0 0 0,0 0 0,21 4 0,-7-7 0,7 2 0,3-2 0,4-1-1,2-2 0,2 2 0,-3-1-1,-1 1 0,-2 2 1,-5 0-1,-5 0 0,-3 2 0,-13 0 1,16 3-1,-16-3 1,0 0-1,0 0 0,0 0 1,0 0-1,0 0 0,0 0 0,0 0 1,0 0-1,0 0 0,0 0 0,0 0 0,0 0-1,0 0-2,0 0-1,0 0-5,13 12-10,-13-12-8,0 0-4,21-19-1,-13-5 2</inkml:trace>
  <inkml:trace contextRef="#ctx0" brushRef="#br0" timeOffset="16559">7384 508 17,'0'0'15,"0"0"1,0 0-2,0 0-1,0 0-5,0 0 0,0 0 1,7 14 1,-7-14 0,3 14-1,-3-14 1,3 18-2,1-3-1,-3 1-1,4 7 0,-4 2 0,2 8-1,-3 2-1,3 10 0,-6 7-1,1 2-1,0-1 0,-2-1 0,1-3-1,-1-6-1,2-6 0,2-8 0,0-10 0,2-6 0,-2-13-1,1 12-1,-1-12-1,0 0-3,0 0-10,0 0-6,-13-11-6,13 11-2,-19-8 0,8 7 1</inkml:trace>
  <inkml:trace contextRef="#ctx0" brushRef="#br0" timeOffset="17021">7182 1352 30,'0'0'23,"12"0"-1,-12 0 2,18-7-7,-7 5-6,4 0-2,4 2-1,1-3-2,3 4-2,3-2 0,2 1 0,2-1-2,4 0 1,1-1 0,4-2-1,-1-1-1,1 1 1,-1-2 0,-2 3 0,-5-3 0,-7 3 1,-4-2-1,-6 5 1,-14 0-1,15-1 0,-15 1 0,0 0-2,0 0-1,0 0-2,0 0-5,0 0-11,0 0-10,0 0-1,-18-2-2,18 2 2</inkml:trace>
  <inkml:trace contextRef="#ctx0" brushRef="#br0" timeOffset="17652">7409 1614 47,'0'0'21,"0"0"-1,2 11-3,-2-11-11,-6 16-2,4-3 1,-4-1 0,4 6 1,-2 0 0,2 6 0,-3 2 0,5 6-1,-2 1-1,3 5 0,0 1 0,-1 2 1,-1-3-2,2-3 0,1-5-1,-1-8 1,-1-5-2,1-5 0,-1-12 0,0 0 0,0 0 0,15-6 0,-4-11 0,3-5 0,7-8 0,1-5-1,6-6 1,2-3-1,3-1 0,-2 5 0,0 5 0,-5 4 0,-5 7 0,-3 9 0,-5 4 0,-13 11 1,16 0 0,-16 0 0,12 22-1,-6-6 1,-1 4 0,4 1 0,-2 4 0,1 0 0,-2 1 0,1-1 0,-4-3 0,2 2 1,-4-1 0,1 1 0,-2-1 0,0 0-1,-1-2 1,-1-1-1,1-1 0,-2-2 0,1-4-1,1-2 1,1-11-1,-3 16 0,3-16 0,0 0-1,0 0-1,0 0-3,0 0-5,3-13-20,-1-16-5,3-12 1,-6-18-1</inkml:trace>
  <inkml:trace contextRef="#ctx0" brushRef="#br0" timeOffset="18449">8213 524 32,'0'0'13,"0"0"-1,0 0 1,11 3-8,-11-3 1,0 0 4,0 0 3,11 0 1,-11 0 2,0 0-1,4 12-3,-4-12-2,2 18-6,0-5-1,1 2 0,-1 1 0,2 4-1,-2-1 1,0 3-1,1 1 1,-1 4-1,-2 1 0,2 8-1,1 5 0,-2 10-1,-1 6 0,-1 9-1,-3 5 1,-1 5 1,-2-2 1,-1-1 0,-1-7 0,1-6 0,-2-12-1,4-11 1,2-8-2,-1-10-1,5-8-3,0-11-4,0 0-13,2-21-13,-3-6 3,5-6-2,-4-12 2</inkml:trace>
  <inkml:trace contextRef="#ctx0" brushRef="#br0" timeOffset="18998">8502 1234 80,'0'0'25,"0"0"-4,0 0-1,9-21-17,-4 1-7,2-2 1,2-2 2,1 1 2,1-1 3,3 5 2,1-1 1,2 7-1,1 0-1,3 5-3,-1 2-2,1 5 1,0 3-1,0 4 0,-4 5 1,1 3-1,-3 4 1,-3 2 0,-3 2 0,-2 3 0,-7 0 0,-4 2 2,-7-3 0,-3 2 0,-6-1 1,-2 0 1,-4-4-1,3-1 0,-3-3 0,4-3-1,0-6 0,1-2 0,0-7-1,3-4 0,-1-5-1,3-6-2,3-1-1,0-7-4,9 2-5,-1-8-6,9 2-9,4 1-7,2-5 0,8 3 0,-1-4 3</inkml:trace>
  <inkml:trace contextRef="#ctx0" brushRef="#br0" timeOffset="19532">8961 1056 64,'2'12'26,"2"4"-2,-6-1-3,3 5-10,1 3-4,0 1-3,5 3 1,3-3-1,6-2 2,0-8-2,8-5 0,0-9 0,4-7-2,0-8 0,2-5-1,-6-7 1,-2-2-1,-7-3 3,-2 1-1,-9 1 0,-7 5 0,-6 0 1,-4 5-1,-5 5-2,-5 6-1,0 6-1,-5 2 0,1 5-1,0 2 0,4 5 0,1 4 0,4-1 1,2 0 0,3 3 0,7 1 1,4 4-1,5 2 1,7 5-1,3 3 1,3 6 0,4 2-1,2 5 1,0 3 1,0 2-3,-1 0 2,-3 5-2,-2-2 1,-2 1-1,-3 0 0,-3-1 0,-3-2 1,-4-1 0,-2-2 1,-4-3 0,-3 0 1,-5-5 0,-2-3 0,-4-2 1,-1-6 0,-3-4 1,1-6-1,-3-9 1,3-8-1,-1-12 0,2-9 0,0-11 0,4-9-2,3-11 1,4-4-1,5-9 0,7-2 0,9-1 1,8 0-1,7 1 1,9 3-1,9 1 1,3-1-2,8 4 1,-1 2-1,2 4 0,-6 1-1,-2 4-1,-8 2-3,-4 5-14,-9 2-12,-16-2 1,-4 5-1,-12-9 1</inkml:trace>
  <inkml:trace contextRef="#ctx0" brushRef="#br0" timeOffset="20566">9710 468 49,'11'-5'16,"-11"5"-2,0 0 0,8-15-8,-8 15-7,7-11 2,-7 11 4,0 0 2,0 0 3,0 0 3,0 0 1,0 0-3,0 0-5,-6 11-3,0 0-1,-4 6-1,-2 5-1,-2 7 1,-2 8-1,-2 8 2,0 4-1,3 5 2,-4 3 0,5 4 0,-1-2 1,4 0-1,2-7 0,6-2-1,5-5 1,6-1-2,11-11 0,6-6-1,9-8 0,6-11 0,8-10 0,4-10 0,3-12 0,1-7 0,-4-8 0,-3-6 0,-3-2 0,-6 1 1,-9 1 0,-6 1 1,-10 1 0,-6 0 0,-9 1 0,-7 2-1,-7-1 1,-4 4-2,-7 1 1,-4 4-1,-6 6 0,-1 5 0,-2 7 0,1 6 0,1 4-1,2 5 1,2 8 0,1 1-1,6 8-1,0 2 0,4 6-1,0 1-3,7 7-2,-3-1-6,7 4-9,4 1-6,-1-8-1,8 2-1,-1-12 3</inkml:trace>
  <inkml:trace contextRef="#ctx0" brushRef="#br0" timeOffset="21178">9784 918 73,'13'20'25,"-6"-3"-1,7 8 0,-4-1-18,4 1-4,0 7 0,0 0 2,3 5 1,-5 0 2,4 5-1,-6-1 0,2 1 1,-3-3-1,0 0-2,-2-6-1,2-1-1,-4-5-1,1-4 0,0-7-1,-1-1 0,-2-4-1,-3-11 1,6 15-4,-6-15 0,0 0-11,11-4-17,-9-18 2,4-6-2,-5-19 0</inkml:trace>
  <inkml:trace contextRef="#ctx0" brushRef="#br0" timeOffset="21830">10469 312 13,'0'0'12,"5"-18"0,-5 18 1,9-17-1,-9 17 2,9-19 2,-9 19 0,10-13 2,-10 13-3,0 0-1,0 0-4,0 0-1,0 0-4,0 0-2,0 0 0,-8 17-1,1-6 0,-2 4 0,0 3 0,-1 3-1,-3 2 1,2 6 0,-2 5-1,3 5 1,-3 9-1,0 5 0,0 6 1,0 3-1,1 8 1,-1 3-1,-1 1 0,3 1 1,1-4-1,5 1 0,3-2 0,5-3-1,7-5 1,6-7 0,4-5-2,2-7 1,4-5-1,2-7 0,0-7 1,1-2 0,-2-5-1,-3-4 0,1 0 1,-2-3 0,-3-2 0,-1-2 0,-5 0-1,-4-4-1,-10-2-2,12 0-2,-12 0-12,6-15-13,-5-8-1,1-5 0,0-16 0</inkml:trace>
  <inkml:trace contextRef="#ctx0" brushRef="#br0" timeOffset="22465">10990 678 106,'0'0'31,"0"0"-1,-16 1-4,6 6-20,-4 0-5,-2 1-1,-3 3 1,-1 3 0,-1 0 0,2 0 1,2 1 0,3-2-1,0-3 1,2 1-1,12-11-1,-15 13 0,15-13 0,-4 10 0,4-10-1,13 10 0,0-3 0,3-1 0,3 3-1,2 3 1,2 5-1,2 1 0,2 5 0,-1 0-2,-4 3 2,-1 1-1,-3 2 1,-2-4-1,-6-3 2,-2-2 1,-8-2 1,-6-2 2,-5-3 0,-4 0 0,-6-2 1,-4 1 0,-4-3-1,-3 0 1,-3-4-2,1 1 0,1-5-1,0-1 0,4-1-1,5-2 0,5-1-1,5-2 0,14 6-1,-16-14-3,16 14-3,6-18-9,6 6-14,3 1-1,0-7 0,5 3-1</inkml:trace>
  <inkml:trace contextRef="#ctx0" brushRef="#br0" timeOffset="23220">11089 1262 49,'0'0'24,"0"0"0,0 0-2,0 0-7,13-13-12,-6 1-3,5-3 1,4-6-1,3 0 1,4-5 0,1 2 2,1-4-1,0 4 1,-4 1 1,-1 5-1,-7 4 1,-1 5-1,-12 9-1,11-8 0,-11 8-2,0 0 0,0 0-1,6 15-1,-6-15 0,1 20 1,0-7 1,-2 4 0,-1 3 0,1 1 1,-4 5 0,2 1 0,-2 1 0,1 1 1,0-1-2,-2-1 1,2-3 0,-1-3-1,1-6 2,-1-2-2,5-13 0,-8 17 1,8-17-1,0 0 0,0 0 1,0 0-1,0 0 1,0 0 0,0 0 0,0 0 0,0 0 1,-10 7-1,10-7 0,0 0-1,0 0 0,0 0 0,10-4 0,1 1 0,0 1-1,2-1 1,1 1 0,0 0 0,-1 0 0,-1 1 0,-2 0 1,-10 1-1,0 0-1,12 1 0,-12-1 0,0 0-2,0 0-1,6 10-6,-6-10-8,13 9-7,-13-9-2,21-9-2,-11-6 2</inkml:trace>
  <inkml:trace contextRef="#ctx0" brushRef="#br0" timeOffset="24119">11641 958 67,'0'0'25,"0"0"-1,13 8-4,-13-8-12,10 9-6,-10-9-1,12 9 0,-12-9-1,11 6-1,-11-6-5,12 6-10,-12-6-8,15-5-2,-15 5 1,21-15 0</inkml:trace>
  <inkml:trace contextRef="#ctx0" brushRef="#br0" timeOffset="24390">11906 989 36,'18'-6'23,"-18"6"-1,13-6-3,-13 6-10,11 4-4,-11-4-9,0 0-9,10 15-8,-10-15-2,0 0 0</inkml:trace>
  <inkml:trace contextRef="#ctx0" brushRef="#br0" timeOffset="24562">12131 979 64,'0'0'23,"13"14"0,-13-14-5,0 0-14,16 14-2,-16-14 1,11 8 1,-11-8-1,0 0 1,0 0-2,0 0-3,0 0-5,10-2-11,-10 2-7,5-13-3,-6-4 1,8 3 0</inkml:trace>
  <inkml:trace contextRef="#ctx0" brushRef="#br0" timeOffset="24863">12650 589 57,'15'1'26,"-15"-1"2,11-5-4,-11 5-8,0 0-8,0 0-2,0 0-1,-11 5-2,11-5-1,-18-3 0,5 2-1,-1 0-1,-4-1 0,-1 5 0,-4-2 0,1 5 1,0 2-1,0 1 1,-1 2 0,3 2 0,2-1-1,3 0 1,3-1-1,3 1 0,4-1 0,4-1 0,1-10 0,10 21 0,-1-11-1,3 1 1,3-1 0,1 1-1,3 1 0,-1 0 0,5-1 0,-4 2-1,0 0 1,0 1 0,-1 3 0,-2 0 0,-2 1 0,-3 1-2,-5 1 1,0 0-1,-1 2 1,-4-4-1,-1-2 1,-1-1 0,-4-3 2,0 0 1,5-12 1,-14 17 2,0-11 1,1 3 1,-4-3 0,-3 1-2,-2-3 0,0 1 0,-3-3-2,4 1-1,1-2 0,4-1-1,2-1-1,14 1-1,-15-4-1,15 4-1,0 0-7,0 0-13,-15-14-7,15 14 1,-17-6-1,17 6 2</inkml:trace>
  <inkml:trace contextRef="#ctx0" brushRef="#br0" timeOffset="25744">12685 1299 42,'0'0'15,"-5"13"-2,5-13 0,0 0-8,1 18-4,1-6 1,0 6 3,-3 0 2,1 8 6,-4 1 0,-1 4 2,-6 1-6,3 0-4,-4-1-2,2-7-2,1-2 1,2-6-1,7-16 2,0 0 0,-10-11-1,15-10-1,4-11 0,3-4-1,1-7 0,1-2 0,1 3 0,-1 3 1,-1 8 0,-4 10 1,-5 4 0,-4 17 0,2-12-1,-2 12 0,0 0-2,0 0 0,0 0 0,0 0 0,-2 12 0,2-12 1,0 0 1,16 12-1,-16-12 1,21 19-1,-8-3 1,1 3-1,0 2 1,1 2-1,-1 3 0,1 0 0,-1-2 0,-2-2 0,0-3-1,-3-2 2,0-7-1,-9-10 1,14 13-1,-14-13 2,15 0 1,-15 0-1,17-10 2,-7 1 0,-3-4 0,4-2 0,-3-5 0,0-2-1,-6-4-1,2-4 0,-3-2-2,0-1-1,2 0-1,-3-2-3,3 4-8,-3-2-14,0 0-8,2 0 1,-5-3 1,1-5 0</inkml:trace>
  <inkml:trace contextRef="#ctx0" brushRef="#br0" timeOffset="26700">12783-9 54,'-12'-2'18,"12"2"1,0 0-4,0 0-12,0 0 0,-2-11 3,2 11 1,0 0 1,0 0 1,0 0 0,0 0-1,9 16-3,-1-1-1,2 5 1,9 8-1,5 5 1,13 11 1,1 3-1,9 9-1,2 5 0,4 6-1,-2 5-1,-3 8-1,-6 6-1,-10 6-1,-4 6 0,-7 6 1,-7 2-1,-2 2 1,-4-5-1,0 1 1,-4-3-1,2-5 1,-3-4-1,-3-1 2,-7-4-1,-3-2 1,-9 0-1,-9-5-2,-4 0-2,-10-10-12,-3-2-18,-4-9 0,-4-18-1,2-9-1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1:29.2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7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09-28T18:12:09.131"/>
    </inkml:context>
  </inkml:definitions>
  <inkml:trace contextRef="#ctx0" brushRef="#br0">1659 1943 13,'0'0'12,"0"0"1,11 6 0,4-5 0,3-3-1,9 4 2,3-4-2,10 4-2,3-4-2,11 6-2,4-3 0,9 6-2,7-2-1,6 3 0,5-1-1,5 2 0,0-1 0,3 1-1,-2-2 1,-2 1 0,-5-2-1,-5 0-1,-6-2 1,-7-1 0,-9-2 0,-6-2 1,-10-2-1,-7-1 1,-7-1-1,-3 0 0,-1 0-1,-4 0 0,-1 2 0,-4 0 0,-2 1-1,-3 1 1,-9 1 0,15-2 0,-15 2 0,0 0 1,0 0-1,0 0 0,0 0 0,-13-8 0,13 8 0,-12-3 0,12 3-1,-15-3 0,15 3 1,-16 2-1,7 0 0,-5-2 0,-1 4-1,-8-2 0,-9 2 0,-13-2 0,-9 1 1,-12-2-1,-12 1 1,-6-1 0,-11-2 1,-3 1 0,-3 0 0,0 2 1,4 2 0,1 0-1,5-1 1,4 3-1,10-1 0,7-2 1,12 0-1,12-1 0,11-1 0,10-1 0,16-2 0,9 2 0,22-11 0,11 4 0,13-4 0,13 0 1,11-3 1,15 0 0,10 2 1,7 2-1,4 2 0,5 5 0,1 2 0,0 6-1,-2 3-1,-4 4 1,-3 1-2,-7 2 1,-6-1-1,-8 0 1,-9-4 0,-10-1 0,-11-3-1,-7-4 2,-13-2 0,-7-2 0,-9-2 2,-4 1-2,-12 3 0,9-7 0,-9 7 0,0 0-1,-10-9-1,-1 5 0,-2 2 0,-7-2-1,-3 3-1,-5-1 1,-1 3-1,-3-4-3,5 6-7,-2-3-15,5-2-2,4-2-1,5-4 1</inkml:trace>
  <inkml:trace contextRef="#ctx0" brushRef="#br0" timeOffset="3095">5466 1702 7,'0'0'20,"9"2"-1,-9-2-3,0 0-7,0 0-4,0 0-4,0 0-1,0 0 0,0 0-2,0 0 0,0 0 0,0 0 0,0 0-1,0 0 2,0 0 0,0 0 1,0 0 0,0 0 0,0 0 1,0 0-2,0 0-2,0 0-3,0 0-5,0 0-2,0 0-1,0 0-1</inkml:trace>
  <inkml:trace contextRef="#ctx0" brushRef="#br0" timeOffset="3465">5441 1671 11,'3'12'13,"-3"-12"-2,7 16-2,-3-5 0,3 0 0,1 3 1,0-3-1,1 4 0,-1-3-2,0 2 0,-2-2-1,2 3-2,-3-2 0,3 3-1,-2-1 0,1 3-1,0-1 0,2 4 1,0-1 0,3 2-1,0 1 1,1 1-1,-1-1-1,0 1 0,-3-3-1,1 1 1,-4-1-1,-1-1 0,-4-2-1,0-1 1,-1-2 0,-1 0 0,0-1 0,1-2 0,0-3 0,0-9 0,1 14 0,-1-14 0,0 0 0,0 0 1,0 0-1,3 9 0,-3-9 1,0 0-1,0 0 1,0 0-1,0 0 1,0 0-1,0 0 1,0 0-1,0 0-1,0 0 1,15 1-1,-6-1 0,6 0 0,3 0 1,7 0-1,5 0 1,7-1 0,8 0 1,4 0-1,4-1 0,6-1 1,7 1-1,4-1 1,7 0 0,-1 0-1,6-2 1,1 1 0,4 0-1,2 1 1,0 0-1,2 0 0,0 2 0,4 2 0,1 3 0,0 0-1,2 2 1,0 0 0,-1 1-1,-4 2 1,1-2 0,-4 0 0,0 0 0,0 1-1,-2-2 1,-1 1 0,1-2 0,5-2 0,0 2-1,1-1 0,0-1 1,-1 1-1,-4-1 0,-4 0 0,-5-1 1,-9 2 0,-3-2 0,-6 0 1,-2 0-1,-3-1 1,2 0-1,1-2 0,1 2 0,3-2 0,1 2 0,0-1 0,-3 0 0,1 0 1,-1-1 0,-3 2-1,1 1 1,0-1 0,-1 1-1,2-3 0,-1 0 1,-2-3-2,-3-2 1,-2-3 0,-5 0 0,-4-2 0,-5 0 0,-3 2 0,-4 1 0,-4 3 0,-5 3 0,-1 1 0,-1 2-1,-3 0 1,0 2 0,-4-2 0,-2 0-1,0 0 1,-1-2 0,-11 1 1,15-2-1,-15 2 0,11-5 0,-11 5 0,0 0 0,7-9 0,-7 9 0,0 0 0,0 0 0,0 0 0,0 0-1,0 0 1,0 0 0,0 0 0,9-9 0,-9 9 0,0 0 0,7-13 0,-7 13 0,11-13 0,-4 3 1,2 1-1,2-2 0,-1-1 1,0 0 0,2-1 0,-2 0 0,2-2 0,-2 0-1,-1-4 1,2-1 0,-1-3 0,-1-2-1,-2-4 1,3-2 0,-3-4-1,0-1 1,-1 0 0,2 3 0,-3 0 0,1 4 0,0 4-1,-1 2 1,2 6 0,-3 3-1,-1 4 0,-3 10 1,4-14-1,-4 14 0,3-9 0,-3 9 0,0 0 0,0 0 0,0 0 0,0 0-1,0 0 1,0 0-1,0 0 1,0 0-2,0 0-2,1-11-6,-1 11-13,-16-21-6,-9 2-2,0-8 1</inkml:trace>
  <inkml:trace contextRef="#ctx0" brushRef="#br0" timeOffset="18367">24 1984 18,'0'0'8,"0"0"0,0 0-1,0 0-3,0 0-1,-5 10-2,5-10-1,0 0 0,-8 12-1,8-12 2,-10 11 2,10-11 2,0 0 1,-10 6 1,10-6 1,0 0 1,0 0-1,14 0 0,8 0-3,8-2-2,14 1-1,10-2 0,11-1-1,10-1 0,6 2 1,2-1 1,3 3 0,-4-1 0,-4 3 0,-5 1 0,-8 2 1,-7 0-2,-6 0 1,-11-1-2,-6-1 1,-9-1-1,-5 0 0,-8-1 1,-1 0-1,-12 0 1,10 0-1,-10 0 1,0 0-1,0 0 0,0 0 0,0 0 0,0 0-1,0 0 0,0 0-1,-9 2 1,-3-2 0,-4 1-1,-7 0 0,-7 1 1,-9 0 0,-8 0 0,-7-1 0,-8-1 0,-4-2 0,-6-3 1,-2 0-1,-3-4 1,2 1-1,2-3 0,7 0 0,7 3 0,9 1 1,10 2-2,10 0 1,10 3-1,10 0 0,10 2 1,19 4-1,12 1 1,12-1-1,16 2 1,13 0 0,13 1 0,11 2 1,3-2-1,4-1 1,-6-1-1,-6 1 1,-11-4 0,-11 0-1,-14-2 1,-9-1 0,-12-1-1,-11 1 0,-6-1 0,-6 1 1,-11 1-1,10-2 1,-10 2-1,0 0 0,-22-10 0,2 5 1,-8-2-1,-5 0 1,-8-1-1,-6 0 0,-6 1 0,-1 0 1,-2 0-1,-7 3 1,-3-1 0,-2 3-1,-2 1 2,-2 3-1,1 2-1,2 2 0,7 2 0,11 0 0,10 0-1,11-2-1,15-1 1,15-5 0,25-2 1,18-5-1,20 0 0,12-2 0,9 1 1,6-1-1,1 2 0,-11 0 0,-12 4-1,-22-1-2,-20 6-5,-26-2-18,-18 4-2,-18-2-2,-10-6 2</inkml:trace>
  <inkml:trace contextRef="#ctx0" brushRef="#br0" timeOffset="30154">5780 444 15,'-16'-3'19,"16"3"1,-19-6-5,16-4-10,4-3-2,4-4 0,7-3 0,1-4 1,4 0-1,1-4 0,4 3 1,1-3-1,2 3 0,-2 2 0,1 2-1,1 2 1,2 1-1,2 2 0,4 3-1,5 2 0,6 0-1,1 3 0,7 2 0,0 3 0,0 3 0,-4 3 0,-2 4 1,-5 4 0,-2 6 1,0 2-1,2 2 1,4-1-2,5 0 1,6-6-1,6-4 0,6-5 0,2-7 0,2-6 0,-3-4 0,3-4 0,-2-1-1,-2-2 0,-5-2 1,-2 4-1,-9-1 0,-4 3 1,-6 0-1,-5 3 1,-6 0 1,-4 4-1,-5 1 0,0 1 0,-2-1-2,-2 4 0,-4-1-2,-2 4 1,-12 0 1,0 0 0,0 0 1,0 0 1,0 0 2,-17 11 0,7-6 1,1-2 0,9-3-1,-15 8 0,15-8-2,-9 15 1,8-4-1,2 2-1,2 3 2,2 3-1,2 2 1,4 3-1,3 0 1,5 0-1,3-1 0,4-2 0,4-1 0,5 0 0,4-6-1,4-5 1,5-2 0,4-6-1,7-6 1,6-5 0,4-5-1,3-5 1,3-1-1,4 0 0,0-1 1,4 3-1,-1 2 1,1 4 0,-1 3 0,-1 3 1,0 1-1,-3 3 0,-3 2 1,-6 0 0,-4 1 0,-5-1 0,-3 2-1,0-1 0,1 0 0,0 1 0,-1-1-1,2 1 0,1 1 1,-2 0 0,-2 3 2,-9-1 0,-4 4 2,-11-1-1,-2 6 1,-8 2 0,-3 7 0,-4 5-1,0 6-2,2 5 0,-2 5-2,5 2 1,0 2 0,0-1 0,1-3 1,-2-8 0,-3-4 1,-4-6 0,0-6 1,-6-7-1,2-2 1,-8-10-1,0 0 0,0 0-1,7 9 0,-7-9-1,0 0 1,0 0-1,0 0 1,0 0-1,0 0 2,0 0-1,0 0-1,0 0 0,0 0-1,9 0-2,-9 0-1,0 0-4,0 0-8,0 0-15,-16-10 0,1 1 0,-6-5 1</inkml:trace>
  <inkml:trace contextRef="#ctx0" brushRef="#br0" timeOffset="40338">2626 2017 18,'-3'9'15,"2"5"-1,-4 3-4,2 6-4,-3 6-2,-4 6-2,-6 8 2,-5 6 1,-5 8 3,-7 2-1,-1 5 0,-2-3 0,3-3 1,2-9-3,8-5-2,6-10-4,4-11-3,9-8-3,4-15-6,0 0-9,5-11-3,-2-11 0,6-4 0</inkml:trace>
  <inkml:trace contextRef="#ctx0" brushRef="#br0" timeOffset="40749">2416 2062 8,'0'0'16,"-18"7"0,18-7-5,-21 11-9,9-5-1,-1 2 0,1 1 2,1-1 0,-1-2 1,2 1 0,10-7-1,-15 11 1,15-11 0,-9 6 1,9-6-2,0 0 1,0 0-1,13-6 1,0-4-1,7 0 1,2-6 0,6-1 0,-1-6 0,3 1 0,-3-3 1,1 4 0,-6-2 0,-1 5-1,-7 2 0,0 3-2,-4 3 0,0 4-2,-10 6 0,14-5 0,-14 5-1,12 5 1,-12-5 0,8 15 0,-4-4 2,-1 1-1,-2 1 1,2 3 0,-2 1 0,1 3 0,3 1 0,0 2 0,3 1-1,1 3 0,0 1 0,3 1 0,0 0-1,0-2 1,-2 0-1,0-3 0,-3-3 0,0-3 2,-2-6-2,-4-2 1,-1-10 0,2 11 0,-2-11 0,0 0 1,0 0-1,0 0 0,0 0 0,2-10-1,-2 10 1,-1-10-1,1 10-1,-3-13 0,0 1-1,-4 0-1,0-3 0,-6-4-1,0-2 0,-4-5 0,0-1 1,-4-4 0,2 1 1,-3-3 1,2 3 1,2 0-1,1 3 1,1 1-1,2 3 1,3 4-1,0 5 1,3 2 0,8 12 0,-13-14-1,13 14 1,-12-1 0,12 1 0,-11 11 0,11-11 0,-14 18 0,6-9-1,1 2 1,-1-1 1,-5 1-1,0 3 0,-4 1 1,-7 4-1,-5 5 0,-5 3 1,-4 3 0,-1-1-1,3 0 1,2-4 0,5-2 0,5-8 0,11-4 0,13-11 0,0 0-2,7-10 0,9-5-2,7-5 0,2-8-1,11-1 0,-2-6 1,4 1 2,-2-2 0,0 2 2,1 3 1,-5 3 2,-1 7-1,-4 3 0,0 5-1,-1 4-1,-3 5 0,-2 3-1,-2 3 0,-3 1-1,-2 0 0,-3 1 1,-11-4 0,14 6 1,-14-6-1,0 0 1,6 13 0,-6-13 0,2 17-1,2-2 1,1 3-1,5 4 0,0 3 0,2 3 0,2 1 1,-1 1-1,2 0 1,-4-1-1,3-2 1,-4-3 0,0-2 0,1-4 0,-2-1 0,0-4 0,-2-2-1,0-1 0,-1-1 0,-6-9 1,8 15-1,-8-15 1,4 12 0,-4-12 1,0 0-1,0 0 2,0 11-1,0-11 0,0 0 0,0 0-1,0 0 0,0 0-1,0 0 0,0 0 0,0 0 0,0 0 0,0 0 0,0 0-1,0 0 1,1 10 0,-1-10 0,3 9 0,-3-9 0,5 13 0,-5-13 0,3 14 0,-3-14 0,0 0 0,5 13-1,-5-13 1,0 0-1,0 0 1,0 0 0,0 0-1,0 0-1,8 11 0,-8-11-2,7 13 0,-7-13 0,13 14 0,-13-14 0,12 16-2,-12-16-16,0 0-7,0-10 0,-10-11 2</inkml:trace>
  <inkml:trace contextRef="#ctx1" brushRef="#br0">2412 2136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4:02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-6 883 10,'0'0'12,"0"0"-1,0 0-1,-9-3 0,9 3-1,0 0-2,0 0-2,0 0-2,0 0-1,0 0-1,0 0 0,14-1 1,2 0 0,0 1-1,12 2 1,7-1-1,14 1 0,7 2-1,10-1 2,8 3 0,7 1 1,4-3 0,4 1 1,-2-2 0,0 3 0,-9-3 0,-3 1-1,-9-1 0,-4 1-1,-7-1-1,-4 1 0,-7-1 0,-5 1 0,-4-1-1,-1 0 0,-5 0 1,-3 0-1,-4 0 0,-5 0 0,-3-2 0,-5 0-2,-9-1-6,9 3-13,-9-3-6,-10-8 2,1-2-1</inkml:trace>
  <inkml:trace contextRef="#ctx0" brushRef="#br0" timeOffset="1492">1770 0 6,'40'4'6,"4"-2"1,3 2 0,2-2-1,7 2 0,5-1-1,4 0 0,7 0-1,2-1 0,4 2 0,8-1-1,4-1 0,2 1 0,6 0-1,3 0 0,4 0 0,4 1 0,4 1-1,3-1 0,3 1 0,2-1 0,-1 0-1,0-1 1,0 1-1,-2 0 0,-4 1 1,-1 1-1,-3 3 0,-4-1 0,0 0 2,0 0-1,-3-1 0,-3-4 0,-2-1 0,-1-2 1,2-2-1,2 1 0,3 1 0,2 1-1,2 0 1,4 3-1,7 1 0,2 2 0,1-1 0,-1-1 0,-3-1 1,-6-4-1,-6-3 0,-5 0 1,-6-2-1,-6-2 0,-3-1 0,-7 0 0,0 1 0,0 4-1,2 2 1,2 2-1,-4 1 0,-5 1 0,-4 3 1,-8 0-1,-8-1 1,-11-1 0,-8-2 1,-15 1-2,-6-2-1,-4 2-3,-10-3-1,0 0 1,0 0-1,0 0 0,-17 2-3,6-1-5,-1 6-4,-9-6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9:16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6 11,'14'-2'22,"-14"2"-1,0 0-9,0 0-2,0 0 1,0 0-3,-10-5-2,10 5-2,0 0-1,0 0 1,0 0 0,-8 17 0,6-6 0,3 7-1,0 3 1,1 5-1,-3 4 1,1 5-1,-2 2 0,2 3-1,-4 2 0,-2 0 0,-5-2 0,2 1-1,-2-6 1,-3-2-1,3-3 0,1-3-1,0-5 0,1-4 0,4-1-2,-1-7-3,5 2-1,1-12-7,0 0-7,6-13-9,1-7 0,9-9 1</inkml:trace>
  <inkml:trace contextRef="#ctx0" brushRef="#br0" timeOffset="421">749 5 28,'0'0'25,"0"0"0,0 0-5,0 0-11,-3 10-3,0-1-1,-3 3-1,1 4-1,-1 5-1,1 5 1,-2 6 0,5 5 0,-1 2 0,2 6 0,0 0-1,2 4 0,-1-1 0,-1-2-3,0-2-1,-6-8-5,2 0-8,-8-8-12,-3-8-2,-6-10 1,-6-12 0</inkml:trace>
  <inkml:trace contextRef="#ctx0" brushRef="#br0" timeOffset="771">4 310 20,'0'0'24,"0"0"-1,0 0-4,12 0-10,-12 0-1,0 0 0,0 0-2,0 0 0,0 0-2,0 0-1,0 0 0,-3 12 0,3-2-1,0 5 0,1 3-1,6 6 0,-4 2 0,6 8 0,0 2 0,3 3 0,3 2 0,5 3 0,4 1 0,5 1-1,3-2 1,1-1-1,-1-6 1,0-2-1,-4-6 0,-3-3 0,-7-6 0,-3-5 0,-6-3 1,-9-12-1,11 13 1,-11-13 1,10-3 0,0-11 0,4-10-1,8-7 1,5-11-1,9-5 0,8-7-1,6-4 1,3 0-1,3 5-1,1 4 2,-3 5-1,-5 7 0,-7 5 1,-7 6 0,-7 5 0,-9 5 1,-4 3-1,-15 13 0,12-14 0,-12 14-1,0 0 0,0 0-1,0 0 0,0 0-3,0 0-1,0 0-3,-19 8-11,6-1-12,-1-3 0,-8-4 0,-1-3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5:18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47 143 3,'0'0'3,"0"0"-1,0 0-1,0 0 0,-7 10 1,7-10 1,-11 11 1,11-11 2,-11 15 0,5-3 0,1 3 1,1 4-1,0 3 0,2 4-2,1 2 0,1 5-2,0 2 1,1 2-1,1 1 1,0 2-1,0 2 0,1 1 1,1 3 1,0-3-1,2 1 0,-1-2-1,1 0 0,0-5 0,-1-3-1,1-5 0,-2-4 0,-1-6-1,-1-2 1,0-6-1,-2-11 1,3 14 0,-3-14-1,0 0 1,0 0 0,0 0-1,0 0 1,0 0-1,0 0 1,0 0-1,0 0 1,0 0 0,0 0-1,0 0 0,0 0 0,0 0 0,0 0 1,0 0-1,0 0 1,0 0-1,0 0 2,0 0-1,0 0 0,0 0 0,0 0 0,0 0 0,0 0-1,0 0 0,0 0 0,0 0 0,0 0-1,0 0 1,11 7 0,-11-7 0,15 3 0,-3-1 0,1 0 0,6 1 0,2 0 1,3 0-1,4 1 0,4 2 0,3-1 0,4 2 1,3 1-1,1 0 0,6 4 0,3-1 1,1 2-1,4-1 1,2 1-1,5-1 0,3 1 0,6-1 0,-3-1 1,6 0-1,1-1 1,1 1-1,2 0 0,2-1 0,0 0 0,1 0 0,0-1 0,1 0 0,-1 1 0,0-2 0,0-2 0,-1-2 0,0-1 0,-1-2 1,-1-1-1,0-2 0,-2-1 0,-1-1 1,-1-1-1,0 0 0,0 0 0,3-1 1,2 1-1,2-2 1,2 0 0,-1-2 1,3-1 0,1-2 0,0 1 0,-2-4 1,0 2-1,1-2 0,-2-1 0,1 2-2,-1 0 1,3 0-2,-2-1 1,-1 1 0,0-1 0,-1 1-1,2 4 1,-1-5-1,2 3 1,2 0 1,0 1-1,-1 0 0,5-1 0,-2 2 0,1 1 0,-1 0 0,-2 1-1,0 2 2,-2 1-2,0 2 1,0 2 0,0 3 0,3 2 0,2 2 0,3 4 0,0 0 0,1 1 0,2 1-1,-1-1 1,-1-1 0,-1 1 0,1-2 0,-4 1 0,-2-1 0,2 2 0,0 2 0,3 1 0,0 1 1,1 0-2,-2 0 2,-3-2-1,3 2 0,-4-2 1,-2-3-1,-2 0 0,-1 0 0,-3-1 0,0 1 0,-1 0-1,0 0 1,-1 0 0,-3 1 0,1-1 0,-5 0 0,-1 0 0,-6-3 0,2 0-1,-5-2 1,-3-1-1,0-3 0,-7-1 2,-1-3-1,-8 0 0,2-1 0,-46 4 1,61-10-1,-61 10-1,46-12 1,-46 12-2,0 0-1,41-14 0,-41 14 0,0 0 1,0 0-1,0 0 1,0 0 0,35-41 0,-35 41 1,0 0 0,0 0 0,0 0-1,20-45 1,-20 45 0,0 0-2,0 0 3,23-53-2,-23 53 1,0 0 0,19-50 1,-19 50-1,0 0 1,9-44 1,-9 44-1,0 0 0,0 0 1,2-55 0,-2 55 1,0 0 0,7-61 0,-7 61 1,9-64-1,-9 64 0,7-83 0,1 36 0,-2-8-1,2 2 0,-4 0 0,5-2-1,-4 4 0,3-1 1,1 3 0,-4-1-1,-5 50 1,21-80 1,-21 80-1,22-69 0,-22 69 0,27-48 0,-27 48-1,0 0 0,0 0 0,0 0-1,0 0 0,0 0-3,11-43-6,-11 43-9,0 0-7,-41-17 0,41 17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15:42.6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 9,'33'1'6,"-2"1"1,10-1 0,4-1 0,5 0-1,0-1 0,8-1-2,4 0-1,12-2-1,2 0 1,6-3-1,-1 3-1,7-1 1,-1 1 0,4-1-1,-2 1 1,0 2 0,1 0-1,1 1 1,1 1-1,0 0 0,2 1 0,-4 1 1,3-1 0,-1 0 2,3 2-1,-2-2-1,0 3 1,0-1 0,4 2-1,-1 1 0,4 1 0,0 2 0,-2 1-1,1 1-1,-1 1 0,0-1 0,-1 0 1,1-2-1,-2 1 1,-1-3 0,3 2 0,-2 1 0,4-2 0,-1 1 0,1-2 1,-4 3-2,-2-1 1,0 3-1,-3-3 0,-1-4 1,0 5-2,-1-4 2,1 5-2,-2-5 2,1 1-1,1-4 0,0 1 1,0 0-1,-3-2 0,1-2 1,-5-2-1,0-2 0,3 0 1,-3-2-1,0-4 1,0 0-1,-1 0 1,1 2-1,1-2 1,0 3-1,0-1 0,-1 4 1,-1 4-1,0-2 0,0 2 0,1-1 1,1-1-1,2-4 0,-1 3 0,4-5 0,0 7-1,0 0 1,0-1 1,0-4-2,-3 5 1,-2-1 0,1 1 1,0 1-1,0-1 0,3-6 0,1 5 0,1 2 0,1 0 0,1 0-1,-3 1 1,-1-1 0,-2-3 0,-1 2 0,-7-4 0,-1 2 1,-4-1-1,-2 2 0,0-1 0,-1 2 0,-2 1 0,-1 0 0,1-2 0,-2 1 0,-2 0 0,0-3 0,-5 0 0,-4-1 0,-4-2 0,-5 1 1,-2 0-1,-5 1 0,-1 0 0,-3 0 0,-6 1 0,-1 0 0,-4 1 0,-1 2 0,-4 0 1,-6-1-1,-2 2 1,-11 0 0,12 0 0,-12 0 0,0 0 0,0 0-1,0 0-1,0 0 1,0 0-2,0 0-3,0 0-7,0 0-11,0 0-3,0 0 0,-7-24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8:35:23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10 602 13,'0'0'7,"0"10"0,0-10-1,-4 24 0,2-6-3,-1 7 0,3 7-1,0 8 1,2 6-1,1 7 1,3 6 0,1 4 0,4 1-1,1 1 0,2-4 0,1-5-3,0-8-1,-1-10-5,0-11-5,0-19-1,3-14 1,-2-20-1</inkml:trace>
  <inkml:trace contextRef="#ctx0" brushRef="#br0" timeOffset="301">411 549 4,'6'17'8,"-2"6"0,-4 3-1,0 7-5,0 9 1,-1 7 2,-5 7 2,1 1 1,2 1 0,2-3 2,6-3-2,8-7 0,9-10-1,10-14-2,14-13-2,6-12-1,5-10-1,2-11 1,-1-9-1,-4-8 0,-10-4 0,-12-4 1,-9 2 2,-16-1-1,-7 3 1,-14 4 0,-6 7-1,-10 5 0,-5 6-2,-5 9 0,-3 10-1,-2 12-2,-1 8-2,4 13-5,-3 3-6,7 9-6,3 1 0,10-6 1,4-6-1</inkml:trace>
  <inkml:trace contextRef="#ctx0" brushRef="#br0" timeOffset="832">999 91 42,'0'0'18,"0"0"1,0 0 0,0 0-9,0 0-8,0 0-2,7 9 1,-7-9-1,-3 13 1,1-2 1,0 7 0,1 4 0,2 11 0,0 4 1,1 5-2,0 4 1,2 1-1,1-4-1,1-3 0,-1-7-1,0-10-3,2-4-5,-7-19-11,13 4-1,-5-18 1,-2-10 0</inkml:trace>
  <inkml:trace contextRef="#ctx0" brushRef="#br0" timeOffset="1302">1324 76 19,'0'0'14,"0"0"-2,3-15 1,-3 15-8,19-17-2,-7 9-1,6-1 0,0 0-1,3 2 0,-2 2 1,-2 1 0,-1 2 0,-4 3 1,-12-1 1,11 15 0,-13 1-1,-4 8 0,-8 7 1,-3 6-1,-6 2 1,-2 6-1,-3-4 1,2 0-2,2-6 0,7-3-1,7-7 0,7-3-1,10-5 0,11-3 0,8-5-1,6-4 1,5-4 0,2-4-2,3-3-6,1-6-11,-7-5-1,-6-5 1,-4-5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7:20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395 43 9,'0'-9'10,"0"9"-1,0 0-1,1-12 0,-1 12 0,0 0 1,4-13-2,-4 13 0,0 0-2,0 0 1,0 0-3,5-9-2,-5 9 0,0 0-1,0 0-1,6 11 0,-3-1-1,-1 0 1,3 6 1,-1 3 0,1 6 1,-1 4 0,-4 4 1,-1 3-1,-4 3 1,0 3 0,-4 2 0,2-1-1,-3-2 0,3 0-2,1-3-1,0-6-3,0-3-7,1-3-6,-3-11-4,1-2 0</inkml:trace>
  <inkml:trace contextRef="#ctx0" brushRef="#br0" timeOffset="511">0 399 5,'7'15'9,"2"3"0,0 0-1,2 3 1,0 2 0,2 1 0,4 9-2,5-1 0,3 3-1,3 0-1,4 0 0,-1 0-2,3-4 0,-2-4-1,-2-6-1,-5-5 1,-1-5 0,-3-8 1,-3-3 0,0-10 1,1-4-1,-2-10 1,5-2-1,1-9 0,4-2-1,-4-1 1,4 1-1,-4 0 0,-1 6-1,-3 2 1,-2 7-1,-3 3 1,-2 4-1,-3 1 0,1 3 0,-3 0 0,-7 11 0,13-15 0,-13 15 0,7-11-1,-7 11-1,0 0-1,0 0-2,0 0-3,0 0-2,-13 4-5,2 4-13,-5 0-1,-3 1 1,-6-5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2:57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65 364 0,'28'-7'7,"8"1"-2,4-3 0,8 2-2,5 0 0,2 0-1,0 2 0,3 2 0,-1 2-1,0 2 1,-1 1-2,-4 2 1,-1-1-1,0 2 1,-3-1-1,-2-1 0,-5-2-1,-3 0-3,-2 1-6,-11-5-3</inkml:trace>
  <inkml:trace contextRef="#ctx0" brushRef="#br0" timeOffset="380">0 328 11,'38'3'12,"3"-1"-1,2 1-1,7 3 1,3-1-1,7 1 0,1-2 1,9 3-3,7-3-2,9 4 0,6-3-2,4 2 0,3-4-1,5 3 0,-2-2-1,-1 2 1,-7-2-1,-7-1 0,-9 1 0,-6-2 0,-10-1 0,-8 1 0,-9-3-1,-5 1 1,-7-1-1,-3 0-1,-5 0 1,-3 0 0,-1 0-1,1 1 0,-2 1 0,2-1 1,-1 0-1,-1 1 0,1-1 0,1 1 0,1 0 0,0 0 0,-3-1 0,1 1 0,0-1 0,-2 0 0,1-1 0,-1 0 0,-1 0 1,2 0-1,3 1 0,2 0 0,0 1 0,3-1 0,1-1 0,-1 1 0,-1-1 1,-2 0-1,-7 0 0,-4-1 0,-1 0 1,-13 2-1,13-3 0,-13 3 0,0 0 0,0 0-1,0 0 0,0 0 0,0 0 0,0 0-1,-9 12-5,-2-10-7,1 5-12,-1-2-2,-1-7 1,12 2-1</inkml:trace>
  <inkml:trace contextRef="#ctx0" brushRef="#br0" timeOffset="2363">3030 0 1,'0'0'5,"0"0"-1,0 0-2,0 0 1,0 0 0,0 0 0,0 0 2,0 0 1,0 0 1,0 0 0,0 0 0,0 0-1,0 0-1,0 0-1,0 0-2,0 0-1,0 0-1,0 0 0,0 0 0,0 0-1,0 0 1,0 0-1,0 0 1,0 0 0,0 0 0,0 0 0,3 13 0,-3-13 0,0 12 1,-1-2-1,1-10 1,0 19 0,0-19 1,0 19-1,-1-6 0,0 3 0,0-1 0,1-1 0,-2 3 0,1-2 0,-1 6-1,1-5 1,0 0-1,-2-1 1,1-1-1,-1-1 2,-1 0-2,1 0 1,-2-1-1,2 0 1,-1-1-1,2 0 1,-1-2-1,3-9 1,0 17-1,0-17 1,0 12-1,0-12 1,0 0-1,1 9 1,-1-9-1,0 0 1,0 0 0,0 0-1,0 0 1,0 0-1,0 0 0,0 0 0,0 0 0,5 10 0,-5-10 0,0 0 0,0 0 0,6 10 1,-6-10-1,0 0 0,0 0 0,9 10 0,-9-10 1,0 0-1,0 0 0,11 11 0,-11-11 0,9 8 1,-9-8-1,14 10 0,-5-4 0,2 0 1,1 1-1,2-1 1,4 0-1,1 0 1,1 0-1,4-1 0,0 1 1,2 0-1,1-1 0,2 0 0,1 1 1,0 0-2,0 1 1,1-1 0,-1 0 0,1 0 1,1-1-1,-1-1 0,1 1 0,0-3 0,1 1 1,0-1-1,1 0 0,1 0 0,0-1 0,-1 1 0,0 0 1,1 0-1,0 0 0,1 0 0,0 0 0,0 0 1,3 0-1,-1 0 1,1-1-1,1 2 1,3-1 0,-2-1 0,2 1 0,-2 0 0,3 0 0,-1 0-1,2 0 1,-2 0 0,2-1-1,1 1 1,1-2-1,-1 1 1,3 1-1,0 0 1,1-1-1,2 1 1,0-1-1,0 0 1,1 0 0,0-2 0,2 1 0,-1-1 0,-1 0 0,-2 0 0,1 2 0,-2-1 0,-3 1 0,0 1-1,-3 0 1,-1-1-1,-3 2 1,1-3-1,-2 0 1,3-2-1,1 2 1,-1 0-1,5 2 0,1-1 0,3 2 0,2 2 1,4 1-1,-1 0 0,1 0 0,1 0 1,-4-1-1,0 0 1,-1-2-1,-3 0 1,-5 0-1,1-2 1,-3 0-1,-1 0 0,-3-1 1,-3 0-1,-2 0 0,-3-1 0,-3 1 0,-4-2 1,-3 1-1,-3 0 0,-3 1 0,-2-1 0,-3 1 0,0-1 1,-1 0-1,-9 1 1,16-2 0,-16 2-1,10-4 1,-10 4 0,13-4-1,-13 4 1,0 0-1,12-7 0,-12 7 0,0 0 0,10-4 0,-10 4 1,0 0-1,0 0 0,10-5 1,-10 5 0,0 0 0,7-10 0,-7 10 1,7-10-1,-7 10 0,6-15 0,-6 15-1,7-15 1,-7 15-1,5-18 0,-3 9 0,-1-1 0,1-3 1,-1 0-1,0-3 0,0-1 1,0 0-1,0-3 0,0 0 1,1 0-1,0 0 0,0 2 1,1 0-1,0 2 0,0 0 0,0 2 0,0 2 1,1-1-1,-1 1 0,0 0 0,-1 1 0,0 1 0,-2 1 1,1-1-1,-1 10 0,0-14 0,0 14 0,-1-12 0,1 12 0,0 0 1,1-10-1,-1 10 0,0 0 0,0 0 0,0 0 0,0 0 0,0 0 0,0 0 0,0 0 0,0 0 0,0-9 0,0 9 0,0 0 0,0 0 1,0-10-1,0 10 0,0 0 0,0 0 0,0 0 0,0 0 0,0 0 0,0 0-1,0 0 1,0 0-1,0 0 1,0 0-1,0 0 0,0 0 1,0 0-1,0 0 0,0 11 1,2-2-1,1 3 1,-1 1 0,1 2 0,-1 2 0,0 1-1,-1 1 1,-1 1 0,-1 1 0,-2 2 0,0 2 0,-1 0 0,0 1 0,2-1 0,-1-2 0,1-2 0,0-1 0,0-4 0,0-1 0,0-2 0,-1 0 0,0 1 0,0-1 0,-1 1 0,0 0 0,1-1 0,1-3 0,0 0 0,2-10 0,-3 12 0,3-12 0,0 0 0,0 0 0,0 0 0,0 0 0,-9 8 0,9-8 0,0 0 0,0 0 0,-12 3 0,12-3 0,-13 3 0,4-2 0,-4 3 0,-3-2 0,-2 0 0,-5-2 0,-2 0 0,-6-1 0,-5-2 0,-4-2 0,-3 1 0,-3-1 0,-5 0-1,-1 1 1,0 0-1,1 2 0,2 0 0,-2 2 0,-1-1 1,0 2-1,0-1 0,-2 1 0,1 0 1,-3-1-1,-4 0 1,4 0 0,-1 0-1,0-2 1,-1 0 0,0-1 0,-1-3 0,-1 2 0,-3-2 0,-2 1-1,-4-1 1,-1 1-1,1-1 0,-1 3 0,0 0 0,2 1 0,3 0 0,5 1 0,1 0 1,4 0-1,-1 1 1,1-1-1,0 0 1,2 1 0,-1 0 0,3 0 0,2 0 0,-1-1-1,4 0 1,-1 0 0,3-1 0,-2 1-1,-2-2 1,0 1 0,-5-1-1,1 1 1,-2-1 0,3 1 0,-1-1 0,2 1 0,3-1 0,0 1 0,5 0 0,0 0 0,3 1 0,0 1 0,0 1 0,0 0 0,2 2 0,1-2-1,2 1 1,5-2 0,1 1 0,7-2 0,2 0 0,6 0 0,2-1 0,11 2 1,-10-4-1,10 4 0,0 0 0,0 0 0,-9-2 0,9 2-1,0 0 1,0 0 0,-12-2 0,12 2 1,0 0-1,-9-3 0,9 3 1,-9-5-1,9 5 0,-16-7 0,5 3 0,-2 0 0,0 0 0,-3 0-1,3 1 1,0 0 0,2-1 1,2 0-1,9 4 0,-15-10 1,15 10 0,-10-15-1,5 5 1,0-4 0,-1-2 0,0-2-1,0 0 1,-2-2-1,0 0 0,0-1 0,2 2 1,0 2-1,1 0 1,-1 0 0,5 3 0,0-3 0,2 4 0,1-2 0,2 3-1,-1 0 1,1 0-1,0 2 0,-1 0 0,-3 10 0,6-16 0,-6 16-1,2-10-1,-2 10-1,-11-3-4,2 8-7,-8 2-12,-5 0-3,-4 0 2,-5-6-2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6:11.3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1736 10,'0'0'16,"0"0"-2,1 11-3,-1-11-2,0 0-2,0 0-1,-2 10 0,2-10-2,0 0 1,0 0 0,0 0 0,0 0 1,0 0-1,0 0 0,0 0-1,0 0 0,0 0 1,0 0-1,0 0-1,0 0 0,0 0 1,0 0-1,0 0 0,0 0 0,0 0 0,0 0-1,0-13 1,0 13-1,-1-21-1,2 4 1,-2-5-1,0-5 0,1-7-1,1-3 0,0-5 1,1-4-1,0-5 0,1-2 1,0-1-1,3-1 0,-2-2 0,-1-1 0,-1-1 0,0 0 0,0 0 1,0 0-2,2 1 2,-3-1-1,2 2 2,1 3-2,1 4 0,3 4 0,-2 4 1,-2 2-1,2 5 0,1 6 0,-2 6 1,-2 3-1,0 4 1,-2 2-1,-1 14-1,3-12 0,-3 12-2,0 0-1,0 0-5,0 0-13,-11-7-9,1 2-1,-2-2 1</inkml:trace>
  <inkml:trace contextRef="#ctx0" brushRef="#br0" timeOffset="1071">-8 581 18,'0'0'15,"-3"9"-2,3-9-2,0 0-2,0 0-2,0 0-1,0 0 0,0 0-1,0 0-1,0 0 1,0 0-1,0 0 0,0 0 0,0 0 0,0 0 0,0 0 0,0 0 0,0 0 0,0 0 0,6-11-1,0-3-1,2-2 1,3-7-2,2-3 0,3-5 0,3-3 0,1 0-1,0-1 1,-2 4-1,0 0 0,-2 3 0,-2 3 1,0 3-1,-4 2 0,0 2 0,1 0 0,1 0 1,-3 1-1,2 2 0,-1 0 0,-1 0 1,1 1-1,-2 0 0,1 3 0,-2-1 1,1 2 0,-1 0-1,-7 10 2,10-12-2,-10 12 2,0 0-1,8-11 0,-8 11 0,0 0 0,0 0-1,0 0 1,0 0-1,0 0 0,0 0 1,0 0 0,0 0-1,0 0 0,0 0 1,0 0-1,0 0 2,0 0-2,0 0 0,0 0 0,0 0 0,0 0 0,0 0 0,0 0 0,0 0 0,0 0 0,0 0 0,6 10 0,-6-10 1,0 0-1,0 0 2,10 7-2,-10-7 0,11 8 0,-11-8 0,16 15 0,-6-5 0,1 2 0,4 3 1,2 2-1,3 3 0,2 5 0,5 5 1,3 1-1,5 4 0,3 0 1,0 4-1,2-2 1,-2 1 0,0-2-1,-3-3 1,-7-3 0,-2 0-1,-3-3 1,-5-4-1,-2-2 1,-3-3-1,-2-3 0,-1-2 1,0-3-1,-10-10 1,12 13-1,-12-13 1,0 0-1,10 12 1,-10-12-1,0 0 1,0 0-1,0 0 0,0 0 1,0 0-1,0 0 0,0 0 1,0 0-1,0 0 1,0 0-1,0 0 0,0 0 1,0 0-1,0 0 0,0 0 1,0 0-1,0 0 0,0 0 0,0 0 1,0 0-2,0 0 1,0 0-1,0 0-3,0 0-3,0 0-25,0 0 0,-18-4-3,-3 0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6:31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445 49 1,'0'0'17,"0"0"0,0 0-5,0 0-1,-11-10-2,11 10-1,-10-1-1,10 1 1,-12 0-2,12 0-1,-17 3-2,6-1 0,-1 4-2,-2-2 1,-1 3-1,-2 0 0,0 4 0,-2 0 0,2 3 0,-4 4 0,0 3 1,-1 4 1,0 4 0,-3 4 0,-2 5 0,0 1 1,1 6 0,1-3-1,5 3 0,1-2-1,8 1 1,3-6-1,9-3-1,8-5 0,9-4 0,8-4 0,9-6-1,6-7 1,4-4-1,8-6 0,2-5 2,-2-8-2,-2-3 1,-5-7-1,-5-5 1,-4-6-1,-6-7 0,-10-5-1,-3-4 0,-6-1 1,-4-1-2,-4 5 2,-3 1-1,-6 7 0,-5 7 0,-4 7 1,-6 8 0,-6 7 0,-6 6-1,-5 3 1,-6 7 0,-4 4-2,-3 5 0,2 7-3,-6-1-9,5 5-13,8 2-2,2 1 0,8 0 1</inkml:trace>
  <inkml:trace contextRef="#ctx0" brushRef="#br0" timeOffset="701">213 453 9,'4'13'20,"-4"-13"0,1 13-4,4-1-5,-2 1-2,5 6-1,-1 2-2,5 7 0,-3-1 0,4 9-1,-3 0-1,2 6 0,-3 2 0,2 4-1,0-3-1,-2 2 2,0-3-2,1-2 0,-1-7 0,-5-3 0,3-9-1,-1-5 1,-5-7-1,-1-11 1,4 10-1,-4-10-1,0 0-6,0 0-17,1-19-5,3 3-2,-3-8 0</inkml:trace>
  <inkml:trace contextRef="#ctx0" brushRef="#br0" timeOffset="1762">1026 63 19,'0'0'18,"0"0"-2,-9-11-3,9 11-2,-12-5-3,12 5-3,-15 0-2,15 0-1,-20 7-1,9 0 1,-4 0-1,2 4 1,-3 1 1,0 5 0,-4 1 1,-1 6 1,-3 1-1,1 6 1,-3 2-1,2 5 0,-3 2 0,4 2-1,2 0 0,2 0-1,4 1-1,5-2 1,5-2 0,5 0-1,5-3 0,7-1 0,5-3 0,5 0 0,3-5 0,1-2-1,0-1 0,-4-6-3,2 1-6,-9-7-12,-3-4-8,-3-4-1,-9-4 0</inkml:trace>
  <inkml:trace contextRef="#ctx0" brushRef="#br0" timeOffset="2533">910 425 19,'0'0'15,"13"-11"-1,-13 11 0,0 0-1,0 0-1,9-9-4,-9 9-1,0 0-2,4 10 0,-4-10-2,4 18 1,-2-6-1,1 6 1,0 0-1,2 4 0,-2-1-1,2 0 0,0-4 0,3-1-1,5-5 0,2-4-1,3-7 0,3-4 0,-1-4 0,0-3 0,1-5 0,-3-3 0,-4 0 0,-3-2 1,-4 2 1,0 4-1,-4 0 1,1 4-1,-3 2 0,-1 9 0,3-10 0,-3 10-1,0 0-1,0 0 1,0 0-1,5 10 1,-5-10-1,6 20 1,-2-5-1,1 3 1,0 2 0,0 1 1,1-1-1,2-1 1,1-1-1,1-5 0,1-3 1,4-7-1,0-5 1,2-9-1,1-6 0,-2-8 0,1-6 0,-2-4 0,-1-3 1,-2 2-1,-3 2 0,-1 5 1,-2 5-1,-2 6 1,-2 7-1,-2 11-1,4-10-1,-4 10-3,0 0-6,5 11-16,-5-11-3,1 15 1,-1-15 1</inkml:trace>
  <inkml:trace contextRef="#ctx0" brushRef="#br0" timeOffset="3545">1433 697 30,'12'5'16,"-12"-5"-1,14-9-2,-5 1 0,0-3-5,4-1-3,0-5-2,4-1-2,-2 1-1,2-2 0,-3 3-1,1 1 1,-2 2 0,-1 3 0,-3 2 0,-9 8 0,16-9 0,-16 9-1,11-4 1,-11 4-1,0 0 1,10 1 0,-10-1 0,0 0 0,0 0 0,0 0 0,0 0 0,10 10 1,-10-10-1,3 12 0,-2-2 1,2 1-1,-2 4 1,1 1-1,-1 2 1,0 0-1,-1 3 1,-1-1-1,0 1 1,-2-3-1,0-1 1,0-3 0,0 0 0,0-4 0,-2-1-1,5-9 0,-7 13 0,7-13 0,-7 9-1,7-9 0,0 0 1,-12 8 0,12-8 0,0 0 1,0 0 1,-10 6-1,10-6 1,0 0-1,0 0-1,0 0 1,0 0-1,0 0 0,17-5 0,-2 2 0,3 0 0,3 0 1,3-1 0,1 2 0,-3-1-1,-5 1-2,-1 2-7,-5 0-14,-11 0-2,0 0 0,6-21 0</inkml:trace>
  <inkml:trace contextRef="#ctx0" brushRef="#br0" timeOffset="4516">1486 70 7,'0'0'18,"0"0"-1,0 0-4,0 0-2,0 0-2,0 0 1,0 0-3,0 0 1,0 0-2,0 0 1,0 0-1,0 0-2,0 0 0,0 0-2,11 17 1,-8-5-1,0 4 0,1 0 0,2 4 1,-2-2-1,2-1 1,-1-3-1,3-3 0,-8-11-1,18 4 1,-6-11-1,3-3-1,-2-6 1,3-1-1,0-3 1,1 0-2,-3 3 2,0 2-1,-3 5 0,0 1 0,-11 9 0,17-7 0,-17 7 0,15 2 1,-15-2-1,14 9 0,-14-9 0,14 14 0,-8-5 0,-1 3 1,-2 1-1,0 2 1,-2 0-1,1 1 1,-1-2-1,0-1 0,0-1-1,-1-12-4,4 15-15,-4-15-10,0 0 0,-2-10 0,-4-3 0</inkml:trace>
  <inkml:trace contextRef="#ctx0" brushRef="#br0" timeOffset="6649">1937 0 20,'0'0'17,"0"0"1,0 0-3,0 0 0,0 0-3,0 0-2,0 0-2,0 0-1,0 0-2,0 0-1,0 0 0,9-1-1,-9 1-2,13 3 2,-4-1-2,-9-2 1,21 7 0,-9-2 0,4 3-1,-1 1 0,3 2 0,1 4 0,3 2 0,1 4 0,1 5 0,-2 4-1,4 5 1,0 4 0,1 3 0,-1 4 0,0 0 0,-1 2 0,-1 0 1,-3-3-1,-1-1 0,-5-4 1,0-3 0,-7-3-1,1-2 0,-6-4 0,-1-3 0,-3-3 1,-2 0-1,-2-2 0,-1-2 0,-1-1 0,0-1 0,-1-1-1,1-2 1,0 1-1,1-1 0,0-2 0,-2 1 1,0-2-1,0 1 1,-1-2-1,3 0 1,6-9 0,-11 12 0,11-12-1,-7 9 1,7-9 0,0 0-1,0 0-1,0 0-1,0 0-1,0 0-6,12 3-25,-12-3 1,14-16-1,-10-5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7:23.3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21 107 10,'0'0'22,"5"-17"-1,1 7-3,-2 1-7,-4 9-2,10-11-4,-10 11-2,13 0 0,-13 0-1,10 20 1,-7 1-1,1 8 1,-4 8 0,1 12 1,-4 0 0,2 6 1,-5-5-1,2 0 1,-1-8-2,3-5 0,2-10-2,3-10 0,1-7-2,-4-10-1,11 6-1,-11-6 1,15-4 1,-15 4 1,8-10 0,-4-1 1,1-4 0,5-6 0,0-4 0,6-10-1,3-5-1,7-6-1,8-2 1,3-1-1,5 5-1,-3 0-1,0 7 0,-7 6 0,-4 8 1,-7 6 0,-10 5-2,-11 12-13,0 0-7,-10-2 2,-8 8 0</inkml:trace>
  <inkml:trace contextRef="#ctx0" brushRef="#br0" timeOffset="511">0 296 50,'15'24'30,"8"-7"-1,9-2-4,-1-6-12,6-2-18,-2 2 2,5 4 1,-3 2 2,-5 4 1,-5 6 3,-6-3 2,-1 10 2,-3-4-1,5 3-2,-6-4-1,-1-3-3,-1-6-3,-4-3-2,2-3-4,-12-12-10,7 9-12,-7-9-3,0 0 2,-14-10 0</inkml:trace>
  <inkml:trace contextRef="#ctx0" brushRef="#br0" timeOffset="1212">710 129 19,'15'13'19,"-15"-13"1,0 0 0,9 7-13,-9-7-4,0 0 0,0 0 1,0 0 1,0 0 1,0 0 0,0 0-1,7 12 0,-7-12-3,0 13 0,-1-1-1,1 4 1,-3 5 0,1 8 1,-3 5 1,-2 7-1,-2 3 2,2 6-1,-4-4 1,3 3-1,0-8-1,3-3 0,2-9-1,5-4 1,7-8-1,9-5-2,8-5 0,7-4-1,7-3 0,5-2-1,4-3 0,3 0 1,-5-1 1,-2 0 0,-9 1 1,-7 1 0,-6 2 2,-7 1-2,-6 0 1,-10 1-1,12 1-1,-12-1-1,0 0-4,0 0-11,0 0-15,9 6-1,-9-6 0,-9-7 0</inkml:trace>
  <inkml:trace contextRef="#ctx0" brushRef="#br0" timeOffset="2274">1408 529 14,'0'0'21,"0"0"1,0 0-7,0 0-5,0 0-1,0 0-1,1 16 0,-1-16-1,4 15-1,-1-6-1,3 4-1,4-2 0,5 2 0,4-8-1,6-4-1,6-7-1,3-7-1,-2-4 0,1-6 0,-6-4 2,-4 2-1,-8-1 2,-6 2 0,-8 1 0,-5 7 1,-4-1-1,0 8 0,-2 0-2,2-1 0,-2 7-1,-2 3-1,-1 6-1,-6 2-1,-1 8 0,-6 0-2,-1 7-2,-9-2-2,5 4-5,-4-10-1,9 3-3,0-10 0,9-4 2,6-11 1,9-4 1,7-8 3,7-6 4,7-5 3,5-3 5,4-3 3,3-1 5,0 2 2,-1 0 3,0 6 2,-6 1 2,-1 10 0,-7-2-1,0 11-4,-8-2-4,2 8-2,-10 3-2,0 0-2,9-4 0,-9 4-2,2 9 0,0 2 0,-2 3 0,0 6 0,1 5 0,-1 7 1,0 1-1,0 2 1,0-1-1,2-1 0,3-4 0,6-7-1,2-6-1,6-13-1,5-2 0,4-10-1,-1-3 1,0-5-1,0-1 2,-5 1 0,-6 2 1,-3 6 1,-13 9 1,12-2 0,-10 11 0,0 9 0,0 2 0,0 8-1,4 1 0,2 4-1,3-1-3,0-9-11,4-4-16,1-10 0,-1-14-2,-1-11 1</inkml:trace>
  <inkml:trace contextRef="#ctx0" brushRef="#br0" timeOffset="3135">1934 0 60,'6'12'31,"2"-1"-2,-8-11 0,11 5-24,-11-5-8,22 3-5,-12-3-8,1 7-10,-2 3-5,-1 4 2,-3 4 1</inkml:trace>
  <inkml:trace contextRef="#ctx0" brushRef="#br0" timeOffset="3305">2026 308 21,'16'18'24,"-5"-17"0,4 4 0,2-3-11,-3 0-10,4 7-1,-3 1-1,0 6 0,-2 5 1,-1 6-1,-3 1 1,-1 5 1,-3-4 0,2-1 1,-4-6 0,4 0 0,-2-11 0,5-5 0,-10-6 1,23-15-1,-7-6-1,2-7-1,2-6 1,2-4-2,-4 0-1,1 1-1,-2 4-2,-3 0-4,0 13-5,-5 2-11,-9 18-6,10-10-1,-10 10 0</inkml:trace>
  <inkml:trace contextRef="#ctx0" brushRef="#br0" timeOffset="3616">2440 373 17,'11'5'21,"7"1"-1,4-5-4,8-4-5,3-2-5,5-5-3,2-2-2,-1-4-1,-2 1 1,-5-4 2,-5 4 0,-9-4 1,-5 5 0,-10-3 0,-3 5-1,-8 1 0,-4 3-1,-4 3 0,-3 5-1,-3 4 0,-5 7 1,-2 6 0,-2 9 1,-4 3 0,3 8 0,-2 1 0,6 4 1,2-4-2,9 0 0,10-7-2,12-7 0,15-8-2,7-12 0,14-5-1,6-10 1,9-5 0,2-6 0,1-2 2,-3-1 0,-6 0 2,-6 6 1,-9 3-1,-5 7 1,-7 5 0,-4 9-2,-6 5 0,-4 9 0,0 5-1,-2 4 0,-1 1-1,-1 3 2,0-2-1,-2-2 1,-1-7-1,1-4 2,-2-5-1,-1-12 0,0 0 0,0 0-1,12-13 1,-4-7-1,2-7 1,4-5-1,3-3 1,3-4-1,3 2 0,2 2-1,-3 5-1,-2 4-3,1 12-4,-8-2-5,4 12-7,-7 3-9,-1 6 1,1 2 0</inkml:trace>
  <inkml:trace contextRef="#ctx0" brushRef="#br0" timeOffset="4257">3502 400 33,'13'9'23,"-13"-9"0,17 10-7,-6-2-9,0-1-3,3 0-2,3-4-1,2 1 0,1-5-1,0-4 0,-1-4 1,0-3 0,-6-7 2,-2 2 0,-8-6 2,-1 2 0,-7 0 1,2 6-1,-5-1 1,-2 8-2,-6 2-1,2 10-1,-3 4 0,1 5-1,-2 7-1,2 3 0,1 5 1,5 5-1,2 2 0,1 4 0,5 1 0,2 2 0,1 3-1,1 0 0,1 2 0,0 0 0,-2-2-1,0-2 1,-3-3-1,-4-7 2,-1-6-1,-4-5 1,-3-7 1,-4-8 0,-3-6-1,-2-5 0,0-7 0,0-1-1,4-5 0,3-6-1,7 0 0,8-3-1,11 3 1,7-10-1,10 1 2,7-9-1,10 1 1,4-8-3,8 0-14,2-4-7,-6-3-2,0 5 2</inkml:trace>
  <inkml:trace contextRef="#ctx0" brushRef="#br0" timeOffset="5078">3844 374 24,'0'0'21,"12"16"2,-2-11-6,3-5-10,8 1-2,3-5-1,3-1 0,4-5-2,3-3-1,-2-2-2,-3-4 0,-4-1 0,-6-2 1,-8-2 1,-3 6 3,-12 0 0,0 7 1,-7-2 1,1 9 0,-8 1 0,2 8-2,-6 4 0,3 9 0,-2 3-1,-1 8 0,-1 4 0,0 5-1,0 0 1,2 3-1,1-4 0,3-2 1,4-6-2,9-5 0,8-7-2,12-10-2,13-6 0,8-13-2,12-1 0,3-11-1,9 1 2,0-5 0,-1 2 3,-6 1 1,-10 6 3,-5 7 2,-12 5 1,-3 12 0,-11 1-1,-3 10 2,-5-2-3,5 7-2,6-3 0,6 2-2,7-3-1,6-6 0,7-2-1,6-6 1,0 0-1,-1-3 2,-5-1 0,-6 1 1,-7 0 0,-4 2 1,-7 1 0,-4 4 0,-5 1-1,1 2 0,0 4-2,-1-4-2,5 9-10,-5-5-17,5-2-2,-2-3-1,3-6 1</inkml:trace>
  <inkml:trace contextRef="#ctx0" brushRef="#br0" timeOffset="5889">5307 217 39,'-12'10'26,"-2"1"-2,-1 0-5,2 6-5,-6 0-4,2 7-2,-3 0-1,3 8-1,-2-2-1,4 6 0,0-2-2,6 2 1,3-4-2,9-1-1,9-5-1,8-7-2,13-5-2,5-9 1,8-5-1,5-10 0,4-5-1,-2-11 1,1-3 1,-4-7 1,-8-1 2,-1-3 2,-8 0 0,-2 5 1,-9-1 0,0 9 0,-6 3 1,-5 8-2,-3 3-1,-8 13 0,0 0-2,0 0 1,0 0 0,-22 17 0,5-2 0,-4 6 2,-5 1 1,2 5 1,-4-2-1,5 5 1,2-3 0,8 4 0,7-1-1,14 3 0,16 2-3,14 4 0,25 4-4,12-2-31,19-2 3,9-9-4,3-14 1</inkml:trace>
  <inkml:trace contextRef="#ctx0" brushRef="#br0" timeOffset="6930">5582 469 10,'0'0'13,"0"0"-2,0 0 1,0 0 1,-9-1 0,9 1-2,0 0 1,0 0-4,0 0-2,0 0-2,0 0-2,0 0 0,0 0 0,-4 11 1,4-11 0,0 0 1,0 0 0,-2 12 1,2-12-1,0 0 1,10 8-2,2-5 0,0-4-2,5 0 0,2-4 0,4-3-1,1-4 0,3-3 0,-3-3 0,1-2 0,-3-2 1,-2-2 0,-4-2 0,-1 3 1,-7 0-1,-2 5 1,-5-2-1,-3 5-1,-4 1 0,-3 7 0,-7 1 0,-5 1-1,-1 5 1,-4 3-1,-7 4 1,-6 3-3,0 13-7,-5 0-19,-3 4-1,0-1-1,-3-3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6:44.7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520 102 2,'-12'2'14,"12"-2"-4,0 0-9,1-12-8,-1 12-1,-2-11 0</inkml:trace>
  <inkml:trace contextRef="#ctx0" brushRef="#br0" timeOffset="100">480 38 8,'-8'-10'8,"8"10"0,-3-9 0,3 9 0,0 0-1,-1-11 0,1 11 1,0 0-1,0 0 0,0 0 0,-1-10 0,1 10 0,0 0-2,0 0 0,0 0-1,0 0-2,0 0 0,0 0-1,0 0-1,0 0 0,3 19-1,-1-6 0,-1 8 1,1 4 0,0 7 0,-2 5 1,0 9 0,-2 6 0,-4 6-1,-1 4 2,-3 1-1,-1 1 1,-4-3 0,2-2 0,-2-4 1,4-3-2,0-9 2,5-4-2,3-7 1,2-4-2,1-6 1,3-6-1,-1-4 0,-2-12 0,6 12-2,-6-12-6,0 0-17,5-9-2,-5-1 0,2-1 0</inkml:trace>
  <inkml:trace contextRef="#ctx0" brushRef="#br0" timeOffset="841">0 579 14,'0'0'19,"9"-9"-1,-9 9-3,0 0-12,9-10-2,-9 10 0,0 0 0,9 6 1,-9-6 0,3 13 2,-1-5 1,0 3-1,3 4 0,1 1-1,3 4 1,-1 2-2,6 3 0,-3 2-1,5 4 0,-2 0 0,3 4-1,-1-2 1,4 3-1,0 0 1,0 1 0,2-4-1,-1-3 2,0-4-1,-2-1 0,0-3 1,-1-5-1,-3-2 1,1-2-1,-2-1 0,1-3 1,-3-3 0,3-2 1,-2-9 0,4-5 0,-3-10 1,4-5-1,-1-9 1,2-6-1,1-5-1,2-3 0,-4-1 0,2 3 0,-2 2 0,-4 6 0,0 5 0,-2 5-1,-3 5 0,-1 7-1,-3 4 1,-5 12-2,5-13 0,-5 13 0,0 0-1,0 0 0,0 0-2,0 0-4,-12 14-17,3-4-4,-5-2-2,-3-1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7:08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0 16,'0'0'11,"0"0"1,0 0-1,0 0-2,0 0-2,0 0-3,0 0 0,0 0-2,0 0 0,0 0 0,0 0-1,0 0-1,0 0 1,0 0 0,0 0 1,-8-9-1,8 9-1,0 0 1,0 0-1,0 0 0,0 0 0,0 0 1,1 10-1,0-1 0,0 6 1,0 6 0,-2 7-1,0 9 1,-2 11 0,1 6 0,-4 9-1,4 5 1,-1 4 0,4 2 0,1-1-1,3-2 1,1-8 0,1-7-1,0-7 1,-2-7-1,0-8 1,-4-8-1,0-6 1,-1-7-1,-2-1 1,2-12-1,-3 11-1,3-11-3,0 0-10,-7-11-7,-1-6 0,-1-1-1</inkml:trace>
  <inkml:trace contextRef="#ctx0" brushRef="#br0" timeOffset="581">0 548 8,'0'0'15,"9"11"-1,-9-11-10,0 0-2,0 0 0,12 11 2,-12-11 1,15 18 1,-4-5 0,1 4 1,3 4 0,2 5 0,3 6-2,4 5-1,2 3-1,0 6-2,5 2 1,0 0-2,1 1 1,-1-4-1,-1-3 1,-5-5-1,-3-3 0,-3-7 1,-4-4-1,-3-7 1,-4-2-1,-8-14 1,11 13 0,-11-13-1,0 0 1,13 8 0,-13-8-1,11 1 1,-2 0 0,1-2 0,2-5 0,3 0 1,1-6 1,4-7-1,2-7 0,2-8 0,4-7 0,3-10-1,2 1 0,0-5 0,3 1-1,-8 3 2,4 7-1,-4 6 1,-3 9 0,-6 7 0,-2 7-1,-6 4 1,-2 3-1,-9 8 0,11-6 0,-11 6-1,0 0 1,0 0 0,0 0 0,0 0-1,0 0 0,0 0 0,-4-10-2,4 10-4,0 0-9,-11-2-13,11 2-1,-20-5 1,4-1-1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8:37.1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43 266 2,'2'-11'5,"-2"11"1,0-11 4,0 11 1,0 0 2,-6-11 0,6 11 1,0 0-2,0 0-4,-2-10-2,2 10-4,0 0-1,0 0-1,9 2-1,-9-2 0,12 4 0,-12-4 1,14 8-1,-14-8 2,14 16 0,-9-3 0,-1 6 0,-1 5 0,-3 6 0,0 6 1,-2 9-1,0 5 0,-2 6 0,0 7 0,-3 6 0,2 8 0,-1 4 1,1 6 0,-2 3 0,1 1 0,0 3-1,1-1 1,-1-3 0,2-4-1,-1-5 0,-2-5 0,3-5 0,1-5 0,-2-5 0,2-8-1,2-6 1,0-7-1,3-6 0,1-6 0,0-6 0,1-5-1,0-6 1,-4-11-1,9 11-1,-9-11-1,0 0-6,9-2-10,-5-7-8,-4 9 1,14-20 0</inkml:trace>
  <inkml:trace contextRef="#ctx0" brushRef="#br0" timeOffset="670">109 2076 26,'15'0'23,"6"3"1,-2-3-2,6-2-14,6 1-3,9-2-2,7 2-1,6-3 0,11 2 0,7 0 1,8 3 0,10-1 0,12 3 1,5-3 0,8 0-1,5-1-1,5-1 0,4-3 0,-3-2-2,-3-2 0,-9-1-1,-10 3 0,-10 0-1,-12 3-1,-10 0 0,-11 6-3,-14-2-3,-2 6-6,-9-1-8,-6-2-3,2 3 1,-8-6-1</inkml:trace>
  <inkml:trace contextRef="#ctx0" brushRef="#br0" timeOffset="1131">2461 1999 20,'0'0'23,"-2"-9"0,7 0-1,4-4-11,-3-6-7,3-5-1,2-8-1,-1-7 0,1-7 0,0-7 0,-4-7 0,-3-6 0,-2-6-1,-2-6 0,-2-2 0,-2-3-1,0-2 0,0-1 0,0-1 0,1 3 0,2 1 0,1 2 1,2 2-1,0 3 1,-2 6-1,-1 5 0,0 6-1,-1 5 0,0 4 1,-1 5-2,1 4 0,1 2 1,2 5 0,-1 5 0,1 3 1,-2 4 0,0 2 1,1 7 0,-3 0 1,3 13-1,-7-14 1,7 14-2,0 0 1,-8-11-2,8 11 0,-9-3 0,9 3 0,-20-2-1,6 0 1,-10 0 0,-5-1 0,-9-1 0,-10 2 1,-8-1 0,-9 0 0,-4 0 1,-9 0 0,-4 2 0,-4-1 0,-1 2 0,-3-1 1,-1 0 0,-7 1-1,-8 2 1,-3-1 0,-7 2 1,-4 0 0,-1 2 1,-3-2 0,6 3 0,7-3-1,13 1 1,10-1-2,15-1 1,12 0-2,13 0 0,13-1-1,10 0-1,10 0 0,4 0 0,11-1-1,0 0-2,10 10-7,3-4-16,5-1-3,5-3 1,3-8 0</inkml:trace>
  <inkml:trace contextRef="#ctx0" brushRef="#br0" timeOffset="43923">2772 1477 6,'17'14'8,"-17"-14"-1,17 13-2,-17-13-2,13 11-2,-13-11 2,10 9-1,-10-9 2,0 0 0,0 0 0,4 10 0,-4-10 2,0 0-1,0 0 0,0 0-1,6 9 1,-6-9 1,0 0 0,0 0-1,0 0 0,0 0 0,11 9-1,-11-9 1,0 0-1,3-14 0,-3 14 1,-2-26-1,4 7 0,-2-10 0,2-4-1,0-9-1,2-4 0,1-8-2,6-2 1,-2-2 0,1-1-1,-1-3 1,2 3 0,-2 1 0,-2 4 0,-2-2 1,0 2-1,-3 3 0,-1 5 0,-1 4-1,0 5 0,0 4 0,1 4-1,2 8 1,1 3-1,0 4 1,1 0 0,0 4 0,1 0-1,-6 10-1,9-14-3,-9 14-5,0 0-5,10-6-14,-10 6 0,0 0 0,0 0 0</inkml:trace>
  <inkml:trace contextRef="#ctx0" brushRef="#br0" timeOffset="44634">2569 656 38,'2'13'21,"-2"-13"-3,3 10 0,-3-10-20,0 0-3,10 4 2,-10-4 0,0 0 4,12-1 4,-12 1 2,8-15 1,0 0 1,1-6-3,4-2-1,2-7-1,3-3 0,1-5 0,5 0-1,1-2 1,1 4-1,-2-1 0,3 3-1,-3 2 1,1 5-1,-4 3 1,-2 5-2,-5 2 1,-3 6-1,-3 2 0,-8 9 0,10-9 0,-10 9 0,0 0-1,0 0 0,0 0 0,0 0 0,9 15 0,-5-6 0,2 4 0,3 2 0,-1 4 0,2 4 0,2 2 0,1 4 1,0 2-1,3 0 1,1 1-1,-2 0 0,1-1 2,-1-2-1,0-1-1,-2-2 0,0-2 1,-2 0-1,-1-5 1,1 1-1,-1-3 1,-1-3-1,-1-3 0,-1-1 1,-7-10 1,10 10-1,-10-10 1,0 0 0,0 0 1,0 0-1,0 0 0,0 0 0,0 0-1,0 0 0,0 0-1,0 0-1,13 12-5,-13-12-21,9 8-7,-9-8 0,-1-15-1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9:13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 5,'0'0'12,"0"0"-4,0 0-5,0 0-3,0 0 0,0 0 2,0 0 2,0 0 2,0 0 1,0 0 0,0 0 0,0 0-1,0 0-1,0 0-1,0 0-2,0 0 1,0 0 1,0 0-1,0 0 1,0 0-1,0 0 1,0 0 0,0 0-1,0 0-1,0 0-1,0 0 0,10-8-1,-10 8 0,0 0 1,0 0-2,0 0 1,0 0 0,0 0 0,0 0 1,0 0-1,0 0 1,0 0-1,0 0 1,0 0-1,0 0 1,0 0-1,0 0 1,0 0 0,0 0 0,0 0 1,0 0-1,0 0 2,0 0-1,0 0 0,9-2 0,-9 2 0,9-2-1,-9 2 0,19-3 0,-7 2 0,4-2 0,3 0-1,1-1 1,4 3 0,2-2-1,2 2 1,0-2 0,2 2-1,0 1 0,3 1 0,1-1 1,1 1-1,3-1 0,-2 1 0,4 1 0,2 1 1,0 0-1,1-1 0,0 3 1,1-2-1,0 3 1,1 0 0,-1-1-1,-1 2 0,-1-1 1,2 2-1,0-1 2,2 3-2,-2-5 1,3 1 0,0-1 1,2 2-1,1-3 1,1 1-1,2-1 0,1 1 0,2 1 0,3 2-1,2-1 0,6 1 1,3 1-1,3 0 0,3 0 0,2 0 1,-1-2 0,3-1-1,-4 0 1,0-2-1,-6-1 1,-2 1-1,-1-1 1,-1 2-1,-2 1 0,0 1 1,1 2-1,-4 0 0,-2 0 0,-3 1 1,-7-2-1,-8-2 1,-7-2 1,-7-1-1,-9 0 0,-4-2 1,-14-1-1,12-1 0,-12 1 0,0 0-1,0 0 0,0 0 0,0 0 0,0 0-1,0 0 0,0 0 0,0 0-1,0 0-6,0 0-15,-10-10-7,-11-6-3,-9-10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8:41.6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28 2,'0'0'14,"0"0"0,3-9-8,-3 9-4,0 0 2,1-10 2,-1 10 2,0 0 1,1-11 0,-1 11 3,0 0-2,0 0 0,0 0-3,0 0-2,0 0-2,0 0-1,0 0-1,0 0 0,0 0-1,0 0 1,0 0-2,0 0 1,0 0 1,0 12-1,2-2 0,-4 6-1,2 4 2,-4 8 0,-1 3 2,-2 7-2,-2-2 2,3 0-1,0-2 0,3-5 0,4-8 0,6-7-1,7-11 0,8-10-1,5-7 0,3-7 0,2-5-1,1-5 1,0 0 0,-4 1 0,-4 3 0,-6 7 1,-5 2 1,-3 6-1,-11 12 1,13-12 0,-13 12-1,0 0 0,13 12 0,-7 2 0,-1 3-1,0 4 1,0 3 0,1 2 0,-2-1 0,4-1 0,-1-5 1,7-6-1,6-9 0,9-8 0,5-10 0,5-6-1,5-6 0,-2-2 1,-2-2-1,-4 3 0,-7 5 1,-8 5-1,-9 6 2,-12 11-1,12-1-1,-10 11 1,-3 6-1,1 5 1,1 6-1,1 2 0,4 4-2,2-3-3,8 4-10,0-11-15,4-5-1,0-11-1,1-10 1</inkml:trace>
  <inkml:trace contextRef="#ctx0" brushRef="#br0" timeOffset="871">959 56 38,'0'0'23,"0"0"2,8-9-4,-8 9-16,0 0-2,12-10 0,-12 10 0,18 0 0,-5 2 0,2 1 0,2 2-1,2 2 0,1 3-2,0 3 0,-2 3 0,-1 2 0,-4 2 0,-2 2 0,-4 1 0,-3 0 0,-2 1 1,-5-2 0,-1 0 1,-4-5-1,-3-2 1,-4-5-1,-1-3 0,-4-6-1,1-6-1,1-3-1,-2-5-2,9 1-1,-2-5-2,11 2 1,-1-2 0,9 2 0,5-2 0,7 3-1,4-3 0,6 3-1,4-3 2,1 2-1,1-2 1,1 1 1,-3 1 1,-4 1 3,-3 2 1,-7 2 1,-3 1 2,-3 4 0,-3 1 1,-9 4-2,13 1 1,-13-1 1,14 10-1,-4-4 2,2 3 1,0-1 1,6 4 0,-2-2 1,3 7-1,-2-3 1,3 5-1,-5-1-1,4 4-1,-4 0-2,0 2 0,0-3-2,-2-2 1,1-1-3,-5-7-4,3 2-4,-12-13-7,0 0-11,0 0-2,0 0 1,-14 2 1</inkml:trace>
  <inkml:trace contextRef="#ctx0" brushRef="#br0" timeOffset="1552">1339 301 43,'0'0'27,"0"0"0,7-14 0,11 1-19,7-9-4,10-1-2,6-7 1,10 0 0,3-2-1,0 1 1,-4 4-1,-7 4-1,-9 8-5,-13-1-14,-11 6-11,-10 10-1,-8-13 1</inkml:trace>
  <inkml:trace contextRef="#ctx0" brushRef="#br0" timeOffset="2414">1824 194 6,'0'0'7,"0"0"1,0 0 1,10-7-1,-1 3 1,3-1-1,3-3 0,5 1 0,2-2-2,5 2-2,0-3 0,1 3-2,-3-1 0,-1 2 0,-4 2-1,-2 2 1,-7 1-1,-11 1 0,14 6 1,-14-6 0,6 12-1,-6-12 0,0 19 1,1-9-1,-1 2 0,0 2 0,1 2 0,0 5 0,0 5 0,-1 5 0,-3 7 1,0 4 0,-5 4 1,2 3 0,-4-4 1,1 0-1,0-6 0,1-7-1,1-5-2,2-8-4,5-4-9,0-15-13,0 0-1,0 0 0,-3-18 0</inkml:trace>
  <inkml:trace contextRef="#ctx0" brushRef="#br0" timeOffset="2944">1930 549 20,'0'0'21,"0"0"0,0 0-5,9-1-6,-9 1-4,0 0-1,5 12 0,-5-12 0,10 14 0,-4-3 1,0 1-2,1 2 0,1 2 0,1 4-2,-1-1-1,2 3 0,0 0-1,1-1 0,-2-4 0,2 0 0,-2-6 1,1-1 0,-1-7 2,1-5-1,0-8 1,2-4-1,-1-7 0,1-4 1,-1-4-2,1-4-1,2 0 0,-1 1 0,-1 2 0,-1 3-1,0 5 1,-1 2 0,-2 6-1,0 2 1,-8 12-2,8-13 0,-8 13-1,0 0-2,0 0-8,0 0-14,0 0-2,-12 3 1,2-4 1</inkml:trace>
  <inkml:trace contextRef="#ctx0" brushRef="#br0" timeOffset="3595">1893 511 18,'-17'-7'12,"17"7"1,-17-5 1,17 5-1,-15-4-2,6 0 0,9 4-4,-18-8-1,18 8-2,-16-11-1,16 11 1,-12-9 0,12 9 1,0 0-1,-9-6 0,9 6-1,0 0 0,0 0-1,0 0-1,0 0 0,0 0 0,0 0-1,0 0 0,0 0 0,0 0 0,6 13 0,-6-13 0,11 19 0,-4-6 0,3 4 0,1 3 1,1 3-1,2 0 0,0 3 0,3 1 1,-2-1-1,2-1 0,-2-3 0,0-2 0,0-4 0,-3-2 0,-1-6 0,-11-8 0,15 11 0,-15-11 1,0 0 0,11 0 0,-11 0 1,3-15-1,-1 2-1,3-5 2,1-3-2,4-3 0,2-3 0,3-1 0,5-1-1,-1 2 1,2 2 0,-2 5 0,-4 2 1,0 3 0,-5 4 0,-10 11 0,12-11 0,-12 11-1,0 0 0,0 0-1,0 0-1,0 0-1,-2 14-1,2-14-2,-3 16-4,-5-6-13,2-1-6,-3 0 1,-5-5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8:35:06.0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161 315 8,'0'0'8,"-4"9"-1,4-9 1,-3 20 2,0-4 0,0 7-1,-4 6-1,-6 7-1,-1 8 0,-5 0-1,-2 5-3,0-1-4,-1-5-6,4-7-7,10-5-2,3-14 0,5-17-1</inkml:trace>
  <inkml:trace contextRef="#ctx0" brushRef="#br0" timeOffset="281">529 486 3,'8'15'11,"-2"10"1,-8 6 0,-2 6-2,-5 7 1,0 0 0,3 2-2,0-4 0,7-1-2,7-14 0,13-8-1,11-16-2,12-9-2,8-14-1,7-7 0,2-10 0,-1-7 1,-4-6 0,-7 0 1,-13 1 1,-9 3 0,-13 3 1,-8 5-1,-12 5 0,-8 8-1,-11 5-1,-8 8-1,-5 8-1,-6 9-1,-8 11-2,-5 7-3,3 14-9,-4 2-7,6 8-2,1-2 1,5 2 0</inkml:trace>
  <inkml:trace contextRef="#ctx0" brushRef="#br0" timeOffset="2193">1514 0 5,'0'0'11,"0"0"0,0 0 1,0 0-5,0 0-1,0 0 0,0 0-3,0 0 0,0 0 0,0 0-1,0 0-1,-4 13 1,-1-3 0,0 7 0,-3 3 1,-4 8 0,-3 4 2,-2 4-1,-1 0-1,5-2-3,1-4-6,5-4-9,7-10 0,9-10-2,4-13-1</inkml:trace>
  <inkml:trace contextRef="#ctx0" brushRef="#br0" timeOffset="2484">1634 93 14,'-3'16'11,"-1"5"-1,-5 0 0,-1 3-7,-3 3 0,1-1 0,1-1 0,0-4 0,3-1 0,4-7 1,4-13 1,10 8-1,3-11-1,1-5 0,3 0 2,-3-5-1,2-2 0,-5 1 0,1 0 0,-2 3-1,-3 1 1,-7 10-2,10-15 1,-10 15-2,0 0 0,8-13 0,-8 13 0,0 0-1,0 0 0,-9-11 1,9 11-1,0 0 0,0 0 1,-9-5-1,9 5 0,0 0-1,0 0 0,0 0-1,0 0-1,0 0-1,0 0 0,0 0 1,0 0-1,9 10 2,-9-10 0,0 0 1,0 0 0,0 0 1,0 0 0,0 0 0,0 0 0,0 0-1,0 0 1,0 0-1,0 0 1,0 0 0,0 0 0,0 0 0,0 0 0,0 0 1,0 0-1,0 0 0,-9 1 0,9-1-1,0 0-1,0 0 0,0 0 0,11-1-1,-11 1 2,0 0-1,0 0 0,13-9 2,-13 9-1,0 0 1,11-12-1,-11 12 0,9-12 0,-9 12 0,11-10-1,-11 10 1,8-13 0,-8 13 1,10-17-1,-10 17-1,7-19 0,-5 10 0,0-1 0,0 0 0,-2 1 1,0 9-1,-10-16 1,10 16 2,-16-14-1,2 10 1,-2 0-1,-3 3 0,0 2 0,-1 2 0,1 1 0,1 3 1,0 3 0,2 0 1,0 2 1,4 1 0,-2 2 0,5 4 0,-1 2 0,3 3-1,5 4-1,1 2 0,4 0-1,4 0 0,2-1 0,2-4 0,4-1 0,0-7 1,2-5 0,0-6 1,3-5 1,3-7-2,2-4 1,1-8-1,0-3 0,0-4 0,-1-3 0,0-2 0,-4 1-1,-7 0-1,-6 2-1,-3 2-5,-6 3-3,-7 2-5,-2 8-2,-7 3 2,-3 4-2</inkml:trace>
  <inkml:trace contextRef="#ctx0" brushRef="#br0" timeOffset="4176">1682 833 12,'0'0'12,"0"0"1,19 3-1,-5-2-4,4 0-2,7 0 0,4 3-1,8-3-2,4 0-2,7-2-3,1-4-8,5 2-5,-3-6 1,1-1-1</inkml:trace>
  <inkml:trace contextRef="#ctx0" brushRef="#br0" timeOffset="4517">2520 298 4,'13'-6'11,"-13"6"-1,12-1 0,-12 1-3,0 0 0,12 4-1,-12-4 0,7 9-1,-7 1 1,0 6 0,-5 9 2,1 11-2,-6 12 0,-3 10 0,-4 10-1,-2 8-2,-1 0 0,3-1-2,1-8-4,5-10-10,7-16-6,8-16 0,9-21-1,9-18 1</inkml:trace>
  <inkml:trace contextRef="#ctx0" brushRef="#br0" timeOffset="4827">2951 508 31,'1'12'12,"-1"-12"-3,-3 14 0,3-14-8,-15 22-2,1 0 1,-5 7 4,-1 10 2,-7 5 3,3 11 3,-1-2-1,9 2 0,2-7-4,12-6-3,9-13-2,13-14-3,15-15-5,8-17-1,7-10-1,3-12 1,6-10 1,-3-10 1,-1-3 4,-8 0 3,-13-1 5,-5 7 2,-12 3 1,-6 11 0,-13 2-1,-7 14-2,-13 7-3,-6 10-2,-6 8-1,-6 9-2,-4 6-1,-3 5-2,0 11-4,-3-1-5,7 8-8,4 1-2,7 3 1,5-3 1</inkml:trace>
  <inkml:trace contextRef="#ctx0" brushRef="#br0" timeOffset="5458">3690 30 12,'0'25'9,"0"6"0,-3 3-3,0 6-6,-1 2-1,-2 0-1,0 2-5,-4-7-2,5-5 1,-2-12-1</inkml:trace>
  <inkml:trace contextRef="#ctx0" brushRef="#br0" timeOffset="5768">3886 166 42,'0'0'16,"0"0"0,0 0 0,0-15-12,6 6-3,5-1 0,5-4 0,6 0 0,4-1 1,8 2 0,1 0 0,5 4 1,-2 1 0,2 4-1,-6 3 1,-3 4 1,-8 3-1,-3 5 0,-9 3 0,-4 5 1,-9 3-1,-6 4 0,-9 0 1,-7 4-1,-8-2 0,-4 2 0,-7-3 0,2-1 0,-1-5-1,5 0 0,6-5-1,7-4-1,9-2 1,11 0-1,13-4 1,14 0-1,11 0 0,11 1 0,10 3-1,5-4-2,9 5-6,-4-9-9,0 6-7,-11-9 0,-9-2 0,-14-7 0</inkml:trace>
  <inkml:trace contextRef="#ctx0" brushRef="#br0" timeOffset="6900">1725 112 28,'0'0'13,"0"0"0,-12-8-3,12 8-6,0 0-1,-9-2-1,9 2 0,0 0-1,-16 5 0,16-5 1,-15 13 0,5-1-1,-4 4 2,2 6-1,-4 2 0,3 2 0,2 1 1,3 0-1,4 0 1,7-1-1,7-6-1,6-5-1,7-2-2,4-7 1,3-4 0,0-5 1,2-6 1,-2-5 1,-6-5 1,0-4 1,-7-6 0,-2 2 1,-5-2-2,-3 1 0,-5 0-2,-2 2 0,-5 3-2,-5 6 0,-4 3 0,-6 4 0,-8 6 0,-5 6-1,-3 8-7,-10 7-10,-5 8-2,-9 4 2,-4 1-1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9:24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509-2 14,'0'0'12,"0"0"0,0 0-8,2-9-6,-2 9 2,0 0 1,0 0 2,0 0 3,0 0 3,0 0 1,0 0-1,8 11 1,-8-11-3,2 21-1,-2-4 0,2 5-2,-1 3 0,2 8 0,-5 6-1,3 12 0,-4 5 1,1 10 1,-4 5-1,0 9 0,-3 1 1,1 1-1,-3-7 0,4-4-1,2-6 0,2-8-1,1-11 0,3-10-1,-1-10 0,1-6-1,3-5 1,-1-6-2,-3-9-1,0 0-8,-5-18-16,2-3-4,-3-7-1,2-9 0</inkml:trace>
  <inkml:trace contextRef="#ctx0" brushRef="#br0" timeOffset="541">-9 692 45,'-1'11'22,"1"-11"0,0 0-2,10 9-17,-10-9-5,12 2 1,-12-2 0,9 8 2,-9-8 1,12 16 3,-12-16 0,7 22-1,-3-7-1,6 5-1,-2 1 0,5 5 0,1 4 0,6 5 1,-1 4 0,6 4-1,-3 2 1,4 5-1,-1-2 1,0 1 0,-4-5-1,1 2 0,-1-3-1,0-3 1,0-4-1,-4-6-1,1-3 1,0-4-1,-2-5 0,-2-5 1,-3-7 0,2-8 1,-2-10 0,3-10-1,-2-13 1,2-11-1,1-8 0,-1-6 1,5-5-2,1-1 0,-1 2 1,3 6-1,-1 7 0,0 6-1,-2 5 1,1 6 0,-4 3 0,-3 5 0,-4 4 1,-4 4-1,-1 5 0,-3 3 0,-1 10-1,1-13 0,-1 13-4,0 0-2,0 0-4,-8 16-18,-2-5-1,-8-2-3,-10 0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29:06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447 179 9,'0'0'8,"0"0"-3,0 0-1,0 0-2,0 0-1,0 0-1,0 0 0,0 0-1,0 12 1,0-12 1,2 11 0,-2-11 0,-2 17 0,-1-8 0,1 5 0,-3 0 0,1 4 1,-2 3-1,-4 7 0,0 3 0,1 5 1,1 3-1,-3 3 1,-2 3 0,0 5 0,-3 4 0,1-2 0,0 1 0,2 2 1,0 0 0,3-2 0,3 2 0,1-3 1,3 1 1,-2 0-2,-1 1 1,-3 1 1,-2 5-3,-6 1 1,-3 3-2,-4 3 0,-1 1 0,0-1 0,-1 0-1,3-7 0,4-4 1,2-4 0,7-8-1,2-3 1,3-3 0,1-4 0,4 1-1,0-2 1,-1 0-1,1 2 0,0 0 0,0 0 1,0-3-1,3-3 0,-1-2 0,2-5 0,1-3 0,-1-3 0,1-6 0,-5-10 0,8 13 0,-8-13 0,0 0 0,8 12 0,-8-12-1,0 0 1,0 0 0,0 0 0,0 0 0,0 0 1,0 0-1,7 10 1,-7-10-1,0 0 0,0 0 0,0 0 1,0 0-1,0 0 0,0 0 1,0 0 0,0 0-1,0 0 1,12-3 0,-12 3 0,14-2-1,-2 1 1,0-2-1,5 2 1,-2-1-1,5 1 0,1 0 0,4 0 0,4 0 0,1-2 1,5 2-1,4-3 0,5 0 0,4-2 0,0 2 0,3 0 0,-1 0 0,6 2 0,3 0 0,2 1 0,3 1 0,6-2 0,4 0 0,2 0 0,6-3 0,2 1 0,1-1 0,3 0 0,-1-1 0,2 3 0,0 0 0,1 0 0,0 3 1,4 0-1,1 2 0,3 0 0,3 0 1,2 1-1,4-1 0,3 2 0,2-2 0,-3 0 0,1 0 0,-4-1 0,0 0 1,1 0-1,-2-1 0,-2-1 0,0 0 0,-1-1 0,2 0 1,0 0-1,1 1 0,-4-1 0,-2 3 1,-2 0-1,-3 2 1,-3-2-1,-4 4 1,-1-2-1,-2 2 1,-1-1-1,-1 0 0,2-1 0,-3 3 1,0 0-1,-1-1 0,-2 2 0,-2 0 0,1 1 0,1-1 0,-2 1 0,3-4 0,-1 1 0,-1-1 0,-5-1-1,-2-3 1,-4-1 0,-6-2 0,-5-2-1,4 1 0,-9-3-1,3 1 0,-9-4 1,-2 2 0,-42 8 0,78-16 0,-78 16 1,57-14 1,-57 14 0,0 0 0,52-14-1,-52 14 0,0 0 1,0 0-1,42-15 0,-42 15 1,0 0-1,0 0 0,0 0 1,0 0-1,0 0 0,0 0 1,44-18-1,-44 18 0,0 0 0,0 0 0,0 0 1,0 0-1,0 0 0,0 0 1,33-46-1,-33 46 1,0 0-1,0 0 0,0-45 1,0 45-1,0 0-1,-5-49 1,5 49-1,-2-49 1,2 49-1,-13-62 1,13 62-1,-15-73 0,15 73 1,-12-84-1,6 39 1,-2-1-1,3 0 1,1-3 0,6 0 0,-12-1 0,4 2 0,1-2 0,0 2-1,1 3-1,-5-2 0,6 1 0,2 2-1,2-1 1,6 2 0,-5 1 0,-2 42 1,13-80 1,-13 80 1,15-75 1,-15 75-1,10-68 1,-10 68-1,4-62 0,-4 62 0,-10-56-1,10 56 0,0-47 0,0 47-1,0-42 0,0 42 0,0 0 0,-6-54 1,6 54-1,0 0 1,-13-44 0,13 44 0,0 0 1,0 0-1,-17-47 0,17 47 0,0 0 0,0 0 0,0 0 0,-22-42 0,22 42 0,0 0 0,0 0 0,0 0 1,-40-35-2,40 35 1,-21-18-1,6 9 1,-4-1-1,-4 0 0,-8-1 0,-7 3 0,1-1 1,-5 0 0,-9 1 0,-7 0 0,-4 2 1,-5 0-1,-7 1-1,-1-1 1,-9 3 0,-3-2 0,-6 3 0,3-3-1,-7-1 1,2 0 0,-3-3 0,0 0 0,-2-5 0,0 0 1,1-5-1,-1 2 0,2 0 1,0 0-1,-1 1 1,0 1-1,4 4 1,1 1-1,1 0 1,0 1-1,0-1 0,-2 1 1,-1 0-1,-1-3 1,-1-3-1,0 1 1,0 0 0,-1 2-2,0-1 2,2 1-1,4 0 0,0 3-1,1 5 1,1-3 0,0 4 0,2 0 0,1 4 1,5 5 0,2-1-1,2 3 1,4 2-1,2 1 2,3 0-2,0 1 1,1-3-1,-4-4 0,0 3 1,0-6-1,2 0 1,-1-1 0,3 0-1,3-1 1,6 1 0,6 0-1,6-1 1,5 0 0,6 0 1,6-1 1,6 2-1,5-2 0,8 0 1,3-1-1,9 2-1,0 0 0,-10 1 0,10-1-1,0 0 0,0 0 0,0 0 0,0 0 0,0 0 1,0 0-1,0 0 1,0 0-1,0 0 0,0 0-1,0 0 0,0 0-1,0 0-1,0 0-2,0 0-2,1 19-9,-6-4-9,-6 0-1,-3 0 0,-11-7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4.8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341 48 13,'11'-11'13,"0"2"0,-3-1-1,1 5-1,-9 5-1,9-9-1,-9 9 0,0 0-2,0 0 0,-14-7-2,-1 8-1,-2 2-1,-5 1-1,0 2-1,-5 3-1,0 2 1,1 0-1,4 3 0,2-2 0,3 0-1,4 1 1,3-1-1,4-1 1,5 1-1,4 0 0,5-2 1,7 4 0,2 0 0,6 1-1,2 2 1,4 4 0,0-1 0,-1 3-1,-2 1 1,-5-1 0,-3 2 0,-4 0-1,-2-2 1,-7-2 0,-4 1 0,-2 1 1,-5-1-1,-4-1 2,-7 1-1,-4-2 1,-4 0 0,-6 0 2,-1-3-2,-5-4 0,1-1 1,-3-5-1,3 0-1,3-4 0,5-1-1,5-1-1,5-3-2,18 2-5,-12-9-7,22 3-11,9-3 0,8-3-1,8 0 1</inkml:trace>
  <inkml:trace contextRef="#ctx0" brushRef="#br0" timeOffset="631">651 566 13,'0'0'19,"-10"7"-2,10-7-6,13-8-2,3-5-3,8-2 0,5-4-2,5-4 0,2-3-1,3-2 1,-4 0-1,-3 7 1,-8 2 1,-5 7 0,-12 2-1,-7 10-1,11-6 0,-11 6-1,-2 15 0,3-3-2,-2 6 0,2 3-1,4 6 1,-4 4-1,2 2 0,-1-1 0,3 0 1,-6-1-2,-1-1 1,-2-7-1,-1-3 0,0-4 0,-2-3 0,-1-3 0,8-10 0,-17 14 1,17-14 1,-11 7 0,11-7 1,-10 6 0,10-6 1,0 0-1,0 0 0,0 0 0,0 0 0,0 0-1,0 0 1,19-6-1,-2 2 0,6-1 1,6 0-1,4-2-3,8 2-9,1 2-12,1-2 0,-2 3 0,-9-4-1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6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16 40,'0'0'25,"2"13"2,-2-13-3,0 0-21,0 0-8,14-7-12,-1 2-8,0-4 1,9 1-1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6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0-6 22,'20'4'22,"-10"-3"1,-10-1-4,14-5-12,-14 5-3,0 0-2,13 7-11,-13-7-13,13 4 1,2-4-2,0-2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6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13,'25'9'20,"-9"-4"-4,-2 2-9,0-2-6,-14-5-11,18 8-6,-18-8-3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6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15,'24'5'13,"-4"-2"0,-5-2 1,-5 1-2,-10-2-1,11-1-2,-11 1-9,12-5-12,-3-2-9,9 0 0,-2-3-2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27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0 14,'0'0'14,"-14"5"1,-11 0 0,-7 2-2,-5 4-3,-9-1 0,-2 4-3,-7 0 0,-1 2-1,-2 0-1,4 0-1,2 1-2,7-3-1,2 2-1,9-3 0,7 3-2,8-2 0,11 1-1,8 0 1,10 3-1,8-1 1,10 5 0,6 0 0,8 0 0,2 2 0,5 3 0,-3-2 0,-2 0 1,-4-2-1,-4-1 1,-8-1-1,-8-4 2,-6 0 1,-10-4 1,-6 1 1,-11-3 1,-5 3 1,-14-4 0,-4 2 1,-9 0-1,-2 0-1,-3-1-1,2-2-2,1-1-4,3-3-8,5 1-15,8 0-1,3-7 0,10-2 0</inkml:trace>
  <inkml:trace contextRef="#ctx0" brushRef="#br0" timeOffset="931">816 384 6,'0'0'18,"8"24"0,-6-4-10,0 6-2,3 7-1,-3 6 3,0 4-2,0 2-1,1-1 0,0-2-1,2-3 0,0-8-1,2-5 0,0-9 0,1-8-1,-8-9 0,17-4 0,-11-13 1,1-5-2,-1-8 1,3-2-1,0-5-1,3-1 0,2 1 0,1 1 1,3 0-2,2 5 2,0 5-1,1 2 0,-1 6 0,-4 2 0,-1 4-1,-4 1-5,0 7-10,-11 4-9,10-5 1,-10 5-1</inkml:trace>
  <inkml:trace contextRef="#ctx0" brushRef="#br0" timeOffset="1322">953 592 11,'1'9'21,"7"2"2,-8-11-1,21 17-9,-3-6-9,2 2 1,5 0 0,-1 1 1,3 2-1,-1-2-1,3 4 1,-4-4-2,2 1 1,-1-1-1,1 0-2,-1-1-1,-2-5-4,-2 4-10,-5-5-11,-6 0-3,-11-7 0,0 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48.7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4 15,'0'0'13,"0"0"-1,6-9-1,-6 9-1,0 0-2,-21 1-2,4 4-1,-8 2 0,-6 5-2,-5 1-1,-2 3 1,0 2-1,-2 0 0,7 1-1,3 0 0,9-2-1,4-2 0,7-1 0,9 0 0,11 1-1,8-1 1,9 4 0,11 3 0,1 2 0,7 3 0,-3 4 0,-1 2 0,-8 1 0,-7 2 0,-7-3 1,-9 0 0,-8-1 2,-5-2 1,-8-3 1,-5 1 0,-7-4 0,-1 3 1,-6-7 0,1 1-1,-2-4-1,3-3 0,0-8-1,3-1-1,-2-9-1,0-5 1,3-2-2,0-5-3,7 1-3,1-8-9,14 3-14,10-3 0,14-1 0,12 0 0</inkml:trace>
  <inkml:trace contextRef="#ctx0" brushRef="#br0" timeOffset="821">731 604 3,'0'0'11,"0"0"-3,0 0 0,0 0 0,0 0 0,10-5 1,-10 5-1,0 0-2,0 0-1,6-11 0,-6 11-1,0 0 1,4-10-2,-4 10-1,0 0-1,0 0 0,0 0-1,3-11 1,-3 11-3,0 0-7,0 0-13,8-10 1,-8 10 0,8-13 0</inkml:trace>
  <inkml:trace contextRef="#ctx0" brushRef="#br0" timeOffset="1172">636 722 22,'0'0'15,"11"3"-1,-2-10-2,7-5-2,-1-5-2,7-4-1,2-5-3,5-1-1,-2-1 0,4 1 0,-6 1 0,-2 6 0,-6 2 0,-2 7-1,-6 3 1,-9 8-1,13-9-1,-13 9 1,0 0-1,0 0 0,3 14 0,0-2 0,0 6 0,2 6 0,-1 5 0,4 4 0,1 4-1,3 0 0,6 1-2,4-8-9,10-8-14,7-9-1,2-14 0,1-8 0</inkml:trace>
  <inkml:trace contextRef="#ctx0" brushRef="#br0" timeOffset="1542">1065 104 40,'-14'-2'27,"14"2"0,-13 4 0,13-4-16,0 0-9,0 0-2,5 13-1,-5-13-5,11 11-14,-11-11-6,0 0-1,0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52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371 25 19,'0'0'13,"0"0"-1,0 0-2,0 0-2,-10-3-1,10 3-3,-15 0-1,4 0-2,-4 4 1,-4 2-1,-3 1 0,-3 4 0,0 3 0,-5 1 1,2 3 0,-1 5-1,-2 0 0,4 1 1,1 2 0,5-2 0,5 0-1,3-2 1,6 0-1,6-5 1,12-3 0,9-4-2,11-3-2,17-5-9,9-3-11,6-7 0,10 0-1,-3-6 0</inkml:trace>
  <inkml:trace contextRef="#ctx0" brushRef="#br0" timeOffset="401">646 324 7,'-17'4'19,"0"-5"-4,2-2-4,3-2-1,6-6-1,6-7 0,5 1-2,7-4-3,6-3-1,6 0-2,3 2 0,9 1 0,-1 3 0,0 8-1,-2 1-1,-3 6 1,-5 8-1,-4 3 1,-7 8-1,-5 4 0,-7 4 1,-3 2 0,-3 1 2,-2 0 0,-4-8 2,1 5 1,-3-10 1,-2-1 0,-3-8 1,0 0 0,-6-7-1,2-2-1,-6-3-1,4-1-3,-2-3-1,2-1-2,6 3-5,-1-3-6,7 3-12,11 9-4,-3-18 1,9 4 0</inkml:trace>
  <inkml:trace contextRef="#ctx0" brushRef="#br0" timeOffset="821">1020 95 2,'11'7'17,"-11"-7"1,7 10 0,-7-10-9,1 10-4,-1-10 2,3 18-1,-1-8 2,-1 3-1,3 4-1,0 0-1,2 3-2,2-2-1,2 3-1,-1-3 0,2 1-1,1-2 1,-2-4 0,-2 0-1,0-3 0,-8-10 1,12 13 0,-12-13 2,0 0 1,0 0-1,0 0 1,1-15-1,-1-1 0,3-4 0,3-3-1,2-4-1,4 0-1,4 0 0,2 6 0,4 2-1,0 5 0,-1 5-2,-6 2-6,5 7-9,-1 3-9,-3 0-1,3 2 1,-3-1 0</inkml:trace>
  <inkml:trace contextRef="#ctx0" brushRef="#br0" timeOffset="1482">1584 92 19,'0'0'14,"0"0"-1,0 0-2,0 0-2,0 0 0,0 0-3,0 0 1,-10-9-2,10 9 0,0 0-1,0 0-1,0 0 0,0 0 0,0 0-1,0 0-1,0 0 1,0 0-1,0 0 0,0 0 0,0 0 0,0 0 0,0 0-1,0 0 1,0 0-1,0 0 0,0 0 0,0 0 0,0 0 0,0 0 1,0 0-1,0 0 0,0 0 0,0 0-1,0 0 1,0 0-1,0 0 0,5 15 1,-1-1-1,-2 5 0,1 7 1,-1 7-1,0 7 1,1 7 0,-1 4 0,2 6 0,-3-1 0,4-1 0,-2-5 0,0-4 0,0-8 0,-1-6 0,0-9 1,-1-7 0,-1-16 1,2 12-1,-2-12 1,-5-18 0,2-4 0,1-8 0,0-11 1,1-5-2,-1-11 0,-1-2 0,10-4 0,-1 6 0,3 3-1,3 8 0,2 7 0,5 6-1,4 7 0,1 6 1,3 10-1,-1 0-1,3 8 1,-3 3 0,-2 7 0,-6 2 0,-5 8 1,-6 2-1,-6 2 1,-5 2 1,-5-2 1,-2 0-1,-6-2 1,2-3 0,-1-5 0,2-3 0,-2-3 0,3-3-2,1-2-1,-1-4-5,13 3-4,-15-14-10,8 1-8,5-2 1,0-3-1</inkml:trace>
  <inkml:trace contextRef="#ctx0" brushRef="#br0" timeOffset="2384">2055 134 13,'-9'0'22,"9"0"-6,0 0-1,0 0-1,0 0 0,0 0-4,0 0-3,0 0-3,0 0-1,-5 10-1,7 5-2,1 1 1,1 4 0,1 1 0,5 3 0,3-3 1,6-2-1,5-8 1,6-5-1,6-6 0,6-5 1,1-8-1,-1-4 1,-3-4-1,-3-1 2,-10-2-1,-3 4 1,-12 2 0,-4 3 1,-7 2-2,-3 4 0,3 9-2,-13-12-2,13 12-2,-11-9-7,11 9-11,0 0-7,5-12-1,4 5 2</inkml:trace>
  <inkml:trace contextRef="#ctx0" brushRef="#br0" timeOffset="2764">2776 0 10,'26'6'15,"-10"-5"4,-2 2-6,-3 2-4,-11-5 0,-4 10 3,-13-6-1,-4 4 0,-10-2 0,0 6-3,-7-3-4,2 2 0,4 1-2,6-2-1,6-1-2,9-1 1,11-8-1,6 16 0,10-11 1,6 2-1,3 3 0,4-3 1,-2 6 0,1 1 0,-2 3 0,-4 3-1,-6 4 1,-2 0 0,-6-2 0,-5 6 1,-3-4 1,-2 0 0,-7-6 1,-1 0 0,-6-5 0,-1 1 1,-4-8-1,-1 1 0,0-5-1,2-1-1,2-3-2,1-3-3,4 2-7,4-6-16,6-4-2,5-2-2,5-5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25T18:35:55.4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157 425 4,'0'0'9,"0"0"-1,0 0 0,0 0-3,0 0-1,0 0 1,-6 12-1,6-12 2,-10 18 0,3 0 0,-2 5 0,-1 7 0,-4 5 2,1 10-2,-3 6-1,0 6 0,-2 0-2,2-3 0,4-3-3,2-8-4,8-10-5,6-14-9,8-19 0,12-15 0,6-19 0</inkml:trace>
  <inkml:trace contextRef="#ctx0" brushRef="#br0" timeOffset="291">441 466 16,'-1'27'12,"-5"8"1,0 14-1,-3 9-5,1 10-1,2 6 1,0-4-1,5-2 2,2-8-1,11-9 0,9-17 0,13-17-1,10-25-2,12-17-1,9-21-1,8-13 0,0-14 1,-1-10-1,-5-5 1,-9-1 0,-14 4 0,-9 10 1,-18 8 1,-10 15-1,-15 10-1,-9 16-1,-12 16-1,-7 14-1,-6 15-4,-6 7-4,1 17-7,-6 5-9,3 10-1,-3-2 2,6 0 0</inkml:trace>
  <inkml:trace contextRef="#ctx0" brushRef="#br0" timeOffset="1162">1317 156 23,'0'0'12,"0"0"0,6 9 0,-6-9-7,0 0-4,0 0 2,0 0 1,0 0 2,-2 11 1,2-11 1,-4 15-1,-1-3 0,1 7-1,-3 1-1,-1 8-2,-3 2-1,-2 2-1,2-1-1,-1 1 0,2-7-3,0-4-5,7-6-7,3-15-6,0 0 2,17-7-1,0-13 1</inkml:trace>
  <inkml:trace contextRef="#ctx0" brushRef="#br0" timeOffset="1462">1623 122 12,'10'3'10,"-1"2"-3,-9-5-1,0 0-5,11 7-3,-11-7 2,0 0 1,-12 8 3,3-2 1,-1-1 3,-2 0 1,-1 0 0,-1 3 0,2-4 0,1 1-3,0 0-3,2 0 0,-3 1 0,12-6-2,-17 9-1,17-9 0,-12 11-2,12-11 0,-9 11 0,9-11 1,-3 9-1,3-9 0,0 0 0,1 11 0,-1-11 1,13 4-1,-1-3-1,2 1 0,4 0 1,1 0 0,4 1 1,-2 1 0,-1 2 0,0 1 2,-6 2-1,-3 3 2,-4 0 0,-3 5 1,-6-1 2,-4 3 0,-6 0 1,-1 2-1,-6-1 0,-2-1-1,-4-4-2,2-1-1,2-4-3,1-3-4,5-5-10,3-3-3,12 1 0,-13-16 0</inkml:trace>
  <inkml:trace contextRef="#ctx0" brushRef="#br0" timeOffset="2323">1745 965 22,'14'0'14,"-14"0"1,22 0 2,-5 1-7,6-1-1,8 1-2,6 1-1,8 0-2,3 1-4,8 1-9,2 0-8,2-2-1,1-4 0,-1-4-1</inkml:trace>
  <inkml:trace contextRef="#ctx0" brushRef="#br0" timeOffset="3195">2725 394 4,'0'0'6,"0"0"0,0 0 1,0 0 1,0 0 1,0 0 0,6 13 0,-7 0 0,0 6-1,-1 10-1,2 9 0,-4 12-2,1 15-1,-3 11-1,0 6 0,-1 2-1,0-2 0,0-6-3,-2-10-1,6-12-6,1-14-9,4-22-1,-2-18 0,16-6 0</inkml:trace>
  <inkml:trace contextRef="#ctx0" brushRef="#br0" timeOffset="3766">3193 425 9,'0'0'11,"-13"3"0,2 11 1,-2 10-1,-2 10 0,-1 8-2,1 9 0,2 3 0,5 3-2,5-4-3,10-4-2,9-11-2,11-16-1,10-14-2,8-15 1,5-15 0,2-11 0,0-13 3,0-6 1,-9-8 0,-7 1 3,-12-3 1,-6 7 0,-15 3 1,-6 10-1,-14 7-1,-6 13-2,-8 9 0,-4 12-2,-4 14-2,-5 6-5,3 13-6,-3 4-9,3 7-2,2-1 1,8-3 0</inkml:trace>
  <inkml:trace contextRef="#ctx0" brushRef="#br0" timeOffset="4246">3713 0 43,'0'0'18,"0"0"0,-6 10 0,6-10-9,-2 17-6,1 0-2,-3 7 0,-2 7-1,-2 5 0,-1 6-1,-1 2-3,-3-3-6,4-4-9,3-6 1,2-11 0,6-9 0</inkml:trace>
  <inkml:trace contextRef="#ctx0" brushRef="#br0" timeOffset="4597">3983 34 43,'0'0'17,"-2"10"-1,2-10 1,0 0-11,-11 18-6,8-4 0,0 2 0,0 4-1,0 3 2,3 4-1,2 1 1,2 0 0,2 3 0,4-3-1,-1-1 0,2-1 0,0-1 0,-3-3 0,-2-1 1,-3-2-1,-4-2 1,-3 1 0,-5-2 0,-2-3 0,-5-1 0,-1-4 1,2-4-1,1-5 0,1-6 0,9-8-1,7-6-1,8-6 0,10-5 0,9-5 0,5-2 0,3-1 1,4 1 1,-6 0 1,-1 5 2,-9 0 1,-4 8 0,-14-1 0,-3 7 0,-9 2-1,-5 5-1,-7 4-2,-4 1-4,-3 10-4,-9 1-8,-1 9-8,-8 3 0,-2 5 0,-8 5 2</inkml:trace>
  <inkml:trace contextRef="#ctx0" brushRef="#br0" timeOffset="6019">3275 483 11,'-9'16'8,"-3"0"0,-1 4 1,-2 2-1,-1 2-2,-1 3 0,0 3-2,-2 2 0,0 1-1,3 1 0,0-1 0,6-1 0,3-2-1,4 0 1,4-3-1,5-2 0,3-3 0,6-1-1,2-3-1,2-1 0,4-2 0,1-4-1,2-4 1,1-4 0,2-6 0,0-7 1,-1-8-1,2-7 1,-1-8 0,-1-7 0,-5-7 0,-1-3 0,-3-3 0,-2 1 0,-5 0 1,-2 6 0,-5 3 1,-2 9-1,-3 4 1,-1 7 0,-4 4-1,-4 6-1,-4 6-1,-4 2-2,-4 7-7,-7 4-10,-6 5 0,-5 4 1,-8 4-1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55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4-1 11,'0'0'19,"-9"1"-1,9-1 1,0 0-15,15 1-2,-2 0 1,3-2 3,8 2 1,0-1-1,8 1 0,1-1 1,2 2-1,-5-3-1,1 3-1,-8-1-1,-1 1-2,-7 1 0,-3 0-2,-12-3-2,0 0-4,10 10-9,-10-10-10,0 0 0,0 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4:56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404 74 26,'0'0'24,"0"0"-1,-14-8 2,-9 8-14,-2 3-9,-6 4 0,-4 3-1,-4 2 1,-3 5 0,2-1 0,4 1 0,5-2-1,4 0 0,8-4-1,5 0 1,14-11-1,3 14 1,13-8-1,5 0 0,6-1 0,6 2 1,5 4-1,-1-4 0,2 6 0,-3 2-1,-3 2 1,-4 0 0,-6 2 0,-6 1 0,-7-4 1,-5 6 1,-11-4 0,-6 1 1,-7-2-1,-6 2 1,-5-3 1,-4 2-1,-5-2-1,-1-3 0,-1-4 0,5-2-1,3-4 0,4-5-3,7-3-7,4-6-8,8-3-12,9-5-1,6-2 1,7-2 1</inkml:trace>
  <inkml:trace contextRef="#ctx0" brushRef="#br0" timeOffset="822">533 644 17,'18'-10'8,"3"-6"1,6-6 2,5 0-1,1-5-1,2 2 1,-4-2 2,-1 5-2,-7-1 0,0 7-2,-11 4-2,-1 5-1,-11 7-2,10-9 0,-10 9-1,0 0-1,0 0 0,2 10-1,-5 0 2,0 6-1,-1 3 0,1 7 1,-1 1-1,3 3 1,3 3 0,6 0-1,5-3-2,7-7-3,10-4-14,4-10-10,3-11-1,1-9 0,-3-13 1</inkml:trace>
  <inkml:trace contextRef="#ctx0" brushRef="#br0" timeOffset="1232">786 52 40,'0'0'28,"-5"13"2,5-13-1,0 0-18,0 0-5,0 0 1,0 0-1,0 0-2,0 0 0,0 0-1,0 0 1,0 9-1,0-9-2,0 0 1,0 0-1,0 0-1,0 0-2,0 0-16,0 0-14,-3-16 0,-4-8-3,-3-10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23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 18,'0'0'9,"0"0"0,14-5-1,-14 5-2,21-2-2,-4 2-1,9 0 0,6 0 1,6 0 0,9 0 1,6 0 0,5 2 2,3-2-1,6 0-1,-3 0 0,2 1-2,4-1-1,-1 4 0,1-3-1,1 2 0,-3-3-1,-2 3 0,-4-2 1,-4 2-1,-9-4 1,-9 2 0,-11-1 1,-7-1-2,-7 6-2,-15-5-5,10 7-13,-18 5-5,-15-10 2,-11-5-3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24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24 2,'-19'-8'13,"19"8"-4,-14-9-1,14 9 0,0 0-1,0 0 0,-5-10 0,5 10-1,0 0-1,0 0-1,0 0-3,13 3-1,-1 1-1,4 3-1,7 1 1,15 1-1,8 2 2,13 1-1,10-1 1,18-1 0,10-1 0,25-2 0,11 1 0,21 0 0,12-1-1,21 1 2,13 2-1,16 0-1,9 1 1,7 1 0,7-4 0,8 1 1,4-4 0,2-2 1,4-2-1,-2-3 1,0-1 0,-5-1 0,-6 0 0,-6 0 1,-7 2-1,-13 1 0,-14 0-1,-15 1 1,-15 1-1,-17 1 0,-15 1 0,-26 1 0,-21 0-4,-23 1-8,-19 3-10,-29-5 0,-24-3-1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27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570 101 7,'-10'-10'16,"10"10"-1,-19 3-7,5-1-3,-4 2 0,-3 1-1,-2 2 0,-3 1 2,0 3 0,-3 0-1,1 3 1,0 0-1,0 3 0,1 0-2,0 3 0,3 2-1,-3 2 0,5 3-1,4 3 1,-1 0-1,9 3 0,5-1-1,6 0 2,7-2-1,10-1 0,5-4 1,11-5 0,9-8 0,9-3-1,4-5 0,4-8 1,0-6-1,0-5 0,0-10-1,-7-3 1,-2-6 0,-5-7 0,-6-4 0,-5-5 0,-8-1 0,-5-1-1,-7 2 1,-4 6 0,-10 4 1,-5 8 0,-9 6 0,-5 8 0,-4 5 0,-5 9 0,-5 5-1,-5 8 0,-3 6-2,-4 5-2,0 9-3,-4 1-14,2 5-8,3 1-1,1-3 0</inkml:trace>
  <inkml:trace contextRef="#ctx0" brushRef="#br0" timeOffset="2734">531 386 2,'0'0'15,"0"0"1,0 0-1,0 0-2,0 0-1,0 0 0,0 0-2,-10-9-1,10 9-2,0 0-2,0 0-2,0 0-2,0 0 0,0 0-1,0 0 0,10 9 0,-10-9 0,10 11 0,-2-1 0,3 1 1,3 5 0,1-1-1,1 3 1,2 1 0,0 4 0,1 2 0,-4 3 0,0-1 0,-2 1 0,-3 0 0,-1-3 0,-2-2 1,0-2-1,-3-7 0,2-2 0,-6-12 0,5 12 0,-5-12 0,0 0 0,0 0-1,0 0-2,0 0-6,0 0-14,0 0-6,-1-16 1,1 2 0</inkml:trace>
  <inkml:trace contextRef="#ctx0" brushRef="#br0" timeOffset="4697">1744 595 31,'13'9'24,"-13"-9"0,10 3 1,-10-3-18,0 0-4,0 0-3,0 0-3,0 0-7,0 0-14,20-16-1,-11-10 1,4-7-2</inkml:trace>
  <inkml:trace contextRef="#ctx0" brushRef="#br0" timeOffset="12108">985 619 7,'0'0'12,"-10"1"1,10-1-1,0 0 1,0 0-1,0 0-1,0 0-1,5-10-3,3-1-2,1-2-2,9-7-2,2-4-2,7-6 1,1-3-1,4-2 1,-1 1-1,-3 3 2,-2 5 0,-8 3 2,-3 8 0,-7 3 1,-8 12-1,9-9-1,-9 9 0,0 0 0,0 0-1,3 15-1,-2-6-1,-1 3 0,0 5 0,0 2 1,0 6 1,-1 1-1,-3 3 0,0 3 0,-1 3 1,-2-2-1,0 0 0,-1-2 1,1-2-1,1-3 0,0-3 0,2-5-1,-1-4 0,5-3 0,-1-1 0,1-10 0,-1 11 0,1-11 1,0 0-1,0 0 1,-9 3-1,9-3 1,-16-2-1,5 1 1,-2-1-1,0 1 0,-3 0 1,1 0 0,2 1 0,1 0 0,3 0 1,9 0 0,-11-2 0,11 2 0,0 0-1,16-9 1,1 2-1,3 0 0,4-1-1,5 0 1,2 0 0,1 1 0,1 2 0,-9 1 0,0 2 0,-5 1-1,-5 1-1,0 1-7,-14-1-10,13-2-6,-3 0 1,-5-8-1</inkml:trace>
  <inkml:trace contextRef="#ctx0" brushRef="#br0" timeOffset="13280">295 1115 8,'-9'-15'18,"9"15"0,-15-8-4,15 8-9,-16-7-2,6 8-1,-6 3 0,-1 4-1,-4 6 1,-4 4 1,-1 7 1,-5 5 3,1 7-1,-1-1 1,9 1 0,2-4-1,11-1 0,14-8-2,13-7-2,15-12-3,12-12-1,13-7-2,6-13 1,5-5-1,-3-9 0,-6-1 3,-10-1 2,-14-1 2,-9 6 2,-19 0 2,-6 6 0,-12 1 0,-5 7 0,-7 0-1,0 7-3,-3 2-1,-4 8-2,-2 7 0,-5 9-1,-1 11-1,-5 5-4,2 12-9,-7 5-12,1 7-3,5 1 2,3 0 0</inkml:trace>
  <inkml:trace contextRef="#ctx0" brushRef="#br0" timeOffset="13800">424 1241 22,'5'-13'23,"-5"13"1,1-15-7,-1 15-5,-10-8-4,10 8-1,-10 12-4,4 5 0,3 8-1,2 6-2,4 7 0,7 8-2,1 4-1,7 3-4,1-5-7,6-6-8,4-6-3,-4-13 1,3-11 0</inkml:trace>
  <inkml:trace contextRef="#ctx0" brushRef="#br0" timeOffset="14111">851 1293 19,'0'0'21,"7"9"-1,-7-9 0,2-12-10,-2 12-10,9-16-1,-9 16 0,13-16 1,-3 11 0,-10 5 3,15-3 0,-15 3 0,13 7 0,-13-7 0,6 22 0,-7-3-1,-1 5 0,-3-1-1,-3 6 0,-3 2 1,0 4 0,-4-6 1,0 2 0,-3-3 1,3-2 0,1-5-1,1-2 0,4-6-1,3-2 0,6-11-1,-1 13 0,1-13-1,19 4 1,-3-3-1,6 0 1,3 0 0,6 0-1,2 0-1,1-5-11,6-2-15,3 0-2,-8-10 1,3-3 0</inkml:trace>
  <inkml:trace contextRef="#ctx0" brushRef="#br0" timeOffset="15212">1690 620 9,'0'0'20,"0"0"2,0 0-6,12 13-5,-2-11 0,4 4-5,1-2 0,5 3-3,3-3 0,2 3-3,2-5-1,-1-2-2,3-1-4,-2-4-6,-2-3-7,4-1-3,-8-7 0</inkml:trace>
  <inkml:trace contextRef="#ctx0" brushRef="#br0" timeOffset="15453">1842 440 4,'0'0'20,"-12"-1"1,12 1 0,0 0-10,16-11-3,0 5-4,4-1-1,7-1-2,7 2-1,5-3-6,2 4-15,8 7 0,-6-3 0,2 9-1</inkml:trace>
  <inkml:trace contextRef="#ctx0" brushRef="#br0" timeOffset="15773">1741 1438 28,'24'-6'21,"-1"-4"0,0 4-8,6 2-6,3 0-4,4 2 0,0 2-3,1 0-4,1-1-11,2 1-6,-8-6 0,-7 2 0</inkml:trace>
  <inkml:trace contextRef="#ctx0" brushRef="#br0" timeOffset="15993">1796 1172 27,'-13'7'23,"13"-7"-1,0 0 2,16 0-16,2-3-7,2-2-1,2 0 0,9-2-1,3-2-4,6-1-12,9 0-6,0-7 1,5-2-1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44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316-3 4,'0'0'4,"0"0"0,0 0 0,0 0 1,0 0 1,-10 3 0,10-3 0,0 0-1,0 0 0,0 0-1,0 0-1,-10-1-2,10 1 0,0 0 0,0 0-1,-12 10 0,12-10 1,0 0-1,-10 7 0,10-7 1,0 0-1,-10 5 0,10-5 0,0 0 0,0 0 0,0 0 1,-9 6-2,9-6 1,0 0 0,0 0 0,0 0 0,0 0 0,-10 10 0,10-10 0,0 0 0,0 0 0,-7 10 0,7-10 0,0 0 1,-7 14-1,7-14 0,-6 14 0,6-14 1,-7 19-2,4-7 2,-1 2-1,-2 5 0,0 0 0,-1 5 0,-3 0 1,-1 2 1,0-1-1,-2-2 1,2-2 1,0-3-1,1-4 0,1-4 0,9-10 0,-7 10-1,7-10 1,0 0 1,0 0-1,0 0 0,0 0 0,0 0 0,0 0-2,0 0 1,0 0-2,0 0 1,9 11-1,-9-11-1,13 9 1,-13-9 0,15 17 1,-5-6-1,-2 2 0,-2 2 0,-2 4 0,-3 2 1,-4 3-2,-6 3 4,-2 4-1,-8 2 1,-1 5 1,-3-2 0,1 0 1,2-3-1,3 0 0,5-7 0,4-1 0,8-9-2,6-3 0,6-4-1,9-5-1,5-4 0,4-5-3,6-1-4,3-4-9,1-4-7,4 3 1,-1-6 0</inkml:trace>
  <inkml:trace contextRef="#ctx0" brushRef="#br0" timeOffset="1001">594 288 4,'0'0'16,"-2"10"0,5 3-5,-3 4-7,3 6-1,0 6 0,0 7 0,0 5 2,1 4 0,-2 5 0,-2-3 0,-1 2 1,-4-8-1,2-2 0,-2-7-2,1-6-1,-1-8 0,2-7-1,3-11 0,0 0 0,0 0-1,-9-22 1,6 0-1,0-5 1,-2-6-1,1-5 0,0-4 0,2-2 0,0 2 0,5-2 0,3 2-1,0 3 1,5 4 0,3 3 0,2 5-1,2 5 1,4 5-1,-4 5 0,4 6 0,-2 6-1,-1 7 1,-2 6 0,-4 5-1,-2 3 1,-6 5 1,-4 2 1,-4 1 0,-2 0 1,-6-4 0,-1 0 1,-5-6-1,3-1 1,-4-6-1,3 0 0,0-6-1,3-3-2,0-2-5,2-3-9,10 2-9,-9-8 0,7-1-1</inkml:trace>
  <inkml:trace contextRef="#ctx0" brushRef="#br0" timeOffset="1662">952 652 9,'13'-3'20,"-13"3"2,12-14-5,-3 7-5,2-5-3,3 2-4,2-5-2,1 1-1,1-3-1,0 2 0,-1-1 0,-2 2 0,-2 1 0,-3 3 1,-10 10-1,12-14 1,-12 14-2,0 0 0,0 0-1,0 0 0,2 16-1,-4-3-1,1 4 1,-2 4 0,0 2 2,-1 3 0,0-2 0,-2 0 1,-3-2-1,1-2 1,-1-3-1,-2-5 1,1-4-1,0-1 0,-1-6 1,2-1 0,0-2 0,9 2 1,-15-9 0,15 9 1,-8-9-1,8 9 0,0 0-1,-3-9 1,3 9-1,0 0-1,0 0 0,0 0-1,0 0 1,10-5-1,-1 4 1,2-1-1,7 1-3,3-2-11,5-4-9,7 1 0,-2-8 0,6 3 0</inkml:trace>
  <inkml:trace contextRef="#ctx0" brushRef="#br0" timeOffset="2393">1326 557 24,'10'1'14,"3"0"0,1-1-1,3-3-2,2 0-1,2-3-3,1-4-3,-1 1-2,1-2 0,-5-1 0,0 3 1,-8 0 0,2 3 0,-11 6 0,0 0 0,7-9-2,-7 9 0,0 0-1,1 12-1,-1-12-1,3 19 1,-1-5 0,1 2 0,2 3 0,1 1 1,-2 0 0,0 0 0,-2 0 0,0-2 1,-3-3-1,0-2 0,-3-3 0,4-10 0,-13 16 0,3-12 0,-1 0-1,-3 0 0,2-2 1,-4 1-2,2 1 2,-1-1-1,1-1 1,3 1-1,2-2 1,9-1 0,-10 2 1,10-2-1,0 0 1,0 0 0,15-1 0,-1-1 1,2-1-1,5-1-1,6 0-7,2 0-14,0-4-4,6 0 1,-4-5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47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0 27,'0'16'23,"-1"3"-1,-6 1-2,-2 6-11,-1 8-5,-3 5 1,-2 3-4,1-1-11,5 0-13,-3-13 0,8-9-1,4-19-1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47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84 27,'0'0'14,"-2"17"0,0 0 0,0 7-4,-2 5-4,0 11-3,-1 6-2,0 5 0,-2 3 0,1-1-1,1-3 0,0-7-2,0-7-10,3-6-7,-3-18-2,5-12 1</inkml:trace>
  <inkml:trace contextRef="#ctx0" brushRef="#br0" timeOffset="220">22 199 43,'4'-18'25,"-4"-5"0,8 3-1,1-1-21,4-1-4,1 1-1,2 3 1,-2 3 0,4 2 1,1 2 0,-3 3 1,3 3 0,-1 1 1,-3 5-1,0 3-1,-2 3 1,-3 7-1,-2 4 0,-3 5 1,-4 5 0,-4 1 0,-4 3 1,-6-1 0,0-1 1,-7-5-1,2-2 1,-1-8 0,-1-4-1,-1-3 0,6-6-2,2-2-4,1-9-9,6-2-14,3 0-1,2-4 0,7 0 0</inkml:trace>
  <inkml:trace contextRef="#ctx0" brushRef="#br0" timeOffset="701">259 468 37,'10'-10'23,"9"1"-1,-3-10 0,4 0-20,4-2-4,3-1-1,0-1 0,-4 5 3,0 2 1,-9 4 2,-1 3 1,-13 9 0,12-5-1,-12 5 0,0 13-2,-1 0-1,-3 4-1,3 2-1,-1 4 0,1 3 1,-1 2-1,-1 1 0,-1-1 1,-2-3 0,0-1-1,-2-1 0,-2-3-2,0-2-1,-3-3 1,0-4-1,0-3 0,0 0 2,1-3 2,-1-2 2,13-3 2,-17 2 5,17-2-1,-12-2 1,12 2-1,0 0 0,0 0-1,10-11-2,-1 8 0,4-2-3,3 1 0,4 0 0,3 0-2,5 1-6,2 0-14,-1-5-6,4 0 2,-3-4-1</inkml:trace>
  <inkml:trace contextRef="#ctx0" brushRef="#br0" timeOffset="1272">790 369 38,'-13'-16'19,"13"16"-2,13-12 0,1 4-5,10 4-4,3-2-3,5 3-3,2 1 1,4 4-1,-6 1 0,-2 3 1,-6 2-1,-6 2 0,-7 2 0,-6 3 0,-6 1 0,-5 1-1,-6 2 0,-1 1-1,-6 1 1,1 2 0,0-2 0,0-2-1,4-1 0,1-3 0,5-1 0,4-2-2,4-12 0,11 10-4,8-6-10,5-5-10,5-6-2,10-2 2,1-5-1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0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16,'0'0'24,"13"2"-5,-6 7-1,-7 4-1,3 8-2,-7 1-2,4 10-4,-8 1-2,5 2-3,-1 0-4,-2-4-4,10-4-13,2-7-10,3-14-2,7-10 1,2-14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0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12 26,'0'0'26,"8"12"1,-8-12 0,0 0-11,0 0-10,10 8-2,-10-8-3,12 0-10,-1-2-16,7-3-3,3-6 2,8-3-1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3T19:14:36.6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-4 518 12,'2'-11'11,"-2"11"0,0 0 1,0 0 0,0 0-3,0 0-1,0 0-2,0 0-1,0 0-2,0 0-2,2 15 0,1-2 0,0 2 0,2 5 0,0 1 0,3 2 0,0-1 1,1 2-1,3-4 1,2-2-1,3-6 1,4-3 0,1-7 1,5-3-1,2-6 1,0-5-1,-2-5 0,-1-3 0,-4-2 1,-3-1-1,-5 1 1,-3 2 0,-7 2 0,4 5 0,-7 3-1,-1 10 0,1-10-1,-1 10-1,0 0 0,0 13 0,0-4-1,1 2 1,0 1-1,3 0 1,-2 2 0,3-1 1,0-2-1,3-2 0,-8-9 1,14 14-1,-5-11 1,-9-3 0,18 1 1,-18-1 0,16-16 0,-11 2 0,-1-7 0,0-1-1,-2-4 0,2-3 0,-1 0-1,2 1 0,0 2 0,3 4-1,2 2-1,2 1-1,5 7-3,1-2-4,7 11-8,0-1-6,4 5-4,2 3 0,1 3 1</inkml:trace>
  <inkml:trace contextRef="#ctx0" brushRef="#br0" timeOffset="671">783 559 44,'-14'0'21,"3"-6"1,11 6-5,-11-17-3,13 5-4,0-5-4,6 1-3,3-2-1,5 1-1,0 0-1,2 2-1,0 4 1,-3 5-1,1 5 0,-5 4 0,-11-3 1,10 20-1,-9-3 0,-1 0 1,-4 3 0,-3 0 1,-2-2 0,-3 1 1,-1-5 0,-1-1 0,1-4 0,-1-2 0,0-4 0,5-3-1,-3-5 0,3-4-2,2-2 0,2-6-2,4 0-3,-5-6-8,11-1-12,2-1-3,1-1 2,7 2-1</inkml:trace>
  <inkml:trace contextRef="#ctx0" brushRef="#br0" timeOffset="1101">1018 360 11,'0'13'9,"0"6"1,1-2 1,-1 2-1,2 1 1,1-4-1,1 1-1,-1-4 1,3 1-2,-6-14 0,7 14-2,-7-14 0,0 0 0,0 0-1,0 0-1,0 0 0,5-16 0,-4 0-1,2 0-1,3-5 0,1 0-2,4-1 1,3 2-2,4 2 1,2 1-1,1 5 1,3 1-2,2 3-1,0 0-3,4 6-8,-4-3-3,2 4-4,-3 0 0,1 2 1,-7 0 0</inkml:trace>
  <inkml:trace contextRef="#ctx0" brushRef="#br0" timeOffset="1422">1412 362 0,'-11'15'8,"3"4"1,-2 0 1,1-1 0,2 0 0,4-2 2,4 1 0,4-8-1,7 2-1,5-9-1,5 0-1,-1-5-2,5-2 0,-2-6-1,1 2-1,-5-5 0,-2 1-1,-7-2 0,-1 1-1,-5-1 1,-2 3-2,-5-1 1,-1 3-2,-5 1 1,-2 3-1,-5 2-1,-2 4 0,0 5-1,-4-1 0,2 4-2,-1-2-1,4 5-2,1-6-1,15-5 0,-10 7-1,10-7-4,15-8-4,0-4-2,6-2-3,2-9 1</inkml:trace>
  <inkml:trace contextRef="#ctx0" brushRef="#br0" timeOffset="1792">1678 54 17,'10'-18'22,"-6"3"-2,-1 4-4,-3 11-4,4-10-5,-4 10-3,0 0-2,0 17-2,-2 0 1,0 6 0,2 7 1,-1 6 1,2 7 0,2 6 0,1 2 0,4 3-1,1-1 0,3-1-2,3 1-7,0-4-17,-2-6-2,1-5 1,-4-10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0.7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52,'35'22'28,"0"-1"-2,-7-6-3,-3-4-20,-4-1-7,3 4-1,-4-7-2,1 1-5,-4-6-7,2-5-7,7 0 3,-2-10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1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41,'31'12'22,"-8"-6"-5,3 4 0,0-4-17,1 5-5,-1-5-1,4 4-2,-4-4-4,-3-2-9,2-1 3,-12-12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1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242 36 6,'0'0'16,"5"-13"2,-5 13-1,4-10-8,-4 10-1,0 0 1,-3-12 1,3 12 0,0 0-1,0 0-1,-10-2-2,10 2-2,-10 1-2,10-1-1,-11 3-1,11-3 0,-12 5 0,12-5 0,-10 9-1,10-9 1,-9 17 0,5-5-1,-2 4 1,1 3 0,-1 5 0,-3 4 0,-1 6 1,-3 2-1,-1 4 0,-3 2 0,1 0 0,-2-1 0,0-5 1,3-3-1,0-8-1,5-6 0,5-6-1,5-13 0,-5 11-1,5-11 0,12-9-1,-12 9-1,20-10 1,-10 6 0,3 3 2,-2 3 0,-1 6 1,-3 5 2,-2 3 1,-2 6 1,0 3 1,0 5 0,-3 0 1,0 3 1,-4 0 0,2 1-1,-3-2 0,2-3-1,-3-4 0,3-2-2,-3-6 0,5-2-1,1-6 0,0-9-1,12 10-1,1-10 0,5-1-2,5-6-4,12 1-9,3-5-12,3-3-1,5-1 1,1-4-1</inkml:trace>
  <inkml:trace contextRef="#ctx0" brushRef="#br0" timeOffset="1262">593 388 4,'0'0'15,"0"0"-2,0 0-5,0 0-1,0 0-1,-2 12 1,1-3-1,-3 5 2,4 8-1,-2 6 2,0 11-2,-3 6-1,1 7-2,-2 5 0,1 1-1,-2 0-1,2-8 0,0-5-2,2-12-4,1-6-6,1-14-12,1-13-2,0 0-1,3-29 1</inkml:trace>
  <inkml:trace contextRef="#ctx0" brushRef="#br0" timeOffset="1553">551 421 7,'2'-19'9,"-2"-3"-3,1 2 1,-2 0 2,3 2 0,0-1 0,3 1 1,3 1-2,3-1-1,4 4-2,1-2-1,5 5-2,2-1 1,1 6 0,-1 1 0,2 5 0,-2 4 0,0 4 0,-5 4-1,0 2-1,-7 6 0,-3 2 0,-4 1 1,-6 1 0,-3-1 0,-3 0 1,-3-2 1,-2 0-1,-4-6 1,0 0 0,-7-2 0,4-3 0,-7-1-1,2-2-1,-3-4 0,4 0 0,2-2-1,4-2-2,5 1-4,0-5-11,4 1-13,9 4-1,-11-13 0,11 13 1</inkml:trace>
  <inkml:trace contextRef="#ctx0" brushRef="#br0" timeOffset="4227">979 467 17,'0'0'16,"10"-10"1,-10 10-9,14-17-5,-2 7-2,1 0 0,2 3 0,-2 0 0,2 4 1,-4 2 1,-1 5-1,0 3 0,-2 2 0,-2 3-1,-2 3 1,-2 1-1,1 2 0,-8 0 1,1 2 0,-4-2 0,-2 2 1,-5-2-1,2 1 1,-5-4 0,4 2 0,0-4 0,1-3 0,2-1-1,11-9 0,-12 11 1,12-11-1,0 0 1,-1 9 0,1-9 0,11 6 0,-11-6-1,24 8 1,-8-4-2,7-1-1,7 2-4,2-5-13,7-3-9,6-2-1,-2-7 0,1-3 1</inkml:trace>
  <inkml:trace contextRef="#ctx0" brushRef="#br0" timeOffset="4968">1355 553 2,'0'0'17,"0"0"-3,13 1-4,1-11-3,5-2-1,3-6 0,2-1 0,3-5-1,1 2-1,-3-2 2,-2 6 0,-6 1 1,-1 5-1,-6 3 0,-10 9-1,12-7-1,-12 7 0,6 12-3,-3-1 0,-1 6-1,1 2 0,0 4-1,1 3 1,-1 3 0,1 1 0,-2-2 0,-4-1 0,0-2 0,-2-2 0,-1-2 0,-2-4 0,-1-1-1,-2-4 1,-1-1 0,2-1-1,-3-3 1,-2 0 0,1-2 0,2-1 0,0-1 1,1-1-1,10-2 2,-12 2-1,12-2 1,0 0 1,0 0 0,13-3 0,4-1 0,6 1 0,6-3-1,6-1-1,9 0-4,7-6-13,4-1-11,5-2-2,-2-4 2,2-4-1</inkml:trace>
  <inkml:trace contextRef="#ctx0" brushRef="#br0" timeOffset="5699">1996 567 1,'6'25'17,"-7"-3"1,3 7-3,-5 4-6,-1 1-3,1 2 0,-1-1-6,4-1-14,-4-12-2,11-3-2,-7-19-1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5:58.0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110 118 7,'0'0'7,"0"0"1,0 0 0,0 0 2,-9 10-1,7 0-1,1 2 1,-2 8-1,0 5-1,1 8 0,-2 7-1,0 10 0,-3 4-2,0 2 0,0-1-1,1-4-1,0-8-1,-1-7-3,4-10-4,-1-12-2,4-14-2,-2-13 0,3-4 2,-3-11 3,1-6 2,-1-5 5,-2-4 4,2 0 4,-5-3 2,3 5 0,-3-3-2,4 7-2,0-1-2,4 3-2,3 1-2,3 3 0,8 2-1,0 3-1,8 3 0,3 3 0,2 5 0,0 5 0,-1 4 0,-1 5 1,-3 7 0,-2 3 0,-5 7 0,-3 5 0,-6 4 0,-1 3 2,-8 2-1,-1 3 1,-4-3 0,-4 1 0,-4-5-1,0-3 1,-3-4-2,3-4-2,1-4-5,-2-8-15,3-4-9,13 1 0,-14-16-1</inkml:trace>
  <inkml:trace contextRef="#ctx0" brushRef="#br0" timeOffset="681">350 358 23,'7'-11'20,"7"1"0,-1-3 2,0 0-15,4 4-4,-2 1 0,0 6 0,-6 3 1,-9-1 0,14 16 0,-12-1-1,-3 3-1,-5 2 0,-4 0 1,2 3 0,-7-2 0,0 2 0,-3-3 1,3-2-1,-2-3 0,5-2-2,0-1 0,1-2 0,11-10-1,-5 14 0,5-14-1,18 12 1,0-6-2,2 0 1,7 1-2,-1-1-6,5-2-15,3-2-4,-8-8 1,4-6-1</inkml:trace>
  <inkml:trace contextRef="#ctx0" brushRef="#br0" timeOffset="1933">763 420 25,'0'0'21,"0"0"2,0 0-7,0 0-4,0 0-4,7-9 0,-7 9-2,11-13 0,-1 6-1,0-2-1,3 1 0,1-3-2,1 4 0,1 1 0,0 3 0,-2 2 0,-3 3-1,-2 3-1,-9-5 1,15 20-1,-12-7 0,-3 4 0,-3 1 1,-3 3-1,-3 1 0,-1-1 1,-5 0-1,-2-1 0,1-2 1,0-1-1,2-3 1,2-2-1,3-3 1,9-9-1,-12 10 1,12-10 0,0 0-1,13 3 1,1-3 1,9 0-1,6 0-1,10 0 1,8-1-1,10 2-7,1-4-21,6-2-1,2-3-2,-5-8 1</inkml:trace>
  <inkml:trace contextRef="#ctx0" brushRef="#br0" timeOffset="3395">1591 292 18,'1'-12'20,"-1"12"1,0 0-6,0 0-7,0 0-3,10-11-1,-10 11-2,0 0 1,0 0 0,0 0 0,10 5 1,-10-5 0,3 15-1,-2-3 0,3 7 0,0 5 0,3 9 1,-4 4-1,-1 8 0,-2 4-2,-5 4-14,-1-1-13,2-2-1,-3-19 0,3-12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16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24,'0'0'17,"0"0"0,0 0-2,0 0-2,0 0-5,0 0-3,0 0-3,0 0 0,11 9-2,-1-7 0,0 0-1,4 2 1,4 1 0,1 1 0,0 1 0,1 0 0,-1 1 1,-5 0-1,1 0 0,-4 1 1,-3 2-1,-2 1 1,-2 2 0,-3 2 0,1 2 0,-5 4 0,-2 4 1,-2 2 0,-2 3 1,-5 3-1,1 0 0,1 1 0,3 0-1,4-4 0,6-2 0,5-4-1,8-4 0,6-6-1,6-4 0,1-2 0,-1-5 0,-2-1 1,-4-3 0,-2-1 0,-6 0 1,-12 1 0,13-4 0,-13 4 0,0 0 0,0 0 0,0 0 0,0 0-1,0 0 0,0 0-1,0 0 1,-16-4-1,16 4 1,-17 6-1,5-2 0,0 2 1,0 1-1,-1 3 1,1 1 0,-3 0 0,6 2 0,1 1 0,0 0-1,4 3 1,2 0 0,2 2 0,2 0-1,1 2 0,-2 2-3,5 3 2,-4-3-1,0 3 1,-3-2 1,-1-1 0,-1-2 1,-2-1 0,-2-4 3,-3-4-1,-2-1-1,-2-4-3,-3-5-10,0-6-13,2 0 1,2-10 0,2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1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25-2 15,'0'0'18,"0"0"-1,0 0-1,0 0-4,14 0-1,-14 0-4,17 4-2,-5-1 0,2 2-2,1 1 0,0 2-1,-2 2-2,-1 2 0,-4 2 0,-2 0 1,-3 4-1,-3-1 1,-3 2-1,-2 1 1,-3-2 1,-2 1-2,-1-2 2,-3 2-2,0-2 2,-1 0-2,0-2 2,1-1-1,1-1 0,4-1 0,0 1-1,3-2 1,1 0-1,3 1 0,1 0 1,1 3-1,2 2 1,2 2-1,2 0 1,2-2 0,-1 3-1,4 0 1,4-3-2,-1-3-2,5-3-15,3-6-8,2-8-1,6-4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18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44 35,'0'0'18,"0"0"-1,9-3-2,2 0-4,3 0-4,5 1-2,5 2-3,6 3-1,3 4 0,0 4-1,-2 5 0,-2 5 0,-5 2 0,-6 4 0,-5 3 0,-6-1 0,-4-1 1,-6-3 1,-4-1 0,-8-6 1,-3 1-1,-7-6 0,-4-3 0,-5-5-1,-2-1 0,0-3-1,2-3-1,3 0 0,4-3-1,9 1-1,4-4 0,14 8 0,-1-18 0,16 7 0,3-2 0,11-1 0,4-4 1,7 0 0,3-2 1,-2 1 1,-1-1 1,-4 1 1,-3 2 2,-8 2-1,-5 3 1,-7 3 0,-1 3 0,-12 6-1,13-9-1,-13 9-1,0 0-1,0 0 0,10-2 0,-10 2 0,1 11 0,0 0 0,-2 5 0,1 3 0,1 2 0,0 3 1,2 3 0,3-2 1,3-2 0,1-4 0,4-4 1,2-7 0,4-5 1,1-8-1,7-6 0,-3-6-1,0-4 0,0-6-1,-1-1-1,-6-1 1,-1 0-1,-5 3 0,-5 4-1,1 4-1,-4-1-2,3 9-8,-2-3-13,3 2-4,3 1 0,-1-2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19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 43 30,'-6'23'22,"3"5"1,-1-6 0,4 0-17,7 1-4,4-2-2,6-4 1,4-9 0,5-5 0,2-8 0,-1-3 1,-3-9 2,-1 1 1,-9-5 1,-1 4 1,-8-3-1,-1 5 1,-8-2-1,0 6-1,-8 0-1,3 4-3,-5 3 0,1-1-2,-3 4 0,2 3 1,-1 2-2,-1 3 1,5 7-1,-2 2-1,6 7 1,1 2 0,5 6-1,0 2 1,4 7 1,-1 2-1,1 6 0,0 1 0,-3 2 0,-2-1 0,-4 2 1,-6-2 0,0-2-1,-6-5 3,-2-6 0,-1-7 2,-3-6-1,3-5 1,-1-10 0,4-7 0,0-14 0,6-10-1,6-14 0,7-8-1,12-15-1,9-7 0,14-4-1,9-3 1,10 3-1,3 6 0,4 7-1,-3 5-1,-1 14-2,-15 2-10,-5 9-13,-8 6 0,-9 1 0,-8 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0 178 16,'0'0'15,"0"0"0,21-2-1,-6-6-2,6-3-2,6-3-1,2-4-5,5 1-2,-4-4 0,1 3 1,-6-2 0,0 6 1,-8 1-1,-2 5 1,-5 0 0,-10 8 0,14-7-2,-14 7 0,0 0-2,0 0 0,0 0 0,0 0-1,0 0 0,3 12 0,-8-1 0,1 2 1,-1 3-1,-2 2 1,2 5-1,-3-3 1,2 3-2,-3-1 1,2 0 0,0-3-1,-1-1 0,1-2-1,1-2-1,-2-2-1,1-3 1,7-9 0,-12 12 0,2-9 1,1 0-1,-2-1 3,0 0 1,2-1 1,0 1 1,9-2 1,-14 2 1,14-2 0,0 0 0,0 0 1,15-1-1,2 0 1,4-2-2,7 1 0,-1 1-2,2-1-2,-2 2-10,-5 2-12,-11-3-2,-11 1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23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20 0,'0'0'17,"0"0"-2,-5-9-4,5 9-2,0 0 0,0 0-2,0 0 0,0 0-2,0 0 1,0 0-1,13-7-1,-13 7 0,0 0-1,10-4 0,-10 4 0,13 0-1,-13 0 0,18 3-1,-6 0 0,2 0 0,3 1-1,0 0 0,0 2 0,1 1 0,0 1 0,-1 2 0,-2 1-1,-2 2 0,-2 3 1,-3 3-1,-3 1 0,-2 2 1,-2 0-1,-2 0 1,-3 0 0,-2-2 1,0-1 0,-4-4 1,2-1 0,-4-4 0,-1-1-1,-4-2 0,-2-3 0,-2-2 0,0-2-2,-1-2 0,1-5 0,3 0-1,3-4 0,7-4 0,6-4 0,9-1-2,7-3 1,5 0-1,5-1 2,4 3-1,3 0 1,4 5 0,2 3 0,-1 4 1,1 0 1,-1 5-1,-3 0 1,-1 2 0,-4 1 1,-7 1 1,-3 0 0,-9 0 1,-9 0 0,10 6 0,-10-6 0,-1 15 0,1-4-1,-1 4 0,1 4-1,3 0 0,0 4-1,3-1 1,2-2-1,-1-1 1,1-3 0,0-4 0,-8-12 1,15 13 1,-15-13-1,16-1 1,-16 1 0,17-17 0,-8 3 0,1-6 0,0-2-1,0-4 0,0-1-1,0 1-1,0 0 1,0 4-2,-2 3-2,5 4 0,-2 1-3,5 8-4,-3-2-5,2 5-6,2 2-4,0 2 2,2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3T19:14:43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1174 63 10,'-4'-10'10,"4"10"0,-8-19-1,8 19 0,-7-15-1,7 15-2,-9-10-1,9 10-1,0 0-1,0 0-1,-9-9-1,9 9-1,0 0-1,0 10 1,0-10-2,6 17 1,-2-4 0,3 4 1,-2 6 0,1 3 0,-1 5 1,-1 3-1,-3 4 1,-3 4 0,-2 1-1,-2-1 1,-1 1 0,-3 0 0,0-1-1,-1 2 1,0-1 0,-1 1 0,3 1 0,-3 2 0,2-1-1,2 0 2,0-2-1,2-2-1,4-1 1,3-2 0,4-1-1,6-4 0,3-1 1,6-1-1,6-2 1,3-2-1,2-3 0,0-1 1,1-2-1,-2 3 1,-4 1 0,-5 5 1,-4 3 1,-9 4 0,-3 5 1,-9 1 1,-2 6-1,-7-2 0,0 2 1,-1-7-2,1-1-1,4-3-1,4-1 0,6-2 0,5-2-1,7-2 1,5 0 0,6 3-1,5 0 1,5 0 0,4 0 0,3 0 0,4 2 0,1-2 0,3 0 1,0-3 0,2 0 1,-4-4 1,2 0 0,-7-7 0,-2-2 0,-7-3 0,-3-1 1,-10-5-2,-2-1 0,-9-4 0,-9-5-2,9 9 1,-9-9 0,0 0-1,0 0 0,0 0 0,0 0 0,0 0-1,0 0-3,0 0-16,-9-7-13,9 7-1,-7-17-2,2 2 1</inkml:trace>
  <inkml:trace contextRef="#ctx0" brushRef="#br0" timeOffset="4116">971 635 9,'0'0'9,"0"0"1,0 0-1,0 0-2,0 0-2,0 0-3,0 0 0,0 0-1,0 0-1,-9-11 1,9 11 0,0 0 1,-9-10 0,9 10 1,-13-10-1,13 10 1,-18-14-1,9 8 0,-4-1 0,0 0-1,-2-1 0,-1 1 1,-1 0-1,-1-1 1,-2 0 0,-2-1 1,-1 1 0,0-2-1,-2 2 1,-1-2 0,1 0 0,-3-1 0,1 0 0,0-1-1,0 0 0,-1-2-1,1 2 1,-1-1-2,0-1 1,1 1-1,2 0 1,-2 0-1,4 1 1,0 1 0,1 1 1,2-1 0,3 2-1,-1 1 0,3 0 0,1 1 0,3 1 0,1 2 0,10 4-1,-14-7 0,14 7 0,0 0-1,0 0 0,0 0-3,-9-8-3,9 8-6,0 0-9,0 0-3,13-3-1,-13 3 2</inkml:trace>
  <inkml:trace contextRef="#ctx0" brushRef="#br0" timeOffset="5027">95 213 0,'-10'10'5,"10"-10"0,0 0 2,0 0 1,0 0 3,0 0 1,-9 6 0,9-6 0,0 0-1,0 0 0,13-11-5,-2 4-2,5-1-2,4-1-2,5-3 1,4 0-1,3-1 1,3-1-1,1 1 1,0 0-1,-3 1 1,-1-1 0,-3 3 0,-4 1 0,-3 0 0,-5 3 0,-5 1 0,-3 2 0,-9 3 0,0 0 0,0 0-1,0 0 1,0 0-1,0 0 0,-11-2 0,11 2 0,-19 3-1,8 0 1,-4 1 0,1-1 0,-3 3 0,-2-2 0,-4 2 0,-1 0 0,-3 2 0,-1 0 0,-2 1 0,-1 1 0,0 2-1,1 0 1,3 0 0,0 1 0,3-3 0,3 2 0,1-2 0,4-1 0,1 0 1,3-2-1,12-7 1,-15 12-1,15-12 1,-4 14-1,4-14 1,11 16-1,-2-5 1,2-1 0,3 1-1,0 3 1,2-2-1,-2 1 0,1 0 1,-3 0-1,1 0 0,-3 1 0,-1 0 1,1-1-1,-2 0 1,0 1-1,1-3 1,-1 1-1,-1-3 0,-1 1 1,-6-10-1,9 13 0,-9-13 1,8 9-1,-8-9 0,0 0 1,0 0 0,0 0-1,0 0 1,0 0 0,0 0 0,0 0-2,5 10-2,-5-10-6,0 0-17,-14-3-1,2-4 0,-1-2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23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159 34 12,'0'9'13,"2"5"-3,0-2 0,4 1-1,3-2-1,2-1-3,6-5-2,3-3-1,1-4 0,3-5 0,-2-1 1,-1-6 3,-1 2 0,-5-5 2,1 6 0,-9-1 0,3 4-1,-9-2 0,-1 10-1,0 0-3,0-10-1,0 10-1,-13-1-1,13 1-1,-18 3 0,9 1 0,-4 1-1,2 6 0,-2 0 0,3 7 0,-3 4-2,4 4 2,-1 3-2,1 6 1,1 1 0,1 5 0,0 1 0,-3 4-14,1-1 2,-3 2 2,-3-4 3,0-3 3,-4-5 1,0-5 1,-1-7 2,2-7 14,-3-10-1,3-6-1,0-7 0,3-9-3,2-5-1,5-11 1,6-6-2,8-8-1,10-4-1,8-4-1,9 0-2,12 0 0,2 4-1,8 5 0,-3 6-1,1 8-7,-4 7-7,-5 2-4,2 7 1,-15-1-1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39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 43 9,'0'0'16,"0"0"-1,0 0-1,0 0 0,0 0-1,-9-5-1,9 5-3,0 0-1,0 0-2,0 0-1,0 0-1,0 0-2,10-9 0,-10 9-1,21-8 0,-7 3-1,5 1 0,-2 0 0,0 1 0,-4-1 0,-2 3 1,-11 1-1,0 0 0,0 0 1,2 12-1,-2-12 0,-15 16 1,4-3-1,0 2 0,-1 2 0,-1 1 0,-6 0 0,1 2 0,-2 0 0,-2-1 0,0 0 0,3-1 0,-3-1 0,4 1 0,5-3 0,2 0 0,7 0 0,4 0 0,8-2 0,6 0 0,8-2 0,7-1 1,4-3-1,3-2 1,1-2 0,0-2-1,-5-2 1,-3 0 0,-7-2 0,-5 1 0,0 0-2,-6 1-1,3 2-2,-14-1-5,18 4-7,-18-4-12,11 7 1,-11-7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36:40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0 113 18,'47'-8'13,"-47"8"-1,37-2-2,4-4-2,8 3-1,9-4-3,14 2 0,14-4 0,7 3 3,11-6-3,10 7 2,11-4 0,9 2 0,9-4 0,7 5 0,15-3-1,5 4-1,6 0-1,6 2-1,-2 2 0,-1 2-1,1 3-1,1 0 1,-8 1-2,-5 0 2,-11 0-2,-10 1 1,-17-1 1,-13 3 0,-18-4 0,-20 0 0,-16-2 0,-12-1 0,-16 0-2,-10-1-2,-7 1-5,-7-3-9,-11 2-9,11 4-2,-11-4 0,0 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11.4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8,'16'0'9,"8"2"0,10-2 1,10 0 1,9-1-1,8-1 0,7 2-1,1-3 2,4 3-3,-8-3 0,-2 4-2,-9-2 0,-5 3-1,-9-1-2,-2 2 0,-10 0-1,-3 1-1,-2 0-1,-4-1 0,-3 0-3,-3-3-2,-1 3-7,-12-3-9,9-5-5,-9 5 0,-4-9 1</inkml:trace>
  <inkml:trace contextRef="#ctx0" brushRef="#br0" timeOffset="321">604 12 17,'0'0'15,"0"0"-3,-8-9 0,8 9-3,9-3 0,3 3-2,9 2-1,6-2-1,9 4 0,6-3 1,9 4 0,1-3-1,1 4 1,-4-2-1,-3 1-1,-9-3 0,-6 1-1,-10-2-1,-5 0 0,-7 0-1,-9-1 0,11 1-1,-11-1 0,0 0 0,0 0-1,0 0 1,2 12 0,-2-12-1,3 10 1,-3-10 0,3 17 0,-1-7 0,-1 0 0,1 1 0,0 1 0,-3 2 0,0 0 0,-1 1 0,-2 0 0,-3 1 1,-2 1-1,-2-4 1,-4 2-1,-4 2 1,-2 0-1,-2-3 1,-1 1-1,-2-1 1,2-1-1,0 1 0,3-1 0,3-5 1,5-2-1,2 1 1,11-7-1,-14 7 1,14-7 0,0 0 0,0 0-1,0 0 0,0 0 0,0 0-3,0 0-5,0 0-9,0 0-11,0 0-2,8-11 2,-3 1-1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14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20 4,'7'-11'10,"-7"11"-3,10-5-1,-10 5-2,0 0 0,13-4-2,-13 4-1,0 0 0,0 0-1,0 0 0,0 0 0,1 13 0,-2-4 0,-2 8 0,1 7 1,1 7 0,1 8 1,3 11 0,-1 7 1,1 4-1,1 6 1,-1-4-1,-1-3-1,-1-6 1,-1-5 0,-2-10-1,0-8 0,-2-7 1,0-8-1,-2-1 0,6-15 0,-6 18 0,6-18-2,0 0-2,0 0-10,-15 8-5,15-8-1</inkml:trace>
  <inkml:trace contextRef="#ctx0" brushRef="#br0" timeOffset="511">-1 526 1,'0'0'5,"0"0"0,-2 17-2,4-6-1,0 5 0,2 3 1,3 6 0,1 7 1,4 6-1,0 2 1,8 2-1,-2 3-1,2-2 1,1 0-1,1-4 0,-1-6 0,0-4 1,-3-5-1,-2-5 1,0-6 0,-3-2 1,-2-2 0,-1-3 0,-10-6 2,15 6 2,-15-6-1,10-6 0,-6-6 1,3-2-2,-1-8 1,2-1-2,0-9-1,2 0-1,0-3-1,2 2-1,0 0 0,1 0 0,1 2-1,1 1 0,2 0 0,3 0 1,-1 3-2,0-1 1,0 3 0,-2 3 0,-1 5-1,-4 1 0,-2 7-1,-6 0-2,-4 9-6,0 0-11,5-11-7,-5 11 1,-5-10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41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42 177 3,'0'0'4,"0"0"0,-10-1-1,10 1 0,0 0 0,0 0 1,-10 1-1,10-1 0,0 0 0,-14 2 1,14-2 0,0 0 0,-10 1-1,10-1 1,0 0-1,0 0 1,0 0-1,0 0 1,0 0-1,0 0 1,0 0 0,0 0 0,0 0 1,0 0-1,0 0 0,0 0-1,0 0 0,0 0 0,13-1 0,-1-1 0,2 2 0,9-1-1,3 1 0,7 0 0,8 0 0,5 0 0,3 3 0,3 0-1,5 0 1,-4 0-1,1 1 0,-4-1 0,-2 0 0,-8 0 0,-2 0 0,-8-2 0,-6 0 0,-6-2-1,-4 1 0,-4 0 0,-10 0-2,10 0-2,-10 0-1,0 0-5,0 0-12,0 0-5,-7-12 1,5 1 0</inkml:trace>
  <inkml:trace contextRef="#ctx0" brushRef="#br0" timeOffset="831">618 0 8,'0'0'10,"0"0"-1,0 0 0,0 0-2,0 0 0,0 0 0,0 0-1,0 0 0,0 0 1,0 0-1,0 0 1,0 0-2,17 14 0,-4-10 0,6 5-1,5 3-1,3 2-1,7 0 0,1-1-1,1 3 1,0-1-2,-3-1 1,-5 0-1,-4-6 0,-4 1 0,-6-2 1,-4 0-1,-10-7 0,10 10 0,-10-10 0,2 11 0,-2-11 1,-1 10-1,1-10 1,-6 13 0,6-13 0,-20 17 0,6-8 0,-7 1 0,-4 5 0,-4 3 1,-6 0-2,-2 0 1,-3 3 0,5-1 0,-2 0 0,3-1-1,3-4 1,5-1-1,7-2 1,2-2-1,5-4 1,1-1-1,11-5 0,-9 6 0,9-6 1,0 0 0,0 0-1,0 0 1,0 0-1,0 0 1,0 0-1,0 0 0,0 0 0,0 0 0,0 0 0,0 0-1,0 0 0,-11 8-3,11-8-9,0 0-13,0 0-1,0 0 0,-9-22-1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02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1025 339 10,'-7'-31'9,"1"1"-2,-4-2 1,-2 4-3,1 0-1,-5 1-1,0 2-1,1 2-1,-2 0 0,-4 4-1,-3 2 1,-2 3-1,-4 1 1,-2 4-1,-2 5 0,-8 3 0,2 4 0,-2 4 0,-2 2 0,-1 5 0,-1 0 0,-1 5 0,0 1 0,2 2 0,1 3 0,0 4 0,1 1 0,1 1 0,3 3 1,4 3 0,4 2 2,3 2 0,5 4 0,9-1 0,7 5 0,7 1 1,11 0-1,10 1-1,7-3 0,6-3-1,8-4 0,6-6 0,6-4 1,4-8-1,2-7 0,1-8 0,2-7 0,0-11 0,1-7 0,-2-9 0,-1-7 0,-5-7 1,-4-2-1,-6-6 2,-1-2 0,-8-1-1,-5 0 1,-6-2 0,-6 2 1,-10 0-1,-2 0 0,-9 1 1,-5 5-2,-8-1 1,-6 4-1,-11 4-1,-9 5 0,-10 6-2,-10 3-4,-11 9-11,-10 6-10,-11 2-2,-4 2 1,-4-6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54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552 0 2,'-21'2'2,"-1"3"-1,-4 1 0,-5 5 0,1 0-1,0 2 1,-4 4 0,2 4-1,-2 0 1,-1 7 0,3 2 0,1 3-1,4 4 1,0 2 0,3 2 0,-2 3 0,4 1 1,4-2-1,2 0 1,3-1 0,2-1 1,4 1-1,4-4 1,5 1 1,5-1 0,7 0 0,5 0-1,8 0 1,6 0-1,8-6 0,4-3-1,7-9 2,2-4-1,1-11-1,2-8 2,-1-10-1,0-8 0,-4-10 1,-4-5 0,-7-6-1,-1-3 0,-6-4 0,-2 1-1,-9-3 1,-2 3 0,-6 2 0,-4 2-1,-3 4 0,-5 5 0,-8 2-1,-3 2 1,-6 2-1,-7 3-1,-6 2 1,-7 0-1,-7 1-2,-11-1-5,-11 2-9,-15 3-9,-16-6 1,-9 1-1</inkml:trace>
  <inkml:trace contextRef="#ctx0" brushRef="#br0" timeOffset="2945">1920 86 0,'-9'-12'3,"9"12"1,-17-14-1,4 7 2,-2-2 0,-4 3-1,-2 2 1,-7 2-1,-2 3-2,-4 4 0,-3 3-1,1 5-1,2 2 1,0 5-1,2 3 0,-1 6 1,2 3-1,1 5 1,0 5 0,-3 6 1,-2 6-1,2 1 1,2 6-1,5 5 1,6-1-1,11 2 0,9-1 0,14-3-1,18-4 1,18-5-1,13-10-1,15-9 1,5-10 0,8-11 0,0-13 1,-3-12 1,-8-7 2,-15-12 1,-12-5 2,-17-7 0,-15-2 1,-17-2-2,-16 1-3,-20 1-3,-22 2-8,-28-2-13,-21 0-2,-27-9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51.0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256 1636 0,'0'0'2,"0"0"0,13-1 0,-13 1 0,11-2 1,-11 2 0,14-2 0,-14 2 1,12-4-1,-12 4 0,12-5 0,-12 5 0,11-6-1,-11 6 0,11-8-1,-11 8 2,12-8-1,-12 8 1,12-9 1,-12 9 0,10-11-1,-10 11 0,11-13 0,-11 13 0,11-14-1,-11 14-1,10-18 0,-3 9 0,-1-1 0,0-1 0,0 0 0,-1-2 0,2-1 0,-1-2 0,0-1 0,0-2 0,1-2-1,2-1 1,-1-3 0,2 0-1,-1-3 0,1-1 1,-1-1 0,1 1-1,-2-2 2,-2-1-2,0-2 0,-1 2 0,1 1 0,-2 1 1,-2-1-1,0-1 0,-1 0 0,1 2 0,-1 1 1,-1-4-1,-1 2 0,1-1 0,0 1 1,-1 1-1,0 2 1,-1 1 0,0 3-1,0 1 1,-1 1 0,-2 4 0,0-1-1,0 3 1,-1 0-1,0 2 1,-3-1-1,0 2 0,0 1 0,0-7 0,-2 7 0,2-4 0,-2-1 0,-3 1 0,2 2 0,1-1-1,-1 1 1,0 6 0,0-4-1,1 3 1,0 4 0,1-1-1,10 6 1,-18-12 0,18 12 0,-17-9 0,17 9 0,-13-7 0,13 7 0,-10-6 0,10 6 0,0 0 0,-13-8 0,13 8 1,-13-6-1,13 6 0,-17-7 0,6 4 0,1 0 0,0-1 0,-1 1 0,1-1 0,1-1 0,9 5 0,-16-7 0,16 7 1,-11-6-1,11 6 0,0 0 0,-9-6 0,9 6 0,0 0 0,0 0 1,0 0-1,0 0 0,0 0 1,0 0-1,0 0 0,0 0 0,0 0 1,0 0-1,-6-9 0,6 9 0,0 0 0,0 0 0,0 0 0,-2-13 1,2 13-1,0 0 0,-6-15 0,2 5 0,-2 0 0,-3-1 0,-3-2 0,1 0 0,-4-1 0,0-1 0,0 3 0,1-1-1,1 3 2,2 0-1,11 10 0,-16-14 0,16 14 0,0 0 0,-11-9-1,11 9 1,0 0 0,0 0-1,0 0-1,0 0 1,-3 12 0,3 3 0,1 2 0,0 6 0,1 4 0,2 5 1,3 1 0,1 0 0,1-1-1,2-6 1,-2-2 0,1 1 1,2-8-1,-3 2 0,0 0 1,-3-3-1,1 0 1,-2-1-1,1-3 0,-6-12 1,5 18-1,-5-18 0,0 0 1,0 0 0,0 0-1,0 0 1,-11-12-1,3-4 0,-1 1 0,1-7 0,-2-3-1,1-4 1,0-2 0,2-2-1,0 4 1,1 3 0,2-2 0,1 3 0,0 2 0,-1 3 0,3 1 0,-1 2 0,1 0 0,0 2 0,1 3-1,-1 0 1,1 12-1,5-12 0,-5 12 1,19 6-1,-1 3 0,4 6 0,5 2 1,5 5-1,5 2 1,1 2 0,5 2-2,1 2 2,0 2-1,1 2-5,-1 2-10,-4-3-2,0 0-1,-3-13-2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1:58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3316 1477 4,'20'4'5,"-10"3"-13</inkml:trace>
  <inkml:trace contextRef="#ctx0" brushRef="#br0" timeOffset="200">3208 1688 6,'0'0'9,"-9"-1"0,9 1-2,-19-5-2,5 0-1,-5-2-1,-4-1-1,-5-2 1,-5-4 0,-4-4 1,-4-1 0,-6-7 1,-2-1 0,-8-6-1,-2-5 1,-7-4-2,-5-3 2,-4-6-1,-5-6-1,-6-3-1,-4-6 0,-2-5-1,-3 1 0,-2-5-1,2 4 1,-1 5-1,2 6 0,1 6 1,2 6-1,4 9 0,3 4 1,3 9-1,4-2 0,7 1 1,5 1-1,7 1 0,7 0 1,8 1-1,5 0 0,6 1 0,6 4 0,2 2 1,5 0-1,2 3 0,1 1 0,1 2 0,2 1 0,1 1 0,-3 0 1,4 0-1,-2 0 1,-1 0-1,2 0 0,-1-1 1,2 3-1,0-1 0,0 0 1,0 1-2,0 1 1,-1 0 0,-1 1 0,-2-1 0,-2-1 0,-3 1 0,-1-5 0,-4 3 0,-1-2 0,-4-4-1,-3 3 1,-4 0-2,-2-1 1,-4 2-1,-3 3 0,2-4-1,-2 3-5,4 7-11,7 4-2,4-3-1,15 2-1</inkml:trace>
  <inkml:trace contextRef="#ctx0" brushRef="#br0" timeOffset="1472">4630 1626 3,'0'0'6,"14"-12"-3,-4 6-1,4 1-1,6-1 0,9-1-1,9 0 1,13 1 0,10-1 1,9-1 1,13 1 0,12-1 1,10 2 1,7-1 0,5 3-1,5 4 1,3 3-1,9 4-1,-1 2-1,0 5-1,-1 2 0,-2 4 0,1-1-1,-7 2 0,-4 0 1,-11 0 1,-8 0 0,-10 0 0,-9 2 1,-11-2-1,-11 1 0,-11-4 1,-8 2-1,-8-5-1,-7 0-1,-7-4 1,-4-2-1,-5-4 1,-10-5 1,11 7 0,-11-7-1,0 0 0,0 0-1,0 0-3,0 0-2,-11-13-2,-2 2-3,-6-2-3,-5-4-2,-6-4-2,-4 0 2</inkml:trace>
  <inkml:trace contextRef="#ctx0" brushRef="#br0" timeOffset="2033">6678 1471 3,'0'0'4,"0"0"-3,0 0-1,0 0 1,13-3 0,1 6 0,2 2 1,7 3 1,2-1 0,4 4-1,3 3 0,4 2 0,0 3-1,3 4-1,-2-1 0,-1 2 0,0 0 0,-3 1 0,-3-2 0,-5-2-1,-4-3 1,-5-1 1,-5 0-1,-8-1 1,-7 1 0,-11-1 1,-10 1 0,-10 0 1,-8 2 1,-11-2 0,-5 2 0,-5-3-1,-3 1 0,-1-4-4,6 6-13,-1-11-2,8 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3T19:14:38.9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273 50 11,'-2'13'9,"0"-4"-1,1 7 0,-2 6 0,1 7 1,-1 6 1,-1 2-1,3 5-1,-1 3 0,-1 3-2,2-2-2,2-3-2,1-6-1,1-6-3,1-3-8,0-7-8,-4-21-4,2 13 1,-2-13-2</inkml:trace>
  <inkml:trace contextRef="#ctx0" brushRef="#br0" timeOffset="230">10 326 19,'-12'-7'24,"12"7"0,3-13 2,12 3-11,12 0-6,6-6-2,10 1-2,9-4 0,9 1 0,2-1-1,4 4-1,-3 3-1,-4 2-3,-3 6-6,-10 0-10,-8 6-9,-6 5-2,-8 1 0,-7 2 0</inkml:trace>
  <inkml:trace contextRef="#ctx0" brushRef="#br0" timeOffset="511">549 499 39,'17'-11'21,"-4"-6"0,12-6-6,4 0-14,5 3-1,0 0 2,-2 5-1,0 7 1,-5 1 0,-2 6 0,-5 7 1,-6 3 0,-7 5 0,0 5-1,-6 0 1,-2 4 0,-5-3 1,0 0 0,-4-5 0,1 2 1,-7-10-1,4-2 0,-3-5-2,1-5-3,3-3-5,1-8-11,5-4-10,5-1-2,4-2 1,6-3-1</inkml:trace>
  <inkml:trace contextRef="#ctx0" brushRef="#br0" timeOffset="1072">1120 0 14,'0'0'17,"0"0"-5,0 10-2,0-1-2,1 5-1,1 6-2,0 7-1,2 7 1,1 6 0,3 5-2,-1 1 1,1 1 0,-3-2 0,3-3 0,-4-7 1,1-4-1,-4-8 0,2-4 0,-4-7 0,3-3 0,-2-9-1,0 0 0,0 0 0,-4-18 1,4-1-2,2-4 0,3-6 0,5-5-2,7-4 1,4 0-1,4 0 0,5 3-1,1 2 1,4 3 0,-4 4 0,-2 6 0,-8 2 0,0 6-1,-5 3-2,-16 9-4,17-8-8,-17 8-5,0 0-7,-14 9 0,-1 2 0</inkml:trace>
  <inkml:trace contextRef="#ctx0" brushRef="#br0" timeOffset="1502">1189 308 17,'6'14'22,"3"1"-3,3 2-3,6-1-1,1 0-3,7 3-2,-3-6-3,4 2-1,-5-4-3,0-5-7,1-3-12,1 1-10,-8-13 1,4 1 0</inkml:trace>
  <inkml:trace contextRef="#ctx0" brushRef="#br0" timeOffset="1733">1523 419 8,'14'13'17,"-1"-10"-2,7-1-5,1-3 1,2-9 0,4 5 2,-4-9-2,0 1 1,-7-3-1,3 6-2,-12-6-1,2 5-3,-7 1-1,-2 10-1,-6-17-2,-4 11-1,0 2 1,-4 2-2,-2 1 1,0 2 0,-3 2 0,1 1-1,0 3 1,1 1 1,0 4-1,3-1 1,5 6-1,1-1 1,3 1 0,5 1 0,2-1 0,6 0-1,-1-2 2,8-1-2,-3-5 1,9-3 0,4-3 0,3-6 0,1-4 0,2-4 0,3-5-1,-2 0 1,0-3-1,-5 1 0,-4 0-1,-3 3 1,-1 1 0,-6 6-1,-1 1 1,-12 7 0,11-4-1,-11 4 1,0 0 0,10 12 0,-10-12 0,9 15 0,-9-15 1,22 13 0,-1-10 0,2-2 0,2-3-1,4-2 1,-1-1 0,-2 0 0,-5 0-1,-2-1 1,-8 3 1,-11 3-2,11-1 1,-11 1-1,2 11 0,-2-11 0,5 17 0,2-4 0,3 1 0,3-2-3,10 1-1,-1-12-5,11 5-9,0-8-8,5-6-4,5-6 0,0-2 0</inkml:trace>
  <inkml:trace contextRef="#ctx0" brushRef="#br0" timeOffset="2464">2809 253 39,'0'0'26,"0"0"2,0 0-9,0 0-7,0 0-2,-17-7-3,4 7-2,4-1-1,-6 2-1,1 0-1,0 3-1,1 2 0,4 4 0,0 1-1,5 1 0,2 3 0,6 0 0,3 0 0,-3 1 0,10 3 0,-4 0-1,7 1 1,-6 0-1,2-1 1,1 1-2,-2 1 1,2 0 0,-7-4 0,4-1 0,-7-1 0,2 0 0,-1-1 0,-6-1 1,1-2 1,-5 0-1,-2 2 2,-3-1 0,-7-3 2,-2 4 0,-6-5 0,2 0 0,-8-2 1,1-1-3,-3-1-3,-5-6-10,6 3-19,-5-5-1,2 0-2,-5-4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13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-4 316 14,'0'0'17,"0"0"0,-10-3-9,10 3-4,0 0 0,0 0-2,0 0 2,15 10 1,7-4 0,13 2 2,16-1-1,15 2 0,14-1-2,7 1 1,7-3-1,0 0-1,-2-3 0,-7 2 0,-13-4 0,-10 1-1,-14-1-1,-9-2-1,-8 0-7,-9-2-18,-11-6-1,-5-6 0,-12-7 0</inkml:trace>
  <inkml:trace contextRef="#ctx0" brushRef="#br0" timeOffset="331">491 0 19,'-27'5'21,"17"6"0,10-11-1,19 19-14,13-5-7,10 3-2,13 3 2,13 0 0,12 2 1,12-1 1,9 0 2,1 0 2,7 3-1,-4-1 1,-3 1 0,-13-1-1,-10 0-1,-17-4 0,-13-1-1,-17-4-1,-14 1 0,-16 0 1,-13 1-1,-9 0 0,-6 6 1,-7-1-1,-6 6 0,-5 0 0,-5 2 0,-8 0 0,1 0 0,-9-4 1,-2 1 1,-7-6 0,6 0 0,1-5 0,7 0-1,9-4-2,6-4-9,13 1-18,13-3-2,19-5 0,0-12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5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23,'0'0'24,"0"0"0,0 0 0,0 0-17,0 0-4,0 0-1,7 11 0,-7-11 0,5 16 0,-3-2 0,0 5 0,3 7 0,-3 6-1,0 8 2,-1 6-2,-2 5 1,-3 0-2,0-2 1,-1-4-1,-1-8-2,3-5-7,-4-10-9,3-11-10,4-11 2,0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5.3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-1 138 28,'3'-19'25,"5"3"-2,1-2 3,5 0-18,5 3-4,-2-2-1,7 5 2,-5 2-2,3 3 1,-4 2-1,2 5 0,-4 2-2,0 7 0,-5 6-2,-4 6 0,-3 0 1,-2 5 0,-5 1 1,1 1 0,-4-3 1,-2 1 1,-3-11 0,3 1 3,-4-5-2,3-2 1,-4-4-2,2-4-1,0-1-4,0-7-7,11 7-16,-18-12-7,8 6 1,10 6-2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6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124-1 12,'15'3'20,"-15"-3"3,0 0-9,16-4-4,-16 4 1,12 1-1,-12-1-1,15 8-1,-15-8-1,15 14-2,-15-14-2,0 0-1,18 45-1,-18-45-1,12 52 0,-12-52-1,10 71 0,-10-71-2,3 78 2,-3-78-2,-3 75 1,3-75 0,-11 70-1,11-70 1,-22 51 2,22-51 0,0 0 0,-47 52 1,47-52 0,0 0 1,-56 14 0,56-14 0,0 0 0,-56-35-1,56 35 0,0 0 0,-38-57 0,38 57-1,0 0 0,-8-59 0,8 59 0,0 0 0,0 0 0,54-46 0,-54 46-1,0 0 0,61-15-9,-61 15-18,0 0-1,46 25 0,-46-25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7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 7,'0'0'15,"0"0"-2,10-9 0,-10 9-2,0 0 0,12-9-2,-12 9 1,20-6-2,0 0-1,7 2 0,13 3-2,16-1 1,17 1-1,16 4-1,20 4 1,15-2-2,16 0 0,15 3-1,16-1-2,11 1-7,7 2-18,11-3-2,4-1-2,2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7.7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0,'0'0'5,"13"-16"0,-4 11 4,6 4 4,-1 0 3,8-1 0,6 3-4,6-3-2,13 5-3,6 0 0,16-3-2,13-1 0,14 2-1,12-2-2,9 1-1,7-1 0,5-1-1,3 4 0,-3 1 0,-7 3-1,-7-3 2,-10 6-3,-9-4-2,-12 6-9,-13-2-12,-15-6 0,-13 2 0,-17-10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8.3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67 29,'0'0'16,"0"0"-2,0 0-1,0 0-4,0 0-3,0 0-3,0 0-1,53 40-1,-53-40-1,60 11 2,-18-10-2,14 1 2,14 2-2,16-7 2,22-4-1,19-3 0,20 0 2,20-7 0,20 4 1,12-4 0,14-3 1,8 12 0,-5-5 0,3 7 0,-11 1-2,-12 12-1,-15 0-1,-20 4-6,-21 3-12,-21-5-11,-20 2-2,-24-5-1,-26-10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38,'0'0'29,"0"0"1,27 54-1,-27-54-21,0 0-6,0 0-4,0 0-11,0 0-15,0 0-2,51-37-1,-51 37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3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51,'71'46'3,"-71"-46"-2,47 15-2,-47-15-22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28T18:42:29.5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21,'0'0'0,"56"17"0,-56-17 0,62-29-20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2" tIns="46442" rIns="92882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B83F990-B6E4-4989-99BF-724D0C8F5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dc.upenn.edu/Catalog/CatalogEntry.jsp?catalogId=LDC2006T1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4D2E1-258F-4BBC-88B8-DF0DB1FBA66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98F92530-CB2D-49B2-9176-1191B48C1B91}" type="slidenum">
              <a:rPr lang="en-US" smtClean="0"/>
              <a:pPr defTabSz="927100"/>
              <a:t>10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… without summing up over all possible sequences</a:t>
            </a:r>
          </a:p>
          <a:p>
            <a:pPr eaLnBrk="1" hangingPunct="1"/>
            <a:r>
              <a:rPr lang="en-US" smtClean="0"/>
              <a:t>Let’s try to find an alternative measure</a:t>
            </a:r>
          </a:p>
          <a:p>
            <a:pPr eaLnBrk="1" hangingPunct="1"/>
            <a:r>
              <a:rPr lang="en-US" b="1" smtClean="0"/>
              <a:t>Shannon-McMillan-Breiman theorem</a:t>
            </a:r>
          </a:p>
          <a:p>
            <a:pPr eaLnBrk="1" hangingPunct="1"/>
            <a:r>
              <a:rPr lang="en-US" smtClean="0"/>
              <a:t>Ergotic process: for each state there is a non-zero probability to end up in any other state</a:t>
            </a:r>
          </a:p>
          <a:p>
            <a:pPr eaLnBrk="1" hangingPunct="1"/>
            <a:r>
              <a:rPr lang="en-US" smtClean="0"/>
              <a:t>Stationary probability distributions on words/sequences-of-words are time invariant</a:t>
            </a:r>
          </a:p>
          <a:p>
            <a:pPr eaLnBrk="1" hangingPunct="1"/>
            <a:r>
              <a:rPr lang="en-US" smtClean="0"/>
              <a:t>(for bigram if it depends only from previous word at time t </a:t>
            </a:r>
          </a:p>
          <a:p>
            <a:pPr eaLnBrk="1" hangingPunct="1"/>
            <a:r>
              <a:rPr lang="en-US" smtClean="0"/>
              <a:t>it will depend only on previous word at any other future time)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Assumptions</a:t>
            </a:r>
            <a:r>
              <a:rPr lang="en-US" smtClean="0">
                <a:solidFill>
                  <a:schemeClr val="accent2"/>
                </a:solidFill>
              </a:rPr>
              <a:t>: </a:t>
            </a:r>
            <a:r>
              <a:rPr lang="en-US" smtClean="0"/>
              <a:t>language is generated by a stationary and ergodic process</a:t>
            </a:r>
          </a:p>
          <a:p>
            <a:pPr eaLnBrk="1" hangingPunct="1"/>
            <a:r>
              <a:rPr lang="en-US" smtClean="0"/>
              <a:t>NL is not stationary the probability of upcoming words can be dependent on events </a:t>
            </a:r>
          </a:p>
          <a:p>
            <a:pPr eaLnBrk="1" hangingPunct="1"/>
            <a:r>
              <a:rPr lang="en-US" smtClean="0"/>
              <a:t>that were arbitrary distant and time dependent – new expressions regularly enter the language</a:t>
            </a:r>
          </a:p>
          <a:p>
            <a:pPr eaLnBrk="1" hangingPunct="1"/>
            <a:r>
              <a:rPr lang="en-US" smtClean="0"/>
              <a:t>While other die out… but if we take a snapshot of text from a certain period it may be</a:t>
            </a:r>
          </a:p>
          <a:p>
            <a:pPr eaLnBrk="1" hangingPunct="1"/>
            <a:r>
              <a:rPr lang="en-US" smtClean="0"/>
              <a:t>a   good approximation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554F062D-B2F1-4456-ABA0-0F6F9BB916A9}" type="slidenum">
              <a:rPr lang="en-US" smtClean="0"/>
              <a:pPr defTabSz="927100"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could not use the kl divergence (relative entropy)</a:t>
            </a:r>
          </a:p>
          <a:p>
            <a:pPr eaLnBrk="1" hangingPunct="1"/>
            <a:r>
              <a:rPr lang="en-US" smtClean="0"/>
              <a:t>But we’ll see that we can use a related measure of distance called cross-entropy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bigger the probability Q w(n,1) the smaller the cross entropy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61E4B332-C583-47B0-9724-DB0BA89E4094}" type="slidenum">
              <a:rPr lang="en-US" smtClean="0"/>
              <a:pPr defTabSz="927100"/>
              <a:t>12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ym typeface="Symbol" pitchFamily="18" charset="2"/>
              </a:rPr>
              <a:t>Higher probability -&gt; Lower</a:t>
            </a:r>
            <a:r>
              <a:rPr lang="en-US" baseline="0" dirty="0" smtClean="0">
                <a:sym typeface="Symbol" pitchFamily="18" charset="2"/>
              </a:rPr>
              <a:t> perplexity -&gt; BETTER MODEL</a:t>
            </a:r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BBCECD27-14FA-42E3-A219-338096EBF743}" type="slidenum">
              <a:rPr lang="en-US" smtClean="0"/>
              <a:pPr defTabSz="927100"/>
              <a:t>13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C0ACB-6518-4652-8BB6-B719E156823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7EC94-BAE8-4EB3-9BF2-3BCDBFD397D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7640F-4AF0-44DF-827C-E73DCDDEB33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19F80-C481-43FD-9E89-DE931438564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(b) Means that the matrix does not change</a:t>
            </a:r>
          </a:p>
          <a:p>
            <a:pPr eaLnBrk="1" hangingPunct="1"/>
            <a:r>
              <a:rPr lang="en-US" smtClean="0"/>
              <a:t>If X possesses these properties, then X is said to be a Markov Chain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A746-0F67-44C8-BA4D-BFE59EE11BF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A2CE1-1D94-41FF-AE4C-0A81EAE5D92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 for unseen</a:t>
            </a:r>
          </a:p>
          <a:p>
            <a:pPr eaLnBrk="1" hangingPunct="1"/>
            <a:r>
              <a:rPr lang="en-US" smtClean="0"/>
              <a:t>This is qualitatively wrong as a prior model because it would never allow n-gram,</a:t>
            </a:r>
          </a:p>
          <a:p>
            <a:pPr eaLnBrk="1" hangingPunct="1"/>
            <a:r>
              <a:rPr lang="en-US" smtClean="0"/>
              <a:t>While clearly some of the unseen ngrams will appear in other texts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026A-18CD-40D0-9C6C-0E19E408CD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0A746-0F67-44C8-BA4D-BFE59EE11BF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6178BF26-60B9-4E51-B1CF-E7C821336AC5}" type="slidenum">
              <a:rPr lang="en-US" smtClean="0"/>
              <a:pPr defTabSz="927100"/>
              <a:t>21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EE31C576-4D2B-4DCF-833F-B89CCBABC686}" type="slidenum">
              <a:rPr lang="en-US" smtClean="0"/>
              <a:pPr defTabSz="927100"/>
              <a:t>22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NNP </a:t>
            </a:r>
            <a:r>
              <a:rPr lang="en-US" smtClean="0">
                <a:latin typeface="Comic Sans MS" pitchFamily="66" charset="0"/>
              </a:rPr>
              <a:t>(Proper N sing),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RB </a:t>
            </a:r>
            <a:r>
              <a:rPr lang="en-US" smtClean="0">
                <a:latin typeface="Comic Sans MS" pitchFamily="66" charset="0"/>
              </a:rPr>
              <a:t>(Adv),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JJ </a:t>
            </a:r>
            <a:r>
              <a:rPr lang="en-US" smtClean="0">
                <a:latin typeface="Comic Sans MS" pitchFamily="66" charset="0"/>
              </a:rPr>
              <a:t>(Adj),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NN </a:t>
            </a:r>
            <a:r>
              <a:rPr lang="en-US" smtClean="0">
                <a:latin typeface="Comic Sans MS" pitchFamily="66" charset="0"/>
              </a:rPr>
              <a:t>(N sing. or mass),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VBZ </a:t>
            </a:r>
            <a:r>
              <a:rPr lang="en-US" smtClean="0">
                <a:latin typeface="Comic Sans MS" pitchFamily="66" charset="0"/>
              </a:rPr>
              <a:t>(V 3sg pres),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DT </a:t>
            </a:r>
            <a:r>
              <a:rPr lang="en-US" smtClean="0">
                <a:latin typeface="Comic Sans MS" pitchFamily="66" charset="0"/>
              </a:rPr>
              <a:t>(Determiner),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POS </a:t>
            </a:r>
            <a:r>
              <a:rPr lang="en-US" smtClean="0">
                <a:latin typeface="Comic Sans MS" pitchFamily="66" charset="0"/>
              </a:rPr>
              <a:t>(Possessive ending), 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. </a:t>
            </a:r>
            <a:r>
              <a:rPr lang="en-US" smtClean="0">
                <a:latin typeface="Comic Sans MS" pitchFamily="66" charset="0"/>
              </a:rPr>
              <a:t>(sentence-final punct</a:t>
            </a:r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B89A7-1D76-46C1-8A6A-F0136B647CC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91C8FAFF-1455-462B-97D9-DCB5F2F8C1B0}" type="slidenum">
              <a:rPr lang="en-US" smtClean="0"/>
              <a:pPr defTabSz="927100"/>
              <a:t>24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Why do they sum up to 1?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7BAB8B44-1947-49DD-BE98-5CB136CED1AE}" type="slidenum">
              <a:rPr lang="en-US" smtClean="0"/>
              <a:pPr defTabSz="927100"/>
              <a:t>25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Given a model </a:t>
            </a:r>
            <a:r>
              <a:rPr lang="en-US" smtClean="0">
                <a:sym typeface="Symbol" pitchFamily="18" charset="2"/>
              </a:rPr>
              <a:t>=(A, B, ), how do we efficiently compute how likely a certain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observation is, that is, P(O| )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the observation sequence O and a model , how do we choose a state sequence (X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, …, X </a:t>
            </a:r>
            <a:r>
              <a:rPr lang="en-US" baseline="-25000" smtClean="0">
                <a:sym typeface="Symbol" pitchFamily="18" charset="2"/>
              </a:rPr>
              <a:t>T+1</a:t>
            </a:r>
            <a:r>
              <a:rPr lang="en-US" smtClean="0">
                <a:sym typeface="Symbol" pitchFamily="18" charset="2"/>
              </a:rPr>
              <a:t>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that best explains the observations?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an observation sequence O, and a space of possible models found by varying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the model parameters  = (A, B, </a:t>
            </a:r>
            <a:r>
              <a:rPr lang="en-US" sz="1400" smtClean="0">
                <a:sym typeface="Symbol" pitchFamily="18" charset="2"/>
              </a:rPr>
              <a:t>), </a:t>
            </a:r>
            <a:r>
              <a:rPr lang="en-US" smtClean="0">
                <a:sym typeface="Symbol" pitchFamily="18" charset="2"/>
              </a:rPr>
              <a:t>how do we find the model that best explains the observed data?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0DF350F2-9835-4D31-9D42-263C6C24EDC1}" type="slidenum">
              <a:rPr lang="en-US" smtClean="0"/>
              <a:pPr defTabSz="927100"/>
              <a:t>26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 on sample arc emission HMM? On  P(b,i)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>
                <a:sym typeface="Symbol" pitchFamily="18" charset="2"/>
              </a:rPr>
              <a:t>This is simply the sum of the probability of the observation occurring according to each possible state sequence.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>
                <a:sym typeface="Symbol" pitchFamily="18" charset="2"/>
              </a:rPr>
              <a:t>Direct evaluation of this expression, however, is extremely inefficient.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6C7DE8BA-D2CE-444E-8AD0-56AD0B39776A}" type="slidenum">
              <a:rPr lang="en-US" smtClean="0"/>
              <a:pPr defTabSz="927100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1276CE6A-9C19-4F5E-8247-20EBD96FB9AF}" type="slidenum">
              <a:rPr lang="en-US" smtClean="0"/>
              <a:pPr defTabSz="927100"/>
              <a:t>28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mtClean="0"/>
              <a:t>In order to avoid this complexity, we can use </a:t>
            </a:r>
            <a:r>
              <a:rPr lang="en-US" b="1" i="1" u="sng" smtClean="0"/>
              <a:t>dynamic programming</a:t>
            </a:r>
            <a:r>
              <a:rPr lang="en-US" smtClean="0"/>
              <a:t> or </a:t>
            </a:r>
            <a:r>
              <a:rPr lang="en-US" b="1" i="1" u="sng" smtClean="0"/>
              <a:t>memoization </a:t>
            </a:r>
            <a:r>
              <a:rPr lang="en-US" smtClean="0"/>
              <a:t>techniques.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In particular, we use </a:t>
            </a:r>
            <a:r>
              <a:rPr lang="en-US" b="1" i="1" u="sng" smtClean="0"/>
              <a:t>treillis</a:t>
            </a:r>
            <a:r>
              <a:rPr lang="en-US" smtClean="0"/>
              <a:t> algorithms.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We make a square array of states versus time and compute the probabilities of being at each 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state at each time in terms of the probabilities for being in each state at the preceding time.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A treillis can record the probability of all initial subpaths of the HMM that end in a certain state at a certain time.</a:t>
            </a:r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 The probability of longer subpaths can then be worked out in terms of the shorter subpaths.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This algorithm requires </a:t>
            </a:r>
            <a:r>
              <a:rPr lang="en-US" b="1" i="1" smtClean="0">
                <a:sym typeface="Symbol" pitchFamily="18" charset="2"/>
              </a:rPr>
              <a:t>2N</a:t>
            </a:r>
            <a:r>
              <a:rPr lang="en-US" b="1" i="1" baseline="30000" smtClean="0">
                <a:sym typeface="Symbol" pitchFamily="18" charset="2"/>
              </a:rPr>
              <a:t>2</a:t>
            </a:r>
            <a:r>
              <a:rPr lang="en-US" b="1" i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 multiplications (much less than the direct method which takes </a:t>
            </a:r>
            <a:r>
              <a:rPr lang="en-US" b="1" i="1" smtClean="0">
                <a:sym typeface="Symbol" pitchFamily="18" charset="2"/>
              </a:rPr>
              <a:t>(2T+1).N</a:t>
            </a:r>
            <a:r>
              <a:rPr lang="en-US" b="1" i="1" baseline="30000" smtClean="0">
                <a:sym typeface="Symbol" pitchFamily="18" charset="2"/>
              </a:rPr>
              <a:t>T+1</a:t>
            </a:r>
            <a:endParaRPr lang="en-US" b="1" i="1" smtClean="0">
              <a:sym typeface="Symbol" pitchFamily="18" charset="2"/>
            </a:endParaRPr>
          </a:p>
          <a:p>
            <a:pPr eaLnBrk="1" hangingPunct="1">
              <a:lnSpc>
                <a:spcPct val="85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394ADE7F-B228-405A-A26D-EFBC1DD7F74E}" type="slidenum">
              <a:rPr lang="en-US" smtClean="0"/>
              <a:pPr defTabSz="927100"/>
              <a:t>29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Given a model </a:t>
            </a:r>
            <a:r>
              <a:rPr lang="en-US" smtClean="0">
                <a:sym typeface="Symbol" pitchFamily="18" charset="2"/>
              </a:rPr>
              <a:t>=(A, B, ), how do we efficiently compute how likely a certain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observation is, that is, P(O| )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the observation sequence O and a model , how do we choose a state sequence (X</a:t>
            </a:r>
            <a:r>
              <a:rPr lang="en-US" baseline="-25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, …, X </a:t>
            </a:r>
            <a:r>
              <a:rPr lang="en-US" baseline="-25000" smtClean="0">
                <a:sym typeface="Symbol" pitchFamily="18" charset="2"/>
              </a:rPr>
              <a:t>T+1</a:t>
            </a:r>
            <a:r>
              <a:rPr lang="en-US" smtClean="0">
                <a:sym typeface="Symbol" pitchFamily="18" charset="2"/>
              </a:rPr>
              <a:t>)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that best explains the observations?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- Given an observation sequence O, and a space of possible models found by varying 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the model parameters  = (A, B, </a:t>
            </a:r>
            <a:r>
              <a:rPr lang="en-US" sz="1400" smtClean="0">
                <a:sym typeface="Symbol" pitchFamily="18" charset="2"/>
              </a:rPr>
              <a:t>), </a:t>
            </a:r>
            <a:r>
              <a:rPr lang="en-US" smtClean="0">
                <a:sym typeface="Symbol" pitchFamily="18" charset="2"/>
              </a:rPr>
              <a:t>how do we find the model that best explains the observed data?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6D7D6-B800-4331-A43D-E47D670E085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Most sentences/sequences will not appear or appear only once </a:t>
            </a:r>
            <a:r>
              <a:rPr lang="en-US" smtClean="0">
                <a:sym typeface="Wingdings" pitchFamily="2" charset="2"/>
              </a:rPr>
              <a:t></a:t>
            </a:r>
            <a:endParaRPr lang="en-US" smtClean="0"/>
          </a:p>
          <a:p>
            <a:pPr eaLnBrk="1" hangingPunct="1"/>
            <a:r>
              <a:rPr lang="en-US" smtClean="0"/>
              <a:t>At least your corpus should be &gt;&gt; than your sample space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59131C63-D94D-41F1-9A60-C129645F7E5C}" type="slidenum">
              <a:rPr lang="en-US" smtClean="0"/>
              <a:pPr defTabSz="927100"/>
              <a:t>30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8715E69D-93C7-4251-8E83-A56EB78494D0}" type="slidenum">
              <a:rPr lang="en-US" smtClean="0"/>
              <a:pPr defTabSz="927202"/>
              <a:t>31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Penn Treebank part-of-speech tags (including punctuation)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44C04135-83E5-407F-BB2E-C3D22F8E6E34}" type="slidenum">
              <a:rPr lang="en-US" smtClean="0"/>
              <a:pPr defTabSz="927202"/>
              <a:t>32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Penn Treebank part-of-speech tags (including punctuation)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Quickly finding names or other phrases for information extraction</a:t>
            </a:r>
          </a:p>
          <a:p>
            <a:pPr eaLnBrk="1" hangingPunct="1"/>
            <a:r>
              <a:rPr lang="en-US" smtClean="0"/>
              <a:t>Select important words from documents (e.g., nouns)</a:t>
            </a:r>
          </a:p>
          <a:p>
            <a:pPr eaLnBrk="1" hangingPunct="1"/>
            <a:r>
              <a:rPr lang="en-US" smtClean="0"/>
              <a:t>I made her duck</a:t>
            </a:r>
          </a:p>
          <a:p>
            <a:pPr eaLnBrk="1" hangingPunct="1"/>
            <a:r>
              <a:rPr lang="en-US" smtClean="0"/>
              <a:t>Knowing PoS  produce more natural pronunciations Object  Content</a:t>
            </a:r>
          </a:p>
          <a:p>
            <a:pPr eaLnBrk="1" hangingPunct="1">
              <a:buFontTx/>
              <a:buChar char="-"/>
            </a:pPr>
            <a:r>
              <a:rPr lang="en-US" smtClean="0"/>
              <a:t>Kind of recursive….</a:t>
            </a:r>
          </a:p>
          <a:p>
            <a:pPr eaLnBrk="1" hangingPunct="1"/>
            <a:r>
              <a:rPr lang="en-US" smtClean="0"/>
              <a:t>Class-based n-grams (J&amp;M pag 112 do not work with POS)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A1FB39D3-CA6B-47DB-9BE2-4092421A57A7}" type="slidenum">
              <a:rPr lang="en-US" smtClean="0"/>
              <a:pPr defTabSz="927202"/>
              <a:t>33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Words that function similarly with respect to 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the affixes they take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What other words can occur nearby</a:t>
            </a:r>
          </a:p>
          <a:p>
            <a:pPr eaLnBrk="1" hangingPunct="1"/>
            <a:r>
              <a:rPr lang="en-US" dirty="0" smtClean="0"/>
              <a:t>Only tendency towards semantic coherence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Adjective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</a:t>
            </a:r>
            <a:r>
              <a:rPr lang="en-US" dirty="0" smtClean="0"/>
              <a:t> __________.</a:t>
            </a:r>
          </a:p>
          <a:p>
            <a:pPr eaLnBrk="1" hangingPunct="1"/>
            <a:r>
              <a:rPr lang="en-US" dirty="0" smtClean="0"/>
              <a:t>A Noun is a word that can be marked as plural.</a:t>
            </a:r>
          </a:p>
          <a:p>
            <a:pPr eaLnBrk="1" hangingPunct="1"/>
            <a:r>
              <a:rPr lang="en-US" dirty="0" smtClean="0"/>
              <a:t>A Noun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</a:t>
            </a:r>
            <a:r>
              <a:rPr lang="en-US" dirty="0" smtClean="0"/>
              <a:t> __________ </a:t>
            </a:r>
            <a:r>
              <a:rPr lang="en-US" i="1" dirty="0" smtClean="0"/>
              <a:t>is</a:t>
            </a:r>
          </a:p>
          <a:p>
            <a:pPr eaLnBrk="1" hangingPunct="1"/>
            <a:r>
              <a:rPr lang="en-US" dirty="0" smtClean="0"/>
              <a:t>What is </a:t>
            </a:r>
            <a:r>
              <a:rPr lang="en-US" i="1" dirty="0" smtClean="0"/>
              <a:t>green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 green.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Both greens could work for the walls.</a:t>
            </a:r>
            <a:r>
              <a:rPr lang="en-US" dirty="0" smtClean="0"/>
              <a:t>	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 green is a little much given the red rug.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4591B826-E25E-47C5-AB88-FE76BC07E8FA}" type="slidenum">
              <a:rPr lang="en-US" smtClean="0"/>
              <a:pPr defTabSz="927202"/>
              <a:t>34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Very short, occur frequently, play important grammatical role</a:t>
            </a:r>
          </a:p>
          <a:p>
            <a:pPr eaLnBrk="1" hangingPunct="1"/>
            <a:r>
              <a:rPr lang="en-US" smtClean="0"/>
              <a:t>Identify objects events actions and properties of those.. </a:t>
            </a:r>
          </a:p>
          <a:p>
            <a:pPr eaLnBrk="1" hangingPunct="1"/>
            <a:r>
              <a:rPr lang="en-US" smtClean="0"/>
              <a:t>Most languages have Adjectives for color age and value</a:t>
            </a:r>
          </a:p>
          <a:p>
            <a:pPr eaLnBrk="1" hangingPunct="1"/>
            <a:r>
              <a:rPr lang="en-US" smtClean="0"/>
              <a:t>Adverbs locative/degree/manner/temporal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.. Much more likely it is a member of an open class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09F91DFB-099E-4A14-B29D-62466B406E27}" type="slidenum">
              <a:rPr lang="en-US" smtClean="0"/>
              <a:pPr defTabSz="927202"/>
              <a:t>35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400" dirty="0" smtClean="0"/>
              <a:t>Most words have one part of speech of the rest, most have two</a:t>
            </a:r>
          </a:p>
          <a:p>
            <a:pPr lvl="1" eaLnBrk="1" hangingPunct="1"/>
            <a:r>
              <a:rPr lang="en-US" sz="1400" dirty="0" smtClean="0"/>
              <a:t>From there it’s about what you’d expect</a:t>
            </a:r>
          </a:p>
          <a:p>
            <a:pPr lvl="2" eaLnBrk="1" hangingPunct="1"/>
            <a:r>
              <a:rPr lang="en-US" sz="1600" dirty="0" smtClean="0"/>
              <a:t>A small number of words have lots of parts of speech</a:t>
            </a:r>
          </a:p>
          <a:p>
            <a:pPr lvl="2" eaLnBrk="1" hangingPunct="1"/>
            <a:r>
              <a:rPr lang="en-US" sz="1600" dirty="0" smtClean="0"/>
              <a:t>Unfortunately, the words with lots of parts of speech occur with high frequency</a:t>
            </a:r>
          </a:p>
          <a:p>
            <a:pPr lvl="2" eaLnBrk="1" hangingPunct="1"/>
            <a:r>
              <a:rPr lang="en-US" sz="1600" dirty="0" smtClean="0"/>
              <a:t>In: adv contrasted with out,  prep </a:t>
            </a:r>
            <a:r>
              <a:rPr lang="en-US" sz="1600" dirty="0" err="1" smtClean="0"/>
              <a:t>eg</a:t>
            </a:r>
            <a:r>
              <a:rPr lang="en-US" sz="1600" dirty="0" smtClean="0"/>
              <a:t> of time ,N the ins and outs</a:t>
            </a:r>
          </a:p>
          <a:p>
            <a:pPr lvl="2" eaLnBrk="1" hangingPunct="1"/>
            <a:r>
              <a:rPr lang="en-US" sz="1600" dirty="0" smtClean="0"/>
              <a:t>A (</a:t>
            </a:r>
            <a:r>
              <a:rPr lang="en-US" sz="1600" dirty="0" err="1" smtClean="0"/>
              <a:t>det</a:t>
            </a:r>
            <a:r>
              <a:rPr lang="en-US" sz="1600" dirty="0" smtClean="0"/>
              <a:t> vs. letter) Still ( N apparatus for making liquor, still Adv)</a:t>
            </a:r>
          </a:p>
          <a:p>
            <a:pPr lvl="2" eaLnBrk="1" hangingPunct="1"/>
            <a:r>
              <a:rPr lang="en-US" sz="1600" dirty="0" smtClean="0"/>
              <a:t>Most nouns can be used as verbs “to oil the pan”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E1D6578A-5AD7-4BDF-8458-D7FFE4A97F76}" type="slidenum">
              <a:rPr lang="en-US" smtClean="0"/>
              <a:pPr defTabSz="927202"/>
              <a:t>36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There are various standard tagsets to choose from; some have a lot more tags than others</a:t>
            </a:r>
          </a:p>
          <a:p>
            <a:pPr eaLnBrk="1" hangingPunct="1"/>
            <a:r>
              <a:rPr lang="en-US" smtClean="0"/>
              <a:t>(C5 and C7 in Appendix C of textbook) (most are evolutions of the brown corpus 87-tagset 1982)</a:t>
            </a:r>
          </a:p>
          <a:p>
            <a:pPr eaLnBrk="1" hangingPunct="1"/>
            <a:r>
              <a:rPr lang="en-US" smtClean="0"/>
              <a:t>The choice of tagset is based on the application</a:t>
            </a:r>
          </a:p>
          <a:p>
            <a:pPr eaLnBrk="1" hangingPunct="1"/>
            <a:r>
              <a:rPr lang="en-US" smtClean="0"/>
              <a:t>Accurate tagging can be done with even large tagsets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3A757DA5-0431-472C-A773-1CE26E308FE7}" type="slidenum">
              <a:rPr lang="en-US" smtClean="0"/>
              <a:pPr defTabSz="927202"/>
              <a:t>37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Def: Part of speech tagging is the process of assigning parts of speech to each word in a sentence… Assume we have</a:t>
            </a:r>
          </a:p>
          <a:p>
            <a:pPr lvl="1" eaLnBrk="1" hangingPunct="1"/>
            <a:r>
              <a:rPr lang="en-US" smtClean="0"/>
              <a:t>A tagset</a:t>
            </a:r>
          </a:p>
          <a:p>
            <a:pPr lvl="1" eaLnBrk="1" hangingPunct="1"/>
            <a:r>
              <a:rPr lang="en-US" smtClean="0"/>
              <a:t>A dictionary that gives you the possible set of tags for each entry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60B0A301-92FF-4547-9BC2-BD5D1D250760}" type="slidenum">
              <a:rPr lang="en-US" smtClean="0"/>
              <a:pPr defTabSz="927202"/>
              <a:t>38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Current work, using POS tagging to find phrases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73A28882-F2CF-433D-A3A3-A8FEDB591B7E}" type="slidenum">
              <a:rPr lang="en-US" smtClean="0"/>
              <a:pPr defTabSz="927100"/>
              <a:t>39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PCP2 past participle</a:t>
            </a:r>
          </a:p>
          <a:p>
            <a:pPr eaLnBrk="1" hangingPunct="1"/>
            <a:r>
              <a:rPr lang="en-US" dirty="0" smtClean="0"/>
              <a:t>That </a:t>
            </a:r>
            <a:r>
              <a:rPr lang="en-US" dirty="0" err="1" smtClean="0"/>
              <a:t>adv</a:t>
            </a:r>
            <a:r>
              <a:rPr lang="en-US" dirty="0" smtClean="0"/>
              <a:t>: it isn’t that odd</a:t>
            </a:r>
          </a:p>
          <a:p>
            <a:pPr eaLnBrk="1" hangingPunct="1"/>
            <a:r>
              <a:rPr lang="en-US" dirty="0" smtClean="0"/>
              <a:t>CS = </a:t>
            </a:r>
            <a:r>
              <a:rPr lang="en-US" dirty="0" err="1" smtClean="0"/>
              <a:t>complementaized</a:t>
            </a:r>
            <a:endParaRPr lang="en-US" dirty="0" smtClean="0"/>
          </a:p>
          <a:p>
            <a:pPr eaLnBrk="1" hangingPunct="1"/>
            <a:r>
              <a:rPr lang="en-US" dirty="0" smtClean="0"/>
              <a:t>Constraints are used to eliminate tags inconsistent with the context</a:t>
            </a:r>
          </a:p>
          <a:p>
            <a:pPr eaLnBrk="1" hangingPunct="1"/>
            <a:r>
              <a:rPr lang="en-US" dirty="0" smtClean="0"/>
              <a:t>Simplified version of constraint</a:t>
            </a:r>
          </a:p>
          <a:p>
            <a:pPr eaLnBrk="1" hangingPunct="1"/>
            <a:r>
              <a:rPr lang="en-US" dirty="0" smtClean="0"/>
              <a:t>If following word is an </a:t>
            </a:r>
            <a:r>
              <a:rPr lang="en-US" dirty="0" err="1" smtClean="0"/>
              <a:t>adj</a:t>
            </a:r>
            <a:r>
              <a:rPr lang="en-US" dirty="0" smtClean="0"/>
              <a:t>/</a:t>
            </a:r>
            <a:r>
              <a:rPr lang="en-US" dirty="0" err="1" smtClean="0"/>
              <a:t>adv</a:t>
            </a:r>
            <a:r>
              <a:rPr lang="en-US" dirty="0" smtClean="0"/>
              <a:t>/quant and it is followed by an end of sentence</a:t>
            </a:r>
          </a:p>
          <a:p>
            <a:pPr eaLnBrk="1" hangingPunct="1"/>
            <a:r>
              <a:rPr lang="en-US" dirty="0" smtClean="0"/>
              <a:t>And the preceding word is not a verb like consider and believe</a:t>
            </a:r>
          </a:p>
          <a:p>
            <a:pPr eaLnBrk="1" hangingPunct="1"/>
            <a:r>
              <a:rPr lang="en-US" dirty="0" smtClean="0"/>
              <a:t>Which allow </a:t>
            </a:r>
            <a:r>
              <a:rPr lang="en-US" dirty="0" err="1" smtClean="0"/>
              <a:t>adj</a:t>
            </a:r>
            <a:r>
              <a:rPr lang="en-US" dirty="0" smtClean="0"/>
              <a:t> as object complements  like in “I consider that odd”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9015C-4963-4997-9C55-517F1112828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Google language model</a:t>
            </a:r>
          </a:p>
          <a:p>
            <a:r>
              <a:rPr lang="en-US" b="1" dirty="0" smtClean="0"/>
              <a:t>Update (22 Sept. 2006):</a:t>
            </a:r>
            <a:r>
              <a:rPr lang="en-US" dirty="0" smtClean="0"/>
              <a:t> The LDC now has the </a:t>
            </a:r>
            <a:r>
              <a:rPr lang="en-US" dirty="0" smtClean="0">
                <a:hlinkClick r:id="rId3"/>
              </a:rPr>
              <a:t>data available</a:t>
            </a:r>
            <a:r>
              <a:rPr lang="en-US" dirty="0" smtClean="0"/>
              <a:t> in their catalog. The counts are as follows:</a:t>
            </a:r>
            <a:br>
              <a:rPr lang="en-US" dirty="0" smtClean="0"/>
            </a:br>
            <a:r>
              <a:rPr lang="en-US" dirty="0" smtClean="0"/>
              <a:t>File sizes: approx. 24 GB compressed (</a:t>
            </a:r>
            <a:r>
              <a:rPr lang="en-US" dirty="0" err="1" smtClean="0"/>
              <a:t>gzip'ed</a:t>
            </a:r>
            <a:r>
              <a:rPr lang="en-US" dirty="0" smtClean="0"/>
              <a:t>) text files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Number of tokens: 1,024,908,267,229</a:t>
            </a:r>
            <a:br>
              <a:rPr lang="en-US" dirty="0" smtClean="0"/>
            </a:br>
            <a:r>
              <a:rPr lang="en-US" dirty="0" smtClean="0"/>
              <a:t>Number of sentences: 95,119,665,584</a:t>
            </a:r>
            <a:br>
              <a:rPr lang="en-US" dirty="0" smtClean="0"/>
            </a:br>
            <a:r>
              <a:rPr lang="en-US" dirty="0" smtClean="0"/>
              <a:t>Number of unigrams: 13,588,391</a:t>
            </a:r>
            <a:br>
              <a:rPr lang="en-US" dirty="0" smtClean="0"/>
            </a:br>
            <a:r>
              <a:rPr lang="en-US" dirty="0" smtClean="0"/>
              <a:t>Number of bigrams: 314,843,401</a:t>
            </a:r>
            <a:br>
              <a:rPr lang="en-US" dirty="0" smtClean="0"/>
            </a:br>
            <a:r>
              <a:rPr lang="en-US" dirty="0" smtClean="0"/>
              <a:t>Number of trigrams: 977,069,902</a:t>
            </a:r>
            <a:br>
              <a:rPr lang="en-US" dirty="0" smtClean="0"/>
            </a:br>
            <a:r>
              <a:rPr lang="en-US" dirty="0" smtClean="0"/>
              <a:t>Number of </a:t>
            </a:r>
            <a:r>
              <a:rPr lang="en-US" dirty="0" err="1" smtClean="0"/>
              <a:t>fourgrams</a:t>
            </a:r>
            <a:r>
              <a:rPr lang="en-US" dirty="0" smtClean="0"/>
              <a:t>: 1,313,818,354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67B6D5FE-251A-419F-923F-B82821A6E8D1}" type="slidenum">
              <a:rPr lang="en-US" smtClean="0"/>
              <a:pPr defTabSz="927202"/>
              <a:t>40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6" y="4404043"/>
            <a:ext cx="5121488" cy="4170999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Two reasons: what to do about context words that are ambiguous and, this way, since there are a lot fewer tags than words, counts are high enough to be meaningful.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EM. These taggers will start with a dictionary that lists which tags can be assigned to each word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202"/>
            <a:fld id="{3AC2F640-4353-45E6-8FEF-B54BD550F7A9}" type="slidenum">
              <a:rPr lang="en-US" smtClean="0"/>
              <a:pPr defTabSz="927202"/>
              <a:t>41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How good is the algorithm?</a:t>
            </a:r>
          </a:p>
          <a:p>
            <a:pPr eaLnBrk="1" hangingPunct="1"/>
            <a:r>
              <a:rPr lang="en-US" dirty="0" smtClean="0"/>
              <a:t>What’s the maximum performance we have any reason to believe is achievable?  (How well can people do?)</a:t>
            </a:r>
          </a:p>
          <a:p>
            <a:pPr eaLnBrk="1" hangingPunct="1"/>
            <a:r>
              <a:rPr lang="en-US" dirty="0" smtClean="0"/>
              <a:t>How good is good enough?</a:t>
            </a:r>
          </a:p>
          <a:p>
            <a:pPr eaLnBrk="1" hangingPunct="1"/>
            <a:r>
              <a:rPr lang="en-US" dirty="0" smtClean="0"/>
              <a:t>Is 97% good enough?</a:t>
            </a:r>
          </a:p>
          <a:p>
            <a:pPr eaLnBrk="1" hangingPunct="1"/>
            <a:r>
              <a:rPr lang="en-US" dirty="0" smtClean="0"/>
              <a:t>Example 1: A speech dialogue system correctly assigns a meaning to a user’s input 97% of the time.</a:t>
            </a:r>
          </a:p>
          <a:p>
            <a:pPr eaLnBrk="1" hangingPunct="1"/>
            <a:r>
              <a:rPr lang="en-US" dirty="0" smtClean="0"/>
              <a:t>Example 2: An OCR systems correctly determines letters 97% of the time.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377A9-0DC1-4B48-A0D0-B8C389C4878B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82ED2-D8D0-43DC-BDC1-5358DC9078F2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present a new part-of-speech tagger that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demonstrates the following ideas: (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explicit use of both preceding and following tag contexts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via a dependency network representation, (ii) broad use of lexical features, including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jointly conditioning on multiple consecutive words, (iii) effective use of priors in conditional</a:t>
            </a:r>
          </a:p>
          <a:p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loglinear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models, and (iv) fine-grained modeling of unknown word features. Using these ideas together, the resulting tagger gives a 97.24%accuracy on the Penn </a:t>
            </a:r>
            <a:r>
              <a:rPr lang="en-CA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TreebankWSJ</a:t>
            </a:r>
            <a:r>
              <a:rPr lang="en-CA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 error reduction of 4.4% on the best previous single automatically learned tagging result.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3F990-B6E4-4989-99BF-724D0C8F599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FA509343-4E85-4210-8ADF-126229817EB2}" type="slidenum">
              <a:rPr lang="en-US" smtClean="0"/>
              <a:pPr defTabSz="927100"/>
              <a:t>46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A6FDAD15-B4E3-4C33-9082-C139E7E9AAC3}" type="slidenum">
              <a:rPr lang="en-US" smtClean="0"/>
              <a:pPr defTabSz="927100"/>
              <a:t>47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7F208B3A-5C88-4910-A20C-05E46DF5A2C7}" type="slidenum">
              <a:rPr lang="en-US" smtClean="0"/>
              <a:pPr defTabSz="927100"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ym typeface="Symbol" pitchFamily="18" charset="2"/>
              </a:rPr>
              <a:t>Def.</a:t>
            </a:r>
            <a:r>
              <a:rPr lang="en-US" smtClean="0">
                <a:sym typeface="Symbol" pitchFamily="18" charset="2"/>
              </a:rPr>
              <a:t> The relative entropy is a measure of how different two probability distributions (over the same event space) are.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average number of bits wasted by encoding events from a distribution p with distribution q.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I(X,Y) = D(p(x,y)||p(x)p(y))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1C537273-1DC0-4BCE-82D3-9DAA9EFB4184}" type="slidenum">
              <a:rPr lang="en-US" smtClean="0"/>
              <a:pPr defTabSz="927100"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 smtClean="0">
                <a:sym typeface="Symbol" pitchFamily="18" charset="2"/>
              </a:rPr>
              <a:t>A model is  a function that given a sequence of words</a:t>
            </a:r>
            <a:r>
              <a:rPr lang="en-US" sz="1400" baseline="0" dirty="0" smtClean="0">
                <a:sym typeface="Symbol" pitchFamily="18" charset="2"/>
              </a:rPr>
              <a:t> returns its probability</a:t>
            </a:r>
            <a:endParaRPr lang="en-US" dirty="0" smtClean="0">
              <a:sym typeface="Symbol" pitchFamily="18" charset="2"/>
            </a:endParaRPr>
          </a:p>
          <a:p>
            <a:pPr eaLnBrk="1" hangingPunct="1"/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1C537273-1DC0-4BCE-82D3-9DAA9EFB4184}" type="slidenum">
              <a:rPr lang="en-US" smtClean="0"/>
              <a:pPr defTabSz="927100"/>
              <a:t>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ym typeface="Symbol" pitchFamily="18" charset="2"/>
              </a:rPr>
              <a:t>Def.</a:t>
            </a:r>
            <a:r>
              <a:rPr lang="en-US" smtClean="0">
                <a:sym typeface="Symbol" pitchFamily="18" charset="2"/>
              </a:rPr>
              <a:t> The relative entropy is a measure of how different two probability distributions (over the same event space) are.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average number of bits wasted by encoding events from a distribution p with distribution q.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I(X,Y) = D(p(x,y)||p(x)p(y))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2286D-59AC-4CFB-9B47-2CBC8578791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X not limited to numbers ranges over a set of basic elements</a:t>
            </a:r>
          </a:p>
          <a:p>
            <a:pPr eaLnBrk="1" hangingPunct="1"/>
            <a:r>
              <a:rPr lang="en-US" smtClean="0"/>
              <a:t>Can be words part-of-speech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B083DC6E-961F-42EB-B00F-AB4378456E92}" type="slidenum">
              <a:rPr lang="en-US" smtClean="0"/>
              <a:pPr defTabSz="927100"/>
              <a:t>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ym typeface="Symbol" pitchFamily="18" charset="2"/>
              </a:rPr>
              <a:t>Def.</a:t>
            </a:r>
            <a:r>
              <a:rPr lang="en-US" smtClean="0">
                <a:sym typeface="Symbol" pitchFamily="18" charset="2"/>
              </a:rPr>
              <a:t> The relative entropy is a </a:t>
            </a:r>
            <a:r>
              <a:rPr lang="en-US" b="1" smtClean="0"/>
              <a:t>non-symmetric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measure of how different two probability distributions (over the same event space) are. average number of bits wasted by encoding events from a distribution p with distribution q.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I(X,Y) = D(p(x,y)||p(x)p(y))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0*log0/q=0; p*logp/0=inf.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eaLnBrk="1" hangingPunct="1"/>
            <a:r>
              <a:rPr lang="en-US" smtClean="0">
                <a:sym typeface="Symbol" pitchFamily="18" charset="2"/>
              </a:rPr>
              <a:t>P ¼ ¾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Q ½ ½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Distance (¼ * log ¼ / ½)  + ( ¾ * log ¾ / ½)   (log 3/2 = ~0.6)</a:t>
            </a:r>
          </a:p>
          <a:p>
            <a:pPr eaLnBrk="1" hangingPunct="1"/>
            <a:r>
              <a:rPr lang="en-US" smtClean="0"/>
              <a:t>is a non-symmetric measure of the difference between two probability distributions </a:t>
            </a:r>
            <a:r>
              <a:rPr lang="en-US" i="1" smtClean="0"/>
              <a:t>P</a:t>
            </a:r>
            <a:r>
              <a:rPr lang="en-US" smtClean="0"/>
              <a:t> and </a:t>
            </a:r>
            <a:r>
              <a:rPr lang="en-US" i="1" smtClean="0"/>
              <a:t>Q</a:t>
            </a:r>
            <a:r>
              <a:rPr lang="en-US" smtClean="0"/>
              <a:t>. KL measures the expected number of extra bits required to code samples from </a:t>
            </a:r>
            <a:r>
              <a:rPr lang="en-US" i="1" smtClean="0"/>
              <a:t>P</a:t>
            </a:r>
            <a:r>
              <a:rPr lang="en-US" smtClean="0"/>
              <a:t> when using a code based on </a:t>
            </a:r>
            <a:r>
              <a:rPr lang="en-US" i="1" smtClean="0"/>
              <a:t>Q</a:t>
            </a:r>
            <a:r>
              <a:rPr lang="en-US" smtClean="0"/>
              <a:t>, rather than using a code based on </a:t>
            </a:r>
            <a:r>
              <a:rPr lang="en-US" i="1" smtClean="0"/>
              <a:t>P</a:t>
            </a:r>
            <a:r>
              <a:rPr lang="en-US" smtClean="0"/>
              <a:t>. Typically </a:t>
            </a:r>
            <a:r>
              <a:rPr lang="en-US" i="1" smtClean="0"/>
              <a:t>P</a:t>
            </a:r>
            <a:r>
              <a:rPr lang="en-US" smtClean="0"/>
              <a:t> represents the "true" distribution of data, observations, or a precise calculated theoretical distribution. The measure </a:t>
            </a:r>
            <a:r>
              <a:rPr lang="en-US" i="1" smtClean="0"/>
              <a:t>Q</a:t>
            </a:r>
            <a:r>
              <a:rPr lang="en-US" smtClean="0"/>
              <a:t> typically represents a theory, model, description, or approximation of </a:t>
            </a:r>
            <a:r>
              <a:rPr lang="en-US" i="1" smtClean="0"/>
              <a:t>P</a:t>
            </a:r>
            <a:r>
              <a:rPr lang="en-US" smtClean="0"/>
              <a:t>.</a:t>
            </a: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DD352B-5128-43DC-BE4C-2938E0D8ECF4}" type="datetime1">
              <a:rPr lang="en-US" smtClean="0"/>
              <a:t>9/19/2014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F875-18D6-4DA6-A9FA-17D79B17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4B7E-4B4B-4189-90DA-E745D7E6A7FB}" type="datetime1">
              <a:rPr lang="en-US" smtClean="0"/>
              <a:t>9/19/2014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EC75-570C-46D3-A26A-BC0F17BD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1DE2-97D2-4BF8-A4BC-03D8B3A59917}" type="datetime1">
              <a:rPr lang="en-US" smtClean="0"/>
              <a:t>9/19/2014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D0769-65AB-4E40-9A7D-DA29E37E3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1D9B-35BA-43D8-9EC7-2E49B2BFA21F}" type="datetime1">
              <a:rPr lang="en-US" smtClean="0"/>
              <a:t>9/19/2014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8BF5-4942-4A69-8914-E2B6847ED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FEAC7-4FD4-4327-A1A3-29CC39A1C06F}" type="datetime1">
              <a:rPr lang="en-US" smtClean="0"/>
              <a:t>9/19/2014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E00D-9545-4A49-B323-F09A67FF9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575D-2319-452F-8F2F-27346B502C9D}" type="datetime1">
              <a:rPr lang="en-US" smtClean="0"/>
              <a:t>9/19/2014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2EC0-4CBF-49D9-A414-EFC366B94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2DA9-6A96-4B4A-A23F-4E96553BE2C2}" type="datetime1">
              <a:rPr lang="en-US" smtClean="0"/>
              <a:t>9/19/2014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9CD0-E0DB-4F4D-ABA6-F9F143B4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9C322-FEBF-4C2C-888D-3A89760E6896}" type="datetime1">
              <a:rPr lang="en-US" smtClean="0"/>
              <a:t>9/19/2014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BA41-FE05-45B1-802F-4628BF019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D142-4FA6-43DF-8D94-53E0DDEA80FC}" type="datetime1">
              <a:rPr lang="en-US" smtClean="0"/>
              <a:t>9/19/2014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E307-FB3B-4C71-A366-BCF7AE47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E13FE-F943-414D-ABA1-18A8A77CCABB}" type="datetime1">
              <a:rPr lang="en-US" smtClean="0"/>
              <a:t>9/19/2014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3331-AB93-446F-97EA-24FA263D8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9A25D-A3F1-4A08-9C08-813CBD0DFC90}" type="datetime1">
              <a:rPr lang="en-US" smtClean="0"/>
              <a:t>9/19/2014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8DE5-C227-4B20-B510-8F61D73CE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3B3F-D054-433A-B85E-C539E7EE09E9}" type="datetime1">
              <a:rPr lang="en-US" smtClean="0"/>
              <a:t>9/19/2014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3D1C-B1BE-4F90-9287-D9805843D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F587-A83B-4B61-82EF-A35F345F6952}" type="datetime1">
              <a:rPr lang="en-US" smtClean="0"/>
              <a:t>9/19/2014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31C2-A0C9-47BA-9638-52CDE6F7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E37F-8868-4A55-A3F8-8A1547EB3AC9}" type="datetime1">
              <a:rPr lang="en-US" smtClean="0"/>
              <a:t>9/19/2014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C735-0FA7-43C2-89BC-399F5F1FE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ABAA6E0-3CEB-404A-AD6A-7E8E6C2E70AD}" type="datetime1">
              <a:rPr lang="en-US" smtClean="0"/>
              <a:t>9/19/2014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668AD0-94DD-41DE-9913-068A9E8B3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9.wmf"/><Relationship Id="rId18" Type="http://schemas.openxmlformats.org/officeDocument/2006/relationships/customXml" Target="../ink/ink38.xm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39.e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7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36.e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38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wmf"/><Relationship Id="rId14" Type="http://schemas.openxmlformats.org/officeDocument/2006/relationships/customXml" Target="../ink/ink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44.emf"/><Relationship Id="rId18" Type="http://schemas.openxmlformats.org/officeDocument/2006/relationships/customXml" Target="../ink/ink43.xml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8.emf"/><Relationship Id="rId7" Type="http://schemas.openxmlformats.org/officeDocument/2006/relationships/image" Target="../media/image11.wmf"/><Relationship Id="rId12" Type="http://schemas.openxmlformats.org/officeDocument/2006/relationships/customXml" Target="../ink/ink40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wmf"/><Relationship Id="rId24" Type="http://schemas.openxmlformats.org/officeDocument/2006/relationships/customXml" Target="../ink/ink46.xml"/><Relationship Id="rId5" Type="http://schemas.openxmlformats.org/officeDocument/2006/relationships/image" Target="../media/image10.w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47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Relationship Id="rId14" Type="http://schemas.openxmlformats.org/officeDocument/2006/relationships/customXml" Target="../ink/ink41.xml"/><Relationship Id="rId22" Type="http://schemas.openxmlformats.org/officeDocument/2006/relationships/customXml" Target="../ink/ink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55.emf"/><Relationship Id="rId18" Type="http://schemas.openxmlformats.org/officeDocument/2006/relationships/customXml" Target="../ink/ink51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12" Type="http://schemas.openxmlformats.org/officeDocument/2006/relationships/customXml" Target="../ink/ink48.xml"/><Relationship Id="rId1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5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4.emf"/><Relationship Id="rId5" Type="http://schemas.openxmlformats.org/officeDocument/2006/relationships/image" Target="../media/image14.wmf"/><Relationship Id="rId15" Type="http://schemas.openxmlformats.org/officeDocument/2006/relationships/image" Target="../media/image56.emf"/><Relationship Id="rId10" Type="http://schemas.openxmlformats.org/officeDocument/2006/relationships/customXml" Target="../ink/ink47.xml"/><Relationship Id="rId19" Type="http://schemas.openxmlformats.org/officeDocument/2006/relationships/image" Target="../media/image58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wmf"/><Relationship Id="rId14" Type="http://schemas.openxmlformats.org/officeDocument/2006/relationships/customXml" Target="../ink/ink4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7.xml"/><Relationship Id="rId18" Type="http://schemas.openxmlformats.org/officeDocument/2006/relationships/image" Target="../media/image66.emf"/><Relationship Id="rId26" Type="http://schemas.openxmlformats.org/officeDocument/2006/relationships/image" Target="../media/image70.emf"/><Relationship Id="rId39" Type="http://schemas.openxmlformats.org/officeDocument/2006/relationships/customXml" Target="../ink/ink70.xml"/><Relationship Id="rId21" Type="http://schemas.openxmlformats.org/officeDocument/2006/relationships/customXml" Target="../ink/ink61.xml"/><Relationship Id="rId34" Type="http://schemas.openxmlformats.org/officeDocument/2006/relationships/image" Target="../media/image74.emf"/><Relationship Id="rId42" Type="http://schemas.openxmlformats.org/officeDocument/2006/relationships/image" Target="../media/image78.emf"/><Relationship Id="rId47" Type="http://schemas.openxmlformats.org/officeDocument/2006/relationships/customXml" Target="../ink/ink74.xml"/><Relationship Id="rId50" Type="http://schemas.openxmlformats.org/officeDocument/2006/relationships/image" Target="../media/image82.emf"/><Relationship Id="rId55" Type="http://schemas.openxmlformats.org/officeDocument/2006/relationships/customXml" Target="../ink/ink78.xml"/><Relationship Id="rId63" Type="http://schemas.openxmlformats.org/officeDocument/2006/relationships/customXml" Target="../ink/ink82.xml"/><Relationship Id="rId7" Type="http://schemas.openxmlformats.org/officeDocument/2006/relationships/customXml" Target="../ink/ink5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5.emf"/><Relationship Id="rId29" Type="http://schemas.openxmlformats.org/officeDocument/2006/relationships/customXml" Target="../ink/ink65.xml"/><Relationship Id="rId11" Type="http://schemas.openxmlformats.org/officeDocument/2006/relationships/customXml" Target="../ink/ink56.xml"/><Relationship Id="rId24" Type="http://schemas.openxmlformats.org/officeDocument/2006/relationships/image" Target="../media/image69.emf"/><Relationship Id="rId32" Type="http://schemas.openxmlformats.org/officeDocument/2006/relationships/image" Target="../media/image73.emf"/><Relationship Id="rId37" Type="http://schemas.openxmlformats.org/officeDocument/2006/relationships/customXml" Target="../ink/ink69.xml"/><Relationship Id="rId40" Type="http://schemas.openxmlformats.org/officeDocument/2006/relationships/image" Target="../media/image77.emf"/><Relationship Id="rId45" Type="http://schemas.openxmlformats.org/officeDocument/2006/relationships/customXml" Target="../ink/ink73.xml"/><Relationship Id="rId53" Type="http://schemas.openxmlformats.org/officeDocument/2006/relationships/customXml" Target="../ink/ink77.xml"/><Relationship Id="rId58" Type="http://schemas.openxmlformats.org/officeDocument/2006/relationships/image" Target="../media/image86.emf"/><Relationship Id="rId5" Type="http://schemas.openxmlformats.org/officeDocument/2006/relationships/customXml" Target="../ink/ink53.xml"/><Relationship Id="rId61" Type="http://schemas.openxmlformats.org/officeDocument/2006/relationships/customXml" Target="../ink/ink81.xml"/><Relationship Id="rId19" Type="http://schemas.openxmlformats.org/officeDocument/2006/relationships/customXml" Target="../ink/ink60.xml"/><Relationship Id="rId14" Type="http://schemas.openxmlformats.org/officeDocument/2006/relationships/image" Target="../media/image64.emf"/><Relationship Id="rId22" Type="http://schemas.openxmlformats.org/officeDocument/2006/relationships/image" Target="../media/image68.emf"/><Relationship Id="rId27" Type="http://schemas.openxmlformats.org/officeDocument/2006/relationships/customXml" Target="../ink/ink64.xml"/><Relationship Id="rId30" Type="http://schemas.openxmlformats.org/officeDocument/2006/relationships/image" Target="../media/image72.emf"/><Relationship Id="rId35" Type="http://schemas.openxmlformats.org/officeDocument/2006/relationships/customXml" Target="../ink/ink68.xml"/><Relationship Id="rId43" Type="http://schemas.openxmlformats.org/officeDocument/2006/relationships/customXml" Target="../ink/ink72.xml"/><Relationship Id="rId48" Type="http://schemas.openxmlformats.org/officeDocument/2006/relationships/image" Target="../media/image81.emf"/><Relationship Id="rId56" Type="http://schemas.openxmlformats.org/officeDocument/2006/relationships/image" Target="../media/image85.emf"/><Relationship Id="rId64" Type="http://schemas.openxmlformats.org/officeDocument/2006/relationships/image" Target="../media/image89.emf"/><Relationship Id="rId8" Type="http://schemas.openxmlformats.org/officeDocument/2006/relationships/image" Target="../media/image61.emf"/><Relationship Id="rId51" Type="http://schemas.openxmlformats.org/officeDocument/2006/relationships/customXml" Target="../ink/ink76.xml"/><Relationship Id="rId3" Type="http://schemas.openxmlformats.org/officeDocument/2006/relationships/customXml" Target="../ink/ink52.xml"/><Relationship Id="rId12" Type="http://schemas.openxmlformats.org/officeDocument/2006/relationships/image" Target="../media/image63.emf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33" Type="http://schemas.openxmlformats.org/officeDocument/2006/relationships/customXml" Target="../ink/ink67.xml"/><Relationship Id="rId38" Type="http://schemas.openxmlformats.org/officeDocument/2006/relationships/image" Target="../media/image76.emf"/><Relationship Id="rId46" Type="http://schemas.openxmlformats.org/officeDocument/2006/relationships/image" Target="../media/image80.emf"/><Relationship Id="rId59" Type="http://schemas.openxmlformats.org/officeDocument/2006/relationships/customXml" Target="../ink/ink80.xml"/><Relationship Id="rId20" Type="http://schemas.openxmlformats.org/officeDocument/2006/relationships/image" Target="../media/image67.emf"/><Relationship Id="rId41" Type="http://schemas.openxmlformats.org/officeDocument/2006/relationships/customXml" Target="../ink/ink71.xml"/><Relationship Id="rId54" Type="http://schemas.openxmlformats.org/officeDocument/2006/relationships/image" Target="../media/image84.emf"/><Relationship Id="rId6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71.emf"/><Relationship Id="rId36" Type="http://schemas.openxmlformats.org/officeDocument/2006/relationships/image" Target="../media/image75.emf"/><Relationship Id="rId49" Type="http://schemas.openxmlformats.org/officeDocument/2006/relationships/customXml" Target="../ink/ink75.xml"/><Relationship Id="rId57" Type="http://schemas.openxmlformats.org/officeDocument/2006/relationships/customXml" Target="../ink/ink79.xml"/><Relationship Id="rId10" Type="http://schemas.openxmlformats.org/officeDocument/2006/relationships/image" Target="../media/image62.emf"/><Relationship Id="rId31" Type="http://schemas.openxmlformats.org/officeDocument/2006/relationships/customXml" Target="../ink/ink66.xml"/><Relationship Id="rId44" Type="http://schemas.openxmlformats.org/officeDocument/2006/relationships/image" Target="../media/image79.emf"/><Relationship Id="rId52" Type="http://schemas.openxmlformats.org/officeDocument/2006/relationships/image" Target="../media/image83.emf"/><Relationship Id="rId60" Type="http://schemas.openxmlformats.org/officeDocument/2006/relationships/image" Target="../media/image87.emf"/><Relationship Id="rId4" Type="http://schemas.openxmlformats.org/officeDocument/2006/relationships/image" Target="../media/image59.emf"/><Relationship Id="rId9" Type="http://schemas.openxmlformats.org/officeDocument/2006/relationships/customXml" Target="../ink/ink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3.xml"/><Relationship Id="rId21" Type="http://schemas.openxmlformats.org/officeDocument/2006/relationships/image" Target="../media/image25.wmf"/><Relationship Id="rId42" Type="http://schemas.openxmlformats.org/officeDocument/2006/relationships/customXml" Target="../ink/ink91.xml"/><Relationship Id="rId47" Type="http://schemas.openxmlformats.org/officeDocument/2006/relationships/image" Target="../media/image111.emf"/><Relationship Id="rId63" Type="http://schemas.openxmlformats.org/officeDocument/2006/relationships/image" Target="../media/image119.emf"/><Relationship Id="rId68" Type="http://schemas.openxmlformats.org/officeDocument/2006/relationships/customXml" Target="../ink/ink10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4.bin"/><Relationship Id="rId29" Type="http://schemas.openxmlformats.org/officeDocument/2006/relationships/image" Target="../media/image102.emf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28.bin"/><Relationship Id="rId32" Type="http://schemas.openxmlformats.org/officeDocument/2006/relationships/customXml" Target="../ink/ink86.xml"/><Relationship Id="rId37" Type="http://schemas.openxmlformats.org/officeDocument/2006/relationships/image" Target="../media/image106.emf"/><Relationship Id="rId40" Type="http://schemas.openxmlformats.org/officeDocument/2006/relationships/customXml" Target="../ink/ink90.xml"/><Relationship Id="rId45" Type="http://schemas.openxmlformats.org/officeDocument/2006/relationships/image" Target="../media/image110.emf"/><Relationship Id="rId53" Type="http://schemas.openxmlformats.org/officeDocument/2006/relationships/image" Target="../media/image114.emf"/><Relationship Id="rId58" Type="http://schemas.openxmlformats.org/officeDocument/2006/relationships/customXml" Target="../ink/ink99.xml"/><Relationship Id="rId66" Type="http://schemas.openxmlformats.org/officeDocument/2006/relationships/customXml" Target="../ink/ink103.xml"/><Relationship Id="rId5" Type="http://schemas.openxmlformats.org/officeDocument/2006/relationships/image" Target="../media/image17.wmf"/><Relationship Id="rId61" Type="http://schemas.openxmlformats.org/officeDocument/2006/relationships/image" Target="../media/image118.emf"/><Relationship Id="rId19" Type="http://schemas.openxmlformats.org/officeDocument/2006/relationships/image" Target="../media/image24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101.emf"/><Relationship Id="rId30" Type="http://schemas.openxmlformats.org/officeDocument/2006/relationships/customXml" Target="../ink/ink85.xml"/><Relationship Id="rId35" Type="http://schemas.openxmlformats.org/officeDocument/2006/relationships/image" Target="../media/image105.emf"/><Relationship Id="rId43" Type="http://schemas.openxmlformats.org/officeDocument/2006/relationships/image" Target="../media/image109.emf"/><Relationship Id="rId48" Type="http://schemas.openxmlformats.org/officeDocument/2006/relationships/customXml" Target="../ink/ink94.xml"/><Relationship Id="rId56" Type="http://schemas.openxmlformats.org/officeDocument/2006/relationships/customXml" Target="../ink/ink98.xml"/><Relationship Id="rId64" Type="http://schemas.openxmlformats.org/officeDocument/2006/relationships/customXml" Target="../ink/ink102.xml"/><Relationship Id="rId69" Type="http://schemas.openxmlformats.org/officeDocument/2006/relationships/image" Target="../media/image122.emf"/><Relationship Id="rId8" Type="http://schemas.openxmlformats.org/officeDocument/2006/relationships/oleObject" Target="../embeddings/oleObject20.bin"/><Relationship Id="rId51" Type="http://schemas.openxmlformats.org/officeDocument/2006/relationships/image" Target="../media/image113.emf"/><Relationship Id="rId3" Type="http://schemas.openxmlformats.org/officeDocument/2006/relationships/notesSlide" Target="../notesSlides/notesSlide16.xml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33" Type="http://schemas.openxmlformats.org/officeDocument/2006/relationships/image" Target="../media/image104.emf"/><Relationship Id="rId38" Type="http://schemas.openxmlformats.org/officeDocument/2006/relationships/customXml" Target="../ink/ink89.xml"/><Relationship Id="rId46" Type="http://schemas.openxmlformats.org/officeDocument/2006/relationships/customXml" Target="../ink/ink93.xml"/><Relationship Id="rId59" Type="http://schemas.openxmlformats.org/officeDocument/2006/relationships/image" Target="../media/image117.emf"/><Relationship Id="rId67" Type="http://schemas.openxmlformats.org/officeDocument/2006/relationships/image" Target="../media/image121.emf"/><Relationship Id="rId20" Type="http://schemas.openxmlformats.org/officeDocument/2006/relationships/oleObject" Target="../embeddings/oleObject26.bin"/><Relationship Id="rId41" Type="http://schemas.openxmlformats.org/officeDocument/2006/relationships/image" Target="../media/image108.emf"/><Relationship Id="rId54" Type="http://schemas.openxmlformats.org/officeDocument/2006/relationships/customXml" Target="../ink/ink97.xml"/><Relationship Id="rId62" Type="http://schemas.openxmlformats.org/officeDocument/2006/relationships/customXml" Target="../ink/ink10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49" Type="http://schemas.openxmlformats.org/officeDocument/2006/relationships/image" Target="../media/image112.emf"/><Relationship Id="rId57" Type="http://schemas.openxmlformats.org/officeDocument/2006/relationships/image" Target="../media/image116.emf"/><Relationship Id="rId10" Type="http://schemas.openxmlformats.org/officeDocument/2006/relationships/oleObject" Target="../embeddings/oleObject21.bin"/><Relationship Id="rId31" Type="http://schemas.openxmlformats.org/officeDocument/2006/relationships/image" Target="../media/image103.emf"/><Relationship Id="rId44" Type="http://schemas.openxmlformats.org/officeDocument/2006/relationships/customXml" Target="../ink/ink92.xml"/><Relationship Id="rId52" Type="http://schemas.openxmlformats.org/officeDocument/2006/relationships/customXml" Target="../ink/ink96.xml"/><Relationship Id="rId60" Type="http://schemas.openxmlformats.org/officeDocument/2006/relationships/customXml" Target="../ink/ink100.xml"/><Relationship Id="rId65" Type="http://schemas.openxmlformats.org/officeDocument/2006/relationships/image" Target="../media/image120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9.wmf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5.bin"/><Relationship Id="rId39" Type="http://schemas.openxmlformats.org/officeDocument/2006/relationships/image" Target="../media/image107.emf"/><Relationship Id="rId34" Type="http://schemas.openxmlformats.org/officeDocument/2006/relationships/customXml" Target="../ink/ink87.xml"/><Relationship Id="rId50" Type="http://schemas.openxmlformats.org/officeDocument/2006/relationships/customXml" Target="../ink/ink95.xml"/><Relationship Id="rId55" Type="http://schemas.openxmlformats.org/officeDocument/2006/relationships/image" Target="../media/image1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44.emf"/><Relationship Id="rId5" Type="http://schemas.openxmlformats.org/officeDocument/2006/relationships/image" Target="../media/image32.wmf"/><Relationship Id="rId10" Type="http://schemas.openxmlformats.org/officeDocument/2006/relationships/customXml" Target="../ink/ink105.xml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130.emf"/><Relationship Id="rId18" Type="http://schemas.openxmlformats.org/officeDocument/2006/relationships/customXml" Target="../ink/ink109.xml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34.emf"/><Relationship Id="rId7" Type="http://schemas.openxmlformats.org/officeDocument/2006/relationships/image" Target="../media/image29.wmf"/><Relationship Id="rId12" Type="http://schemas.openxmlformats.org/officeDocument/2006/relationships/customXml" Target="../ink/ink106.xml"/><Relationship Id="rId17" Type="http://schemas.openxmlformats.org/officeDocument/2006/relationships/image" Target="../media/image132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108.xml"/><Relationship Id="rId20" Type="http://schemas.openxmlformats.org/officeDocument/2006/relationships/customXml" Target="../ink/ink1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131.emf"/><Relationship Id="rId23" Type="http://schemas.openxmlformats.org/officeDocument/2006/relationships/image" Target="../media/image135.e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133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0.wmf"/><Relationship Id="rId14" Type="http://schemas.openxmlformats.org/officeDocument/2006/relationships/customXml" Target="../ink/ink107.xml"/><Relationship Id="rId22" Type="http://schemas.openxmlformats.org/officeDocument/2006/relationships/customXml" Target="../ink/ink1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13" Type="http://schemas.openxmlformats.org/officeDocument/2006/relationships/customXml" Target="../ink/ink118.xml"/><Relationship Id="rId18" Type="http://schemas.openxmlformats.org/officeDocument/2006/relationships/image" Target="../media/image145.emf"/><Relationship Id="rId26" Type="http://schemas.openxmlformats.org/officeDocument/2006/relationships/image" Target="../media/image149.emf"/><Relationship Id="rId3" Type="http://schemas.openxmlformats.org/officeDocument/2006/relationships/customXml" Target="../ink/ink113.xml"/><Relationship Id="rId21" Type="http://schemas.openxmlformats.org/officeDocument/2006/relationships/customXml" Target="../ink/ink122.xml"/><Relationship Id="rId7" Type="http://schemas.openxmlformats.org/officeDocument/2006/relationships/customXml" Target="../ink/ink115.xml"/><Relationship Id="rId12" Type="http://schemas.openxmlformats.org/officeDocument/2006/relationships/image" Target="../media/image141.emf"/><Relationship Id="rId17" Type="http://schemas.openxmlformats.org/officeDocument/2006/relationships/customXml" Target="../ink/ink120.xml"/><Relationship Id="rId25" Type="http://schemas.openxmlformats.org/officeDocument/2006/relationships/customXml" Target="../ink/ink124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43.emf"/><Relationship Id="rId20" Type="http://schemas.openxmlformats.org/officeDocument/2006/relationships/image" Target="../media/image146.emf"/><Relationship Id="rId29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emf"/><Relationship Id="rId11" Type="http://schemas.openxmlformats.org/officeDocument/2006/relationships/customXml" Target="../ink/ink117.xml"/><Relationship Id="rId24" Type="http://schemas.openxmlformats.org/officeDocument/2006/relationships/image" Target="../media/image148.emf"/><Relationship Id="rId5" Type="http://schemas.openxmlformats.org/officeDocument/2006/relationships/customXml" Target="../ink/ink114.xml"/><Relationship Id="rId15" Type="http://schemas.openxmlformats.org/officeDocument/2006/relationships/customXml" Target="../ink/ink119.xml"/><Relationship Id="rId23" Type="http://schemas.openxmlformats.org/officeDocument/2006/relationships/customXml" Target="../ink/ink123.xml"/><Relationship Id="rId28" Type="http://schemas.openxmlformats.org/officeDocument/2006/relationships/image" Target="../media/image150.emf"/><Relationship Id="rId10" Type="http://schemas.openxmlformats.org/officeDocument/2006/relationships/image" Target="../media/image140.emf"/><Relationship Id="rId19" Type="http://schemas.openxmlformats.org/officeDocument/2006/relationships/customXml" Target="../ink/ink121.xml"/><Relationship Id="rId4" Type="http://schemas.openxmlformats.org/officeDocument/2006/relationships/image" Target="../media/image137.emf"/><Relationship Id="rId9" Type="http://schemas.openxmlformats.org/officeDocument/2006/relationships/customXml" Target="../ink/ink116.xml"/><Relationship Id="rId14" Type="http://schemas.openxmlformats.org/officeDocument/2006/relationships/image" Target="../media/image142.emf"/><Relationship Id="rId22" Type="http://schemas.openxmlformats.org/officeDocument/2006/relationships/image" Target="../media/image147.emf"/><Relationship Id="rId27" Type="http://schemas.openxmlformats.org/officeDocument/2006/relationships/customXml" Target="../ink/ink125.xml"/><Relationship Id="rId30" Type="http://schemas.openxmlformats.org/officeDocument/2006/relationships/image" Target="../media/image15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50.bin"/><Relationship Id="rId26" Type="http://schemas.openxmlformats.org/officeDocument/2006/relationships/customXml" Target="../ink/ink130.xml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64.e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41.wmf"/><Relationship Id="rId25" Type="http://schemas.openxmlformats.org/officeDocument/2006/relationships/image" Target="../media/image169.emf"/><Relationship Id="rId33" Type="http://schemas.openxmlformats.org/officeDocument/2006/relationships/image" Target="../media/image17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9.bin"/><Relationship Id="rId20" Type="http://schemas.openxmlformats.org/officeDocument/2006/relationships/customXml" Target="../ink/ink127.xml"/><Relationship Id="rId29" Type="http://schemas.openxmlformats.org/officeDocument/2006/relationships/image" Target="../media/image171.e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38.wmf"/><Relationship Id="rId24" Type="http://schemas.openxmlformats.org/officeDocument/2006/relationships/customXml" Target="../ink/ink129.xml"/><Relationship Id="rId32" Type="http://schemas.openxmlformats.org/officeDocument/2006/relationships/customXml" Target="../ink/ink133.xml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166.emf"/><Relationship Id="rId28" Type="http://schemas.openxmlformats.org/officeDocument/2006/relationships/customXml" Target="../ink/ink131.xml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42.wmf"/><Relationship Id="rId31" Type="http://schemas.openxmlformats.org/officeDocument/2006/relationships/image" Target="../media/image172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8.bin"/><Relationship Id="rId22" Type="http://schemas.openxmlformats.org/officeDocument/2006/relationships/customXml" Target="../ink/ink128.xml"/><Relationship Id="rId27" Type="http://schemas.openxmlformats.org/officeDocument/2006/relationships/image" Target="../media/image170.emf"/><Relationship Id="rId30" Type="http://schemas.openxmlformats.org/officeDocument/2006/relationships/customXml" Target="../ink/ink132.xml"/><Relationship Id="rId8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8.emf"/><Relationship Id="rId18" Type="http://schemas.openxmlformats.org/officeDocument/2006/relationships/customXml" Target="../ink/ink138.xml"/><Relationship Id="rId26" Type="http://schemas.openxmlformats.org/officeDocument/2006/relationships/customXml" Target="../ink/ink142.xml"/><Relationship Id="rId39" Type="http://schemas.openxmlformats.org/officeDocument/2006/relationships/image" Target="../media/image191.emf"/><Relationship Id="rId21" Type="http://schemas.openxmlformats.org/officeDocument/2006/relationships/image" Target="../media/image182.emf"/><Relationship Id="rId34" Type="http://schemas.openxmlformats.org/officeDocument/2006/relationships/customXml" Target="../ink/ink146.xml"/><Relationship Id="rId42" Type="http://schemas.openxmlformats.org/officeDocument/2006/relationships/customXml" Target="../ink/ink150.xml"/><Relationship Id="rId47" Type="http://schemas.openxmlformats.org/officeDocument/2006/relationships/image" Target="../media/image195.emf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37.xml"/><Relationship Id="rId29" Type="http://schemas.openxmlformats.org/officeDocument/2006/relationships/image" Target="../media/image186.emf"/><Relationship Id="rId11" Type="http://schemas.openxmlformats.org/officeDocument/2006/relationships/image" Target="../media/image177.emf"/><Relationship Id="rId24" Type="http://schemas.openxmlformats.org/officeDocument/2006/relationships/customXml" Target="../ink/ink141.xml"/><Relationship Id="rId32" Type="http://schemas.openxmlformats.org/officeDocument/2006/relationships/customXml" Target="../ink/ink145.xml"/><Relationship Id="rId37" Type="http://schemas.openxmlformats.org/officeDocument/2006/relationships/image" Target="../media/image190.emf"/><Relationship Id="rId40" Type="http://schemas.openxmlformats.org/officeDocument/2006/relationships/customXml" Target="../ink/ink149.xml"/><Relationship Id="rId45" Type="http://schemas.openxmlformats.org/officeDocument/2006/relationships/image" Target="../media/image194.emf"/><Relationship Id="rId5" Type="http://schemas.openxmlformats.org/officeDocument/2006/relationships/image" Target="../media/image43.wmf"/><Relationship Id="rId15" Type="http://schemas.openxmlformats.org/officeDocument/2006/relationships/image" Target="../media/image179.emf"/><Relationship Id="rId23" Type="http://schemas.openxmlformats.org/officeDocument/2006/relationships/image" Target="../media/image183.emf"/><Relationship Id="rId28" Type="http://schemas.openxmlformats.org/officeDocument/2006/relationships/customXml" Target="../ink/ink143.xml"/><Relationship Id="rId36" Type="http://schemas.openxmlformats.org/officeDocument/2006/relationships/customXml" Target="../ink/ink147.xml"/><Relationship Id="rId49" Type="http://schemas.openxmlformats.org/officeDocument/2006/relationships/image" Target="../media/image196.emf"/><Relationship Id="rId10" Type="http://schemas.openxmlformats.org/officeDocument/2006/relationships/customXml" Target="../ink/ink134.xml"/><Relationship Id="rId19" Type="http://schemas.openxmlformats.org/officeDocument/2006/relationships/image" Target="../media/image181.emf"/><Relationship Id="rId31" Type="http://schemas.openxmlformats.org/officeDocument/2006/relationships/image" Target="../media/image187.emf"/><Relationship Id="rId44" Type="http://schemas.openxmlformats.org/officeDocument/2006/relationships/customXml" Target="../ink/ink151.xml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5.wmf"/><Relationship Id="rId14" Type="http://schemas.openxmlformats.org/officeDocument/2006/relationships/customXml" Target="../ink/ink136.xml"/><Relationship Id="rId22" Type="http://schemas.openxmlformats.org/officeDocument/2006/relationships/customXml" Target="../ink/ink140.xml"/><Relationship Id="rId27" Type="http://schemas.openxmlformats.org/officeDocument/2006/relationships/image" Target="../media/image185.emf"/><Relationship Id="rId30" Type="http://schemas.openxmlformats.org/officeDocument/2006/relationships/customXml" Target="../ink/ink144.xml"/><Relationship Id="rId35" Type="http://schemas.openxmlformats.org/officeDocument/2006/relationships/image" Target="../media/image189.emf"/><Relationship Id="rId43" Type="http://schemas.openxmlformats.org/officeDocument/2006/relationships/image" Target="../media/image193.emf"/><Relationship Id="rId48" Type="http://schemas.openxmlformats.org/officeDocument/2006/relationships/customXml" Target="../ink/ink153.xml"/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25.xml"/><Relationship Id="rId12" Type="http://schemas.openxmlformats.org/officeDocument/2006/relationships/customXml" Target="../ink/ink135.xml"/><Relationship Id="rId17" Type="http://schemas.openxmlformats.org/officeDocument/2006/relationships/image" Target="../media/image180.emf"/><Relationship Id="rId25" Type="http://schemas.openxmlformats.org/officeDocument/2006/relationships/image" Target="../media/image184.emf"/><Relationship Id="rId33" Type="http://schemas.openxmlformats.org/officeDocument/2006/relationships/image" Target="../media/image188.emf"/><Relationship Id="rId38" Type="http://schemas.openxmlformats.org/officeDocument/2006/relationships/customXml" Target="../ink/ink148.xml"/><Relationship Id="rId46" Type="http://schemas.openxmlformats.org/officeDocument/2006/relationships/customXml" Target="../ink/ink152.xml"/><Relationship Id="rId20" Type="http://schemas.openxmlformats.org/officeDocument/2006/relationships/customXml" Target="../ink/ink139.xml"/><Relationship Id="rId41" Type="http://schemas.openxmlformats.org/officeDocument/2006/relationships/image" Target="../media/image192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wmf"/><Relationship Id="rId18" Type="http://schemas.openxmlformats.org/officeDocument/2006/relationships/customXml" Target="../ink/ink156.xml"/><Relationship Id="rId26" Type="http://schemas.openxmlformats.org/officeDocument/2006/relationships/customXml" Target="../ink/ink160.xml"/><Relationship Id="rId39" Type="http://schemas.openxmlformats.org/officeDocument/2006/relationships/image" Target="../media/image214.emf"/><Relationship Id="rId21" Type="http://schemas.openxmlformats.org/officeDocument/2006/relationships/image" Target="../media/image205.emf"/><Relationship Id="rId34" Type="http://schemas.openxmlformats.org/officeDocument/2006/relationships/customXml" Target="../ink/ink164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55.xml"/><Relationship Id="rId20" Type="http://schemas.openxmlformats.org/officeDocument/2006/relationships/customXml" Target="../ink/ink157.xml"/><Relationship Id="rId29" Type="http://schemas.openxmlformats.org/officeDocument/2006/relationships/image" Target="../media/image209.emf"/><Relationship Id="rId41" Type="http://schemas.openxmlformats.org/officeDocument/2006/relationships/image" Target="../media/image215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49.wmf"/><Relationship Id="rId24" Type="http://schemas.openxmlformats.org/officeDocument/2006/relationships/customXml" Target="../ink/ink159.xml"/><Relationship Id="rId32" Type="http://schemas.openxmlformats.org/officeDocument/2006/relationships/customXml" Target="../ink/ink163.xml"/><Relationship Id="rId37" Type="http://schemas.openxmlformats.org/officeDocument/2006/relationships/image" Target="../media/image213.emf"/><Relationship Id="rId40" Type="http://schemas.openxmlformats.org/officeDocument/2006/relationships/customXml" Target="../ink/ink167.xml"/><Relationship Id="rId5" Type="http://schemas.openxmlformats.org/officeDocument/2006/relationships/image" Target="../media/image46.wmf"/><Relationship Id="rId15" Type="http://schemas.openxmlformats.org/officeDocument/2006/relationships/image" Target="../media/image202.emf"/><Relationship Id="rId23" Type="http://schemas.openxmlformats.org/officeDocument/2006/relationships/image" Target="../media/image206.emf"/><Relationship Id="rId28" Type="http://schemas.openxmlformats.org/officeDocument/2006/relationships/customXml" Target="../ink/ink161.xml"/><Relationship Id="rId36" Type="http://schemas.openxmlformats.org/officeDocument/2006/relationships/customXml" Target="../ink/ink165.xml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204.emf"/><Relationship Id="rId31" Type="http://schemas.openxmlformats.org/officeDocument/2006/relationships/image" Target="../media/image210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8.wmf"/><Relationship Id="rId14" Type="http://schemas.openxmlformats.org/officeDocument/2006/relationships/customXml" Target="../ink/ink154.xml"/><Relationship Id="rId22" Type="http://schemas.openxmlformats.org/officeDocument/2006/relationships/customXml" Target="../ink/ink158.xml"/><Relationship Id="rId27" Type="http://schemas.openxmlformats.org/officeDocument/2006/relationships/image" Target="../media/image208.emf"/><Relationship Id="rId30" Type="http://schemas.openxmlformats.org/officeDocument/2006/relationships/customXml" Target="../ink/ink162.xml"/><Relationship Id="rId35" Type="http://schemas.openxmlformats.org/officeDocument/2006/relationships/image" Target="../media/image212.emf"/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26.xml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203.emf"/><Relationship Id="rId25" Type="http://schemas.openxmlformats.org/officeDocument/2006/relationships/image" Target="../media/image207.emf"/><Relationship Id="rId33" Type="http://schemas.openxmlformats.org/officeDocument/2006/relationships/image" Target="../media/image211.emf"/><Relationship Id="rId38" Type="http://schemas.openxmlformats.org/officeDocument/2006/relationships/customXml" Target="../ink/ink16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220.emf"/><Relationship Id="rId18" Type="http://schemas.openxmlformats.org/officeDocument/2006/relationships/customXml" Target="../ink/ink171.xml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224.emf"/><Relationship Id="rId7" Type="http://schemas.openxmlformats.org/officeDocument/2006/relationships/image" Target="../media/image52.wmf"/><Relationship Id="rId12" Type="http://schemas.openxmlformats.org/officeDocument/2006/relationships/customXml" Target="../ink/ink168.xml"/><Relationship Id="rId17" Type="http://schemas.openxmlformats.org/officeDocument/2006/relationships/image" Target="../media/image222.emf"/><Relationship Id="rId25" Type="http://schemas.openxmlformats.org/officeDocument/2006/relationships/image" Target="../media/image22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70.xml"/><Relationship Id="rId20" Type="http://schemas.openxmlformats.org/officeDocument/2006/relationships/customXml" Target="../ink/ink17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54.wmf"/><Relationship Id="rId24" Type="http://schemas.openxmlformats.org/officeDocument/2006/relationships/customXml" Target="../ink/ink174.xml"/><Relationship Id="rId5" Type="http://schemas.openxmlformats.org/officeDocument/2006/relationships/image" Target="../media/image51.wmf"/><Relationship Id="rId15" Type="http://schemas.openxmlformats.org/officeDocument/2006/relationships/image" Target="../media/image221.emf"/><Relationship Id="rId23" Type="http://schemas.openxmlformats.org/officeDocument/2006/relationships/image" Target="../media/image225.e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223.e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3.wmf"/><Relationship Id="rId14" Type="http://schemas.openxmlformats.org/officeDocument/2006/relationships/customXml" Target="../ink/ink169.xml"/><Relationship Id="rId22" Type="http://schemas.openxmlformats.org/officeDocument/2006/relationships/customXml" Target="../ink/ink17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90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17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232.e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7.wmf"/><Relationship Id="rId14" Type="http://schemas.openxmlformats.org/officeDocument/2006/relationships/customXml" Target="../ink/ink17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234.e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4.wmf"/><Relationship Id="rId12" Type="http://schemas.openxmlformats.org/officeDocument/2006/relationships/customXml" Target="../ink/ink1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233.emf"/><Relationship Id="rId5" Type="http://schemas.openxmlformats.org/officeDocument/2006/relationships/image" Target="../media/image43.wmf"/><Relationship Id="rId10" Type="http://schemas.openxmlformats.org/officeDocument/2006/relationships/customXml" Target="../ink/ink177.xml"/><Relationship Id="rId4" Type="http://schemas.openxmlformats.org/officeDocument/2006/relationships/oleObject" Target="../embeddings/oleObject68.bin"/><Relationship Id="rId9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3.e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68.emf"/><Relationship Id="rId7" Type="http://schemas.openxmlformats.org/officeDocument/2006/relationships/image" Target="../media/image160.emf"/><Relationship Id="rId12" Type="http://schemas.openxmlformats.org/officeDocument/2006/relationships/customXml" Target="../ink/ink5.xml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7.xml"/><Relationship Id="rId20" Type="http://schemas.openxmlformats.org/officeDocument/2006/relationships/customXml" Target="../ink/ink8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11" Type="http://schemas.openxmlformats.org/officeDocument/2006/relationships/image" Target="../media/image162.emf"/><Relationship Id="rId5" Type="http://schemas.openxmlformats.org/officeDocument/2006/relationships/image" Target="../media/image1.wmf"/><Relationship Id="rId15" Type="http://schemas.openxmlformats.org/officeDocument/2006/relationships/image" Target="../media/image165.emf"/><Relationship Id="rId10" Type="http://schemas.openxmlformats.org/officeDocument/2006/relationships/customXml" Target="../ink/ink4.xml"/><Relationship Id="rId19" Type="http://schemas.openxmlformats.org/officeDocument/2006/relationships/image" Target="../media/image16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1.emf"/><Relationship Id="rId14" Type="http://schemas.openxmlformats.org/officeDocument/2006/relationships/customXml" Target="../ink/ink6.xml"/><Relationship Id="rId22" Type="http://schemas.openxmlformats.org/officeDocument/2006/relationships/customXml" Target="../ink/ink9.xml"/><Relationship Id="rId35" Type="http://schemas.openxmlformats.org/officeDocument/2006/relationships/image" Target="../media/image19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emf"/><Relationship Id="rId13" Type="http://schemas.openxmlformats.org/officeDocument/2006/relationships/customXml" Target="../ink/ink184.xml"/><Relationship Id="rId18" Type="http://schemas.openxmlformats.org/officeDocument/2006/relationships/image" Target="../media/image242.emf"/><Relationship Id="rId3" Type="http://schemas.openxmlformats.org/officeDocument/2006/relationships/customXml" Target="../ink/ink179.xml"/><Relationship Id="rId21" Type="http://schemas.openxmlformats.org/officeDocument/2006/relationships/customXml" Target="../ink/ink188.xml"/><Relationship Id="rId7" Type="http://schemas.openxmlformats.org/officeDocument/2006/relationships/customXml" Target="../ink/ink181.xml"/><Relationship Id="rId12" Type="http://schemas.openxmlformats.org/officeDocument/2006/relationships/image" Target="../media/image239.emf"/><Relationship Id="rId17" Type="http://schemas.openxmlformats.org/officeDocument/2006/relationships/customXml" Target="../ink/ink186.xm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41.emf"/><Relationship Id="rId20" Type="http://schemas.openxmlformats.org/officeDocument/2006/relationships/image" Target="../media/image2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emf"/><Relationship Id="rId11" Type="http://schemas.openxmlformats.org/officeDocument/2006/relationships/customXml" Target="../ink/ink183.xml"/><Relationship Id="rId24" Type="http://schemas.openxmlformats.org/officeDocument/2006/relationships/image" Target="../media/image245.emf"/><Relationship Id="rId5" Type="http://schemas.openxmlformats.org/officeDocument/2006/relationships/customXml" Target="../ink/ink180.xml"/><Relationship Id="rId15" Type="http://schemas.openxmlformats.org/officeDocument/2006/relationships/customXml" Target="../ink/ink185.xml"/><Relationship Id="rId23" Type="http://schemas.openxmlformats.org/officeDocument/2006/relationships/customXml" Target="../ink/ink189.xml"/><Relationship Id="rId10" Type="http://schemas.openxmlformats.org/officeDocument/2006/relationships/image" Target="../media/image238.emf"/><Relationship Id="rId19" Type="http://schemas.openxmlformats.org/officeDocument/2006/relationships/customXml" Target="../ink/ink187.xml"/><Relationship Id="rId4" Type="http://schemas.openxmlformats.org/officeDocument/2006/relationships/image" Target="../media/image235.emf"/><Relationship Id="rId9" Type="http://schemas.openxmlformats.org/officeDocument/2006/relationships/customXml" Target="../ink/ink182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emf"/><Relationship Id="rId5" Type="http://schemas.openxmlformats.org/officeDocument/2006/relationships/customXml" Target="../ink/ink192.xml"/><Relationship Id="rId4" Type="http://schemas.openxmlformats.org/officeDocument/2006/relationships/image" Target="../media/image24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emf"/><Relationship Id="rId13" Type="http://schemas.openxmlformats.org/officeDocument/2006/relationships/customXml" Target="../ink/ink199.xml"/><Relationship Id="rId3" Type="http://schemas.openxmlformats.org/officeDocument/2006/relationships/customXml" Target="../ink/ink194.xml"/><Relationship Id="rId7" Type="http://schemas.openxmlformats.org/officeDocument/2006/relationships/customXml" Target="../ink/ink196.xml"/><Relationship Id="rId12" Type="http://schemas.openxmlformats.org/officeDocument/2006/relationships/image" Target="../media/image254.emf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emf"/><Relationship Id="rId11" Type="http://schemas.openxmlformats.org/officeDocument/2006/relationships/customXml" Target="../ink/ink198.xml"/><Relationship Id="rId5" Type="http://schemas.openxmlformats.org/officeDocument/2006/relationships/customXml" Target="../ink/ink195.xml"/><Relationship Id="rId15" Type="http://schemas.openxmlformats.org/officeDocument/2006/relationships/customXml" Target="../ink/ink200.xml"/><Relationship Id="rId10" Type="http://schemas.openxmlformats.org/officeDocument/2006/relationships/image" Target="../media/image253.emf"/><Relationship Id="rId4" Type="http://schemas.openxmlformats.org/officeDocument/2006/relationships/image" Target="../media/image250.emf"/><Relationship Id="rId9" Type="http://schemas.openxmlformats.org/officeDocument/2006/relationships/customXml" Target="../ink/ink197.xml"/><Relationship Id="rId14" Type="http://schemas.openxmlformats.org/officeDocument/2006/relationships/image" Target="../media/image25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emf"/><Relationship Id="rId5" Type="http://schemas.openxmlformats.org/officeDocument/2006/relationships/customXml" Target="../ink/ink202.xml"/><Relationship Id="rId4" Type="http://schemas.openxmlformats.org/officeDocument/2006/relationships/image" Target="../media/image25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8.xml"/><Relationship Id="rId18" Type="http://schemas.openxmlformats.org/officeDocument/2006/relationships/image" Target="../media/image266.emf"/><Relationship Id="rId26" Type="http://schemas.openxmlformats.org/officeDocument/2006/relationships/image" Target="../media/image270.emf"/><Relationship Id="rId3" Type="http://schemas.openxmlformats.org/officeDocument/2006/relationships/customXml" Target="../ink/ink203.xml"/><Relationship Id="rId21" Type="http://schemas.openxmlformats.org/officeDocument/2006/relationships/customXml" Target="../ink/ink212.xml"/><Relationship Id="rId34" Type="http://schemas.openxmlformats.org/officeDocument/2006/relationships/image" Target="../media/image91.emf"/><Relationship Id="rId7" Type="http://schemas.openxmlformats.org/officeDocument/2006/relationships/customXml" Target="../ink/ink205.xml"/><Relationship Id="rId12" Type="http://schemas.openxmlformats.org/officeDocument/2006/relationships/image" Target="../media/image263.emf"/><Relationship Id="rId17" Type="http://schemas.openxmlformats.org/officeDocument/2006/relationships/customXml" Target="../ink/ink210.xml"/><Relationship Id="rId25" Type="http://schemas.openxmlformats.org/officeDocument/2006/relationships/customXml" Target="../ink/ink214.xml"/><Relationship Id="rId33" Type="http://schemas.openxmlformats.org/officeDocument/2006/relationships/customXml" Target="../ink/ink218.xml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265.emf"/><Relationship Id="rId20" Type="http://schemas.openxmlformats.org/officeDocument/2006/relationships/image" Target="../media/image267.emf"/><Relationship Id="rId29" Type="http://schemas.openxmlformats.org/officeDocument/2006/relationships/customXml" Target="../ink/ink2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emf"/><Relationship Id="rId11" Type="http://schemas.openxmlformats.org/officeDocument/2006/relationships/customXml" Target="../ink/ink207.xml"/><Relationship Id="rId24" Type="http://schemas.openxmlformats.org/officeDocument/2006/relationships/image" Target="../media/image269.emf"/><Relationship Id="rId32" Type="http://schemas.openxmlformats.org/officeDocument/2006/relationships/image" Target="../media/image273.emf"/><Relationship Id="rId5" Type="http://schemas.openxmlformats.org/officeDocument/2006/relationships/customXml" Target="../ink/ink204.xml"/><Relationship Id="rId15" Type="http://schemas.openxmlformats.org/officeDocument/2006/relationships/customXml" Target="../ink/ink209.xml"/><Relationship Id="rId23" Type="http://schemas.openxmlformats.org/officeDocument/2006/relationships/customXml" Target="../ink/ink213.xml"/><Relationship Id="rId28" Type="http://schemas.openxmlformats.org/officeDocument/2006/relationships/image" Target="../media/image271.emf"/><Relationship Id="rId10" Type="http://schemas.openxmlformats.org/officeDocument/2006/relationships/image" Target="../media/image262.emf"/><Relationship Id="rId19" Type="http://schemas.openxmlformats.org/officeDocument/2006/relationships/customXml" Target="../ink/ink211.xml"/><Relationship Id="rId31" Type="http://schemas.openxmlformats.org/officeDocument/2006/relationships/customXml" Target="../ink/ink217.xml"/><Relationship Id="rId4" Type="http://schemas.openxmlformats.org/officeDocument/2006/relationships/image" Target="../media/image259.emf"/><Relationship Id="rId9" Type="http://schemas.openxmlformats.org/officeDocument/2006/relationships/customXml" Target="../ink/ink206.xml"/><Relationship Id="rId14" Type="http://schemas.openxmlformats.org/officeDocument/2006/relationships/image" Target="../media/image264.emf"/><Relationship Id="rId22" Type="http://schemas.openxmlformats.org/officeDocument/2006/relationships/image" Target="../media/image268.emf"/><Relationship Id="rId27" Type="http://schemas.openxmlformats.org/officeDocument/2006/relationships/customXml" Target="../ink/ink215.xml"/><Relationship Id="rId30" Type="http://schemas.openxmlformats.org/officeDocument/2006/relationships/image" Target="../media/image272.emf"/><Relationship Id="rId8" Type="http://schemas.openxmlformats.org/officeDocument/2006/relationships/image" Target="../media/image26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0.xml"/><Relationship Id="rId21" Type="http://schemas.openxmlformats.org/officeDocument/2006/relationships/image" Target="../media/image283.emf"/><Relationship Id="rId42" Type="http://schemas.openxmlformats.org/officeDocument/2006/relationships/customXml" Target="../ink/ink238.xml"/><Relationship Id="rId47" Type="http://schemas.openxmlformats.org/officeDocument/2006/relationships/image" Target="../media/image296.emf"/><Relationship Id="rId63" Type="http://schemas.openxmlformats.org/officeDocument/2006/relationships/image" Target="../media/image304.emf"/><Relationship Id="rId68" Type="http://schemas.openxmlformats.org/officeDocument/2006/relationships/customXml" Target="../ink/ink251.xml"/><Relationship Id="rId7" Type="http://schemas.openxmlformats.org/officeDocument/2006/relationships/image" Target="../media/image276.emf"/><Relationship Id="rId2" Type="http://schemas.openxmlformats.org/officeDocument/2006/relationships/notesSlide" Target="../notesSlides/notesSlide42.xml"/><Relationship Id="rId16" Type="http://schemas.openxmlformats.org/officeDocument/2006/relationships/customXml" Target="../ink/ink225.xml"/><Relationship Id="rId29" Type="http://schemas.openxmlformats.org/officeDocument/2006/relationships/image" Target="../media/image287.emf"/><Relationship Id="rId11" Type="http://schemas.openxmlformats.org/officeDocument/2006/relationships/image" Target="../media/image278.emf"/><Relationship Id="rId24" Type="http://schemas.openxmlformats.org/officeDocument/2006/relationships/customXml" Target="../ink/ink229.xml"/><Relationship Id="rId32" Type="http://schemas.openxmlformats.org/officeDocument/2006/relationships/customXml" Target="../ink/ink233.xml"/><Relationship Id="rId37" Type="http://schemas.openxmlformats.org/officeDocument/2006/relationships/image" Target="../media/image291.emf"/><Relationship Id="rId40" Type="http://schemas.openxmlformats.org/officeDocument/2006/relationships/customXml" Target="../ink/ink237.xml"/><Relationship Id="rId45" Type="http://schemas.openxmlformats.org/officeDocument/2006/relationships/image" Target="../media/image295.emf"/><Relationship Id="rId53" Type="http://schemas.openxmlformats.org/officeDocument/2006/relationships/image" Target="../media/image299.emf"/><Relationship Id="rId58" Type="http://schemas.openxmlformats.org/officeDocument/2006/relationships/customXml" Target="../ink/ink246.xml"/><Relationship Id="rId66" Type="http://schemas.openxmlformats.org/officeDocument/2006/relationships/customXml" Target="../ink/ink250.xml"/><Relationship Id="rId5" Type="http://schemas.openxmlformats.org/officeDocument/2006/relationships/image" Target="../media/image275.emf"/><Relationship Id="rId61" Type="http://schemas.openxmlformats.org/officeDocument/2006/relationships/image" Target="../media/image303.emf"/><Relationship Id="rId19" Type="http://schemas.openxmlformats.org/officeDocument/2006/relationships/image" Target="../media/image282.emf"/><Relationship Id="rId14" Type="http://schemas.openxmlformats.org/officeDocument/2006/relationships/customXml" Target="../ink/ink224.xml"/><Relationship Id="rId22" Type="http://schemas.openxmlformats.org/officeDocument/2006/relationships/customXml" Target="../ink/ink228.xml"/><Relationship Id="rId27" Type="http://schemas.openxmlformats.org/officeDocument/2006/relationships/image" Target="../media/image286.emf"/><Relationship Id="rId30" Type="http://schemas.openxmlformats.org/officeDocument/2006/relationships/customXml" Target="../ink/ink232.xml"/><Relationship Id="rId35" Type="http://schemas.openxmlformats.org/officeDocument/2006/relationships/image" Target="../media/image290.emf"/><Relationship Id="rId43" Type="http://schemas.openxmlformats.org/officeDocument/2006/relationships/image" Target="../media/image294.emf"/><Relationship Id="rId48" Type="http://schemas.openxmlformats.org/officeDocument/2006/relationships/customXml" Target="../ink/ink241.xml"/><Relationship Id="rId56" Type="http://schemas.openxmlformats.org/officeDocument/2006/relationships/customXml" Target="../ink/ink245.xml"/><Relationship Id="rId64" Type="http://schemas.openxmlformats.org/officeDocument/2006/relationships/customXml" Target="../ink/ink249.xml"/><Relationship Id="rId69" Type="http://schemas.openxmlformats.org/officeDocument/2006/relationships/image" Target="../media/image307.emf"/><Relationship Id="rId8" Type="http://schemas.openxmlformats.org/officeDocument/2006/relationships/customXml" Target="../ink/ink221.xml"/><Relationship Id="rId51" Type="http://schemas.openxmlformats.org/officeDocument/2006/relationships/image" Target="../media/image298.emf"/><Relationship Id="rId3" Type="http://schemas.openxmlformats.org/officeDocument/2006/relationships/image" Target="../media/image92.png"/><Relationship Id="rId12" Type="http://schemas.openxmlformats.org/officeDocument/2006/relationships/customXml" Target="../ink/ink223.xml"/><Relationship Id="rId17" Type="http://schemas.openxmlformats.org/officeDocument/2006/relationships/image" Target="../media/image281.emf"/><Relationship Id="rId25" Type="http://schemas.openxmlformats.org/officeDocument/2006/relationships/image" Target="../media/image285.emf"/><Relationship Id="rId33" Type="http://schemas.openxmlformats.org/officeDocument/2006/relationships/image" Target="../media/image289.emf"/><Relationship Id="rId38" Type="http://schemas.openxmlformats.org/officeDocument/2006/relationships/customXml" Target="../ink/ink236.xml"/><Relationship Id="rId46" Type="http://schemas.openxmlformats.org/officeDocument/2006/relationships/customXml" Target="../ink/ink240.xml"/><Relationship Id="rId59" Type="http://schemas.openxmlformats.org/officeDocument/2006/relationships/image" Target="../media/image302.emf"/><Relationship Id="rId67" Type="http://schemas.openxmlformats.org/officeDocument/2006/relationships/image" Target="../media/image306.emf"/><Relationship Id="rId20" Type="http://schemas.openxmlformats.org/officeDocument/2006/relationships/customXml" Target="../ink/ink227.xml"/><Relationship Id="rId41" Type="http://schemas.openxmlformats.org/officeDocument/2006/relationships/image" Target="../media/image293.emf"/><Relationship Id="rId54" Type="http://schemas.openxmlformats.org/officeDocument/2006/relationships/customXml" Target="../ink/ink244.xml"/><Relationship Id="rId62" Type="http://schemas.openxmlformats.org/officeDocument/2006/relationships/customXml" Target="../ink/ink2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0.xml"/><Relationship Id="rId15" Type="http://schemas.openxmlformats.org/officeDocument/2006/relationships/image" Target="../media/image280.emf"/><Relationship Id="rId23" Type="http://schemas.openxmlformats.org/officeDocument/2006/relationships/image" Target="../media/image284.emf"/><Relationship Id="rId28" Type="http://schemas.openxmlformats.org/officeDocument/2006/relationships/customXml" Target="../ink/ink231.xml"/><Relationship Id="rId36" Type="http://schemas.openxmlformats.org/officeDocument/2006/relationships/customXml" Target="../ink/ink235.xml"/><Relationship Id="rId49" Type="http://schemas.openxmlformats.org/officeDocument/2006/relationships/image" Target="../media/image297.emf"/><Relationship Id="rId57" Type="http://schemas.openxmlformats.org/officeDocument/2006/relationships/image" Target="../media/image301.emf"/><Relationship Id="rId10" Type="http://schemas.openxmlformats.org/officeDocument/2006/relationships/customXml" Target="../ink/ink222.xml"/><Relationship Id="rId31" Type="http://schemas.openxmlformats.org/officeDocument/2006/relationships/image" Target="../media/image288.emf"/><Relationship Id="rId44" Type="http://schemas.openxmlformats.org/officeDocument/2006/relationships/customXml" Target="../ink/ink239.xml"/><Relationship Id="rId52" Type="http://schemas.openxmlformats.org/officeDocument/2006/relationships/customXml" Target="../ink/ink243.xml"/><Relationship Id="rId60" Type="http://schemas.openxmlformats.org/officeDocument/2006/relationships/customXml" Target="../ink/ink247.xml"/><Relationship Id="rId65" Type="http://schemas.openxmlformats.org/officeDocument/2006/relationships/image" Target="../media/image305.emf"/><Relationship Id="rId4" Type="http://schemas.openxmlformats.org/officeDocument/2006/relationships/customXml" Target="../ink/ink219.xml"/><Relationship Id="rId9" Type="http://schemas.openxmlformats.org/officeDocument/2006/relationships/image" Target="../media/image277.emf"/><Relationship Id="rId13" Type="http://schemas.openxmlformats.org/officeDocument/2006/relationships/image" Target="../media/image279.emf"/><Relationship Id="rId18" Type="http://schemas.openxmlformats.org/officeDocument/2006/relationships/customXml" Target="../ink/ink226.xml"/><Relationship Id="rId39" Type="http://schemas.openxmlformats.org/officeDocument/2006/relationships/image" Target="../media/image292.emf"/><Relationship Id="rId34" Type="http://schemas.openxmlformats.org/officeDocument/2006/relationships/customXml" Target="../ink/ink234.xml"/><Relationship Id="rId50" Type="http://schemas.openxmlformats.org/officeDocument/2006/relationships/customXml" Target="../ink/ink242.xml"/><Relationship Id="rId55" Type="http://schemas.openxmlformats.org/officeDocument/2006/relationships/image" Target="../media/image300.emf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emf"/><Relationship Id="rId18" Type="http://schemas.openxmlformats.org/officeDocument/2006/relationships/customXml" Target="../ink/ink259.xml"/><Relationship Id="rId26" Type="http://schemas.openxmlformats.org/officeDocument/2006/relationships/customXml" Target="../ink/ink263.xml"/><Relationship Id="rId3" Type="http://schemas.openxmlformats.org/officeDocument/2006/relationships/image" Target="../media/image92.png"/><Relationship Id="rId21" Type="http://schemas.openxmlformats.org/officeDocument/2006/relationships/image" Target="../media/image314.emf"/><Relationship Id="rId34" Type="http://schemas.openxmlformats.org/officeDocument/2006/relationships/customXml" Target="../ink/ink267.xml"/><Relationship Id="rId7" Type="http://schemas.openxmlformats.org/officeDocument/2006/relationships/image" Target="../media/image276.emf"/><Relationship Id="rId12" Type="http://schemas.openxmlformats.org/officeDocument/2006/relationships/customXml" Target="../ink/ink256.xml"/><Relationship Id="rId17" Type="http://schemas.openxmlformats.org/officeDocument/2006/relationships/image" Target="../media/image312.emf"/><Relationship Id="rId25" Type="http://schemas.openxmlformats.org/officeDocument/2006/relationships/image" Target="../media/image316.emf"/><Relationship Id="rId33" Type="http://schemas.openxmlformats.org/officeDocument/2006/relationships/image" Target="../media/image320.emf"/><Relationship Id="rId2" Type="http://schemas.openxmlformats.org/officeDocument/2006/relationships/notesSlide" Target="../notesSlides/notesSlide43.xml"/><Relationship Id="rId16" Type="http://schemas.openxmlformats.org/officeDocument/2006/relationships/customXml" Target="../ink/ink258.xml"/><Relationship Id="rId20" Type="http://schemas.openxmlformats.org/officeDocument/2006/relationships/customXml" Target="../ink/ink260.xml"/><Relationship Id="rId29" Type="http://schemas.openxmlformats.org/officeDocument/2006/relationships/image" Target="../media/image31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3.xml"/><Relationship Id="rId11" Type="http://schemas.openxmlformats.org/officeDocument/2006/relationships/image" Target="../media/image309.emf"/><Relationship Id="rId24" Type="http://schemas.openxmlformats.org/officeDocument/2006/relationships/customXml" Target="../ink/ink262.xml"/><Relationship Id="rId32" Type="http://schemas.openxmlformats.org/officeDocument/2006/relationships/customXml" Target="../ink/ink266.xml"/><Relationship Id="rId5" Type="http://schemas.openxmlformats.org/officeDocument/2006/relationships/image" Target="../media/image275.emf"/><Relationship Id="rId15" Type="http://schemas.openxmlformats.org/officeDocument/2006/relationships/image" Target="../media/image311.emf"/><Relationship Id="rId23" Type="http://schemas.openxmlformats.org/officeDocument/2006/relationships/image" Target="../media/image315.emf"/><Relationship Id="rId28" Type="http://schemas.openxmlformats.org/officeDocument/2006/relationships/customXml" Target="../ink/ink264.xml"/><Relationship Id="rId10" Type="http://schemas.openxmlformats.org/officeDocument/2006/relationships/customXml" Target="../ink/ink255.xml"/><Relationship Id="rId19" Type="http://schemas.openxmlformats.org/officeDocument/2006/relationships/image" Target="../media/image313.emf"/><Relationship Id="rId31" Type="http://schemas.openxmlformats.org/officeDocument/2006/relationships/image" Target="../media/image319.emf"/><Relationship Id="rId4" Type="http://schemas.openxmlformats.org/officeDocument/2006/relationships/customXml" Target="../ink/ink252.xml"/><Relationship Id="rId9" Type="http://schemas.openxmlformats.org/officeDocument/2006/relationships/image" Target="../media/image308.emf"/><Relationship Id="rId14" Type="http://schemas.openxmlformats.org/officeDocument/2006/relationships/customXml" Target="../ink/ink257.xml"/><Relationship Id="rId22" Type="http://schemas.openxmlformats.org/officeDocument/2006/relationships/customXml" Target="../ink/ink261.xml"/><Relationship Id="rId27" Type="http://schemas.openxmlformats.org/officeDocument/2006/relationships/image" Target="../media/image317.emf"/><Relationship Id="rId30" Type="http://schemas.openxmlformats.org/officeDocument/2006/relationships/customXml" Target="../ink/ink265.xml"/><Relationship Id="rId35" Type="http://schemas.openxmlformats.org/officeDocument/2006/relationships/image" Target="../media/image321.emf"/><Relationship Id="rId8" Type="http://schemas.openxmlformats.org/officeDocument/2006/relationships/customXml" Target="../ink/ink25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0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9" Type="http://schemas.openxmlformats.org/officeDocument/2006/relationships/customXml" Target="../ink/ink29.xml"/><Relationship Id="rId21" Type="http://schemas.openxmlformats.org/officeDocument/2006/relationships/customXml" Target="../ink/ink20.xml"/><Relationship Id="rId34" Type="http://schemas.openxmlformats.org/officeDocument/2006/relationships/image" Target="../media/image20.emf"/><Relationship Id="rId42" Type="http://schemas.openxmlformats.org/officeDocument/2006/relationships/image" Target="../media/image24.emf"/><Relationship Id="rId47" Type="http://schemas.openxmlformats.org/officeDocument/2006/relationships/customXml" Target="../ink/ink33.xml"/><Relationship Id="rId50" Type="http://schemas.openxmlformats.org/officeDocument/2006/relationships/image" Target="../media/image28.emf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emf"/><Relationship Id="rId29" Type="http://schemas.openxmlformats.org/officeDocument/2006/relationships/customXml" Target="../ink/ink24.xml"/><Relationship Id="rId11" Type="http://schemas.openxmlformats.org/officeDocument/2006/relationships/customXml" Target="../ink/ink15.xml"/><Relationship Id="rId24" Type="http://schemas.openxmlformats.org/officeDocument/2006/relationships/image" Target="../media/image15.emf"/><Relationship Id="rId32" Type="http://schemas.openxmlformats.org/officeDocument/2006/relationships/image" Target="../media/image19.emf"/><Relationship Id="rId37" Type="http://schemas.openxmlformats.org/officeDocument/2006/relationships/customXml" Target="../ink/ink28.xml"/><Relationship Id="rId40" Type="http://schemas.openxmlformats.org/officeDocument/2006/relationships/image" Target="../media/image23.emf"/><Relationship Id="rId45" Type="http://schemas.openxmlformats.org/officeDocument/2006/relationships/customXml" Target="../ink/ink32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17.emf"/><Relationship Id="rId36" Type="http://schemas.openxmlformats.org/officeDocument/2006/relationships/image" Target="../media/image21.emf"/><Relationship Id="rId49" Type="http://schemas.openxmlformats.org/officeDocument/2006/relationships/customXml" Target="../ink/ink34.xml"/><Relationship Id="rId10" Type="http://schemas.openxmlformats.org/officeDocument/2006/relationships/image" Target="../media/image8.emf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4" Type="http://schemas.openxmlformats.org/officeDocument/2006/relationships/image" Target="../media/image25.emf"/><Relationship Id="rId4" Type="http://schemas.openxmlformats.org/officeDocument/2006/relationships/image" Target="../media/image5.emf"/><Relationship Id="rId9" Type="http://schemas.openxmlformats.org/officeDocument/2006/relationships/customXml" Target="../ink/ink14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23.xml"/><Relationship Id="rId30" Type="http://schemas.openxmlformats.org/officeDocument/2006/relationships/image" Target="../media/image18.emf"/><Relationship Id="rId35" Type="http://schemas.openxmlformats.org/officeDocument/2006/relationships/customXml" Target="../ink/ink27.xml"/><Relationship Id="rId43" Type="http://schemas.openxmlformats.org/officeDocument/2006/relationships/customXml" Target="../ink/ink31.xml"/><Relationship Id="rId48" Type="http://schemas.openxmlformats.org/officeDocument/2006/relationships/image" Target="../media/image27.emf"/><Relationship Id="rId8" Type="http://schemas.openxmlformats.org/officeDocument/2006/relationships/image" Target="../media/image7.emf"/><Relationship Id="rId3" Type="http://schemas.openxmlformats.org/officeDocument/2006/relationships/customXml" Target="../ink/ink11.xml"/><Relationship Id="rId12" Type="http://schemas.openxmlformats.org/officeDocument/2006/relationships/image" Target="../media/image9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38" Type="http://schemas.openxmlformats.org/officeDocument/2006/relationships/image" Target="../media/image22.emf"/><Relationship Id="rId46" Type="http://schemas.openxmlformats.org/officeDocument/2006/relationships/image" Target="../media/image26.emf"/><Relationship Id="rId20" Type="http://schemas.openxmlformats.org/officeDocument/2006/relationships/image" Target="../media/image13.emf"/><Relationship Id="rId41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701A05C-CEE5-4090-AFD9-F1C0B5C3CEFE}" type="datetime1">
              <a:rPr lang="en-US" smtClean="0"/>
              <a:t>9/19/2014</a:t>
            </a:fld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80DAC-2668-4F38-A2DC-E084A622E05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Lecture 5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8213" y="5602288"/>
              <a:ext cx="457200" cy="295275"/>
            </p14:xfrm>
          </p:contentPart>
        </mc:Choice>
        <mc:Fallback xmlns="">
          <p:pic>
            <p:nvPicPr>
              <p:cNvPr id="102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213" y="5591485"/>
                <a:ext cx="471600" cy="3194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4EE10B-C2DF-4557-8785-FD2958ACE465}" type="datetime1">
              <a:rPr lang="en-US" smtClean="0"/>
              <a:t>9/19/2014</a:t>
            </a:fld>
            <a:endParaRPr lang="en-US"/>
          </a:p>
        </p:txBody>
      </p:sp>
      <p:sp>
        <p:nvSpPr>
          <p:cNvPr id="410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1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7F36EA-68FB-48AC-B359-D5B839D9A00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4800600" cy="1143000"/>
          </a:xfrm>
        </p:spPr>
        <p:txBody>
          <a:bodyPr/>
          <a:lstStyle/>
          <a:p>
            <a:pPr eaLnBrk="1" hangingPunct="1"/>
            <a:r>
              <a:rPr lang="en-US" smtClean="0"/>
              <a:t>Entropy of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58838" y="1447800"/>
          <a:ext cx="5359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4" imgW="2400120" imgH="368280" progId="Equation.3">
                  <p:embed/>
                </p:oleObj>
              </mc:Choice>
              <mc:Fallback>
                <p:oleObj name="Equation" r:id="rId4" imgW="2400120" imgH="36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1447800"/>
                        <a:ext cx="53594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533400"/>
          <a:ext cx="28956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6" imgW="711000" imgH="203040" progId="Equation.3">
                  <p:embed/>
                </p:oleObj>
              </mc:Choice>
              <mc:Fallback>
                <p:oleObj name="Equation" r:id="rId6" imgW="7110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3400"/>
                        <a:ext cx="28956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209800"/>
            <a:ext cx="3841750" cy="881063"/>
            <a:chOff x="240" y="1392"/>
            <a:chExt cx="2420" cy="555"/>
          </a:xfrm>
        </p:grpSpPr>
        <p:sp>
          <p:nvSpPr>
            <p:cNvPr id="4119" name="Rectangle 6"/>
            <p:cNvSpPr>
              <a:spLocks noChangeArrowheads="1"/>
            </p:cNvSpPr>
            <p:nvPr/>
          </p:nvSpPr>
          <p:spPr bwMode="auto">
            <a:xfrm>
              <a:off x="240" y="1488"/>
              <a:ext cx="15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Entropy rate</a:t>
              </a:r>
            </a:p>
          </p:txBody>
        </p:sp>
        <p:graphicFrame>
          <p:nvGraphicFramePr>
            <p:cNvPr id="4102" name="Object 7"/>
            <p:cNvGraphicFramePr>
              <a:graphicFrameLocks noChangeAspect="1"/>
            </p:cNvGraphicFramePr>
            <p:nvPr/>
          </p:nvGraphicFramePr>
          <p:xfrm>
            <a:off x="1838" y="1392"/>
            <a:ext cx="822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Equation" r:id="rId8" imgW="583920" imgH="393480" progId="Equation.3">
                    <p:embed/>
                  </p:oleObj>
                </mc:Choice>
                <mc:Fallback>
                  <p:oleObj name="Equation" r:id="rId8" imgW="58392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8" y="1392"/>
                          <a:ext cx="822" cy="5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3048000"/>
            <a:ext cx="8304213" cy="993775"/>
            <a:chOff x="240" y="1920"/>
            <a:chExt cx="5231" cy="626"/>
          </a:xfrm>
        </p:grpSpPr>
        <p:graphicFrame>
          <p:nvGraphicFramePr>
            <p:cNvPr id="4101" name="Object 9"/>
            <p:cNvGraphicFramePr>
              <a:graphicFrameLocks noChangeAspect="1"/>
            </p:cNvGraphicFramePr>
            <p:nvPr/>
          </p:nvGraphicFramePr>
          <p:xfrm>
            <a:off x="2399" y="1920"/>
            <a:ext cx="3072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5" name="Equation" r:id="rId10" imgW="2184120" imgH="444240" progId="Equation.3">
                    <p:embed/>
                  </p:oleObj>
                </mc:Choice>
                <mc:Fallback>
                  <p:oleObj name="Equation" r:id="rId10" imgW="2184120" imgH="4442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9" y="1920"/>
                          <a:ext cx="3072" cy="6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8" name="Rectangle 10"/>
            <p:cNvSpPr>
              <a:spLocks noChangeArrowheads="1"/>
            </p:cNvSpPr>
            <p:nvPr/>
          </p:nvSpPr>
          <p:spPr bwMode="auto">
            <a:xfrm>
              <a:off x="240" y="2064"/>
              <a:ext cx="21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Language Entropy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43000" y="4038600"/>
            <a:ext cx="7348538" cy="881063"/>
            <a:chOff x="720" y="2544"/>
            <a:chExt cx="4629" cy="555"/>
          </a:xfrm>
        </p:grpSpPr>
        <p:sp>
          <p:nvSpPr>
            <p:cNvPr id="4117" name="Rectangle 12"/>
            <p:cNvSpPr>
              <a:spLocks noChangeArrowheads="1"/>
            </p:cNvSpPr>
            <p:nvPr/>
          </p:nvSpPr>
          <p:spPr bwMode="auto">
            <a:xfrm>
              <a:off x="720" y="2640"/>
              <a:ext cx="288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Assumptions: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ergodic and stationary </a:t>
              </a:r>
            </a:p>
          </p:txBody>
        </p:sp>
        <p:graphicFrame>
          <p:nvGraphicFramePr>
            <p:cNvPr id="4100" name="Object 13"/>
            <p:cNvGraphicFramePr>
              <a:graphicFrameLocks noChangeAspect="1"/>
            </p:cNvGraphicFramePr>
            <p:nvPr/>
          </p:nvGraphicFramePr>
          <p:xfrm>
            <a:off x="3134" y="2544"/>
            <a:ext cx="2215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6" name="Equation" r:id="rId12" imgW="1574640" imgH="393480" progId="Equation.3">
                    <p:embed/>
                  </p:oleObj>
                </mc:Choice>
                <mc:Fallback>
                  <p:oleObj name="Equation" r:id="rId12" imgW="1574640" imgH="3934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4" y="2544"/>
                          <a:ext cx="2215" cy="5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9070" name="Rectangle 14"/>
          <p:cNvSpPr>
            <a:spLocks noChangeArrowheads="1"/>
          </p:cNvSpPr>
          <p:nvPr/>
        </p:nvSpPr>
        <p:spPr bwMode="auto">
          <a:xfrm>
            <a:off x="457200" y="5105400"/>
            <a:ext cx="8305800" cy="990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Entropy can be computed by taking the average log probability of a looooong sample</a:t>
            </a:r>
          </a:p>
        </p:txBody>
      </p:sp>
      <p:sp>
        <p:nvSpPr>
          <p:cNvPr id="429071" name="Rectangle 15"/>
          <p:cNvSpPr>
            <a:spLocks noChangeArrowheads="1"/>
          </p:cNvSpPr>
          <p:nvPr/>
        </p:nvSpPr>
        <p:spPr bwMode="auto">
          <a:xfrm>
            <a:off x="152400" y="4572000"/>
            <a:ext cx="990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i="1">
                <a:latin typeface="Comic Sans MS" pitchFamily="66" charset="0"/>
              </a:rPr>
              <a:t>NL?</a:t>
            </a:r>
          </a:p>
        </p:txBody>
      </p:sp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228600" y="38862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Comic Sans MS" pitchFamily="66" charset="0"/>
              </a:rPr>
              <a:t>Shannon-McMillan-Breiman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0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1947863"/>
              <a:ext cx="2771775" cy="350837"/>
            </p14:xfrm>
          </p:contentPart>
        </mc:Choice>
        <mc:Fallback xmlns="">
          <p:pic>
            <p:nvPicPr>
              <p:cNvPr id="410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92010" y="1944981"/>
                <a:ext cx="2785816" cy="362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0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4375" y="3973513"/>
              <a:ext cx="363538" cy="350837"/>
            </p14:xfrm>
          </p:contentPart>
        </mc:Choice>
        <mc:Fallback xmlns="">
          <p:pic>
            <p:nvPicPr>
              <p:cNvPr id="410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57176" y="3964517"/>
                <a:ext cx="382975" cy="370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0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8138" y="3670300"/>
              <a:ext cx="3441700" cy="457200"/>
            </p14:xfrm>
          </p:contentPart>
        </mc:Choice>
        <mc:Fallback xmlns="">
          <p:pic>
            <p:nvPicPr>
              <p:cNvPr id="410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11658" y="3665260"/>
                <a:ext cx="345718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0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3" y="4238625"/>
              <a:ext cx="3544887" cy="76200"/>
            </p14:xfrm>
          </p:contentPart>
        </mc:Choice>
        <mc:Fallback xmlns="">
          <p:pic>
            <p:nvPicPr>
              <p:cNvPr id="410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733" y="4231796"/>
                <a:ext cx="3557487" cy="920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 animBg="1" autoUpdateAnimBg="0"/>
      <p:bldP spid="42907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44E6ADF-566E-48BC-BF94-AD6EB8E3B30B}" type="datetime1">
              <a:rPr lang="en-US" smtClean="0"/>
              <a:t>9/19/2014</a:t>
            </a:fld>
            <a:endParaRPr lang="en-US"/>
          </a:p>
        </p:txBody>
      </p:sp>
      <p:sp>
        <p:nvSpPr>
          <p:cNvPr id="51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1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745E49-3A52-43AA-A1F2-3452F0A4DCA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3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Cross-Entropy</a:t>
            </a:r>
            <a:endParaRPr lang="en-US" sz="3600" smtClean="0">
              <a:solidFill>
                <a:srgbClr val="A50021"/>
              </a:solidFill>
            </a:endParaRPr>
          </a:p>
        </p:txBody>
      </p:sp>
      <p:sp>
        <p:nvSpPr>
          <p:cNvPr id="5137" name="Rectangle 3"/>
          <p:cNvSpPr>
            <a:spLocks noChangeArrowheads="1"/>
          </p:cNvSpPr>
          <p:nvPr/>
        </p:nvSpPr>
        <p:spPr bwMode="auto">
          <a:xfrm>
            <a:off x="381000" y="9144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Between probability distribution P and another distribution Q (model for P)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447800" y="1981200"/>
          <a:ext cx="7239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4" imgW="2984400" imgH="342720" progId="Equation.3">
                  <p:embed/>
                </p:oleObj>
              </mc:Choice>
              <mc:Fallback>
                <p:oleObj name="Equation" r:id="rId4" imgW="29844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72390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447800" y="2667000"/>
          <a:ext cx="2743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6" imgW="1054080" imgH="203040" progId="Equation.3">
                  <p:embed/>
                </p:oleObj>
              </mc:Choice>
              <mc:Fallback>
                <p:oleObj name="Equation" r:id="rId6" imgW="10540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274320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0" y="4953000"/>
            <a:ext cx="9144000" cy="1600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latin typeface="Comic Sans MS" pitchFamily="66" charset="0"/>
              </a:rPr>
              <a:t>Between two models Q</a:t>
            </a:r>
            <a:r>
              <a:rPr lang="en-US" sz="2800" b="1" baseline="-25000" dirty="0">
                <a:latin typeface="Comic Sans MS" pitchFamily="66" charset="0"/>
              </a:rPr>
              <a:t>1</a:t>
            </a:r>
            <a:r>
              <a:rPr lang="en-US" sz="2800" b="1" dirty="0">
                <a:latin typeface="Comic Sans MS" pitchFamily="66" charset="0"/>
              </a:rPr>
              <a:t> and Q</a:t>
            </a:r>
            <a:r>
              <a:rPr lang="en-US" sz="2800" b="1" baseline="-25000" dirty="0">
                <a:latin typeface="Comic Sans MS" pitchFamily="66" charset="0"/>
              </a:rPr>
              <a:t>2</a:t>
            </a:r>
            <a:r>
              <a:rPr lang="en-US" sz="2800" b="1" dirty="0">
                <a:latin typeface="Comic Sans MS" pitchFamily="66" charset="0"/>
              </a:rPr>
              <a:t> the more accurate is the one with </a:t>
            </a:r>
            <a:r>
              <a:rPr lang="en-US" sz="2800" b="1" dirty="0">
                <a:solidFill>
                  <a:schemeClr val="accent6"/>
                </a:solidFill>
                <a:latin typeface="Comic Sans MS" pitchFamily="66" charset="0"/>
              </a:rPr>
              <a:t>higher</a:t>
            </a:r>
            <a:r>
              <a:rPr lang="en-US" sz="2800" b="1" dirty="0">
                <a:latin typeface="Comic Sans MS" pitchFamily="66" charset="0"/>
              </a:rPr>
              <a:t>       =&gt;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lower</a:t>
            </a:r>
            <a:r>
              <a:rPr lang="en-US" sz="2800" b="1" dirty="0">
                <a:latin typeface="Comic Sans MS" pitchFamily="66" charset="0"/>
              </a:rPr>
              <a:t> cross-entropy =&gt;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lower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3124200"/>
            <a:ext cx="8286750" cy="1819275"/>
            <a:chOff x="0" y="2064"/>
            <a:chExt cx="5220" cy="1146"/>
          </a:xfrm>
        </p:grpSpPr>
        <p:graphicFrame>
          <p:nvGraphicFramePr>
            <p:cNvPr id="5124" name="Object 8"/>
            <p:cNvGraphicFramePr>
              <a:graphicFrameLocks noChangeAspect="1"/>
            </p:cNvGraphicFramePr>
            <p:nvPr/>
          </p:nvGraphicFramePr>
          <p:xfrm>
            <a:off x="1596" y="2064"/>
            <a:ext cx="3624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3" name="Equation" r:id="rId8" imgW="2361960" imgH="444240" progId="Equation.3">
                    <p:embed/>
                  </p:oleObj>
                </mc:Choice>
                <mc:Fallback>
                  <p:oleObj name="Equation" r:id="rId8" imgW="2361960" imgH="4442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6" y="2064"/>
                          <a:ext cx="3624" cy="6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5" name="Object 9"/>
            <p:cNvGraphicFramePr>
              <a:graphicFrameLocks noChangeAspect="1"/>
            </p:cNvGraphicFramePr>
            <p:nvPr/>
          </p:nvGraphicFramePr>
          <p:xfrm>
            <a:off x="1683" y="2630"/>
            <a:ext cx="2585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4" name="Equation" r:id="rId10" imgW="1752480" imgH="393480" progId="Equation.3">
                    <p:embed/>
                  </p:oleObj>
                </mc:Choice>
                <mc:Fallback>
                  <p:oleObj name="Equation" r:id="rId10" imgW="175248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3" y="2630"/>
                          <a:ext cx="2585" cy="5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0" name="Rectangle 10"/>
            <p:cNvSpPr>
              <a:spLocks noChangeArrowheads="1"/>
            </p:cNvSpPr>
            <p:nvPr/>
          </p:nvSpPr>
          <p:spPr bwMode="auto">
            <a:xfrm>
              <a:off x="0" y="2208"/>
              <a:ext cx="134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Applied to Language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588" y="1839913"/>
              <a:ext cx="261937" cy="300037"/>
            </p14:xfrm>
          </p:contentPart>
        </mc:Choice>
        <mc:Fallback xmlns="">
          <p:pic>
            <p:nvPicPr>
              <p:cNvPr id="512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60069" y="1832349"/>
                <a:ext cx="274890" cy="315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8963" y="2355850"/>
              <a:ext cx="2555875" cy="254000"/>
            </p14:xfrm>
          </p:contentPart>
        </mc:Choice>
        <mc:Fallback xmlns="">
          <p:pic>
            <p:nvPicPr>
              <p:cNvPr id="51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26083" y="2349374"/>
                <a:ext cx="2569914" cy="271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4049713"/>
              <a:ext cx="347662" cy="625475"/>
            </p14:xfrm>
          </p:contentPart>
        </mc:Choice>
        <mc:Fallback xmlns="">
          <p:pic>
            <p:nvPicPr>
              <p:cNvPr id="51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25675" y="4037830"/>
                <a:ext cx="370719" cy="648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0063" y="5489575"/>
              <a:ext cx="876300" cy="400050"/>
            </p14:xfrm>
          </p:contentPart>
        </mc:Choice>
        <mc:Fallback xmlns="">
          <p:pic>
            <p:nvPicPr>
              <p:cNvPr id="512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99262" y="5479493"/>
                <a:ext cx="899342" cy="42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3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2038" y="5921375"/>
              <a:ext cx="2184400" cy="352425"/>
            </p14:xfrm>
          </p:contentPart>
        </mc:Choice>
        <mc:Fallback xmlns="">
          <p:pic>
            <p:nvPicPr>
              <p:cNvPr id="513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96998" y="5915609"/>
                <a:ext cx="2194480" cy="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3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4233863"/>
              <a:ext cx="244475" cy="422275"/>
            </p14:xfrm>
          </p:contentPart>
        </mc:Choice>
        <mc:Fallback xmlns="">
          <p:pic>
            <p:nvPicPr>
              <p:cNvPr id="513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21342" y="4224871"/>
                <a:ext cx="260317" cy="440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3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1958975"/>
              <a:ext cx="339725" cy="441325"/>
            </p14:xfrm>
          </p:contentPart>
        </mc:Choice>
        <mc:Fallback xmlns="">
          <p:pic>
            <p:nvPicPr>
              <p:cNvPr id="513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5588" y="1951764"/>
                <a:ext cx="354075" cy="4571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172200"/>
            <a:ext cx="1905000" cy="457200"/>
          </a:xfrm>
          <a:noFill/>
        </p:spPr>
        <p:txBody>
          <a:bodyPr/>
          <a:lstStyle/>
          <a:p>
            <a:fld id="{6BCD75DA-5C7D-4C48-8FE9-2944192F6C74}" type="datetime1">
              <a:rPr lang="en-US" smtClean="0"/>
              <a:t>9/19/2014</a:t>
            </a:fld>
            <a:endParaRPr lang="en-US"/>
          </a:p>
        </p:txBody>
      </p:sp>
      <p:sp>
        <p:nvSpPr>
          <p:cNvPr id="6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1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1905000" cy="457200"/>
          </a:xfrm>
          <a:noFill/>
        </p:spPr>
        <p:txBody>
          <a:bodyPr/>
          <a:lstStyle/>
          <a:p>
            <a:fld id="{BD44E808-6281-4926-B844-3855957EA86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Model Evaluation: In practice</a:t>
            </a:r>
          </a:p>
        </p:txBody>
      </p:sp>
      <p:sp>
        <p:nvSpPr>
          <p:cNvPr id="6158" name="Rectangle 3"/>
          <p:cNvSpPr>
            <a:spLocks noChangeArrowheads="1"/>
          </p:cNvSpPr>
          <p:nvPr/>
        </p:nvSpPr>
        <p:spPr bwMode="auto">
          <a:xfrm>
            <a:off x="3581400" y="762000"/>
            <a:ext cx="22098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Corpus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59" name="Rectangle 4"/>
          <p:cNvSpPr>
            <a:spLocks noChangeArrowheads="1"/>
          </p:cNvSpPr>
          <p:nvPr/>
        </p:nvSpPr>
        <p:spPr bwMode="auto">
          <a:xfrm>
            <a:off x="228600" y="2057400"/>
            <a:ext cx="28956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Training Set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60" name="Rectangle 5"/>
          <p:cNvSpPr>
            <a:spLocks noChangeArrowheads="1"/>
          </p:cNvSpPr>
          <p:nvPr/>
        </p:nvSpPr>
        <p:spPr bwMode="auto">
          <a:xfrm>
            <a:off x="5562600" y="2133600"/>
            <a:ext cx="23622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Testing set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61" name="Line 6"/>
          <p:cNvSpPr>
            <a:spLocks noChangeShapeType="1"/>
          </p:cNvSpPr>
          <p:nvPr/>
        </p:nvSpPr>
        <p:spPr bwMode="auto">
          <a:xfrm flipH="1">
            <a:off x="2743200" y="1524000"/>
            <a:ext cx="1828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2" name="Line 7"/>
          <p:cNvSpPr>
            <a:spLocks noChangeShapeType="1"/>
          </p:cNvSpPr>
          <p:nvPr/>
        </p:nvSpPr>
        <p:spPr bwMode="auto">
          <a:xfrm>
            <a:off x="4800600" y="15240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3" name="Rectangle 8"/>
          <p:cNvSpPr>
            <a:spLocks noChangeArrowheads="1"/>
          </p:cNvSpPr>
          <p:nvPr/>
        </p:nvSpPr>
        <p:spPr bwMode="auto">
          <a:xfrm>
            <a:off x="3962400" y="17526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A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split</a:t>
            </a:r>
          </a:p>
        </p:txBody>
      </p:sp>
      <p:sp>
        <p:nvSpPr>
          <p:cNvPr id="6164" name="Rectangle 9"/>
          <p:cNvSpPr>
            <a:spLocks noChangeArrowheads="1"/>
          </p:cNvSpPr>
          <p:nvPr/>
        </p:nvSpPr>
        <p:spPr bwMode="auto">
          <a:xfrm>
            <a:off x="0" y="31242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 train models</a:t>
            </a:r>
          </a:p>
        </p:txBody>
      </p:sp>
      <p:sp>
        <p:nvSpPr>
          <p:cNvPr id="6165" name="Rectangle 10"/>
          <p:cNvSpPr>
            <a:spLocks noChangeArrowheads="1"/>
          </p:cNvSpPr>
          <p:nvPr/>
        </p:nvSpPr>
        <p:spPr bwMode="auto">
          <a:xfrm>
            <a:off x="2667000" y="4038600"/>
            <a:ext cx="36576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Models: Q</a:t>
            </a:r>
            <a:r>
              <a:rPr lang="en-US" sz="3200" baseline="-25000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 and Q</a:t>
            </a:r>
            <a:r>
              <a:rPr lang="en-US" sz="2800" baseline="-25000">
                <a:solidFill>
                  <a:schemeClr val="accent2"/>
                </a:solidFill>
                <a:latin typeface="Comic Sans MS" pitchFamily="66" charset="0"/>
              </a:rPr>
              <a:t>2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66" name="Line 11"/>
          <p:cNvSpPr>
            <a:spLocks noChangeShapeType="1"/>
          </p:cNvSpPr>
          <p:nvPr/>
        </p:nvSpPr>
        <p:spPr bwMode="auto">
          <a:xfrm>
            <a:off x="1828800" y="2743200"/>
            <a:ext cx="2133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7" name="Rectangle 12"/>
          <p:cNvSpPr>
            <a:spLocks noChangeArrowheads="1"/>
          </p:cNvSpPr>
          <p:nvPr/>
        </p:nvSpPr>
        <p:spPr bwMode="auto">
          <a:xfrm>
            <a:off x="5943600" y="32004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C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Apply models</a:t>
            </a:r>
            <a:endParaRPr lang="en-US" sz="2800" i="1">
              <a:latin typeface="Comic Sans MS" pitchFamily="66" charset="0"/>
            </a:endParaRPr>
          </a:p>
        </p:txBody>
      </p:sp>
      <p:sp>
        <p:nvSpPr>
          <p:cNvPr id="6168" name="Line 13"/>
          <p:cNvSpPr>
            <a:spLocks noChangeShapeType="1"/>
          </p:cNvSpPr>
          <p:nvPr/>
        </p:nvSpPr>
        <p:spPr bwMode="auto">
          <a:xfrm flipV="1">
            <a:off x="4876800" y="2819400"/>
            <a:ext cx="2133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69" name="Rectangle 14"/>
          <p:cNvSpPr>
            <a:spLocks noChangeArrowheads="1"/>
          </p:cNvSpPr>
          <p:nvPr/>
        </p:nvSpPr>
        <p:spPr bwMode="auto">
          <a:xfrm>
            <a:off x="152400" y="3657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counting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frequencies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smoothing</a:t>
            </a:r>
          </a:p>
        </p:txBody>
      </p:sp>
      <p:sp>
        <p:nvSpPr>
          <p:cNvPr id="6170" name="Rectangle 15"/>
          <p:cNvSpPr>
            <a:spLocks noChangeArrowheads="1"/>
          </p:cNvSpPr>
          <p:nvPr/>
        </p:nvSpPr>
        <p:spPr bwMode="auto">
          <a:xfrm>
            <a:off x="6172200" y="36576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Compare cross-</a:t>
            </a:r>
            <a:r>
              <a:rPr lang="en-US" sz="2800" b="1" i="1">
                <a:latin typeface="Comic Sans MS" pitchFamily="66" charset="0"/>
              </a:rPr>
              <a:t>perplexities</a:t>
            </a:r>
            <a:endParaRPr lang="en-US" sz="2800" i="1">
              <a:latin typeface="Comic Sans MS" pitchFamily="66" charset="0"/>
            </a:endParaRP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8029575" y="2209800"/>
          <a:ext cx="4762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4" imgW="203040" imgH="228600" progId="Equation.3">
                  <p:embed/>
                </p:oleObj>
              </mc:Choice>
              <mc:Fallback>
                <p:oleObj name="Equation" r:id="rId4" imgW="2030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75" y="2209800"/>
                        <a:ext cx="4762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5486400" y="5105400"/>
          <a:ext cx="33115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3311525" cy="747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12" name="Object 4"/>
          <p:cNvGraphicFramePr>
            <a:graphicFrameLocks noChangeAspect="1"/>
          </p:cNvGraphicFramePr>
          <p:nvPr/>
        </p:nvGraphicFramePr>
        <p:xfrm>
          <a:off x="1371600" y="5257800"/>
          <a:ext cx="2895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8" imgW="1536480" imgH="393480" progId="Equation.3">
                  <p:embed/>
                </p:oleObj>
              </mc:Choice>
              <mc:Fallback>
                <p:oleObj name="Equation" r:id="rId8" imgW="15364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57800"/>
                        <a:ext cx="28956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4238" y="5264150"/>
              <a:ext cx="1168400" cy="742950"/>
            </p14:xfrm>
          </p:contentPart>
        </mc:Choice>
        <mc:Fallback xmlns="">
          <p:pic>
            <p:nvPicPr>
              <p:cNvPr id="614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4159" y="5254791"/>
                <a:ext cx="1188197" cy="759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8500" y="5468938"/>
              <a:ext cx="1130300" cy="106362"/>
            </p14:xfrm>
          </p:contentPart>
        </mc:Choice>
        <mc:Fallback xmlns="">
          <p:pic>
            <p:nvPicPr>
              <p:cNvPr id="615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9861" y="5458843"/>
                <a:ext cx="1151178" cy="128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5350" y="4995863"/>
              <a:ext cx="808038" cy="284162"/>
            </p14:xfrm>
          </p:contentPart>
        </mc:Choice>
        <mc:Fallback xmlns="">
          <p:pic>
            <p:nvPicPr>
              <p:cNvPr id="615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4907" y="4986511"/>
                <a:ext cx="829283" cy="303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5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5348288"/>
              <a:ext cx="271462" cy="542925"/>
            </p14:xfrm>
          </p:contentPart>
        </mc:Choice>
        <mc:Fallback xmlns="">
          <p:pic>
            <p:nvPicPr>
              <p:cNvPr id="615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7497" y="5341447"/>
                <a:ext cx="292344" cy="56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53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4040188"/>
              <a:ext cx="2390775" cy="862012"/>
            </p14:xfrm>
          </p:contentPart>
        </mc:Choice>
        <mc:Fallback xmlns="">
          <p:pic>
            <p:nvPicPr>
              <p:cNvPr id="6153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5695" y="4031910"/>
                <a:ext cx="2408415" cy="8796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172200"/>
            <a:ext cx="1905000" cy="457200"/>
          </a:xfrm>
          <a:noFill/>
        </p:spPr>
        <p:txBody>
          <a:bodyPr/>
          <a:lstStyle/>
          <a:p>
            <a:fld id="{15FFF5C5-98E3-4F6D-8403-EE6C0F1CC00B}" type="datetime1">
              <a:rPr lang="en-US" smtClean="0"/>
              <a:t>9/19/2014</a:t>
            </a:fld>
            <a:endParaRPr lang="en-US"/>
          </a:p>
        </p:txBody>
      </p:sp>
      <p:sp>
        <p:nvSpPr>
          <p:cNvPr id="7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2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1905000" cy="457200"/>
          </a:xfrm>
          <a:noFill/>
        </p:spPr>
        <p:txBody>
          <a:bodyPr/>
          <a:lstStyle/>
          <a:p>
            <a:fld id="{3B3025AD-7D1E-4361-94AB-3250C641DDD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k-fold cross validation and t-test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Randomly divide the corpus in </a:t>
            </a:r>
            <a:r>
              <a:rPr lang="en-US" sz="3200" b="1" kern="0" dirty="0">
                <a:solidFill>
                  <a:schemeClr val="accent2"/>
                </a:solidFill>
                <a:latin typeface="+mn-lt"/>
              </a:rPr>
              <a:t>k subsets </a:t>
            </a: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of equal size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Use each     for testing (all the other for training)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In practice you do k times what we saw in previous slide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Now for each model you have k perplexities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tx2"/>
                </a:solidFill>
                <a:latin typeface="+mn-lt"/>
              </a:rPr>
              <a:t>Compare average models perplexities with t-test    </a:t>
            </a:r>
            <a:endParaRPr lang="en-US" sz="2800" b="1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0363" y="1484313"/>
              <a:ext cx="441325" cy="265112"/>
            </p14:xfrm>
          </p:contentPart>
        </mc:Choice>
        <mc:Fallback xmlns="">
          <p:pic>
            <p:nvPicPr>
              <p:cNvPr id="717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1724" y="1475668"/>
                <a:ext cx="452484" cy="28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4563" y="1671638"/>
              <a:ext cx="22225" cy="9525"/>
            </p14:xfrm>
          </p:contentPart>
        </mc:Choice>
        <mc:Fallback xmlns="">
          <p:pic>
            <p:nvPicPr>
              <p:cNvPr id="717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6318" y="1668110"/>
                <a:ext cx="34054" cy="21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3325" y="1660525"/>
              <a:ext cx="36513" cy="1588"/>
            </p14:xfrm>
          </p:contentPart>
        </mc:Choice>
        <mc:Fallback xmlns="">
          <p:pic>
            <p:nvPicPr>
              <p:cNvPr id="717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9710" y="1653538"/>
                <a:ext cx="42659" cy="13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9225" y="1690688"/>
              <a:ext cx="31750" cy="12700"/>
            </p14:xfrm>
          </p:contentPart>
        </mc:Choice>
        <mc:Fallback xmlns="">
          <p:pic>
            <p:nvPicPr>
              <p:cNvPr id="717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5978" y="1687422"/>
                <a:ext cx="38966" cy="19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0838" y="1700213"/>
              <a:ext cx="49212" cy="11112"/>
            </p14:xfrm>
          </p:contentPart>
        </mc:Choice>
        <mc:Fallback xmlns="">
          <p:pic>
            <p:nvPicPr>
              <p:cNvPr id="717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57581" y="1697250"/>
                <a:ext cx="55364" cy="21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9450" y="1504950"/>
              <a:ext cx="488950" cy="300038"/>
            </p14:xfrm>
          </p:contentPart>
        </mc:Choice>
        <mc:Fallback xmlns="">
          <p:pic>
            <p:nvPicPr>
              <p:cNvPr id="717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6570" y="1500988"/>
                <a:ext cx="497951" cy="31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6338" y="1995488"/>
              <a:ext cx="419100" cy="279400"/>
            </p14:xfrm>
          </p:contentPart>
        </mc:Choice>
        <mc:Fallback xmlns="">
          <p:pic>
            <p:nvPicPr>
              <p:cNvPr id="717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6985" y="1989367"/>
                <a:ext cx="431331" cy="291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5700" y="2554288"/>
              <a:ext cx="1023938" cy="257175"/>
            </p14:xfrm>
          </p:contentPart>
        </mc:Choice>
        <mc:Fallback xmlns="">
          <p:pic>
            <p:nvPicPr>
              <p:cNvPr id="717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17779" y="2551406"/>
                <a:ext cx="1038339" cy="269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263" y="2655888"/>
              <a:ext cx="119062" cy="9525"/>
            </p14:xfrm>
          </p:contentPart>
        </mc:Choice>
        <mc:Fallback xmlns="">
          <p:pic>
            <p:nvPicPr>
              <p:cNvPr id="717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17788" y="2648561"/>
                <a:ext cx="133450" cy="2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2517775"/>
              <a:ext cx="374650" cy="249238"/>
            </p14:xfrm>
          </p:contentPart>
        </mc:Choice>
        <mc:Fallback xmlns="">
          <p:pic>
            <p:nvPicPr>
              <p:cNvPr id="717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29428" y="2513813"/>
                <a:ext cx="385107" cy="261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6025" y="4271963"/>
              <a:ext cx="454025" cy="12700"/>
            </p14:xfrm>
          </p:contentPart>
        </mc:Choice>
        <mc:Fallback xmlns="">
          <p:pic>
            <p:nvPicPr>
              <p:cNvPr id="718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91704" y="4264555"/>
                <a:ext cx="465547" cy="25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4660900"/>
              <a:ext cx="2249488" cy="71438"/>
            </p14:xfrm>
          </p:contentPart>
        </mc:Choice>
        <mc:Fallback xmlns="">
          <p:pic>
            <p:nvPicPr>
              <p:cNvPr id="718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6235" y="4654045"/>
                <a:ext cx="2261007" cy="8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500" y="4779963"/>
              <a:ext cx="777875" cy="590550"/>
            </p14:xfrm>
          </p:contentPart>
        </mc:Choice>
        <mc:Fallback xmlns="">
          <p:pic>
            <p:nvPicPr>
              <p:cNvPr id="718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3501" y="4769160"/>
                <a:ext cx="789394" cy="61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0238" y="4748213"/>
              <a:ext cx="590550" cy="307975"/>
            </p14:xfrm>
          </p:contentPart>
        </mc:Choice>
        <mc:Fallback xmlns="">
          <p:pic>
            <p:nvPicPr>
              <p:cNvPr id="718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91596" y="4743170"/>
                <a:ext cx="602433" cy="32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9063" y="4935538"/>
              <a:ext cx="33337" cy="117475"/>
            </p14:xfrm>
          </p:contentPart>
        </mc:Choice>
        <mc:Fallback xmlns="">
          <p:pic>
            <p:nvPicPr>
              <p:cNvPr id="718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54761" y="4931574"/>
                <a:ext cx="43732" cy="125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0038" y="4805363"/>
              <a:ext cx="395287" cy="231775"/>
            </p14:xfrm>
          </p:contentPart>
        </mc:Choice>
        <mc:Fallback xmlns="">
          <p:pic>
            <p:nvPicPr>
              <p:cNvPr id="718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35718" y="4796366"/>
                <a:ext cx="403207" cy="24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4964113"/>
              <a:ext cx="19050" cy="103187"/>
            </p14:xfrm>
          </p:contentPart>
        </mc:Choice>
        <mc:Fallback xmlns="">
          <p:pic>
            <p:nvPicPr>
              <p:cNvPr id="718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76074" y="4959079"/>
                <a:ext cx="31990" cy="114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5525" y="4924425"/>
              <a:ext cx="38100" cy="11113"/>
            </p14:xfrm>
          </p:contentPart>
        </mc:Choice>
        <mc:Fallback xmlns="">
          <p:pic>
            <p:nvPicPr>
              <p:cNvPr id="718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58696" y="4921199"/>
                <a:ext cx="48164" cy="2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8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4894263"/>
              <a:ext cx="106362" cy="39687"/>
            </p14:xfrm>
          </p:contentPart>
        </mc:Choice>
        <mc:Fallback xmlns="">
          <p:pic>
            <p:nvPicPr>
              <p:cNvPr id="718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15723" y="4888900"/>
                <a:ext cx="114986" cy="52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18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0" y="4876800"/>
              <a:ext cx="100013" cy="26988"/>
            </p14:xfrm>
          </p:contentPart>
        </mc:Choice>
        <mc:Fallback xmlns="">
          <p:pic>
            <p:nvPicPr>
              <p:cNvPr id="718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40306" y="4872122"/>
                <a:ext cx="107595" cy="35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9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9600" y="5130800"/>
              <a:ext cx="720725" cy="339725"/>
            </p14:xfrm>
          </p:contentPart>
        </mc:Choice>
        <mc:Fallback xmlns="">
          <p:pic>
            <p:nvPicPr>
              <p:cNvPr id="719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70240" y="5121073"/>
                <a:ext cx="735485" cy="35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9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6538" y="5197475"/>
              <a:ext cx="588962" cy="257175"/>
            </p14:xfrm>
          </p:contentPart>
        </mc:Choice>
        <mc:Fallback xmlns="">
          <p:pic>
            <p:nvPicPr>
              <p:cNvPr id="719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66818" y="5187390"/>
                <a:ext cx="608762" cy="270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19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8825" y="4773613"/>
              <a:ext cx="119063" cy="342900"/>
            </p14:xfrm>
          </p:contentPart>
        </mc:Choice>
        <mc:Fallback xmlns="">
          <p:pic>
            <p:nvPicPr>
              <p:cNvPr id="719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830552" y="4765337"/>
                <a:ext cx="137048" cy="359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9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0413" y="5176838"/>
              <a:ext cx="58737" cy="195262"/>
            </p14:xfrm>
          </p:contentPart>
        </mc:Choice>
        <mc:Fallback xmlns="">
          <p:pic>
            <p:nvPicPr>
              <p:cNvPr id="719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30684" y="5168912"/>
                <a:ext cx="74592" cy="210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19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6638" y="4862513"/>
              <a:ext cx="273050" cy="125412"/>
            </p14:xfrm>
          </p:contentPart>
        </mc:Choice>
        <mc:Fallback xmlns="">
          <p:pic>
            <p:nvPicPr>
              <p:cNvPr id="719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107993" y="4858549"/>
                <a:ext cx="285658" cy="139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19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0163" y="4854575"/>
              <a:ext cx="200025" cy="282575"/>
            </p14:xfrm>
          </p:contentPart>
        </mc:Choice>
        <mc:Fallback xmlns="">
          <p:pic>
            <p:nvPicPr>
              <p:cNvPr id="719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69370" y="4851335"/>
                <a:ext cx="214056" cy="296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9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2088" y="4940300"/>
              <a:ext cx="119062" cy="106363"/>
            </p14:xfrm>
          </p:contentPart>
        </mc:Choice>
        <mc:Fallback xmlns="">
          <p:pic>
            <p:nvPicPr>
              <p:cNvPr id="719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37052" y="4930565"/>
                <a:ext cx="129853" cy="12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19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5175250"/>
              <a:ext cx="273050" cy="114300"/>
            </p14:xfrm>
          </p:contentPart>
        </mc:Choice>
        <mc:Fallback xmlns="">
          <p:pic>
            <p:nvPicPr>
              <p:cNvPr id="719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075735" y="5166596"/>
                <a:ext cx="283857" cy="132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19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5192713"/>
              <a:ext cx="180975" cy="220662"/>
            </p14:xfrm>
          </p:contentPart>
        </mc:Choice>
        <mc:Fallback xmlns="">
          <p:pic>
            <p:nvPicPr>
              <p:cNvPr id="719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17044" y="5182274"/>
                <a:ext cx="191049" cy="236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19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25" y="5208588"/>
              <a:ext cx="139700" cy="131762"/>
            </p14:xfrm>
          </p:contentPart>
        </mc:Choice>
        <mc:Fallback xmlns="">
          <p:pic>
            <p:nvPicPr>
              <p:cNvPr id="719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14904" y="5198868"/>
                <a:ext cx="154822" cy="150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0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6138863"/>
              <a:ext cx="1422400" cy="42862"/>
            </p14:xfrm>
          </p:contentPart>
        </mc:Choice>
        <mc:Fallback xmlns="">
          <p:pic>
            <p:nvPicPr>
              <p:cNvPr id="720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435" y="6128778"/>
                <a:ext cx="1431400" cy="561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904B709-04CA-4E53-BA33-7647B0092ADA}" type="datetime1">
              <a:rPr lang="en-US" smtClean="0"/>
              <a:t>9/19/2014</a:t>
            </a:fld>
            <a:endParaRPr lang="en-US"/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42D5FF-A315-4446-B590-DEFE0BD2F83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Sept 18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Language Model evaluation</a:t>
            </a:r>
          </a:p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Markov Models</a:t>
            </a:r>
          </a:p>
          <a:p>
            <a:pPr eaLnBrk="1" hangingPunct="1"/>
            <a:r>
              <a:rPr lang="en-US" sz="3200" smtClean="0"/>
              <a:t>POS tagging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1B5F60-DE8D-49C3-AAE5-E7D05335CEB9}" type="datetime1">
              <a:rPr lang="en-US" smtClean="0"/>
              <a:t>9/19/2014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BE4442-D63F-4E78-BCFF-CF38A664DB0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467600" cy="990600"/>
          </a:xfrm>
        </p:spPr>
        <p:txBody>
          <a:bodyPr/>
          <a:lstStyle/>
          <a:p>
            <a:pPr eaLnBrk="1" hangingPunct="1"/>
            <a:r>
              <a:rPr lang="en-US" smtClean="0"/>
              <a:t>Example of a Markov Chain</a:t>
            </a:r>
          </a:p>
        </p:txBody>
      </p:sp>
      <p:grpSp>
        <p:nvGrpSpPr>
          <p:cNvPr id="26630" name="Group 43"/>
          <p:cNvGrpSpPr>
            <a:grpSpLocks/>
          </p:cNvGrpSpPr>
          <p:nvPr/>
        </p:nvGrpSpPr>
        <p:grpSpPr bwMode="auto">
          <a:xfrm>
            <a:off x="1295400" y="1066800"/>
            <a:ext cx="6324600" cy="4154488"/>
            <a:chOff x="1355725" y="1641475"/>
            <a:chExt cx="6661150" cy="4497106"/>
          </a:xfrm>
        </p:grpSpPr>
        <p:sp>
          <p:nvSpPr>
            <p:cNvPr id="26631" name="Oval 3"/>
            <p:cNvSpPr>
              <a:spLocks noChangeArrowheads="1"/>
            </p:cNvSpPr>
            <p:nvPr/>
          </p:nvSpPr>
          <p:spPr bwMode="auto">
            <a:xfrm>
              <a:off x="4648200" y="2438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Oval 4"/>
            <p:cNvSpPr>
              <a:spLocks noChangeArrowheads="1"/>
            </p:cNvSpPr>
            <p:nvPr/>
          </p:nvSpPr>
          <p:spPr bwMode="auto">
            <a:xfrm>
              <a:off x="6705600" y="25908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Oval 5"/>
            <p:cNvSpPr>
              <a:spLocks noChangeArrowheads="1"/>
            </p:cNvSpPr>
            <p:nvPr/>
          </p:nvSpPr>
          <p:spPr bwMode="auto">
            <a:xfrm>
              <a:off x="2057400" y="2667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Oval 6"/>
            <p:cNvSpPr>
              <a:spLocks noChangeArrowheads="1"/>
            </p:cNvSpPr>
            <p:nvPr/>
          </p:nvSpPr>
          <p:spPr bwMode="auto">
            <a:xfrm>
              <a:off x="22098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Oval 7"/>
            <p:cNvSpPr>
              <a:spLocks noChangeArrowheads="1"/>
            </p:cNvSpPr>
            <p:nvPr/>
          </p:nvSpPr>
          <p:spPr bwMode="auto">
            <a:xfrm>
              <a:off x="47244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8"/>
            <p:cNvSpPr>
              <a:spLocks noChangeArrowheads="1"/>
            </p:cNvSpPr>
            <p:nvPr/>
          </p:nvSpPr>
          <p:spPr bwMode="auto">
            <a:xfrm>
              <a:off x="6705600" y="4419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Freeform 9"/>
            <p:cNvSpPr>
              <a:spLocks/>
            </p:cNvSpPr>
            <p:nvPr/>
          </p:nvSpPr>
          <p:spPr bwMode="auto">
            <a:xfrm>
              <a:off x="1498600" y="2971800"/>
              <a:ext cx="635000" cy="1600200"/>
            </a:xfrm>
            <a:custGeom>
              <a:avLst/>
              <a:gdLst>
                <a:gd name="T0" fmla="*/ 2147483647 w 400"/>
                <a:gd name="T1" fmla="*/ 0 h 1008"/>
                <a:gd name="T2" fmla="*/ 2147483647 w 400"/>
                <a:gd name="T3" fmla="*/ 2147483647 h 1008"/>
                <a:gd name="T4" fmla="*/ 2147483647 w 400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400"/>
                <a:gd name="T10" fmla="*/ 0 h 1008"/>
                <a:gd name="T11" fmla="*/ 400 w 40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1008">
                  <a:moveTo>
                    <a:pt x="304" y="0"/>
                  </a:moveTo>
                  <a:cubicBezTo>
                    <a:pt x="152" y="60"/>
                    <a:pt x="0" y="120"/>
                    <a:pt x="16" y="288"/>
                  </a:cubicBezTo>
                  <a:cubicBezTo>
                    <a:pt x="32" y="456"/>
                    <a:pt x="216" y="732"/>
                    <a:pt x="400" y="10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38" name="Freeform 10"/>
            <p:cNvSpPr>
              <a:spLocks/>
            </p:cNvSpPr>
            <p:nvPr/>
          </p:nvSpPr>
          <p:spPr bwMode="auto">
            <a:xfrm>
              <a:off x="5181600" y="50292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39" name="Freeform 11"/>
            <p:cNvSpPr>
              <a:spLocks/>
            </p:cNvSpPr>
            <p:nvPr/>
          </p:nvSpPr>
          <p:spPr bwMode="auto">
            <a:xfrm>
              <a:off x="5105400" y="32004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0" name="Freeform 12"/>
            <p:cNvSpPr>
              <a:spLocks/>
            </p:cNvSpPr>
            <p:nvPr/>
          </p:nvSpPr>
          <p:spPr bwMode="auto">
            <a:xfrm>
              <a:off x="4622800" y="20320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1" name="Freeform 13"/>
            <p:cNvSpPr>
              <a:spLocks/>
            </p:cNvSpPr>
            <p:nvPr/>
          </p:nvSpPr>
          <p:spPr bwMode="auto">
            <a:xfrm>
              <a:off x="5257800" y="29718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 flipH="1" flipV="1">
              <a:off x="2743200" y="3276600"/>
              <a:ext cx="1981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3" name="Freeform 15"/>
            <p:cNvSpPr>
              <a:spLocks/>
            </p:cNvSpPr>
            <p:nvPr/>
          </p:nvSpPr>
          <p:spPr bwMode="auto">
            <a:xfrm>
              <a:off x="2895600" y="4495800"/>
              <a:ext cx="1752600" cy="152400"/>
            </a:xfrm>
            <a:custGeom>
              <a:avLst/>
              <a:gdLst>
                <a:gd name="T0" fmla="*/ 0 w 1104"/>
                <a:gd name="T1" fmla="*/ 2147483647 h 96"/>
                <a:gd name="T2" fmla="*/ 2147483647 w 1104"/>
                <a:gd name="T3" fmla="*/ 0 h 96"/>
                <a:gd name="T4" fmla="*/ 2147483647 w 110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96"/>
                  </a:moveTo>
                  <a:cubicBezTo>
                    <a:pt x="148" y="48"/>
                    <a:pt x="296" y="0"/>
                    <a:pt x="480" y="0"/>
                  </a:cubicBezTo>
                  <a:cubicBezTo>
                    <a:pt x="664" y="0"/>
                    <a:pt x="884" y="48"/>
                    <a:pt x="110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4" name="Freeform 16"/>
            <p:cNvSpPr>
              <a:spLocks/>
            </p:cNvSpPr>
            <p:nvPr/>
          </p:nvSpPr>
          <p:spPr bwMode="auto">
            <a:xfrm>
              <a:off x="6629400" y="2209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5" name="Freeform 17"/>
            <p:cNvSpPr>
              <a:spLocks/>
            </p:cNvSpPr>
            <p:nvPr/>
          </p:nvSpPr>
          <p:spPr bwMode="auto">
            <a:xfrm>
              <a:off x="7239000" y="32004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6" name="Freeform 18"/>
            <p:cNvSpPr>
              <a:spLocks/>
            </p:cNvSpPr>
            <p:nvPr/>
          </p:nvSpPr>
          <p:spPr bwMode="auto">
            <a:xfrm>
              <a:off x="5410200" y="43307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7" name="Freeform 19"/>
            <p:cNvSpPr>
              <a:spLocks/>
            </p:cNvSpPr>
            <p:nvPr/>
          </p:nvSpPr>
          <p:spPr bwMode="auto">
            <a:xfrm>
              <a:off x="5410200" y="48768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1355725" y="36988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565525" y="32416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260725" y="45370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4860925" y="36226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.3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5851525" y="38512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.3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5699125" y="2784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784725" y="1641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6842125" y="17938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7604125" y="36226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6657" name="Text Box 29"/>
            <p:cNvSpPr txBox="1">
              <a:spLocks noChangeArrowheads="1"/>
            </p:cNvSpPr>
            <p:nvPr/>
          </p:nvSpPr>
          <p:spPr bwMode="auto">
            <a:xfrm>
              <a:off x="5851525" y="49942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6658" name="Text Box 30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t</a:t>
              </a:r>
            </a:p>
          </p:txBody>
        </p:sp>
        <p:sp>
          <p:nvSpPr>
            <p:cNvPr id="26659" name="Text Box 31"/>
            <p:cNvSpPr txBox="1">
              <a:spLocks noChangeArrowheads="1"/>
            </p:cNvSpPr>
            <p:nvPr/>
          </p:nvSpPr>
          <p:spPr bwMode="auto">
            <a:xfrm>
              <a:off x="2362200" y="44196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e</a:t>
              </a:r>
            </a:p>
          </p:txBody>
        </p:sp>
        <p:sp>
          <p:nvSpPr>
            <p:cNvPr id="26660" name="Text Box 32"/>
            <p:cNvSpPr txBox="1">
              <a:spLocks noChangeArrowheads="1"/>
            </p:cNvSpPr>
            <p:nvPr/>
          </p:nvSpPr>
          <p:spPr bwMode="auto">
            <a:xfrm>
              <a:off x="2209800" y="2743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h</a:t>
              </a:r>
            </a:p>
          </p:txBody>
        </p:sp>
        <p:sp>
          <p:nvSpPr>
            <p:cNvPr id="26661" name="Text Box 33"/>
            <p:cNvSpPr txBox="1">
              <a:spLocks noChangeArrowheads="1"/>
            </p:cNvSpPr>
            <p:nvPr/>
          </p:nvSpPr>
          <p:spPr bwMode="auto">
            <a:xfrm>
              <a:off x="4784725" y="2555875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6662" name="Text Box 34"/>
            <p:cNvSpPr txBox="1">
              <a:spLocks noChangeArrowheads="1"/>
            </p:cNvSpPr>
            <p:nvPr/>
          </p:nvSpPr>
          <p:spPr bwMode="auto">
            <a:xfrm>
              <a:off x="6934200" y="2667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p</a:t>
              </a:r>
            </a:p>
          </p:txBody>
        </p:sp>
        <p:sp>
          <p:nvSpPr>
            <p:cNvPr id="26663" name="Text Box 35"/>
            <p:cNvSpPr txBox="1">
              <a:spLocks noChangeArrowheads="1"/>
            </p:cNvSpPr>
            <p:nvPr/>
          </p:nvSpPr>
          <p:spPr bwMode="auto">
            <a:xfrm>
              <a:off x="6934200" y="45720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i</a:t>
              </a:r>
            </a:p>
          </p:txBody>
        </p:sp>
        <p:sp>
          <p:nvSpPr>
            <p:cNvPr id="26664" name="Text Box 36"/>
            <p:cNvSpPr txBox="1">
              <a:spLocks noChangeArrowheads="1"/>
            </p:cNvSpPr>
            <p:nvPr/>
          </p:nvSpPr>
          <p:spPr bwMode="auto">
            <a:xfrm>
              <a:off x="4495799" y="5562600"/>
              <a:ext cx="1113430" cy="499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6665" name="Freeform 37"/>
            <p:cNvSpPr>
              <a:spLocks/>
            </p:cNvSpPr>
            <p:nvPr/>
          </p:nvSpPr>
          <p:spPr bwMode="auto">
            <a:xfrm flipH="1">
              <a:off x="6553200" y="51054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66" name="Text Box 38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6667" name="Text Box 39"/>
            <p:cNvSpPr txBox="1">
              <a:spLocks noChangeArrowheads="1"/>
            </p:cNvSpPr>
            <p:nvPr/>
          </p:nvSpPr>
          <p:spPr bwMode="auto">
            <a:xfrm>
              <a:off x="7086599" y="5638800"/>
              <a:ext cx="930274" cy="499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6668" name="Text Box 40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Date Placeholder 6"/>
          <p:cNvSpPr>
            <a:spLocks noGrp="1"/>
          </p:cNvSpPr>
          <p:nvPr>
            <p:ph type="dt" sz="quarter" idx="10"/>
          </p:nvPr>
        </p:nvSpPr>
        <p:spPr>
          <a:xfrm>
            <a:off x="785813" y="6400800"/>
            <a:ext cx="1905000" cy="457200"/>
          </a:xfrm>
          <a:noFill/>
        </p:spPr>
        <p:txBody>
          <a:bodyPr/>
          <a:lstStyle/>
          <a:p>
            <a:fld id="{F73EC18C-B036-454B-A37C-53DB6152C095}" type="datetime1">
              <a:rPr lang="en-US" smtClean="0"/>
              <a:t>9/19/2014</a:t>
            </a:fld>
            <a:endParaRPr lang="en-US"/>
          </a:p>
        </p:txBody>
      </p:sp>
      <p:sp>
        <p:nvSpPr>
          <p:cNvPr id="82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4213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822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  <a:noFill/>
        </p:spPr>
        <p:txBody>
          <a:bodyPr/>
          <a:lstStyle/>
          <a:p>
            <a:fld id="{3E8C51D6-3D27-4132-9899-C5E1B3D83AA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2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29200" y="228600"/>
            <a:ext cx="4114800" cy="685800"/>
          </a:xfrm>
        </p:spPr>
        <p:txBody>
          <a:bodyPr/>
          <a:lstStyle/>
          <a:p>
            <a:pPr eaLnBrk="1" hangingPunct="1"/>
            <a:r>
              <a:rPr lang="de-DE" smtClean="0"/>
              <a:t>Markov-Chain</a:t>
            </a:r>
          </a:p>
        </p:txBody>
      </p:sp>
      <p:sp>
        <p:nvSpPr>
          <p:cNvPr id="8231" name="Rectangle 3"/>
          <p:cNvSpPr>
            <a:spLocks noChangeArrowheads="1"/>
          </p:cNvSpPr>
          <p:nvPr/>
        </p:nvSpPr>
        <p:spPr bwMode="auto">
          <a:xfrm>
            <a:off x="0" y="2438400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</a:rPr>
              <a:t>Formal description:</a:t>
            </a:r>
          </a:p>
        </p:txBody>
      </p:sp>
      <p:sp>
        <p:nvSpPr>
          <p:cNvPr id="8232" name="Rectangle 5"/>
          <p:cNvSpPr>
            <a:spLocks noChangeArrowheads="1"/>
          </p:cNvSpPr>
          <p:nvPr/>
        </p:nvSpPr>
        <p:spPr bwMode="auto">
          <a:xfrm>
            <a:off x="914400" y="4724400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states</a:t>
            </a:r>
            <a:endParaRPr lang="el-GR" sz="240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233" name="Group 6"/>
          <p:cNvGrpSpPr>
            <a:grpSpLocks/>
          </p:cNvGrpSpPr>
          <p:nvPr/>
        </p:nvGrpSpPr>
        <p:grpSpPr bwMode="auto">
          <a:xfrm>
            <a:off x="914400" y="5341938"/>
            <a:ext cx="1970088" cy="1112837"/>
            <a:chOff x="3561" y="3067"/>
            <a:chExt cx="1241" cy="701"/>
          </a:xfrm>
        </p:grpSpPr>
        <p:graphicFrame>
          <p:nvGraphicFramePr>
            <p:cNvPr id="8203" name="Object 7"/>
            <p:cNvGraphicFramePr>
              <a:graphicFrameLocks noChangeAspect="1"/>
            </p:cNvGraphicFramePr>
            <p:nvPr/>
          </p:nvGraphicFramePr>
          <p:xfrm>
            <a:off x="3561" y="3067"/>
            <a:ext cx="124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4" name="Formel" r:id="rId4" imgW="927000" imgH="203040" progId="Equation.3">
                    <p:embed/>
                  </p:oleObj>
                </mc:Choice>
                <mc:Fallback>
                  <p:oleObj name="Formel" r:id="rId4" imgW="92700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3067"/>
                          <a:ext cx="1241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8"/>
            <p:cNvGraphicFramePr>
              <a:graphicFrameLocks noChangeAspect="1"/>
            </p:cNvGraphicFramePr>
            <p:nvPr/>
          </p:nvGraphicFramePr>
          <p:xfrm>
            <a:off x="3967" y="3360"/>
            <a:ext cx="63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5" name="Formel" r:id="rId6" imgW="533160" imgH="431640" progId="Equation.3">
                    <p:embed/>
                  </p:oleObj>
                </mc:Choice>
                <mc:Fallback>
                  <p:oleObj name="Formel" r:id="rId6" imgW="533160" imgH="431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3360"/>
                          <a:ext cx="633" cy="40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4" name="Rectangle 9"/>
          <p:cNvSpPr>
            <a:spLocks noChangeArrowheads="1"/>
          </p:cNvSpPr>
          <p:nvPr/>
        </p:nvSpPr>
        <p:spPr bwMode="auto">
          <a:xfrm>
            <a:off x="6356350" y="5318125"/>
            <a:ext cx="423863" cy="360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t</a:t>
            </a:r>
          </a:p>
        </p:txBody>
      </p:sp>
      <p:sp>
        <p:nvSpPr>
          <p:cNvPr id="8235" name="Rectangle 10"/>
          <p:cNvSpPr>
            <a:spLocks noChangeArrowheads="1"/>
          </p:cNvSpPr>
          <p:nvPr/>
        </p:nvSpPr>
        <p:spPr bwMode="auto">
          <a:xfrm>
            <a:off x="6356350" y="5672138"/>
            <a:ext cx="423863" cy="3603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i</a:t>
            </a:r>
          </a:p>
        </p:txBody>
      </p:sp>
      <p:sp>
        <p:nvSpPr>
          <p:cNvPr id="8236" name="Rectangle 11"/>
          <p:cNvSpPr>
            <a:spLocks noChangeArrowheads="1"/>
          </p:cNvSpPr>
          <p:nvPr/>
        </p:nvSpPr>
        <p:spPr bwMode="auto">
          <a:xfrm>
            <a:off x="6781800" y="4953000"/>
            <a:ext cx="1079500" cy="3603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37" name="Rectangle 12"/>
          <p:cNvSpPr>
            <a:spLocks noChangeArrowheads="1"/>
          </p:cNvSpPr>
          <p:nvPr/>
        </p:nvSpPr>
        <p:spPr bwMode="auto">
          <a:xfrm>
            <a:off x="6781800" y="5318125"/>
            <a:ext cx="1079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.6</a:t>
            </a:r>
            <a:endParaRPr lang="el-GR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38" name="Rectangle 13"/>
          <p:cNvSpPr>
            <a:spLocks noChangeArrowheads="1"/>
          </p:cNvSpPr>
          <p:nvPr/>
        </p:nvSpPr>
        <p:spPr bwMode="auto">
          <a:xfrm>
            <a:off x="6781800" y="5672138"/>
            <a:ext cx="1079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.4</a:t>
            </a:r>
            <a:endParaRPr lang="el-GR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4718" name="Rectangle 14"/>
          <p:cNvSpPr>
            <a:spLocks noChangeArrowheads="1"/>
          </p:cNvSpPr>
          <p:nvPr/>
        </p:nvSpPr>
        <p:spPr bwMode="auto">
          <a:xfrm>
            <a:off x="585788" y="2738438"/>
            <a:ext cx="456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 A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85788" y="3195638"/>
            <a:ext cx="3240087" cy="1563687"/>
            <a:chOff x="3561" y="1632"/>
            <a:chExt cx="2041" cy="985"/>
          </a:xfrm>
        </p:grpSpPr>
        <p:graphicFrame>
          <p:nvGraphicFramePr>
            <p:cNvPr id="8198" name="Object 16"/>
            <p:cNvGraphicFramePr>
              <a:graphicFrameLocks noChangeAspect="1"/>
            </p:cNvGraphicFramePr>
            <p:nvPr/>
          </p:nvGraphicFramePr>
          <p:xfrm>
            <a:off x="3561" y="1632"/>
            <a:ext cx="204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6" name="Formel" r:id="rId8" imgW="1523880" imgH="203040" progId="Equation.3">
                    <p:embed/>
                  </p:oleObj>
                </mc:Choice>
                <mc:Fallback>
                  <p:oleObj name="Formel" r:id="rId8" imgW="1523880" imgH="2030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1" y="1632"/>
                          <a:ext cx="2041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7"/>
            <p:cNvGraphicFramePr>
              <a:graphicFrameLocks noChangeAspect="1"/>
            </p:cNvGraphicFramePr>
            <p:nvPr/>
          </p:nvGraphicFramePr>
          <p:xfrm>
            <a:off x="3967" y="1928"/>
            <a:ext cx="580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7" name="Formel" r:id="rId10" imgW="406080" imgH="190440" progId="Equation.3">
                    <p:embed/>
                  </p:oleObj>
                </mc:Choice>
                <mc:Fallback>
                  <p:oleObj name="Formel" r:id="rId10" imgW="406080" imgH="1904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7" y="1928"/>
                          <a:ext cx="580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18"/>
            <p:cNvGraphicFramePr>
              <a:graphicFrameLocks noChangeAspect="1"/>
            </p:cNvGraphicFramePr>
            <p:nvPr/>
          </p:nvGraphicFramePr>
          <p:xfrm>
            <a:off x="5126" y="1928"/>
            <a:ext cx="39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8" name="Formel" r:id="rId12" imgW="279360" imgH="190440" progId="Equation.3">
                    <p:embed/>
                  </p:oleObj>
                </mc:Choice>
                <mc:Fallback>
                  <p:oleObj name="Formel" r:id="rId12" imgW="279360" imgH="1904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6" y="1928"/>
                          <a:ext cx="399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19"/>
            <p:cNvGraphicFramePr>
              <a:graphicFrameLocks noChangeAspect="1"/>
            </p:cNvGraphicFramePr>
            <p:nvPr/>
          </p:nvGraphicFramePr>
          <p:xfrm>
            <a:off x="3989" y="2209"/>
            <a:ext cx="583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9" name="Formel" r:id="rId14" imgW="634680" imgH="444240" progId="Equation.3">
                    <p:embed/>
                  </p:oleObj>
                </mc:Choice>
                <mc:Fallback>
                  <p:oleObj name="Formel" r:id="rId14" imgW="634680" imgH="4442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9" y="2209"/>
                          <a:ext cx="583" cy="40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20"/>
            <p:cNvGraphicFramePr>
              <a:graphicFrameLocks noChangeAspect="1"/>
            </p:cNvGraphicFramePr>
            <p:nvPr/>
          </p:nvGraphicFramePr>
          <p:xfrm>
            <a:off x="5126" y="2277"/>
            <a:ext cx="27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0" name="Formel" r:id="rId16" imgW="177480" imgH="177480" progId="Equation.3">
                    <p:embed/>
                  </p:oleObj>
                </mc:Choice>
                <mc:Fallback>
                  <p:oleObj name="Formel" r:id="rId16" imgW="177480" imgH="177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6" y="2277"/>
                          <a:ext cx="272" cy="27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41" name="Rectangle 21"/>
          <p:cNvSpPr>
            <a:spLocks noChangeArrowheads="1"/>
          </p:cNvSpPr>
          <p:nvPr/>
        </p:nvSpPr>
        <p:spPr bwMode="auto">
          <a:xfrm>
            <a:off x="5715000" y="2438400"/>
            <a:ext cx="304800" cy="3444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t</a:t>
            </a:r>
          </a:p>
        </p:txBody>
      </p:sp>
      <p:sp>
        <p:nvSpPr>
          <p:cNvPr id="8242" name="Rectangle 22"/>
          <p:cNvSpPr>
            <a:spLocks noChangeArrowheads="1"/>
          </p:cNvSpPr>
          <p:nvPr/>
        </p:nvSpPr>
        <p:spPr bwMode="auto">
          <a:xfrm>
            <a:off x="6005513" y="2057400"/>
            <a:ext cx="395287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t</a:t>
            </a:r>
          </a:p>
        </p:txBody>
      </p:sp>
      <p:sp>
        <p:nvSpPr>
          <p:cNvPr id="8243" name="Rectangle 23"/>
          <p:cNvSpPr>
            <a:spLocks noChangeArrowheads="1"/>
          </p:cNvSpPr>
          <p:nvPr/>
        </p:nvSpPr>
        <p:spPr bwMode="auto">
          <a:xfrm>
            <a:off x="6400800" y="2057400"/>
            <a:ext cx="4445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i</a:t>
            </a:r>
          </a:p>
        </p:txBody>
      </p:sp>
      <p:sp>
        <p:nvSpPr>
          <p:cNvPr id="8244" name="Rectangle 24"/>
          <p:cNvSpPr>
            <a:spLocks noChangeArrowheads="1"/>
          </p:cNvSpPr>
          <p:nvPr/>
        </p:nvSpPr>
        <p:spPr bwMode="auto">
          <a:xfrm>
            <a:off x="6858000" y="2057400"/>
            <a:ext cx="4318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p</a:t>
            </a:r>
          </a:p>
        </p:txBody>
      </p:sp>
      <p:sp>
        <p:nvSpPr>
          <p:cNvPr id="8245" name="Rectangle 25"/>
          <p:cNvSpPr>
            <a:spLocks noChangeArrowheads="1"/>
          </p:cNvSpPr>
          <p:nvPr/>
        </p:nvSpPr>
        <p:spPr bwMode="auto">
          <a:xfrm>
            <a:off x="5715000" y="2792413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i</a:t>
            </a:r>
          </a:p>
        </p:txBody>
      </p:sp>
      <p:sp>
        <p:nvSpPr>
          <p:cNvPr id="8246" name="Rectangle 26"/>
          <p:cNvSpPr>
            <a:spLocks noChangeArrowheads="1"/>
          </p:cNvSpPr>
          <p:nvPr/>
        </p:nvSpPr>
        <p:spPr bwMode="auto">
          <a:xfrm>
            <a:off x="5715000" y="3157538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p</a:t>
            </a:r>
          </a:p>
        </p:txBody>
      </p:sp>
      <p:sp>
        <p:nvSpPr>
          <p:cNvPr id="8247" name="Rectangle 27"/>
          <p:cNvSpPr>
            <a:spLocks noChangeArrowheads="1"/>
          </p:cNvSpPr>
          <p:nvPr/>
        </p:nvSpPr>
        <p:spPr bwMode="auto">
          <a:xfrm>
            <a:off x="6005513" y="2422525"/>
            <a:ext cx="3952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48" name="Rectangle 28"/>
          <p:cNvSpPr>
            <a:spLocks noChangeArrowheads="1"/>
          </p:cNvSpPr>
          <p:nvPr/>
        </p:nvSpPr>
        <p:spPr bwMode="auto">
          <a:xfrm>
            <a:off x="6400800" y="2422525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.3</a:t>
            </a:r>
          </a:p>
        </p:txBody>
      </p:sp>
      <p:sp>
        <p:nvSpPr>
          <p:cNvPr id="8249" name="Rectangle 29"/>
          <p:cNvSpPr>
            <a:spLocks noChangeArrowheads="1"/>
          </p:cNvSpPr>
          <p:nvPr/>
        </p:nvSpPr>
        <p:spPr bwMode="auto">
          <a:xfrm>
            <a:off x="6858000" y="2422525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0" name="Rectangle 30"/>
          <p:cNvSpPr>
            <a:spLocks noChangeArrowheads="1"/>
          </p:cNvSpPr>
          <p:nvPr/>
        </p:nvSpPr>
        <p:spPr bwMode="auto">
          <a:xfrm>
            <a:off x="6005513" y="2776538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.4</a:t>
            </a:r>
          </a:p>
        </p:txBody>
      </p:sp>
      <p:sp>
        <p:nvSpPr>
          <p:cNvPr id="8251" name="Rectangle 31"/>
          <p:cNvSpPr>
            <a:spLocks noChangeArrowheads="1"/>
          </p:cNvSpPr>
          <p:nvPr/>
        </p:nvSpPr>
        <p:spPr bwMode="auto">
          <a:xfrm>
            <a:off x="6400800" y="27765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2" name="Rectangle 32"/>
          <p:cNvSpPr>
            <a:spLocks noChangeArrowheads="1"/>
          </p:cNvSpPr>
          <p:nvPr/>
        </p:nvSpPr>
        <p:spPr bwMode="auto">
          <a:xfrm>
            <a:off x="6858000" y="27765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.6</a:t>
            </a:r>
          </a:p>
        </p:txBody>
      </p:sp>
      <p:sp>
        <p:nvSpPr>
          <p:cNvPr id="8253" name="Rectangle 33"/>
          <p:cNvSpPr>
            <a:spLocks noChangeArrowheads="1"/>
          </p:cNvSpPr>
          <p:nvPr/>
        </p:nvSpPr>
        <p:spPr bwMode="auto">
          <a:xfrm>
            <a:off x="6005513" y="3141663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4" name="Rectangle 34"/>
          <p:cNvSpPr>
            <a:spLocks noChangeArrowheads="1"/>
          </p:cNvSpPr>
          <p:nvPr/>
        </p:nvSpPr>
        <p:spPr bwMode="auto">
          <a:xfrm>
            <a:off x="6400800" y="314166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55" name="Rectangle 35"/>
          <p:cNvSpPr>
            <a:spLocks noChangeArrowheads="1"/>
          </p:cNvSpPr>
          <p:nvPr/>
        </p:nvSpPr>
        <p:spPr bwMode="auto">
          <a:xfrm>
            <a:off x="6858000" y="31416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1</a:t>
            </a:r>
          </a:p>
        </p:txBody>
      </p:sp>
      <p:sp>
        <p:nvSpPr>
          <p:cNvPr id="8256" name="Rectangle 36"/>
          <p:cNvSpPr>
            <a:spLocks noChangeArrowheads="1"/>
          </p:cNvSpPr>
          <p:nvPr/>
        </p:nvSpPr>
        <p:spPr bwMode="auto">
          <a:xfrm>
            <a:off x="209550" y="2738438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4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8257" name="Rectangle 37"/>
          <p:cNvSpPr>
            <a:spLocks noChangeArrowheads="1"/>
          </p:cNvSpPr>
          <p:nvPr/>
        </p:nvSpPr>
        <p:spPr bwMode="auto">
          <a:xfrm>
            <a:off x="538163" y="4724400"/>
            <a:ext cx="37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2400">
                <a:solidFill>
                  <a:srgbClr val="33333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graphicFrame>
        <p:nvGraphicFramePr>
          <p:cNvPr id="8194" name="Object 38"/>
          <p:cNvGraphicFramePr>
            <a:graphicFrameLocks noChangeAspect="1"/>
          </p:cNvGraphicFramePr>
          <p:nvPr/>
        </p:nvGraphicFramePr>
        <p:xfrm>
          <a:off x="7194550" y="4965700"/>
          <a:ext cx="28733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Formel" r:id="rId18" imgW="139680" imgH="139680" progId="Equation.3">
                  <p:embed/>
                </p:oleObj>
              </mc:Choice>
              <mc:Fallback>
                <p:oleObj name="Formel" r:id="rId18" imgW="139680" imgH="1396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50" y="4965700"/>
                        <a:ext cx="287338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9"/>
          <p:cNvGraphicFramePr>
            <a:graphicFrameLocks noChangeAspect="1"/>
          </p:cNvGraphicFramePr>
          <p:nvPr/>
        </p:nvGraphicFramePr>
        <p:xfrm>
          <a:off x="4595813" y="4821238"/>
          <a:ext cx="3397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Formel" r:id="rId20" imgW="164880" imgH="152280" progId="Equation.3">
                  <p:embed/>
                </p:oleObj>
              </mc:Choice>
              <mc:Fallback>
                <p:oleObj name="Formel" r:id="rId20" imgW="164880" imgH="1522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821238"/>
                        <a:ext cx="3397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8" name="Rectangle 40"/>
          <p:cNvSpPr>
            <a:spLocks noChangeArrowheads="1"/>
          </p:cNvSpPr>
          <p:nvPr/>
        </p:nvSpPr>
        <p:spPr bwMode="auto">
          <a:xfrm>
            <a:off x="5715000" y="3521075"/>
            <a:ext cx="304800" cy="3444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a</a:t>
            </a:r>
          </a:p>
        </p:txBody>
      </p:sp>
      <p:sp>
        <p:nvSpPr>
          <p:cNvPr id="8259" name="Rectangle 41"/>
          <p:cNvSpPr>
            <a:spLocks noChangeArrowheads="1"/>
          </p:cNvSpPr>
          <p:nvPr/>
        </p:nvSpPr>
        <p:spPr bwMode="auto">
          <a:xfrm>
            <a:off x="5715000" y="3875088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h</a:t>
            </a:r>
          </a:p>
        </p:txBody>
      </p:sp>
      <p:sp>
        <p:nvSpPr>
          <p:cNvPr id="8260" name="Rectangle 42"/>
          <p:cNvSpPr>
            <a:spLocks noChangeArrowheads="1"/>
          </p:cNvSpPr>
          <p:nvPr/>
        </p:nvSpPr>
        <p:spPr bwMode="auto">
          <a:xfrm>
            <a:off x="5715000" y="4240213"/>
            <a:ext cx="304800" cy="344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e</a:t>
            </a:r>
          </a:p>
        </p:txBody>
      </p:sp>
      <p:sp>
        <p:nvSpPr>
          <p:cNvPr id="8261" name="Rectangle 43"/>
          <p:cNvSpPr>
            <a:spLocks noChangeArrowheads="1"/>
          </p:cNvSpPr>
          <p:nvPr/>
        </p:nvSpPr>
        <p:spPr bwMode="auto">
          <a:xfrm>
            <a:off x="6005513" y="3505200"/>
            <a:ext cx="3952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2" name="Rectangle 44"/>
          <p:cNvSpPr>
            <a:spLocks noChangeArrowheads="1"/>
          </p:cNvSpPr>
          <p:nvPr/>
        </p:nvSpPr>
        <p:spPr bwMode="auto">
          <a:xfrm>
            <a:off x="6400800" y="3505200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3" name="Rectangle 45"/>
          <p:cNvSpPr>
            <a:spLocks noChangeArrowheads="1"/>
          </p:cNvSpPr>
          <p:nvPr/>
        </p:nvSpPr>
        <p:spPr bwMode="auto">
          <a:xfrm>
            <a:off x="6858000" y="35052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.4</a:t>
            </a:r>
          </a:p>
        </p:txBody>
      </p:sp>
      <p:sp>
        <p:nvSpPr>
          <p:cNvPr id="8264" name="Rectangle 46"/>
          <p:cNvSpPr>
            <a:spLocks noChangeArrowheads="1"/>
          </p:cNvSpPr>
          <p:nvPr/>
        </p:nvSpPr>
        <p:spPr bwMode="auto">
          <a:xfrm>
            <a:off x="6005513" y="3859213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5" name="Rectangle 47"/>
          <p:cNvSpPr>
            <a:spLocks noChangeArrowheads="1"/>
          </p:cNvSpPr>
          <p:nvPr/>
        </p:nvSpPr>
        <p:spPr bwMode="auto">
          <a:xfrm>
            <a:off x="6400800" y="385921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6" name="Rectangle 48"/>
          <p:cNvSpPr>
            <a:spLocks noChangeArrowheads="1"/>
          </p:cNvSpPr>
          <p:nvPr/>
        </p:nvSpPr>
        <p:spPr bwMode="auto">
          <a:xfrm>
            <a:off x="6858000" y="385921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7" name="Rectangle 49"/>
          <p:cNvSpPr>
            <a:spLocks noChangeArrowheads="1"/>
          </p:cNvSpPr>
          <p:nvPr/>
        </p:nvSpPr>
        <p:spPr bwMode="auto">
          <a:xfrm>
            <a:off x="6005513" y="4224338"/>
            <a:ext cx="39528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1</a:t>
            </a:r>
          </a:p>
        </p:txBody>
      </p:sp>
      <p:sp>
        <p:nvSpPr>
          <p:cNvPr id="8268" name="Rectangle 50"/>
          <p:cNvSpPr>
            <a:spLocks noChangeArrowheads="1"/>
          </p:cNvSpPr>
          <p:nvPr/>
        </p:nvSpPr>
        <p:spPr bwMode="auto">
          <a:xfrm>
            <a:off x="6400800" y="42243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69" name="Rectangle 51"/>
          <p:cNvSpPr>
            <a:spLocks noChangeArrowheads="1"/>
          </p:cNvSpPr>
          <p:nvPr/>
        </p:nvSpPr>
        <p:spPr bwMode="auto">
          <a:xfrm>
            <a:off x="6858000" y="42243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0" name="Rectangle 52"/>
          <p:cNvSpPr>
            <a:spLocks noChangeArrowheads="1"/>
          </p:cNvSpPr>
          <p:nvPr/>
        </p:nvSpPr>
        <p:spPr bwMode="auto">
          <a:xfrm>
            <a:off x="7315200" y="2057400"/>
            <a:ext cx="395288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a</a:t>
            </a:r>
          </a:p>
        </p:txBody>
      </p:sp>
      <p:sp>
        <p:nvSpPr>
          <p:cNvPr id="8271" name="Rectangle 53"/>
          <p:cNvSpPr>
            <a:spLocks noChangeArrowheads="1"/>
          </p:cNvSpPr>
          <p:nvPr/>
        </p:nvSpPr>
        <p:spPr bwMode="auto">
          <a:xfrm>
            <a:off x="7710488" y="2057400"/>
            <a:ext cx="4445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h</a:t>
            </a:r>
          </a:p>
        </p:txBody>
      </p:sp>
      <p:sp>
        <p:nvSpPr>
          <p:cNvPr id="8272" name="Rectangle 54"/>
          <p:cNvSpPr>
            <a:spLocks noChangeArrowheads="1"/>
          </p:cNvSpPr>
          <p:nvPr/>
        </p:nvSpPr>
        <p:spPr bwMode="auto">
          <a:xfrm>
            <a:off x="8167688" y="2057400"/>
            <a:ext cx="431800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e</a:t>
            </a:r>
          </a:p>
        </p:txBody>
      </p:sp>
      <p:sp>
        <p:nvSpPr>
          <p:cNvPr id="8273" name="Rectangle 55"/>
          <p:cNvSpPr>
            <a:spLocks noChangeArrowheads="1"/>
          </p:cNvSpPr>
          <p:nvPr/>
        </p:nvSpPr>
        <p:spPr bwMode="auto">
          <a:xfrm>
            <a:off x="7315200" y="2422525"/>
            <a:ext cx="3952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.3</a:t>
            </a:r>
          </a:p>
        </p:txBody>
      </p:sp>
      <p:sp>
        <p:nvSpPr>
          <p:cNvPr id="8274" name="Rectangle 56"/>
          <p:cNvSpPr>
            <a:spLocks noChangeArrowheads="1"/>
          </p:cNvSpPr>
          <p:nvPr/>
        </p:nvSpPr>
        <p:spPr bwMode="auto">
          <a:xfrm>
            <a:off x="7710488" y="2422525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.4</a:t>
            </a:r>
          </a:p>
        </p:txBody>
      </p:sp>
      <p:sp>
        <p:nvSpPr>
          <p:cNvPr id="8275" name="Rectangle 57"/>
          <p:cNvSpPr>
            <a:spLocks noChangeArrowheads="1"/>
          </p:cNvSpPr>
          <p:nvPr/>
        </p:nvSpPr>
        <p:spPr bwMode="auto">
          <a:xfrm>
            <a:off x="8167688" y="2422525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6" name="Rectangle 58"/>
          <p:cNvSpPr>
            <a:spLocks noChangeArrowheads="1"/>
          </p:cNvSpPr>
          <p:nvPr/>
        </p:nvSpPr>
        <p:spPr bwMode="auto">
          <a:xfrm>
            <a:off x="7315200" y="2776538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7" name="Rectangle 59"/>
          <p:cNvSpPr>
            <a:spLocks noChangeArrowheads="1"/>
          </p:cNvSpPr>
          <p:nvPr/>
        </p:nvSpPr>
        <p:spPr bwMode="auto">
          <a:xfrm>
            <a:off x="7710488" y="27765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8" name="Rectangle 60"/>
          <p:cNvSpPr>
            <a:spLocks noChangeArrowheads="1"/>
          </p:cNvSpPr>
          <p:nvPr/>
        </p:nvSpPr>
        <p:spPr bwMode="auto">
          <a:xfrm>
            <a:off x="8167688" y="27765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79" name="Rectangle 61"/>
          <p:cNvSpPr>
            <a:spLocks noChangeArrowheads="1"/>
          </p:cNvSpPr>
          <p:nvPr/>
        </p:nvSpPr>
        <p:spPr bwMode="auto">
          <a:xfrm>
            <a:off x="7315200" y="3141663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0" name="Rectangle 62"/>
          <p:cNvSpPr>
            <a:spLocks noChangeArrowheads="1"/>
          </p:cNvSpPr>
          <p:nvPr/>
        </p:nvSpPr>
        <p:spPr bwMode="auto">
          <a:xfrm>
            <a:off x="7710488" y="314166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1" name="Rectangle 63"/>
          <p:cNvSpPr>
            <a:spLocks noChangeArrowheads="1"/>
          </p:cNvSpPr>
          <p:nvPr/>
        </p:nvSpPr>
        <p:spPr bwMode="auto">
          <a:xfrm>
            <a:off x="8167688" y="314166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2" name="Rectangle 64"/>
          <p:cNvSpPr>
            <a:spLocks noChangeArrowheads="1"/>
          </p:cNvSpPr>
          <p:nvPr/>
        </p:nvSpPr>
        <p:spPr bwMode="auto">
          <a:xfrm>
            <a:off x="7315200" y="3505200"/>
            <a:ext cx="3952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.6</a:t>
            </a:r>
          </a:p>
        </p:txBody>
      </p:sp>
      <p:sp>
        <p:nvSpPr>
          <p:cNvPr id="8283" name="Rectangle 65"/>
          <p:cNvSpPr>
            <a:spLocks noChangeArrowheads="1"/>
          </p:cNvSpPr>
          <p:nvPr/>
        </p:nvSpPr>
        <p:spPr bwMode="auto">
          <a:xfrm>
            <a:off x="7710488" y="3505200"/>
            <a:ext cx="4445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4" name="Rectangle 66"/>
          <p:cNvSpPr>
            <a:spLocks noChangeArrowheads="1"/>
          </p:cNvSpPr>
          <p:nvPr/>
        </p:nvSpPr>
        <p:spPr bwMode="auto">
          <a:xfrm>
            <a:off x="8167688" y="3505200"/>
            <a:ext cx="43180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5" name="Rectangle 67"/>
          <p:cNvSpPr>
            <a:spLocks noChangeArrowheads="1"/>
          </p:cNvSpPr>
          <p:nvPr/>
        </p:nvSpPr>
        <p:spPr bwMode="auto">
          <a:xfrm>
            <a:off x="7315200" y="3859213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6" name="Rectangle 68"/>
          <p:cNvSpPr>
            <a:spLocks noChangeArrowheads="1"/>
          </p:cNvSpPr>
          <p:nvPr/>
        </p:nvSpPr>
        <p:spPr bwMode="auto">
          <a:xfrm>
            <a:off x="7710488" y="3859213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7" name="Rectangle 69"/>
          <p:cNvSpPr>
            <a:spLocks noChangeArrowheads="1"/>
          </p:cNvSpPr>
          <p:nvPr/>
        </p:nvSpPr>
        <p:spPr bwMode="auto">
          <a:xfrm>
            <a:off x="8167688" y="3859213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1</a:t>
            </a:r>
          </a:p>
        </p:txBody>
      </p:sp>
      <p:sp>
        <p:nvSpPr>
          <p:cNvPr id="8288" name="Rectangle 70"/>
          <p:cNvSpPr>
            <a:spLocks noChangeArrowheads="1"/>
          </p:cNvSpPr>
          <p:nvPr/>
        </p:nvSpPr>
        <p:spPr bwMode="auto">
          <a:xfrm>
            <a:off x="7315200" y="4224338"/>
            <a:ext cx="3952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89" name="Rectangle 71"/>
          <p:cNvSpPr>
            <a:spLocks noChangeArrowheads="1"/>
          </p:cNvSpPr>
          <p:nvPr/>
        </p:nvSpPr>
        <p:spPr bwMode="auto">
          <a:xfrm>
            <a:off x="7710488" y="4224338"/>
            <a:ext cx="4445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sp>
        <p:nvSpPr>
          <p:cNvPr id="8290" name="Rectangle 72"/>
          <p:cNvSpPr>
            <a:spLocks noChangeArrowheads="1"/>
          </p:cNvSpPr>
          <p:nvPr/>
        </p:nvSpPr>
        <p:spPr bwMode="auto">
          <a:xfrm>
            <a:off x="8167688" y="4224338"/>
            <a:ext cx="43180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>
                <a:latin typeface="Arial" charset="0"/>
              </a:rPr>
              <a:t>0</a:t>
            </a:r>
          </a:p>
        </p:txBody>
      </p:sp>
      <p:graphicFrame>
        <p:nvGraphicFramePr>
          <p:cNvPr id="8196" name="Object 73"/>
          <p:cNvGraphicFramePr>
            <a:graphicFrameLocks noChangeAspect="1"/>
          </p:cNvGraphicFramePr>
          <p:nvPr/>
        </p:nvGraphicFramePr>
        <p:xfrm>
          <a:off x="7010400" y="1600200"/>
          <a:ext cx="6746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22" imgW="317160" imgH="177480" progId="Equation.3">
                  <p:embed/>
                </p:oleObj>
              </mc:Choice>
              <mc:Fallback>
                <p:oleObj name="Equation" r:id="rId22" imgW="317160" imgH="1774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0200"/>
                        <a:ext cx="674688" cy="377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4"/>
          <p:cNvGraphicFramePr>
            <a:graphicFrameLocks noChangeAspect="1"/>
          </p:cNvGraphicFramePr>
          <p:nvPr/>
        </p:nvGraphicFramePr>
        <p:xfrm>
          <a:off x="5105400" y="3352800"/>
          <a:ext cx="4048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24" imgW="190440" imgH="177480" progId="Equation.3">
                  <p:embed/>
                </p:oleObj>
              </mc:Choice>
              <mc:Fallback>
                <p:oleObj name="Equation" r:id="rId24" imgW="190440" imgH="17748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52800"/>
                        <a:ext cx="404813" cy="377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91" name="Group 77"/>
          <p:cNvGrpSpPr>
            <a:grpSpLocks/>
          </p:cNvGrpSpPr>
          <p:nvPr/>
        </p:nvGrpSpPr>
        <p:grpSpPr bwMode="auto">
          <a:xfrm>
            <a:off x="533400" y="0"/>
            <a:ext cx="4572000" cy="2514600"/>
            <a:chOff x="1355725" y="1641475"/>
            <a:chExt cx="6817540" cy="4704157"/>
          </a:xfrm>
        </p:grpSpPr>
        <p:sp>
          <p:nvSpPr>
            <p:cNvPr id="8292" name="Oval 3"/>
            <p:cNvSpPr>
              <a:spLocks noChangeArrowheads="1"/>
            </p:cNvSpPr>
            <p:nvPr/>
          </p:nvSpPr>
          <p:spPr bwMode="auto">
            <a:xfrm>
              <a:off x="4648200" y="2438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3" name="Oval 4"/>
            <p:cNvSpPr>
              <a:spLocks noChangeArrowheads="1"/>
            </p:cNvSpPr>
            <p:nvPr/>
          </p:nvSpPr>
          <p:spPr bwMode="auto">
            <a:xfrm>
              <a:off x="6705600" y="25908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4" name="Oval 5"/>
            <p:cNvSpPr>
              <a:spLocks noChangeArrowheads="1"/>
            </p:cNvSpPr>
            <p:nvPr/>
          </p:nvSpPr>
          <p:spPr bwMode="auto">
            <a:xfrm>
              <a:off x="2057400" y="2667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5" name="Oval 6"/>
            <p:cNvSpPr>
              <a:spLocks noChangeArrowheads="1"/>
            </p:cNvSpPr>
            <p:nvPr/>
          </p:nvSpPr>
          <p:spPr bwMode="auto">
            <a:xfrm>
              <a:off x="22098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6" name="Oval 7"/>
            <p:cNvSpPr>
              <a:spLocks noChangeArrowheads="1"/>
            </p:cNvSpPr>
            <p:nvPr/>
          </p:nvSpPr>
          <p:spPr bwMode="auto">
            <a:xfrm>
              <a:off x="47244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7" name="Oval 8"/>
            <p:cNvSpPr>
              <a:spLocks noChangeArrowheads="1"/>
            </p:cNvSpPr>
            <p:nvPr/>
          </p:nvSpPr>
          <p:spPr bwMode="auto">
            <a:xfrm>
              <a:off x="6705600" y="4419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8298" name="Freeform 9"/>
            <p:cNvSpPr>
              <a:spLocks/>
            </p:cNvSpPr>
            <p:nvPr/>
          </p:nvSpPr>
          <p:spPr bwMode="auto">
            <a:xfrm>
              <a:off x="1498600" y="2971800"/>
              <a:ext cx="635000" cy="1600200"/>
            </a:xfrm>
            <a:custGeom>
              <a:avLst/>
              <a:gdLst>
                <a:gd name="T0" fmla="*/ 2147483647 w 400"/>
                <a:gd name="T1" fmla="*/ 0 h 1008"/>
                <a:gd name="T2" fmla="*/ 2147483647 w 400"/>
                <a:gd name="T3" fmla="*/ 2147483647 h 1008"/>
                <a:gd name="T4" fmla="*/ 2147483647 w 400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400"/>
                <a:gd name="T10" fmla="*/ 0 h 1008"/>
                <a:gd name="T11" fmla="*/ 400 w 40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1008">
                  <a:moveTo>
                    <a:pt x="304" y="0"/>
                  </a:moveTo>
                  <a:cubicBezTo>
                    <a:pt x="152" y="60"/>
                    <a:pt x="0" y="120"/>
                    <a:pt x="16" y="288"/>
                  </a:cubicBezTo>
                  <a:cubicBezTo>
                    <a:pt x="32" y="456"/>
                    <a:pt x="216" y="732"/>
                    <a:pt x="400" y="10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99" name="Freeform 10"/>
            <p:cNvSpPr>
              <a:spLocks/>
            </p:cNvSpPr>
            <p:nvPr/>
          </p:nvSpPr>
          <p:spPr bwMode="auto">
            <a:xfrm>
              <a:off x="5181600" y="50292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0" name="Freeform 11"/>
            <p:cNvSpPr>
              <a:spLocks/>
            </p:cNvSpPr>
            <p:nvPr/>
          </p:nvSpPr>
          <p:spPr bwMode="auto">
            <a:xfrm>
              <a:off x="5105400" y="32004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1" name="Freeform 12"/>
            <p:cNvSpPr>
              <a:spLocks/>
            </p:cNvSpPr>
            <p:nvPr/>
          </p:nvSpPr>
          <p:spPr bwMode="auto">
            <a:xfrm>
              <a:off x="4622800" y="20320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2" name="Freeform 13"/>
            <p:cNvSpPr>
              <a:spLocks/>
            </p:cNvSpPr>
            <p:nvPr/>
          </p:nvSpPr>
          <p:spPr bwMode="auto">
            <a:xfrm>
              <a:off x="5257800" y="29718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3" name="Line 14"/>
            <p:cNvSpPr>
              <a:spLocks noChangeShapeType="1"/>
            </p:cNvSpPr>
            <p:nvPr/>
          </p:nvSpPr>
          <p:spPr bwMode="auto">
            <a:xfrm flipH="1" flipV="1">
              <a:off x="2743200" y="3276600"/>
              <a:ext cx="1981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4" name="Freeform 15"/>
            <p:cNvSpPr>
              <a:spLocks/>
            </p:cNvSpPr>
            <p:nvPr/>
          </p:nvSpPr>
          <p:spPr bwMode="auto">
            <a:xfrm>
              <a:off x="2895600" y="4495800"/>
              <a:ext cx="1752600" cy="152400"/>
            </a:xfrm>
            <a:custGeom>
              <a:avLst/>
              <a:gdLst>
                <a:gd name="T0" fmla="*/ 0 w 1104"/>
                <a:gd name="T1" fmla="*/ 2147483647 h 96"/>
                <a:gd name="T2" fmla="*/ 2147483647 w 1104"/>
                <a:gd name="T3" fmla="*/ 0 h 96"/>
                <a:gd name="T4" fmla="*/ 2147483647 w 110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96"/>
                  </a:moveTo>
                  <a:cubicBezTo>
                    <a:pt x="148" y="48"/>
                    <a:pt x="296" y="0"/>
                    <a:pt x="480" y="0"/>
                  </a:cubicBezTo>
                  <a:cubicBezTo>
                    <a:pt x="664" y="0"/>
                    <a:pt x="884" y="48"/>
                    <a:pt x="110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5" name="Freeform 16"/>
            <p:cNvSpPr>
              <a:spLocks/>
            </p:cNvSpPr>
            <p:nvPr/>
          </p:nvSpPr>
          <p:spPr bwMode="auto">
            <a:xfrm>
              <a:off x="6629400" y="2209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6" name="Freeform 17"/>
            <p:cNvSpPr>
              <a:spLocks/>
            </p:cNvSpPr>
            <p:nvPr/>
          </p:nvSpPr>
          <p:spPr bwMode="auto">
            <a:xfrm>
              <a:off x="7239000" y="32004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7" name="Freeform 18"/>
            <p:cNvSpPr>
              <a:spLocks/>
            </p:cNvSpPr>
            <p:nvPr/>
          </p:nvSpPr>
          <p:spPr bwMode="auto">
            <a:xfrm>
              <a:off x="5410200" y="43307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8" name="Freeform 19"/>
            <p:cNvSpPr>
              <a:spLocks/>
            </p:cNvSpPr>
            <p:nvPr/>
          </p:nvSpPr>
          <p:spPr bwMode="auto">
            <a:xfrm>
              <a:off x="5410200" y="48768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09" name="Text Box 20"/>
            <p:cNvSpPr txBox="1">
              <a:spLocks noChangeArrowheads="1"/>
            </p:cNvSpPr>
            <p:nvPr/>
          </p:nvSpPr>
          <p:spPr bwMode="auto">
            <a:xfrm>
              <a:off x="1355725" y="3698875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310" name="Text Box 21"/>
            <p:cNvSpPr txBox="1">
              <a:spLocks noChangeArrowheads="1"/>
            </p:cNvSpPr>
            <p:nvPr/>
          </p:nvSpPr>
          <p:spPr bwMode="auto">
            <a:xfrm>
              <a:off x="3565524" y="3241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8311" name="Text Box 22"/>
            <p:cNvSpPr txBox="1">
              <a:spLocks noChangeArrowheads="1"/>
            </p:cNvSpPr>
            <p:nvPr/>
          </p:nvSpPr>
          <p:spPr bwMode="auto">
            <a:xfrm>
              <a:off x="3260726" y="45370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312" name="Text Box 23"/>
            <p:cNvSpPr txBox="1">
              <a:spLocks noChangeArrowheads="1"/>
            </p:cNvSpPr>
            <p:nvPr/>
          </p:nvSpPr>
          <p:spPr bwMode="auto">
            <a:xfrm>
              <a:off x="48609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8313" name="Text Box 24"/>
            <p:cNvSpPr txBox="1">
              <a:spLocks noChangeArrowheads="1"/>
            </p:cNvSpPr>
            <p:nvPr/>
          </p:nvSpPr>
          <p:spPr bwMode="auto">
            <a:xfrm>
              <a:off x="5851525" y="3851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8314" name="Text Box 25"/>
            <p:cNvSpPr txBox="1">
              <a:spLocks noChangeArrowheads="1"/>
            </p:cNvSpPr>
            <p:nvPr/>
          </p:nvSpPr>
          <p:spPr bwMode="auto">
            <a:xfrm>
              <a:off x="5699124" y="27844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8315" name="Text Box 26"/>
            <p:cNvSpPr txBox="1">
              <a:spLocks noChangeArrowheads="1"/>
            </p:cNvSpPr>
            <p:nvPr/>
          </p:nvSpPr>
          <p:spPr bwMode="auto">
            <a:xfrm>
              <a:off x="4784724" y="1641475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8316" name="Text Box 27"/>
            <p:cNvSpPr txBox="1">
              <a:spLocks noChangeArrowheads="1"/>
            </p:cNvSpPr>
            <p:nvPr/>
          </p:nvSpPr>
          <p:spPr bwMode="auto">
            <a:xfrm>
              <a:off x="6842124" y="17938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8317" name="Text Box 28"/>
            <p:cNvSpPr txBox="1">
              <a:spLocks noChangeArrowheads="1"/>
            </p:cNvSpPr>
            <p:nvPr/>
          </p:nvSpPr>
          <p:spPr bwMode="auto">
            <a:xfrm>
              <a:off x="76041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8318" name="Text Box 29"/>
            <p:cNvSpPr txBox="1">
              <a:spLocks noChangeArrowheads="1"/>
            </p:cNvSpPr>
            <p:nvPr/>
          </p:nvSpPr>
          <p:spPr bwMode="auto">
            <a:xfrm>
              <a:off x="5851525" y="4994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8319" name="Text Box 30"/>
            <p:cNvSpPr txBox="1">
              <a:spLocks noChangeArrowheads="1"/>
            </p:cNvSpPr>
            <p:nvPr/>
          </p:nvSpPr>
          <p:spPr bwMode="auto">
            <a:xfrm>
              <a:off x="4953000" y="4419601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8320" name="Text Box 31"/>
            <p:cNvSpPr txBox="1">
              <a:spLocks noChangeArrowheads="1"/>
            </p:cNvSpPr>
            <p:nvPr/>
          </p:nvSpPr>
          <p:spPr bwMode="auto">
            <a:xfrm>
              <a:off x="2362200" y="4419601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sp>
          <p:nvSpPr>
            <p:cNvPr id="8321" name="Text Box 32"/>
            <p:cNvSpPr txBox="1">
              <a:spLocks noChangeArrowheads="1"/>
            </p:cNvSpPr>
            <p:nvPr/>
          </p:nvSpPr>
          <p:spPr bwMode="auto">
            <a:xfrm>
              <a:off x="2209799" y="2743200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8322" name="Text Box 33"/>
            <p:cNvSpPr txBox="1">
              <a:spLocks noChangeArrowheads="1"/>
            </p:cNvSpPr>
            <p:nvPr/>
          </p:nvSpPr>
          <p:spPr bwMode="auto">
            <a:xfrm>
              <a:off x="4784724" y="2555874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8323" name="Text Box 34"/>
            <p:cNvSpPr txBox="1">
              <a:spLocks noChangeArrowheads="1"/>
            </p:cNvSpPr>
            <p:nvPr/>
          </p:nvSpPr>
          <p:spPr bwMode="auto">
            <a:xfrm>
              <a:off x="6934199" y="2666999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</a:p>
          </p:txBody>
        </p:sp>
        <p:sp>
          <p:nvSpPr>
            <p:cNvPr id="8324" name="Text Box 35"/>
            <p:cNvSpPr txBox="1">
              <a:spLocks noChangeArrowheads="1"/>
            </p:cNvSpPr>
            <p:nvPr/>
          </p:nvSpPr>
          <p:spPr bwMode="auto">
            <a:xfrm>
              <a:off x="6934199" y="4572000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  <p:sp>
          <p:nvSpPr>
            <p:cNvPr id="8325" name="Text Box 36"/>
            <p:cNvSpPr txBox="1">
              <a:spLocks noChangeArrowheads="1"/>
            </p:cNvSpPr>
            <p:nvPr/>
          </p:nvSpPr>
          <p:spPr bwMode="auto">
            <a:xfrm>
              <a:off x="4495801" y="5562600"/>
              <a:ext cx="95909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8326" name="Freeform 37"/>
            <p:cNvSpPr>
              <a:spLocks/>
            </p:cNvSpPr>
            <p:nvPr/>
          </p:nvSpPr>
          <p:spPr bwMode="auto">
            <a:xfrm flipH="1">
              <a:off x="6553200" y="51054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27" name="Text Box 38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8328" name="Text Box 39"/>
            <p:cNvSpPr txBox="1">
              <a:spLocks noChangeArrowheads="1"/>
            </p:cNvSpPr>
            <p:nvPr/>
          </p:nvSpPr>
          <p:spPr bwMode="auto">
            <a:xfrm>
              <a:off x="7086600" y="5638800"/>
              <a:ext cx="105837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8329" name="Text Box 40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205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0463" y="3709988"/>
              <a:ext cx="407987" cy="136525"/>
            </p14:xfrm>
          </p:contentPart>
        </mc:Choice>
        <mc:Fallback xmlns="">
          <p:pic>
            <p:nvPicPr>
              <p:cNvPr id="8205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67582" y="3703144"/>
                <a:ext cx="421310" cy="154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06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3063" y="1408113"/>
              <a:ext cx="204787" cy="390525"/>
            </p14:xfrm>
          </p:contentPart>
        </mc:Choice>
        <mc:Fallback xmlns="">
          <p:pic>
            <p:nvPicPr>
              <p:cNvPr id="8206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9824" y="1403434"/>
                <a:ext cx="215944" cy="402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07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2592388"/>
              <a:ext cx="360362" cy="169862"/>
            </p14:xfrm>
          </p:contentPart>
        </mc:Choice>
        <mc:Fallback xmlns="">
          <p:pic>
            <p:nvPicPr>
              <p:cNvPr id="8207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90791" y="2584831"/>
                <a:ext cx="377625" cy="187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208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2438400"/>
              <a:ext cx="382588" cy="333375"/>
            </p14:xfrm>
          </p:contentPart>
        </mc:Choice>
        <mc:Fallback xmlns="">
          <p:pic>
            <p:nvPicPr>
              <p:cNvPr id="8208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56222" y="2435880"/>
                <a:ext cx="398424" cy="343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09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5200" y="2457450"/>
              <a:ext cx="755650" cy="373063"/>
            </p14:xfrm>
          </p:contentPart>
        </mc:Choice>
        <mc:Fallback xmlns="">
          <p:pic>
            <p:nvPicPr>
              <p:cNvPr id="8209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11242" y="2454932"/>
                <a:ext cx="767165" cy="38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210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825500"/>
              <a:ext cx="207963" cy="588963"/>
            </p14:xfrm>
          </p:contentPart>
        </mc:Choice>
        <mc:Fallback xmlns="">
          <p:pic>
            <p:nvPicPr>
              <p:cNvPr id="8210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80119" y="818300"/>
                <a:ext cx="222715" cy="59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11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5913" y="935038"/>
              <a:ext cx="2682875" cy="715962"/>
            </p14:xfrm>
          </p:contentPart>
        </mc:Choice>
        <mc:Fallback xmlns="">
          <p:pic>
            <p:nvPicPr>
              <p:cNvPr id="8211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83393" y="927839"/>
                <a:ext cx="2692596" cy="725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212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4283075"/>
              <a:ext cx="609600" cy="273050"/>
            </p14:xfrm>
          </p:contentPart>
        </mc:Choice>
        <mc:Fallback xmlns="">
          <p:pic>
            <p:nvPicPr>
              <p:cNvPr id="8212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8682" y="4279473"/>
                <a:ext cx="625083" cy="283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213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8113" y="6188075"/>
              <a:ext cx="12700" cy="180975"/>
            </p14:xfrm>
          </p:contentPart>
        </mc:Choice>
        <mc:Fallback xmlns="">
          <p:pic>
            <p:nvPicPr>
              <p:cNvPr id="8213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81582" y="6179800"/>
                <a:ext cx="28666" cy="195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214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4938" y="6143625"/>
              <a:ext cx="82550" cy="93663"/>
            </p14:xfrm>
          </p:contentPart>
        </mc:Choice>
        <mc:Fallback xmlns="">
          <p:pic>
            <p:nvPicPr>
              <p:cNvPr id="8214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0612" y="6133538"/>
                <a:ext cx="96969" cy="11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15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0650" y="6392863"/>
              <a:ext cx="87313" cy="188912"/>
            </p14:xfrm>
          </p:contentPart>
        </mc:Choice>
        <mc:Fallback xmlns="">
          <p:pic>
            <p:nvPicPr>
              <p:cNvPr id="8215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60908" y="6384571"/>
                <a:ext cx="106796" cy="206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216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7463" y="6362700"/>
              <a:ext cx="730250" cy="26988"/>
            </p14:xfrm>
          </p:contentPart>
        </mc:Choice>
        <mc:Fallback xmlns="">
          <p:pic>
            <p:nvPicPr>
              <p:cNvPr id="8216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63142" y="6353344"/>
                <a:ext cx="738532" cy="40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217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2288" y="6369050"/>
              <a:ext cx="698500" cy="20638"/>
            </p14:xfrm>
          </p:contentPart>
        </mc:Choice>
        <mc:Fallback xmlns="">
          <p:pic>
            <p:nvPicPr>
              <p:cNvPr id="8217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69768" y="6360722"/>
                <a:ext cx="703541" cy="32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218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6642100"/>
              <a:ext cx="1223963" cy="46038"/>
            </p14:xfrm>
          </p:contentPart>
        </mc:Choice>
        <mc:Fallback xmlns="">
          <p:pic>
            <p:nvPicPr>
              <p:cNvPr id="8218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77365" y="6632029"/>
                <a:ext cx="1234043" cy="64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19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2725" y="6800850"/>
              <a:ext cx="28575" cy="15875"/>
            </p14:xfrm>
          </p:contentPart>
        </mc:Choice>
        <mc:Fallback xmlns="">
          <p:pic>
            <p:nvPicPr>
              <p:cNvPr id="8219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54767" y="6792912"/>
                <a:ext cx="40873" cy="33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220" name="Ink 1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9913" y="6726238"/>
              <a:ext cx="42862" cy="22225"/>
            </p14:xfrm>
          </p:contentPart>
        </mc:Choice>
        <mc:Fallback xmlns="">
          <p:pic>
            <p:nvPicPr>
              <p:cNvPr id="8220" name="Ink 1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14510" y="6720861"/>
                <a:ext cx="53668" cy="32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221" name="Ink 1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8825" y="6735763"/>
              <a:ext cx="42863" cy="9525"/>
            </p14:xfrm>
          </p:contentPart>
        </mc:Choice>
        <mc:Fallback xmlns="">
          <p:pic>
            <p:nvPicPr>
              <p:cNvPr id="8221" name="Ink 1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05223" y="6733199"/>
                <a:ext cx="48986" cy="15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222" name="Ink 1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6745288"/>
              <a:ext cx="12700" cy="15875"/>
            </p14:xfrm>
          </p:contentPart>
        </mc:Choice>
        <mc:Fallback xmlns="">
          <p:pic>
            <p:nvPicPr>
              <p:cNvPr id="8222" name="Ink 1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53605" y="6737711"/>
                <a:ext cx="25037" cy="2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223" name="Ink 1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5513" y="6148388"/>
              <a:ext cx="112712" cy="104775"/>
            </p14:xfrm>
          </p:contentPart>
        </mc:Choice>
        <mc:Fallback xmlns="">
          <p:pic>
            <p:nvPicPr>
              <p:cNvPr id="8223" name="Ink 1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65790" y="6138700"/>
                <a:ext cx="132158" cy="125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224" name="Ink 1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6435725"/>
              <a:ext cx="96838" cy="133350"/>
            </p14:xfrm>
          </p:contentPart>
        </mc:Choice>
        <mc:Fallback xmlns="">
          <p:pic>
            <p:nvPicPr>
              <p:cNvPr id="8224" name="Ink 1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49835" y="6425634"/>
                <a:ext cx="111598" cy="154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225" name="Ink 1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0025" y="6494463"/>
              <a:ext cx="125413" cy="42862"/>
            </p14:xfrm>
          </p:contentPart>
        </mc:Choice>
        <mc:Fallback xmlns="">
          <p:pic>
            <p:nvPicPr>
              <p:cNvPr id="8225" name="Ink 1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41736" y="6486179"/>
                <a:ext cx="144513" cy="61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26" name="Ink 1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1600" y="6461125"/>
              <a:ext cx="92075" cy="90488"/>
            </p14:xfrm>
          </p:contentPart>
        </mc:Choice>
        <mc:Fallback xmlns="">
          <p:pic>
            <p:nvPicPr>
              <p:cNvPr id="8226" name="Ink 1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42608" y="6451752"/>
                <a:ext cx="110058" cy="1088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923FE03-423E-49CA-8789-57FE0F4EFDB7}" type="datetime1">
              <a:rPr lang="en-US" smtClean="0"/>
              <a:t>9/19/2014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ACA3C-7CD8-4257-B317-E262DFA90C7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Markov Assumptions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Let X=(X</a:t>
            </a:r>
            <a:r>
              <a:rPr lang="en-US" baseline="-25000" smtClean="0"/>
              <a:t>1</a:t>
            </a:r>
            <a:r>
              <a:rPr lang="en-US" smtClean="0"/>
              <a:t>, .., X</a:t>
            </a:r>
            <a:r>
              <a:rPr lang="en-US" baseline="-25000" smtClean="0"/>
              <a:t>t</a:t>
            </a:r>
            <a:r>
              <a:rPr lang="en-US" smtClean="0"/>
              <a:t>) be a sequence of random variables taking values in some finite set S={s</a:t>
            </a:r>
            <a:r>
              <a:rPr lang="en-US" baseline="-25000" smtClean="0"/>
              <a:t>1</a:t>
            </a:r>
            <a:r>
              <a:rPr lang="en-US" smtClean="0"/>
              <a:t>, …, s</a:t>
            </a:r>
            <a:r>
              <a:rPr lang="en-US" baseline="-25000" smtClean="0"/>
              <a:t>n</a:t>
            </a:r>
            <a:r>
              <a:rPr lang="en-US" smtClean="0"/>
              <a:t>}, the state space, the Markov properties are: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0" i="1" u="sng" smtClean="0">
                <a:solidFill>
                  <a:schemeClr val="accent2"/>
                </a:solidFill>
              </a:rPr>
              <a:t>(a) Limited Horizon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smtClean="0"/>
              <a:t>For all t,</a:t>
            </a:r>
            <a:r>
              <a:rPr lang="en-US" smtClean="0"/>
              <a:t> </a:t>
            </a:r>
            <a:r>
              <a:rPr lang="en-US" sz="3200" b="0" smtClean="0"/>
              <a:t>P(X</a:t>
            </a:r>
            <a:r>
              <a:rPr lang="en-US" sz="3200" b="0" baseline="-25000" smtClean="0"/>
              <a:t>t+1</a:t>
            </a:r>
            <a:r>
              <a:rPr lang="en-US" sz="3200" b="0" smtClean="0"/>
              <a:t>|X</a:t>
            </a:r>
            <a:r>
              <a:rPr lang="en-US" sz="3200" b="0" baseline="-25000" smtClean="0"/>
              <a:t>1</a:t>
            </a:r>
            <a:r>
              <a:rPr lang="en-US" sz="3200" b="0" smtClean="0"/>
              <a:t>, .., X</a:t>
            </a:r>
            <a:r>
              <a:rPr lang="en-US" sz="3200" b="0" baseline="-25000" smtClean="0"/>
              <a:t>t</a:t>
            </a:r>
            <a:r>
              <a:rPr lang="en-US" sz="3200" b="0" smtClean="0"/>
              <a:t>)=P(X </a:t>
            </a:r>
            <a:r>
              <a:rPr lang="en-US" sz="3200" b="0" baseline="-25000" smtClean="0"/>
              <a:t>t+1 </a:t>
            </a:r>
            <a:r>
              <a:rPr lang="en-US" sz="3200" b="0" smtClean="0"/>
              <a:t>| X</a:t>
            </a:r>
            <a:r>
              <a:rPr lang="en-US" sz="3200" b="0" baseline="-25000" smtClean="0"/>
              <a:t>t</a:t>
            </a:r>
            <a:r>
              <a:rPr lang="en-US" sz="3200" b="0" smtClean="0"/>
              <a:t>)</a:t>
            </a:r>
            <a:r>
              <a:rPr lang="en-US" sz="32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b="0" i="1" u="sng" smtClean="0">
                <a:solidFill>
                  <a:schemeClr val="accent2"/>
                </a:solidFill>
              </a:rPr>
              <a:t>(b)Time Invariant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smtClean="0"/>
              <a:t>For all t,</a:t>
            </a:r>
            <a:r>
              <a:rPr lang="en-US" sz="3200" b="0" smtClean="0"/>
              <a:t> P(X </a:t>
            </a:r>
            <a:r>
              <a:rPr lang="en-US" sz="3200" b="0" baseline="-25000" smtClean="0"/>
              <a:t>t+1 </a:t>
            </a:r>
            <a:r>
              <a:rPr lang="en-US" sz="3200" b="0" smtClean="0"/>
              <a:t>|X</a:t>
            </a:r>
            <a:r>
              <a:rPr lang="en-US" sz="3200" b="0" baseline="-25000" smtClean="0"/>
              <a:t>t</a:t>
            </a:r>
            <a:r>
              <a:rPr lang="en-US" sz="3200" b="0" smtClean="0"/>
              <a:t>)=P(X</a:t>
            </a:r>
            <a:r>
              <a:rPr lang="en-US" sz="3200" b="0" baseline="-25000" smtClean="0"/>
              <a:t>2 </a:t>
            </a:r>
            <a:r>
              <a:rPr lang="en-US" sz="3200" b="0" smtClean="0"/>
              <a:t>| X</a:t>
            </a:r>
            <a:r>
              <a:rPr lang="en-US" sz="3200" b="0" baseline="-25000" smtClean="0"/>
              <a:t>1</a:t>
            </a:r>
            <a:r>
              <a:rPr lang="en-US" sz="3200" b="0" smtClean="0"/>
              <a:t>)</a:t>
            </a:r>
            <a:r>
              <a:rPr lang="en-US" sz="32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i.e., the dependency does not change over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B635CA-222C-43AF-B65E-11A806A6A9F1}" type="datetime1">
              <a:rPr lang="en-US" smtClean="0"/>
              <a:t>9/19/2014</a:t>
            </a:fld>
            <a:endParaRPr lang="en-US"/>
          </a:p>
        </p:txBody>
      </p:sp>
      <p:sp>
        <p:nvSpPr>
          <p:cNvPr id="923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23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8C7575-44E6-4330-AC89-4B8513C6E0E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3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228600" y="0"/>
            <a:ext cx="4800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Markov-Chain</a:t>
            </a:r>
          </a:p>
        </p:txBody>
      </p:sp>
      <p:sp>
        <p:nvSpPr>
          <p:cNvPr id="9233" name="Rectangle 3"/>
          <p:cNvSpPr>
            <a:spLocks noChangeArrowheads="1"/>
          </p:cNvSpPr>
          <p:nvPr/>
        </p:nvSpPr>
        <p:spPr bwMode="auto">
          <a:xfrm>
            <a:off x="0" y="1703464"/>
            <a:ext cx="604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dirty="0">
                <a:solidFill>
                  <a:srgbClr val="000066"/>
                </a:solidFill>
                <a:latin typeface="Arial" charset="0"/>
              </a:rPr>
              <a:t>Probability of a sequence of states X</a:t>
            </a:r>
            <a:r>
              <a:rPr lang="de-DE" sz="2400" baseline="-25000" dirty="0">
                <a:solidFill>
                  <a:srgbClr val="000066"/>
                </a:solidFill>
                <a:latin typeface="Arial" charset="0"/>
              </a:rPr>
              <a:t>1</a:t>
            </a:r>
            <a:r>
              <a:rPr lang="de-DE" sz="2400" dirty="0">
                <a:solidFill>
                  <a:srgbClr val="000066"/>
                </a:solidFill>
                <a:latin typeface="Arial" charset="0"/>
              </a:rPr>
              <a:t> … X</a:t>
            </a:r>
            <a:r>
              <a:rPr lang="de-DE" sz="2400" baseline="-25000" dirty="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7103921"/>
              </p:ext>
            </p:extLst>
          </p:nvPr>
        </p:nvGraphicFramePr>
        <p:xfrm>
          <a:off x="381000" y="2409578"/>
          <a:ext cx="19812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Formel" r:id="rId4" imgW="799920" imgH="203040" progId="Equation.3">
                  <p:embed/>
                </p:oleObj>
              </mc:Choice>
              <mc:Fallback>
                <p:oleObj name="Formel" r:id="rId4" imgW="7999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09578"/>
                        <a:ext cx="1981200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54932579"/>
              </p:ext>
            </p:extLst>
          </p:nvPr>
        </p:nvGraphicFramePr>
        <p:xfrm>
          <a:off x="454098" y="2938000"/>
          <a:ext cx="66944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Formel" r:id="rId6" imgW="2705040" imgH="203040" progId="Equation.3">
                  <p:embed/>
                </p:oleObj>
              </mc:Choice>
              <mc:Fallback>
                <p:oleObj name="Formel" r:id="rId6" imgW="27050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98" y="2938000"/>
                        <a:ext cx="66944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363095"/>
              </p:ext>
            </p:extLst>
          </p:nvPr>
        </p:nvGraphicFramePr>
        <p:xfrm>
          <a:off x="582612" y="3429000"/>
          <a:ext cx="2008188" cy="80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Formel" r:id="rId8" imgW="1015920" imgH="406080" progId="Equation.3">
                  <p:embed/>
                </p:oleObj>
              </mc:Choice>
              <mc:Fallback>
                <p:oleObj name="Formel" r:id="rId8" imgW="101592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" y="3429000"/>
                        <a:ext cx="2008188" cy="80180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51499"/>
              </p:ext>
            </p:extLst>
          </p:nvPr>
        </p:nvGraphicFramePr>
        <p:xfrm>
          <a:off x="304801" y="4923572"/>
          <a:ext cx="7886700" cy="77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10" imgW="3377880" imgH="330120" progId="Equation.3">
                  <p:embed/>
                </p:oleObj>
              </mc:Choice>
              <mc:Fallback>
                <p:oleObj name="Equation" r:id="rId10" imgW="337788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4923572"/>
                        <a:ext cx="7886700" cy="77714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0"/>
          <p:cNvSpPr>
            <a:spLocks noChangeArrowheads="1"/>
          </p:cNvSpPr>
          <p:nvPr/>
        </p:nvSpPr>
        <p:spPr bwMode="auto">
          <a:xfrm>
            <a:off x="0" y="449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7109254" y="2551101"/>
            <a:ext cx="375062" cy="24631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t</a:t>
            </a: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7109254" y="2793073"/>
            <a:ext cx="375062" cy="24631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i</a:t>
            </a: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7485720" y="2301533"/>
            <a:ext cx="955214" cy="24631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7485720" y="2551101"/>
            <a:ext cx="955214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.6</a:t>
            </a:r>
            <a:endParaRPr lang="el-G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7485720" y="2793073"/>
            <a:ext cx="955214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.4</a:t>
            </a:r>
            <a:endParaRPr lang="el-G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6541744" y="582771"/>
            <a:ext cx="269707" cy="2354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t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6798810" y="322353"/>
            <a:ext cx="349776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t</a:t>
            </a:r>
          </a:p>
        </p:txBody>
      </p:sp>
      <p:sp>
        <p:nvSpPr>
          <p:cNvPr id="67" name="Rectangle 23"/>
          <p:cNvSpPr>
            <a:spLocks noChangeArrowheads="1"/>
          </p:cNvSpPr>
          <p:nvPr/>
        </p:nvSpPr>
        <p:spPr bwMode="auto">
          <a:xfrm>
            <a:off x="7148586" y="322353"/>
            <a:ext cx="393323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i</a:t>
            </a: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7553147" y="322353"/>
            <a:ext cx="382086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p</a:t>
            </a: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6541744" y="824744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i</a:t>
            </a:r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6541744" y="1074312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p</a:t>
            </a: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6798810" y="571921"/>
            <a:ext cx="34977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7148586" y="571921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.3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7553147" y="571921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6798810" y="813893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.4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7148586" y="81389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6" name="Rectangle 32"/>
          <p:cNvSpPr>
            <a:spLocks noChangeArrowheads="1"/>
          </p:cNvSpPr>
          <p:nvPr/>
        </p:nvSpPr>
        <p:spPr bwMode="auto">
          <a:xfrm>
            <a:off x="7553147" y="81389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.6</a:t>
            </a:r>
          </a:p>
        </p:txBody>
      </p:sp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6798810" y="1063461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8" name="Rectangle 34"/>
          <p:cNvSpPr>
            <a:spLocks noChangeArrowheads="1"/>
          </p:cNvSpPr>
          <p:nvPr/>
        </p:nvSpPr>
        <p:spPr bwMode="auto">
          <a:xfrm>
            <a:off x="7148586" y="1063461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79" name="Rectangle 35"/>
          <p:cNvSpPr>
            <a:spLocks noChangeArrowheads="1"/>
          </p:cNvSpPr>
          <p:nvPr/>
        </p:nvSpPr>
        <p:spPr bwMode="auto">
          <a:xfrm>
            <a:off x="7553147" y="1063461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1</a:t>
            </a:r>
          </a:p>
        </p:txBody>
      </p:sp>
      <p:graphicFrame>
        <p:nvGraphicFramePr>
          <p:cNvPr id="8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66244"/>
              </p:ext>
            </p:extLst>
          </p:nvPr>
        </p:nvGraphicFramePr>
        <p:xfrm>
          <a:off x="7850949" y="2310214"/>
          <a:ext cx="254256" cy="19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Formel" r:id="rId12" imgW="139680" imgH="139680" progId="Equation.3">
                  <p:embed/>
                </p:oleObj>
              </mc:Choice>
              <mc:Fallback>
                <p:oleObj name="Formel" r:id="rId12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949" y="2310214"/>
                        <a:ext cx="254256" cy="196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40"/>
          <p:cNvSpPr>
            <a:spLocks noChangeArrowheads="1"/>
          </p:cNvSpPr>
          <p:nvPr/>
        </p:nvSpPr>
        <p:spPr bwMode="auto">
          <a:xfrm>
            <a:off x="6541744" y="1322794"/>
            <a:ext cx="269707" cy="2354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a</a:t>
            </a: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6541744" y="1564766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h</a:t>
            </a:r>
          </a:p>
        </p:txBody>
      </p:sp>
      <p:sp>
        <p:nvSpPr>
          <p:cNvPr id="83" name="Rectangle 42"/>
          <p:cNvSpPr>
            <a:spLocks noChangeArrowheads="1"/>
          </p:cNvSpPr>
          <p:nvPr/>
        </p:nvSpPr>
        <p:spPr bwMode="auto">
          <a:xfrm>
            <a:off x="6541744" y="1814334"/>
            <a:ext cx="269707" cy="23546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e</a:t>
            </a: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6798810" y="1311943"/>
            <a:ext cx="34977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5" name="Rectangle 44"/>
          <p:cNvSpPr>
            <a:spLocks noChangeArrowheads="1"/>
          </p:cNvSpPr>
          <p:nvPr/>
        </p:nvSpPr>
        <p:spPr bwMode="auto">
          <a:xfrm>
            <a:off x="7148586" y="1311943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6" name="Rectangle 45"/>
          <p:cNvSpPr>
            <a:spLocks noChangeArrowheads="1"/>
          </p:cNvSpPr>
          <p:nvPr/>
        </p:nvSpPr>
        <p:spPr bwMode="auto">
          <a:xfrm>
            <a:off x="7553147" y="1311943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.4</a:t>
            </a:r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6798810" y="1553915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8" name="Rectangle 47"/>
          <p:cNvSpPr>
            <a:spLocks noChangeArrowheads="1"/>
          </p:cNvSpPr>
          <p:nvPr/>
        </p:nvSpPr>
        <p:spPr bwMode="auto">
          <a:xfrm>
            <a:off x="7148586" y="1553915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89" name="Rectangle 48"/>
          <p:cNvSpPr>
            <a:spLocks noChangeArrowheads="1"/>
          </p:cNvSpPr>
          <p:nvPr/>
        </p:nvSpPr>
        <p:spPr bwMode="auto">
          <a:xfrm>
            <a:off x="7553147" y="1553915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6798810" y="1803483"/>
            <a:ext cx="34977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1</a:t>
            </a:r>
          </a:p>
        </p:txBody>
      </p:sp>
      <p:sp>
        <p:nvSpPr>
          <p:cNvPr id="91" name="Rectangle 50"/>
          <p:cNvSpPr>
            <a:spLocks noChangeArrowheads="1"/>
          </p:cNvSpPr>
          <p:nvPr/>
        </p:nvSpPr>
        <p:spPr bwMode="auto">
          <a:xfrm>
            <a:off x="7148586" y="180348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2" name="Rectangle 51"/>
          <p:cNvSpPr>
            <a:spLocks noChangeArrowheads="1"/>
          </p:cNvSpPr>
          <p:nvPr/>
        </p:nvSpPr>
        <p:spPr bwMode="auto">
          <a:xfrm>
            <a:off x="7553147" y="180348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3" name="Rectangle 52"/>
          <p:cNvSpPr>
            <a:spLocks noChangeArrowheads="1"/>
          </p:cNvSpPr>
          <p:nvPr/>
        </p:nvSpPr>
        <p:spPr bwMode="auto">
          <a:xfrm>
            <a:off x="7957708" y="322353"/>
            <a:ext cx="349777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a</a:t>
            </a:r>
          </a:p>
        </p:txBody>
      </p:sp>
      <p:sp>
        <p:nvSpPr>
          <p:cNvPr id="94" name="Rectangle 53"/>
          <p:cNvSpPr>
            <a:spLocks noChangeArrowheads="1"/>
          </p:cNvSpPr>
          <p:nvPr/>
        </p:nvSpPr>
        <p:spPr bwMode="auto">
          <a:xfrm>
            <a:off x="8307486" y="322353"/>
            <a:ext cx="393323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h</a:t>
            </a:r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8712047" y="322353"/>
            <a:ext cx="382086" cy="24631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e</a:t>
            </a:r>
          </a:p>
        </p:txBody>
      </p:sp>
      <p:sp>
        <p:nvSpPr>
          <p:cNvPr id="96" name="Rectangle 55"/>
          <p:cNvSpPr>
            <a:spLocks noChangeArrowheads="1"/>
          </p:cNvSpPr>
          <p:nvPr/>
        </p:nvSpPr>
        <p:spPr bwMode="auto">
          <a:xfrm>
            <a:off x="7957708" y="571921"/>
            <a:ext cx="349777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.3</a:t>
            </a:r>
          </a:p>
        </p:txBody>
      </p:sp>
      <p:sp>
        <p:nvSpPr>
          <p:cNvPr id="97" name="Rectangle 56"/>
          <p:cNvSpPr>
            <a:spLocks noChangeArrowheads="1"/>
          </p:cNvSpPr>
          <p:nvPr/>
        </p:nvSpPr>
        <p:spPr bwMode="auto">
          <a:xfrm>
            <a:off x="8307486" y="571921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.4</a:t>
            </a:r>
          </a:p>
        </p:txBody>
      </p:sp>
      <p:sp>
        <p:nvSpPr>
          <p:cNvPr id="98" name="Rectangle 57"/>
          <p:cNvSpPr>
            <a:spLocks noChangeArrowheads="1"/>
          </p:cNvSpPr>
          <p:nvPr/>
        </p:nvSpPr>
        <p:spPr bwMode="auto">
          <a:xfrm>
            <a:off x="8712047" y="571921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7957708" y="813893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0" name="Rectangle 59"/>
          <p:cNvSpPr>
            <a:spLocks noChangeArrowheads="1"/>
          </p:cNvSpPr>
          <p:nvPr/>
        </p:nvSpPr>
        <p:spPr bwMode="auto">
          <a:xfrm>
            <a:off x="8307486" y="81389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1" name="Rectangle 60"/>
          <p:cNvSpPr>
            <a:spLocks noChangeArrowheads="1"/>
          </p:cNvSpPr>
          <p:nvPr/>
        </p:nvSpPr>
        <p:spPr bwMode="auto">
          <a:xfrm>
            <a:off x="8712047" y="81389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2" name="Rectangle 61"/>
          <p:cNvSpPr>
            <a:spLocks noChangeArrowheads="1"/>
          </p:cNvSpPr>
          <p:nvPr/>
        </p:nvSpPr>
        <p:spPr bwMode="auto">
          <a:xfrm>
            <a:off x="7957708" y="1063461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3" name="Rectangle 62"/>
          <p:cNvSpPr>
            <a:spLocks noChangeArrowheads="1"/>
          </p:cNvSpPr>
          <p:nvPr/>
        </p:nvSpPr>
        <p:spPr bwMode="auto">
          <a:xfrm>
            <a:off x="8307486" y="1063461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auto">
          <a:xfrm>
            <a:off x="8712047" y="1063461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5" name="Rectangle 64"/>
          <p:cNvSpPr>
            <a:spLocks noChangeArrowheads="1"/>
          </p:cNvSpPr>
          <p:nvPr/>
        </p:nvSpPr>
        <p:spPr bwMode="auto">
          <a:xfrm>
            <a:off x="7957708" y="1311943"/>
            <a:ext cx="349777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.6</a:t>
            </a:r>
          </a:p>
        </p:txBody>
      </p:sp>
      <p:sp>
        <p:nvSpPr>
          <p:cNvPr id="106" name="Rectangle 65"/>
          <p:cNvSpPr>
            <a:spLocks noChangeArrowheads="1"/>
          </p:cNvSpPr>
          <p:nvPr/>
        </p:nvSpPr>
        <p:spPr bwMode="auto">
          <a:xfrm>
            <a:off x="8307486" y="1311943"/>
            <a:ext cx="393323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7" name="Rectangle 66"/>
          <p:cNvSpPr>
            <a:spLocks noChangeArrowheads="1"/>
          </p:cNvSpPr>
          <p:nvPr/>
        </p:nvSpPr>
        <p:spPr bwMode="auto">
          <a:xfrm>
            <a:off x="8712047" y="1311943"/>
            <a:ext cx="382086" cy="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8" name="Rectangle 67"/>
          <p:cNvSpPr>
            <a:spLocks noChangeArrowheads="1"/>
          </p:cNvSpPr>
          <p:nvPr/>
        </p:nvSpPr>
        <p:spPr bwMode="auto">
          <a:xfrm>
            <a:off x="7957708" y="1553915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09" name="Rectangle 68"/>
          <p:cNvSpPr>
            <a:spLocks noChangeArrowheads="1"/>
          </p:cNvSpPr>
          <p:nvPr/>
        </p:nvSpPr>
        <p:spPr bwMode="auto">
          <a:xfrm>
            <a:off x="8307486" y="1553915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10" name="Rectangle 69"/>
          <p:cNvSpPr>
            <a:spLocks noChangeArrowheads="1"/>
          </p:cNvSpPr>
          <p:nvPr/>
        </p:nvSpPr>
        <p:spPr bwMode="auto">
          <a:xfrm>
            <a:off x="8712047" y="1553915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1</a:t>
            </a:r>
          </a:p>
        </p:txBody>
      </p:sp>
      <p:sp>
        <p:nvSpPr>
          <p:cNvPr id="111" name="Rectangle 70"/>
          <p:cNvSpPr>
            <a:spLocks noChangeArrowheads="1"/>
          </p:cNvSpPr>
          <p:nvPr/>
        </p:nvSpPr>
        <p:spPr bwMode="auto">
          <a:xfrm>
            <a:off x="7957708" y="1803483"/>
            <a:ext cx="349777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12" name="Rectangle 71"/>
          <p:cNvSpPr>
            <a:spLocks noChangeArrowheads="1"/>
          </p:cNvSpPr>
          <p:nvPr/>
        </p:nvSpPr>
        <p:spPr bwMode="auto">
          <a:xfrm>
            <a:off x="8307486" y="1803483"/>
            <a:ext cx="393323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sp>
        <p:nvSpPr>
          <p:cNvPr id="113" name="Rectangle 72"/>
          <p:cNvSpPr>
            <a:spLocks noChangeArrowheads="1"/>
          </p:cNvSpPr>
          <p:nvPr/>
        </p:nvSpPr>
        <p:spPr bwMode="auto">
          <a:xfrm>
            <a:off x="8712047" y="1803483"/>
            <a:ext cx="382086" cy="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0</a:t>
            </a:r>
          </a:p>
        </p:txBody>
      </p:sp>
      <p:graphicFrame>
        <p:nvGraphicFramePr>
          <p:cNvPr id="11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22044"/>
              </p:ext>
            </p:extLst>
          </p:nvPr>
        </p:nvGraphicFramePr>
        <p:xfrm>
          <a:off x="7688001" y="9851"/>
          <a:ext cx="597009" cy="25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14" imgW="317160" imgH="177480" progId="Equation.3">
                  <p:embed/>
                </p:oleObj>
              </mc:Choice>
              <mc:Fallback>
                <p:oleObj name="Equation" r:id="rId1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001" y="9851"/>
                        <a:ext cx="597009" cy="25824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82291"/>
              </p:ext>
            </p:extLst>
          </p:nvPr>
        </p:nvGraphicFramePr>
        <p:xfrm>
          <a:off x="6002329" y="1207776"/>
          <a:ext cx="358206" cy="25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16" imgW="190440" imgH="177480" progId="Equation.3">
                  <p:embed/>
                </p:oleObj>
              </mc:Choice>
              <mc:Fallback>
                <p:oleObj name="Equation" r:id="rId1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29" y="1207776"/>
                        <a:ext cx="358206" cy="25824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CCE756-B194-4365-A721-D45B980DD44A}" type="datetime1">
              <a:rPr lang="en-US" smtClean="0"/>
              <a:t>9/19/2014</a:t>
            </a:fld>
            <a:endParaRPr lang="en-US"/>
          </a:p>
        </p:txBody>
      </p:sp>
      <p:sp>
        <p:nvSpPr>
          <p:cNvPr id="194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94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2DD22-940C-4553-8D21-C3AC843D025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Ngrams</a:t>
            </a:r>
            <a:r>
              <a:rPr lang="en-US" dirty="0" smtClean="0"/>
              <a:t> models are </a:t>
            </a:r>
            <a:r>
              <a:rPr lang="en-US" dirty="0" err="1" smtClean="0"/>
              <a:t>markov</a:t>
            </a:r>
            <a:r>
              <a:rPr lang="en-US" dirty="0" smtClean="0"/>
              <a:t> chains !</a:t>
            </a:r>
          </a:p>
        </p:txBody>
      </p:sp>
      <p:graphicFrame>
        <p:nvGraphicFramePr>
          <p:cNvPr id="1945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1524000"/>
          <a:ext cx="47386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7" name="Equation" r:id="rId4" imgW="2044440" imgH="304560" progId="Equation.3">
                  <p:embed/>
                </p:oleObj>
              </mc:Choice>
              <mc:Fallback>
                <p:oleObj name="Equation" r:id="rId4" imgW="2044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4738688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295400" y="3276600"/>
            <a:ext cx="6553200" cy="2217738"/>
            <a:chOff x="173" y="1238"/>
            <a:chExt cx="5126" cy="1734"/>
          </a:xfrm>
        </p:grpSpPr>
        <p:sp>
          <p:nvSpPr>
            <p:cNvPr id="1947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73" y="1238"/>
              <a:ext cx="5126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3" y="1238"/>
              <a:ext cx="5126" cy="1734"/>
              <a:chOff x="173" y="1238"/>
              <a:chExt cx="5126" cy="1734"/>
            </a:xfrm>
          </p:grpSpPr>
          <p:sp>
            <p:nvSpPr>
              <p:cNvPr id="19544" name="Rectangle 9"/>
              <p:cNvSpPr>
                <a:spLocks noChangeArrowheads="1"/>
              </p:cNvSpPr>
              <p:nvPr/>
            </p:nvSpPr>
            <p:spPr bwMode="auto">
              <a:xfrm>
                <a:off x="173" y="1238"/>
                <a:ext cx="5126" cy="173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Rectangle 10"/>
              <p:cNvSpPr>
                <a:spLocks noChangeArrowheads="1"/>
              </p:cNvSpPr>
              <p:nvPr/>
            </p:nvSpPr>
            <p:spPr bwMode="auto">
              <a:xfrm>
                <a:off x="188" y="1246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Rectangle 11"/>
              <p:cNvSpPr>
                <a:spLocks noChangeArrowheads="1"/>
              </p:cNvSpPr>
              <p:nvPr/>
            </p:nvSpPr>
            <p:spPr bwMode="auto">
              <a:xfrm>
                <a:off x="18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Rectangle 12"/>
              <p:cNvSpPr>
                <a:spLocks noChangeArrowheads="1"/>
              </p:cNvSpPr>
              <p:nvPr/>
            </p:nvSpPr>
            <p:spPr bwMode="auto">
              <a:xfrm>
                <a:off x="833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Rectangle 13"/>
              <p:cNvSpPr>
                <a:spLocks noChangeArrowheads="1"/>
              </p:cNvSpPr>
              <p:nvPr/>
            </p:nvSpPr>
            <p:spPr bwMode="auto">
              <a:xfrm>
                <a:off x="864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Freeform 14"/>
              <p:cNvSpPr>
                <a:spLocks/>
              </p:cNvSpPr>
              <p:nvPr/>
            </p:nvSpPr>
            <p:spPr bwMode="auto">
              <a:xfrm>
                <a:off x="1048" y="1288"/>
                <a:ext cx="46" cy="115"/>
              </a:xfrm>
              <a:custGeom>
                <a:avLst/>
                <a:gdLst>
                  <a:gd name="T0" fmla="*/ 46 w 46"/>
                  <a:gd name="T1" fmla="*/ 111 h 115"/>
                  <a:gd name="T2" fmla="*/ 46 w 46"/>
                  <a:gd name="T3" fmla="*/ 115 h 115"/>
                  <a:gd name="T4" fmla="*/ 0 w 46"/>
                  <a:gd name="T5" fmla="*/ 115 h 115"/>
                  <a:gd name="T6" fmla="*/ 0 w 46"/>
                  <a:gd name="T7" fmla="*/ 111 h 115"/>
                  <a:gd name="T8" fmla="*/ 4 w 46"/>
                  <a:gd name="T9" fmla="*/ 111 h 115"/>
                  <a:gd name="T10" fmla="*/ 7 w 46"/>
                  <a:gd name="T11" fmla="*/ 111 h 115"/>
                  <a:gd name="T12" fmla="*/ 11 w 46"/>
                  <a:gd name="T13" fmla="*/ 107 h 115"/>
                  <a:gd name="T14" fmla="*/ 15 w 46"/>
                  <a:gd name="T15" fmla="*/ 103 h 115"/>
                  <a:gd name="T16" fmla="*/ 15 w 46"/>
                  <a:gd name="T17" fmla="*/ 96 h 115"/>
                  <a:gd name="T18" fmla="*/ 15 w 46"/>
                  <a:gd name="T19" fmla="*/ 19 h 115"/>
                  <a:gd name="T20" fmla="*/ 15 w 46"/>
                  <a:gd name="T21" fmla="*/ 11 h 115"/>
                  <a:gd name="T22" fmla="*/ 15 w 46"/>
                  <a:gd name="T23" fmla="*/ 8 h 115"/>
                  <a:gd name="T24" fmla="*/ 11 w 46"/>
                  <a:gd name="T25" fmla="*/ 8 h 115"/>
                  <a:gd name="T26" fmla="*/ 11 w 46"/>
                  <a:gd name="T27" fmla="*/ 4 h 115"/>
                  <a:gd name="T28" fmla="*/ 7 w 46"/>
                  <a:gd name="T29" fmla="*/ 4 h 115"/>
                  <a:gd name="T30" fmla="*/ 4 w 46"/>
                  <a:gd name="T31" fmla="*/ 4 h 115"/>
                  <a:gd name="T32" fmla="*/ 0 w 46"/>
                  <a:gd name="T33" fmla="*/ 4 h 115"/>
                  <a:gd name="T34" fmla="*/ 0 w 46"/>
                  <a:gd name="T35" fmla="*/ 0 h 115"/>
                  <a:gd name="T36" fmla="*/ 46 w 46"/>
                  <a:gd name="T37" fmla="*/ 0 h 115"/>
                  <a:gd name="T38" fmla="*/ 46 w 46"/>
                  <a:gd name="T39" fmla="*/ 4 h 115"/>
                  <a:gd name="T40" fmla="*/ 42 w 46"/>
                  <a:gd name="T41" fmla="*/ 4 h 115"/>
                  <a:gd name="T42" fmla="*/ 38 w 46"/>
                  <a:gd name="T43" fmla="*/ 4 h 115"/>
                  <a:gd name="T44" fmla="*/ 34 w 46"/>
                  <a:gd name="T45" fmla="*/ 8 h 115"/>
                  <a:gd name="T46" fmla="*/ 30 w 46"/>
                  <a:gd name="T47" fmla="*/ 11 h 115"/>
                  <a:gd name="T48" fmla="*/ 30 w 46"/>
                  <a:gd name="T49" fmla="*/ 19 h 115"/>
                  <a:gd name="T50" fmla="*/ 30 w 46"/>
                  <a:gd name="T51" fmla="*/ 96 h 115"/>
                  <a:gd name="T52" fmla="*/ 30 w 46"/>
                  <a:gd name="T53" fmla="*/ 100 h 115"/>
                  <a:gd name="T54" fmla="*/ 30 w 46"/>
                  <a:gd name="T55" fmla="*/ 107 h 115"/>
                  <a:gd name="T56" fmla="*/ 34 w 46"/>
                  <a:gd name="T57" fmla="*/ 107 h 115"/>
                  <a:gd name="T58" fmla="*/ 34 w 46"/>
                  <a:gd name="T59" fmla="*/ 111 h 115"/>
                  <a:gd name="T60" fmla="*/ 38 w 46"/>
                  <a:gd name="T61" fmla="*/ 111 h 115"/>
                  <a:gd name="T62" fmla="*/ 42 w 46"/>
                  <a:gd name="T63" fmla="*/ 111 h 115"/>
                  <a:gd name="T64" fmla="*/ 46 w 46"/>
                  <a:gd name="T65" fmla="*/ 111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115"/>
                  <a:gd name="T101" fmla="*/ 46 w 46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115">
                    <a:moveTo>
                      <a:pt x="46" y="111"/>
                    </a:moveTo>
                    <a:lnTo>
                      <a:pt x="4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4" y="111"/>
                    </a:lnTo>
                    <a:lnTo>
                      <a:pt x="7" y="111"/>
                    </a:lnTo>
                    <a:lnTo>
                      <a:pt x="11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5" y="8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0" y="11"/>
                    </a:lnTo>
                    <a:lnTo>
                      <a:pt x="30" y="19"/>
                    </a:lnTo>
                    <a:lnTo>
                      <a:pt x="30" y="96"/>
                    </a:lnTo>
                    <a:lnTo>
                      <a:pt x="30" y="100"/>
                    </a:lnTo>
                    <a:lnTo>
                      <a:pt x="30" y="107"/>
                    </a:lnTo>
                    <a:lnTo>
                      <a:pt x="34" y="107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6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0" name="Rectangle 15"/>
              <p:cNvSpPr>
                <a:spLocks noChangeArrowheads="1"/>
              </p:cNvSpPr>
              <p:nvPr/>
            </p:nvSpPr>
            <p:spPr bwMode="auto">
              <a:xfrm>
                <a:off x="155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6"/>
              <p:cNvSpPr>
                <a:spLocks/>
              </p:cNvSpPr>
              <p:nvPr/>
            </p:nvSpPr>
            <p:spPr bwMode="auto">
              <a:xfrm>
                <a:off x="1731" y="1326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2 h 77"/>
                  <a:gd name="T16" fmla="*/ 27 w 119"/>
                  <a:gd name="T17" fmla="*/ 16 h 77"/>
                  <a:gd name="T18" fmla="*/ 42 w 119"/>
                  <a:gd name="T19" fmla="*/ 58 h 77"/>
                  <a:gd name="T20" fmla="*/ 57 w 119"/>
                  <a:gd name="T21" fmla="*/ 19 h 77"/>
                  <a:gd name="T22" fmla="*/ 53 w 119"/>
                  <a:gd name="T23" fmla="*/ 12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2 h 77"/>
                  <a:gd name="T48" fmla="*/ 69 w 119"/>
                  <a:gd name="T49" fmla="*/ 12 h 77"/>
                  <a:gd name="T50" fmla="*/ 88 w 119"/>
                  <a:gd name="T51" fmla="*/ 54 h 77"/>
                  <a:gd name="T52" fmla="*/ 103 w 119"/>
                  <a:gd name="T53" fmla="*/ 16 h 77"/>
                  <a:gd name="T54" fmla="*/ 107 w 119"/>
                  <a:gd name="T55" fmla="*/ 8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11 w 119"/>
                  <a:gd name="T75" fmla="*/ 12 h 77"/>
                  <a:gd name="T76" fmla="*/ 88 w 119"/>
                  <a:gd name="T77" fmla="*/ 77 h 77"/>
                  <a:gd name="T78" fmla="*/ 84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6 h 77"/>
                  <a:gd name="T88" fmla="*/ 7 w 119"/>
                  <a:gd name="T89" fmla="*/ 8 h 77"/>
                  <a:gd name="T90" fmla="*/ 7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7" y="16"/>
                    </a:lnTo>
                    <a:lnTo>
                      <a:pt x="42" y="58"/>
                    </a:lnTo>
                    <a:lnTo>
                      <a:pt x="57" y="19"/>
                    </a:lnTo>
                    <a:lnTo>
                      <a:pt x="53" y="12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2"/>
                    </a:lnTo>
                    <a:lnTo>
                      <a:pt x="88" y="54"/>
                    </a:lnTo>
                    <a:lnTo>
                      <a:pt x="103" y="16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11" y="12"/>
                    </a:lnTo>
                    <a:lnTo>
                      <a:pt x="88" y="77"/>
                    </a:lnTo>
                    <a:lnTo>
                      <a:pt x="84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6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2" name="Freeform 17"/>
              <p:cNvSpPr>
                <a:spLocks noEditPoints="1"/>
              </p:cNvSpPr>
              <p:nvPr/>
            </p:nvSpPr>
            <p:spPr bwMode="auto">
              <a:xfrm>
                <a:off x="1854" y="1322"/>
                <a:ext cx="69" cy="81"/>
              </a:xfrm>
              <a:custGeom>
                <a:avLst/>
                <a:gdLst>
                  <a:gd name="T0" fmla="*/ 34 w 69"/>
                  <a:gd name="T1" fmla="*/ 73 h 81"/>
                  <a:gd name="T2" fmla="*/ 26 w 69"/>
                  <a:gd name="T3" fmla="*/ 77 h 81"/>
                  <a:gd name="T4" fmla="*/ 19 w 69"/>
                  <a:gd name="T5" fmla="*/ 81 h 81"/>
                  <a:gd name="T6" fmla="*/ 3 w 69"/>
                  <a:gd name="T7" fmla="*/ 77 h 81"/>
                  <a:gd name="T8" fmla="*/ 0 w 69"/>
                  <a:gd name="T9" fmla="*/ 62 h 81"/>
                  <a:gd name="T10" fmla="*/ 3 w 69"/>
                  <a:gd name="T11" fmla="*/ 54 h 81"/>
                  <a:gd name="T12" fmla="*/ 15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4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5 w 69"/>
                  <a:gd name="T27" fmla="*/ 27 h 81"/>
                  <a:gd name="T28" fmla="*/ 11 w 69"/>
                  <a:gd name="T29" fmla="*/ 31 h 81"/>
                  <a:gd name="T30" fmla="*/ 3 w 69"/>
                  <a:gd name="T31" fmla="*/ 27 h 81"/>
                  <a:gd name="T32" fmla="*/ 3 w 69"/>
                  <a:gd name="T33" fmla="*/ 23 h 81"/>
                  <a:gd name="T34" fmla="*/ 11 w 69"/>
                  <a:gd name="T35" fmla="*/ 8 h 81"/>
                  <a:gd name="T36" fmla="*/ 30 w 69"/>
                  <a:gd name="T37" fmla="*/ 0 h 81"/>
                  <a:gd name="T38" fmla="*/ 46 w 69"/>
                  <a:gd name="T39" fmla="*/ 4 h 81"/>
                  <a:gd name="T40" fmla="*/ 53 w 69"/>
                  <a:gd name="T41" fmla="*/ 12 h 81"/>
                  <a:gd name="T42" fmla="*/ 57 w 69"/>
                  <a:gd name="T43" fmla="*/ 27 h 81"/>
                  <a:gd name="T44" fmla="*/ 57 w 69"/>
                  <a:gd name="T45" fmla="*/ 62 h 81"/>
                  <a:gd name="T46" fmla="*/ 57 w 69"/>
                  <a:gd name="T47" fmla="*/ 69 h 81"/>
                  <a:gd name="T48" fmla="*/ 57 w 69"/>
                  <a:gd name="T49" fmla="*/ 69 h 81"/>
                  <a:gd name="T50" fmla="*/ 61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49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6 w 69"/>
                  <a:gd name="T65" fmla="*/ 43 h 81"/>
                  <a:gd name="T66" fmla="*/ 15 w 69"/>
                  <a:gd name="T67" fmla="*/ 50 h 81"/>
                  <a:gd name="T68" fmla="*/ 15 w 69"/>
                  <a:gd name="T69" fmla="*/ 58 h 81"/>
                  <a:gd name="T70" fmla="*/ 19 w 69"/>
                  <a:gd name="T71" fmla="*/ 66 h 81"/>
                  <a:gd name="T72" fmla="*/ 26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4" y="73"/>
                    </a:lnTo>
                    <a:lnTo>
                      <a:pt x="30" y="77"/>
                    </a:lnTo>
                    <a:lnTo>
                      <a:pt x="26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1" y="81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3" y="54"/>
                    </a:lnTo>
                    <a:lnTo>
                      <a:pt x="7" y="46"/>
                    </a:lnTo>
                    <a:lnTo>
                      <a:pt x="15" y="43"/>
                    </a:lnTo>
                    <a:lnTo>
                      <a:pt x="26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7" y="31"/>
                    </a:lnTo>
                    <a:lnTo>
                      <a:pt x="3" y="27"/>
                    </a:lnTo>
                    <a:lnTo>
                      <a:pt x="3" y="23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4"/>
                    </a:lnTo>
                    <a:lnTo>
                      <a:pt x="30" y="0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7" y="20"/>
                    </a:lnTo>
                    <a:lnTo>
                      <a:pt x="57" y="27"/>
                    </a:lnTo>
                    <a:lnTo>
                      <a:pt x="57" y="54"/>
                    </a:lnTo>
                    <a:lnTo>
                      <a:pt x="57" y="62"/>
                    </a:lnTo>
                    <a:lnTo>
                      <a:pt x="57" y="66"/>
                    </a:lnTo>
                    <a:lnTo>
                      <a:pt x="57" y="69"/>
                    </a:lnTo>
                    <a:lnTo>
                      <a:pt x="61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1" y="77"/>
                    </a:lnTo>
                    <a:lnTo>
                      <a:pt x="49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0" y="39"/>
                    </a:lnTo>
                    <a:lnTo>
                      <a:pt x="26" y="43"/>
                    </a:lnTo>
                    <a:lnTo>
                      <a:pt x="19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8"/>
                    </a:lnTo>
                    <a:lnTo>
                      <a:pt x="15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6" y="69"/>
                    </a:lnTo>
                    <a:lnTo>
                      <a:pt x="34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3" name="Freeform 18"/>
              <p:cNvSpPr>
                <a:spLocks/>
              </p:cNvSpPr>
              <p:nvPr/>
            </p:nvSpPr>
            <p:spPr bwMode="auto">
              <a:xfrm>
                <a:off x="1926" y="1322"/>
                <a:ext cx="81" cy="81"/>
              </a:xfrm>
              <a:custGeom>
                <a:avLst/>
                <a:gdLst>
                  <a:gd name="T0" fmla="*/ 23 w 81"/>
                  <a:gd name="T1" fmla="*/ 20 h 81"/>
                  <a:gd name="T2" fmla="*/ 31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4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69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4 w 81"/>
                  <a:gd name="T49" fmla="*/ 69 h 81"/>
                  <a:gd name="T50" fmla="*/ 54 w 81"/>
                  <a:gd name="T51" fmla="*/ 69 h 81"/>
                  <a:gd name="T52" fmla="*/ 54 w 81"/>
                  <a:gd name="T53" fmla="*/ 62 h 81"/>
                  <a:gd name="T54" fmla="*/ 54 w 81"/>
                  <a:gd name="T55" fmla="*/ 31 h 81"/>
                  <a:gd name="T56" fmla="*/ 54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3 w 81"/>
                  <a:gd name="T63" fmla="*/ 12 h 81"/>
                  <a:gd name="T64" fmla="*/ 35 w 81"/>
                  <a:gd name="T65" fmla="*/ 16 h 81"/>
                  <a:gd name="T66" fmla="*/ 23 w 81"/>
                  <a:gd name="T67" fmla="*/ 23 h 81"/>
                  <a:gd name="T68" fmla="*/ 23 w 81"/>
                  <a:gd name="T69" fmla="*/ 62 h 81"/>
                  <a:gd name="T70" fmla="*/ 23 w 81"/>
                  <a:gd name="T71" fmla="*/ 69 h 81"/>
                  <a:gd name="T72" fmla="*/ 23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0 w 81"/>
                  <a:gd name="T89" fmla="*/ 77 h 81"/>
                  <a:gd name="T90" fmla="*/ 4 w 81"/>
                  <a:gd name="T91" fmla="*/ 77 h 81"/>
                  <a:gd name="T92" fmla="*/ 8 w 81"/>
                  <a:gd name="T93" fmla="*/ 73 h 81"/>
                  <a:gd name="T94" fmla="*/ 8 w 81"/>
                  <a:gd name="T95" fmla="*/ 69 h 81"/>
                  <a:gd name="T96" fmla="*/ 8 w 81"/>
                  <a:gd name="T97" fmla="*/ 62 h 81"/>
                  <a:gd name="T98" fmla="*/ 8 w 81"/>
                  <a:gd name="T99" fmla="*/ 35 h 81"/>
                  <a:gd name="T100" fmla="*/ 8 w 81"/>
                  <a:gd name="T101" fmla="*/ 23 h 81"/>
                  <a:gd name="T102" fmla="*/ 8 w 81"/>
                  <a:gd name="T103" fmla="*/ 16 h 81"/>
                  <a:gd name="T104" fmla="*/ 8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4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0 w 81"/>
                  <a:gd name="T119" fmla="*/ 0 h 81"/>
                  <a:gd name="T120" fmla="*/ 23 w 81"/>
                  <a:gd name="T121" fmla="*/ 0 h 81"/>
                  <a:gd name="T122" fmla="*/ 23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3" y="20"/>
                    </a:moveTo>
                    <a:lnTo>
                      <a:pt x="31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4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69" y="73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4" y="69"/>
                    </a:lnTo>
                    <a:lnTo>
                      <a:pt x="54" y="62"/>
                    </a:lnTo>
                    <a:lnTo>
                      <a:pt x="54" y="31"/>
                    </a:lnTo>
                    <a:lnTo>
                      <a:pt x="54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3" y="12"/>
                    </a:lnTo>
                    <a:lnTo>
                      <a:pt x="35" y="16"/>
                    </a:lnTo>
                    <a:lnTo>
                      <a:pt x="23" y="23"/>
                    </a:lnTo>
                    <a:lnTo>
                      <a:pt x="23" y="62"/>
                    </a:lnTo>
                    <a:lnTo>
                      <a:pt x="23" y="69"/>
                    </a:lnTo>
                    <a:lnTo>
                      <a:pt x="23" y="73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3"/>
                    </a:lnTo>
                    <a:lnTo>
                      <a:pt x="8" y="69"/>
                    </a:lnTo>
                    <a:lnTo>
                      <a:pt x="8" y="62"/>
                    </a:lnTo>
                    <a:lnTo>
                      <a:pt x="8" y="35"/>
                    </a:lnTo>
                    <a:lnTo>
                      <a:pt x="8" y="23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4" name="Freeform 19"/>
              <p:cNvSpPr>
                <a:spLocks/>
              </p:cNvSpPr>
              <p:nvPr/>
            </p:nvSpPr>
            <p:spPr bwMode="auto">
              <a:xfrm>
                <a:off x="2007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8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8 w 50"/>
                  <a:gd name="T33" fmla="*/ 96 h 100"/>
                  <a:gd name="T34" fmla="*/ 35 w 50"/>
                  <a:gd name="T35" fmla="*/ 100 h 100"/>
                  <a:gd name="T36" fmla="*/ 27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5 w 50"/>
                  <a:gd name="T43" fmla="*/ 96 h 100"/>
                  <a:gd name="T44" fmla="*/ 15 w 50"/>
                  <a:gd name="T45" fmla="*/ 92 h 100"/>
                  <a:gd name="T46" fmla="*/ 12 w 50"/>
                  <a:gd name="T47" fmla="*/ 88 h 100"/>
                  <a:gd name="T48" fmla="*/ 12 w 50"/>
                  <a:gd name="T49" fmla="*/ 81 h 100"/>
                  <a:gd name="T50" fmla="*/ 12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4 w 50"/>
                  <a:gd name="T57" fmla="*/ 23 h 100"/>
                  <a:gd name="T58" fmla="*/ 12 w 50"/>
                  <a:gd name="T59" fmla="*/ 19 h 100"/>
                  <a:gd name="T60" fmla="*/ 15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2" y="19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5" name="Rectangle 20"/>
              <p:cNvSpPr>
                <a:spLocks noChangeArrowheads="1"/>
              </p:cNvSpPr>
              <p:nvPr/>
            </p:nvSpPr>
            <p:spPr bwMode="auto">
              <a:xfrm>
                <a:off x="2107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21"/>
              <p:cNvSpPr>
                <a:spLocks/>
              </p:cNvSpPr>
              <p:nvPr/>
            </p:nvSpPr>
            <p:spPr bwMode="auto">
              <a:xfrm>
                <a:off x="2283" y="130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3 w 46"/>
                  <a:gd name="T9" fmla="*/ 27 h 100"/>
                  <a:gd name="T10" fmla="*/ 23 w 46"/>
                  <a:gd name="T11" fmla="*/ 77 h 100"/>
                  <a:gd name="T12" fmla="*/ 27 w 46"/>
                  <a:gd name="T13" fmla="*/ 85 h 100"/>
                  <a:gd name="T14" fmla="*/ 27 w 46"/>
                  <a:gd name="T15" fmla="*/ 88 h 100"/>
                  <a:gd name="T16" fmla="*/ 31 w 46"/>
                  <a:gd name="T17" fmla="*/ 88 h 100"/>
                  <a:gd name="T18" fmla="*/ 31 w 46"/>
                  <a:gd name="T19" fmla="*/ 88 h 100"/>
                  <a:gd name="T20" fmla="*/ 35 w 46"/>
                  <a:gd name="T21" fmla="*/ 88 h 100"/>
                  <a:gd name="T22" fmla="*/ 39 w 46"/>
                  <a:gd name="T23" fmla="*/ 88 h 100"/>
                  <a:gd name="T24" fmla="*/ 39 w 46"/>
                  <a:gd name="T25" fmla="*/ 88 h 100"/>
                  <a:gd name="T26" fmla="*/ 42 w 46"/>
                  <a:gd name="T27" fmla="*/ 85 h 100"/>
                  <a:gd name="T28" fmla="*/ 46 w 46"/>
                  <a:gd name="T29" fmla="*/ 85 h 100"/>
                  <a:gd name="T30" fmla="*/ 42 w 46"/>
                  <a:gd name="T31" fmla="*/ 92 h 100"/>
                  <a:gd name="T32" fmla="*/ 39 w 46"/>
                  <a:gd name="T33" fmla="*/ 96 h 100"/>
                  <a:gd name="T34" fmla="*/ 31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96 h 100"/>
                  <a:gd name="T42" fmla="*/ 16 w 46"/>
                  <a:gd name="T43" fmla="*/ 96 h 100"/>
                  <a:gd name="T44" fmla="*/ 12 w 46"/>
                  <a:gd name="T45" fmla="*/ 92 h 100"/>
                  <a:gd name="T46" fmla="*/ 12 w 46"/>
                  <a:gd name="T47" fmla="*/ 88 h 100"/>
                  <a:gd name="T48" fmla="*/ 12 w 46"/>
                  <a:gd name="T49" fmla="*/ 81 h 100"/>
                  <a:gd name="T50" fmla="*/ 12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8 w 46"/>
                  <a:gd name="T59" fmla="*/ 19 h 100"/>
                  <a:gd name="T60" fmla="*/ 12 w 46"/>
                  <a:gd name="T61" fmla="*/ 16 h 100"/>
                  <a:gd name="T62" fmla="*/ 16 w 46"/>
                  <a:gd name="T63" fmla="*/ 12 h 100"/>
                  <a:gd name="T64" fmla="*/ 19 w 46"/>
                  <a:gd name="T65" fmla="*/ 4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3" y="27"/>
                    </a:lnTo>
                    <a:lnTo>
                      <a:pt x="23" y="77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5"/>
                    </a:lnTo>
                    <a:lnTo>
                      <a:pt x="46" y="85"/>
                    </a:lnTo>
                    <a:lnTo>
                      <a:pt x="42" y="92"/>
                    </a:lnTo>
                    <a:lnTo>
                      <a:pt x="39" y="96"/>
                    </a:lnTo>
                    <a:lnTo>
                      <a:pt x="31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8" y="19"/>
                    </a:lnTo>
                    <a:lnTo>
                      <a:pt x="12" y="16"/>
                    </a:lnTo>
                    <a:lnTo>
                      <a:pt x="16" y="12"/>
                    </a:lnTo>
                    <a:lnTo>
                      <a:pt x="19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7" name="Freeform 22"/>
              <p:cNvSpPr>
                <a:spLocks noEditPoints="1"/>
              </p:cNvSpPr>
              <p:nvPr/>
            </p:nvSpPr>
            <p:spPr bwMode="auto">
              <a:xfrm>
                <a:off x="2333" y="1322"/>
                <a:ext cx="73" cy="81"/>
              </a:xfrm>
              <a:custGeom>
                <a:avLst/>
                <a:gdLst>
                  <a:gd name="T0" fmla="*/ 39 w 73"/>
                  <a:gd name="T1" fmla="*/ 0 h 81"/>
                  <a:gd name="T2" fmla="*/ 46 w 73"/>
                  <a:gd name="T3" fmla="*/ 4 h 81"/>
                  <a:gd name="T4" fmla="*/ 58 w 73"/>
                  <a:gd name="T5" fmla="*/ 8 h 81"/>
                  <a:gd name="T6" fmla="*/ 65 w 73"/>
                  <a:gd name="T7" fmla="*/ 16 h 81"/>
                  <a:gd name="T8" fmla="*/ 69 w 73"/>
                  <a:gd name="T9" fmla="*/ 27 h 81"/>
                  <a:gd name="T10" fmla="*/ 73 w 73"/>
                  <a:gd name="T11" fmla="*/ 39 h 81"/>
                  <a:gd name="T12" fmla="*/ 73 w 73"/>
                  <a:gd name="T13" fmla="*/ 50 h 81"/>
                  <a:gd name="T14" fmla="*/ 69 w 73"/>
                  <a:gd name="T15" fmla="*/ 62 h 81"/>
                  <a:gd name="T16" fmla="*/ 62 w 73"/>
                  <a:gd name="T17" fmla="*/ 69 h 81"/>
                  <a:gd name="T18" fmla="*/ 54 w 73"/>
                  <a:gd name="T19" fmla="*/ 77 h 81"/>
                  <a:gd name="T20" fmla="*/ 46 w 73"/>
                  <a:gd name="T21" fmla="*/ 81 h 81"/>
                  <a:gd name="T22" fmla="*/ 35 w 73"/>
                  <a:gd name="T23" fmla="*/ 81 h 81"/>
                  <a:gd name="T24" fmla="*/ 27 w 73"/>
                  <a:gd name="T25" fmla="*/ 81 h 81"/>
                  <a:gd name="T26" fmla="*/ 15 w 73"/>
                  <a:gd name="T27" fmla="*/ 73 h 81"/>
                  <a:gd name="T28" fmla="*/ 8 w 73"/>
                  <a:gd name="T29" fmla="*/ 69 h 81"/>
                  <a:gd name="T30" fmla="*/ 4 w 73"/>
                  <a:gd name="T31" fmla="*/ 54 h 81"/>
                  <a:gd name="T32" fmla="*/ 0 w 73"/>
                  <a:gd name="T33" fmla="*/ 43 h 81"/>
                  <a:gd name="T34" fmla="*/ 4 w 73"/>
                  <a:gd name="T35" fmla="*/ 31 h 81"/>
                  <a:gd name="T36" fmla="*/ 8 w 73"/>
                  <a:gd name="T37" fmla="*/ 23 h 81"/>
                  <a:gd name="T38" fmla="*/ 12 w 73"/>
                  <a:gd name="T39" fmla="*/ 12 h 81"/>
                  <a:gd name="T40" fmla="*/ 19 w 73"/>
                  <a:gd name="T41" fmla="*/ 8 h 81"/>
                  <a:gd name="T42" fmla="*/ 27 w 73"/>
                  <a:gd name="T43" fmla="*/ 4 h 81"/>
                  <a:gd name="T44" fmla="*/ 39 w 73"/>
                  <a:gd name="T45" fmla="*/ 0 h 81"/>
                  <a:gd name="T46" fmla="*/ 35 w 73"/>
                  <a:gd name="T47" fmla="*/ 8 h 81"/>
                  <a:gd name="T48" fmla="*/ 31 w 73"/>
                  <a:gd name="T49" fmla="*/ 8 h 81"/>
                  <a:gd name="T50" fmla="*/ 27 w 73"/>
                  <a:gd name="T51" fmla="*/ 12 h 81"/>
                  <a:gd name="T52" fmla="*/ 19 w 73"/>
                  <a:gd name="T53" fmla="*/ 12 h 81"/>
                  <a:gd name="T54" fmla="*/ 19 w 73"/>
                  <a:gd name="T55" fmla="*/ 20 h 81"/>
                  <a:gd name="T56" fmla="*/ 15 w 73"/>
                  <a:gd name="T57" fmla="*/ 27 h 81"/>
                  <a:gd name="T58" fmla="*/ 15 w 73"/>
                  <a:gd name="T59" fmla="*/ 35 h 81"/>
                  <a:gd name="T60" fmla="*/ 15 w 73"/>
                  <a:gd name="T61" fmla="*/ 50 h 81"/>
                  <a:gd name="T62" fmla="*/ 23 w 73"/>
                  <a:gd name="T63" fmla="*/ 66 h 81"/>
                  <a:gd name="T64" fmla="*/ 27 w 73"/>
                  <a:gd name="T65" fmla="*/ 69 h 81"/>
                  <a:gd name="T66" fmla="*/ 35 w 73"/>
                  <a:gd name="T67" fmla="*/ 73 h 81"/>
                  <a:gd name="T68" fmla="*/ 39 w 73"/>
                  <a:gd name="T69" fmla="*/ 77 h 81"/>
                  <a:gd name="T70" fmla="*/ 46 w 73"/>
                  <a:gd name="T71" fmla="*/ 73 h 81"/>
                  <a:gd name="T72" fmla="*/ 54 w 73"/>
                  <a:gd name="T73" fmla="*/ 69 h 81"/>
                  <a:gd name="T74" fmla="*/ 58 w 73"/>
                  <a:gd name="T75" fmla="*/ 62 h 81"/>
                  <a:gd name="T76" fmla="*/ 58 w 73"/>
                  <a:gd name="T77" fmla="*/ 46 h 81"/>
                  <a:gd name="T78" fmla="*/ 58 w 73"/>
                  <a:gd name="T79" fmla="*/ 35 h 81"/>
                  <a:gd name="T80" fmla="*/ 54 w 73"/>
                  <a:gd name="T81" fmla="*/ 23 h 81"/>
                  <a:gd name="T82" fmla="*/ 50 w 73"/>
                  <a:gd name="T83" fmla="*/ 16 h 81"/>
                  <a:gd name="T84" fmla="*/ 42 w 73"/>
                  <a:gd name="T85" fmla="*/ 8 h 81"/>
                  <a:gd name="T86" fmla="*/ 35 w 73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81"/>
                  <a:gd name="T134" fmla="*/ 73 w 73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81">
                    <a:moveTo>
                      <a:pt x="39" y="0"/>
                    </a:moveTo>
                    <a:lnTo>
                      <a:pt x="46" y="4"/>
                    </a:lnTo>
                    <a:lnTo>
                      <a:pt x="58" y="8"/>
                    </a:lnTo>
                    <a:lnTo>
                      <a:pt x="65" y="16"/>
                    </a:lnTo>
                    <a:lnTo>
                      <a:pt x="69" y="27"/>
                    </a:lnTo>
                    <a:lnTo>
                      <a:pt x="73" y="39"/>
                    </a:lnTo>
                    <a:lnTo>
                      <a:pt x="73" y="50"/>
                    </a:lnTo>
                    <a:lnTo>
                      <a:pt x="69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6" y="81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9" y="0"/>
                    </a:lnTo>
                    <a:close/>
                    <a:moveTo>
                      <a:pt x="35" y="8"/>
                    </a:moveTo>
                    <a:lnTo>
                      <a:pt x="31" y="8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9" y="20"/>
                    </a:lnTo>
                    <a:lnTo>
                      <a:pt x="15" y="27"/>
                    </a:lnTo>
                    <a:lnTo>
                      <a:pt x="15" y="35"/>
                    </a:lnTo>
                    <a:lnTo>
                      <a:pt x="15" y="50"/>
                    </a:lnTo>
                    <a:lnTo>
                      <a:pt x="23" y="66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4" y="69"/>
                    </a:lnTo>
                    <a:lnTo>
                      <a:pt x="58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50" y="16"/>
                    </a:lnTo>
                    <a:lnTo>
                      <a:pt x="42" y="8"/>
                    </a:ln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58" name="Rectangle 23"/>
              <p:cNvSpPr>
                <a:spLocks noChangeArrowheads="1"/>
              </p:cNvSpPr>
              <p:nvPr/>
            </p:nvSpPr>
            <p:spPr bwMode="auto">
              <a:xfrm>
                <a:off x="2705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24"/>
              <p:cNvSpPr>
                <a:spLocks noEditPoints="1"/>
              </p:cNvSpPr>
              <p:nvPr/>
            </p:nvSpPr>
            <p:spPr bwMode="auto">
              <a:xfrm>
                <a:off x="2889" y="1322"/>
                <a:ext cx="66" cy="81"/>
              </a:xfrm>
              <a:custGeom>
                <a:avLst/>
                <a:gdLst>
                  <a:gd name="T0" fmla="*/ 16 w 66"/>
                  <a:gd name="T1" fmla="*/ 31 h 81"/>
                  <a:gd name="T2" fmla="*/ 16 w 66"/>
                  <a:gd name="T3" fmla="*/ 46 h 81"/>
                  <a:gd name="T4" fmla="*/ 23 w 66"/>
                  <a:gd name="T5" fmla="*/ 58 h 81"/>
                  <a:gd name="T6" fmla="*/ 31 w 66"/>
                  <a:gd name="T7" fmla="*/ 66 h 81"/>
                  <a:gd name="T8" fmla="*/ 43 w 66"/>
                  <a:gd name="T9" fmla="*/ 66 h 81"/>
                  <a:gd name="T10" fmla="*/ 50 w 66"/>
                  <a:gd name="T11" fmla="*/ 66 h 81"/>
                  <a:gd name="T12" fmla="*/ 54 w 66"/>
                  <a:gd name="T13" fmla="*/ 62 h 81"/>
                  <a:gd name="T14" fmla="*/ 58 w 66"/>
                  <a:gd name="T15" fmla="*/ 58 h 81"/>
                  <a:gd name="T16" fmla="*/ 62 w 66"/>
                  <a:gd name="T17" fmla="*/ 50 h 81"/>
                  <a:gd name="T18" fmla="*/ 66 w 66"/>
                  <a:gd name="T19" fmla="*/ 50 h 81"/>
                  <a:gd name="T20" fmla="*/ 62 w 66"/>
                  <a:gd name="T21" fmla="*/ 62 h 81"/>
                  <a:gd name="T22" fmla="*/ 54 w 66"/>
                  <a:gd name="T23" fmla="*/ 73 h 81"/>
                  <a:gd name="T24" fmla="*/ 47 w 66"/>
                  <a:gd name="T25" fmla="*/ 77 h 81"/>
                  <a:gd name="T26" fmla="*/ 35 w 66"/>
                  <a:gd name="T27" fmla="*/ 81 h 81"/>
                  <a:gd name="T28" fmla="*/ 23 w 66"/>
                  <a:gd name="T29" fmla="*/ 77 h 81"/>
                  <a:gd name="T30" fmla="*/ 12 w 66"/>
                  <a:gd name="T31" fmla="*/ 69 h 81"/>
                  <a:gd name="T32" fmla="*/ 8 w 66"/>
                  <a:gd name="T33" fmla="*/ 62 h 81"/>
                  <a:gd name="T34" fmla="*/ 4 w 66"/>
                  <a:gd name="T35" fmla="*/ 54 h 81"/>
                  <a:gd name="T36" fmla="*/ 0 w 66"/>
                  <a:gd name="T37" fmla="*/ 43 h 81"/>
                  <a:gd name="T38" fmla="*/ 4 w 66"/>
                  <a:gd name="T39" fmla="*/ 31 h 81"/>
                  <a:gd name="T40" fmla="*/ 8 w 66"/>
                  <a:gd name="T41" fmla="*/ 20 h 81"/>
                  <a:gd name="T42" fmla="*/ 12 w 66"/>
                  <a:gd name="T43" fmla="*/ 12 h 81"/>
                  <a:gd name="T44" fmla="*/ 20 w 66"/>
                  <a:gd name="T45" fmla="*/ 8 h 81"/>
                  <a:gd name="T46" fmla="*/ 27 w 66"/>
                  <a:gd name="T47" fmla="*/ 4 h 81"/>
                  <a:gd name="T48" fmla="*/ 35 w 66"/>
                  <a:gd name="T49" fmla="*/ 0 h 81"/>
                  <a:gd name="T50" fmla="*/ 47 w 66"/>
                  <a:gd name="T51" fmla="*/ 4 h 81"/>
                  <a:gd name="T52" fmla="*/ 58 w 66"/>
                  <a:gd name="T53" fmla="*/ 12 h 81"/>
                  <a:gd name="T54" fmla="*/ 62 w 66"/>
                  <a:gd name="T55" fmla="*/ 20 h 81"/>
                  <a:gd name="T56" fmla="*/ 66 w 66"/>
                  <a:gd name="T57" fmla="*/ 31 h 81"/>
                  <a:gd name="T58" fmla="*/ 16 w 66"/>
                  <a:gd name="T59" fmla="*/ 31 h 81"/>
                  <a:gd name="T60" fmla="*/ 16 w 66"/>
                  <a:gd name="T61" fmla="*/ 27 h 81"/>
                  <a:gd name="T62" fmla="*/ 47 w 66"/>
                  <a:gd name="T63" fmla="*/ 27 h 81"/>
                  <a:gd name="T64" fmla="*/ 47 w 66"/>
                  <a:gd name="T65" fmla="*/ 20 h 81"/>
                  <a:gd name="T66" fmla="*/ 47 w 66"/>
                  <a:gd name="T67" fmla="*/ 16 h 81"/>
                  <a:gd name="T68" fmla="*/ 43 w 66"/>
                  <a:gd name="T69" fmla="*/ 12 h 81"/>
                  <a:gd name="T70" fmla="*/ 39 w 66"/>
                  <a:gd name="T71" fmla="*/ 12 h 81"/>
                  <a:gd name="T72" fmla="*/ 35 w 66"/>
                  <a:gd name="T73" fmla="*/ 8 h 81"/>
                  <a:gd name="T74" fmla="*/ 31 w 66"/>
                  <a:gd name="T75" fmla="*/ 8 h 81"/>
                  <a:gd name="T76" fmla="*/ 27 w 66"/>
                  <a:gd name="T77" fmla="*/ 8 h 81"/>
                  <a:gd name="T78" fmla="*/ 20 w 66"/>
                  <a:gd name="T79" fmla="*/ 12 h 81"/>
                  <a:gd name="T80" fmla="*/ 16 w 66"/>
                  <a:gd name="T81" fmla="*/ 20 h 81"/>
                  <a:gd name="T82" fmla="*/ 16 w 66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6"/>
                  <a:gd name="T127" fmla="*/ 0 h 81"/>
                  <a:gd name="T128" fmla="*/ 66 w 66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6" h="81">
                    <a:moveTo>
                      <a:pt x="16" y="31"/>
                    </a:moveTo>
                    <a:lnTo>
                      <a:pt x="16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43" y="66"/>
                    </a:lnTo>
                    <a:lnTo>
                      <a:pt x="50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2" y="50"/>
                    </a:lnTo>
                    <a:lnTo>
                      <a:pt x="66" y="50"/>
                    </a:lnTo>
                    <a:lnTo>
                      <a:pt x="62" y="62"/>
                    </a:lnTo>
                    <a:lnTo>
                      <a:pt x="54" y="73"/>
                    </a:lnTo>
                    <a:lnTo>
                      <a:pt x="47" y="77"/>
                    </a:lnTo>
                    <a:lnTo>
                      <a:pt x="35" y="81"/>
                    </a:lnTo>
                    <a:lnTo>
                      <a:pt x="23" y="77"/>
                    </a:lnTo>
                    <a:lnTo>
                      <a:pt x="12" y="69"/>
                    </a:lnTo>
                    <a:lnTo>
                      <a:pt x="8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8" y="20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7" y="4"/>
                    </a:lnTo>
                    <a:lnTo>
                      <a:pt x="58" y="12"/>
                    </a:lnTo>
                    <a:lnTo>
                      <a:pt x="62" y="20"/>
                    </a:lnTo>
                    <a:lnTo>
                      <a:pt x="66" y="31"/>
                    </a:lnTo>
                    <a:lnTo>
                      <a:pt x="16" y="31"/>
                    </a:lnTo>
                    <a:close/>
                    <a:moveTo>
                      <a:pt x="16" y="27"/>
                    </a:moveTo>
                    <a:lnTo>
                      <a:pt x="47" y="27"/>
                    </a:lnTo>
                    <a:lnTo>
                      <a:pt x="47" y="20"/>
                    </a:lnTo>
                    <a:lnTo>
                      <a:pt x="47" y="16"/>
                    </a:lnTo>
                    <a:lnTo>
                      <a:pt x="43" y="12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0" name="Freeform 25"/>
              <p:cNvSpPr>
                <a:spLocks noEditPoints="1"/>
              </p:cNvSpPr>
              <p:nvPr/>
            </p:nvSpPr>
            <p:spPr bwMode="auto">
              <a:xfrm>
                <a:off x="2966" y="1322"/>
                <a:ext cx="69" cy="81"/>
              </a:xfrm>
              <a:custGeom>
                <a:avLst/>
                <a:gdLst>
                  <a:gd name="T0" fmla="*/ 35 w 69"/>
                  <a:gd name="T1" fmla="*/ 73 h 81"/>
                  <a:gd name="T2" fmla="*/ 27 w 69"/>
                  <a:gd name="T3" fmla="*/ 77 h 81"/>
                  <a:gd name="T4" fmla="*/ 19 w 69"/>
                  <a:gd name="T5" fmla="*/ 81 h 81"/>
                  <a:gd name="T6" fmla="*/ 4 w 69"/>
                  <a:gd name="T7" fmla="*/ 77 h 81"/>
                  <a:gd name="T8" fmla="*/ 0 w 69"/>
                  <a:gd name="T9" fmla="*/ 62 h 81"/>
                  <a:gd name="T10" fmla="*/ 4 w 69"/>
                  <a:gd name="T11" fmla="*/ 54 h 81"/>
                  <a:gd name="T12" fmla="*/ 16 w 69"/>
                  <a:gd name="T13" fmla="*/ 43 h 81"/>
                  <a:gd name="T14" fmla="*/ 42 w 69"/>
                  <a:gd name="T15" fmla="*/ 31 h 81"/>
                  <a:gd name="T16" fmla="*/ 42 w 69"/>
                  <a:gd name="T17" fmla="*/ 20 h 81"/>
                  <a:gd name="T18" fmla="*/ 35 w 69"/>
                  <a:gd name="T19" fmla="*/ 8 h 81"/>
                  <a:gd name="T20" fmla="*/ 23 w 69"/>
                  <a:gd name="T21" fmla="*/ 8 h 81"/>
                  <a:gd name="T22" fmla="*/ 19 w 69"/>
                  <a:gd name="T23" fmla="*/ 12 h 81"/>
                  <a:gd name="T24" fmla="*/ 19 w 69"/>
                  <a:gd name="T25" fmla="*/ 23 h 81"/>
                  <a:gd name="T26" fmla="*/ 16 w 69"/>
                  <a:gd name="T27" fmla="*/ 27 h 81"/>
                  <a:gd name="T28" fmla="*/ 12 w 69"/>
                  <a:gd name="T29" fmla="*/ 31 h 81"/>
                  <a:gd name="T30" fmla="*/ 8 w 69"/>
                  <a:gd name="T31" fmla="*/ 27 h 81"/>
                  <a:gd name="T32" fmla="*/ 4 w 69"/>
                  <a:gd name="T33" fmla="*/ 23 h 81"/>
                  <a:gd name="T34" fmla="*/ 12 w 69"/>
                  <a:gd name="T35" fmla="*/ 8 h 81"/>
                  <a:gd name="T36" fmla="*/ 31 w 69"/>
                  <a:gd name="T37" fmla="*/ 0 h 81"/>
                  <a:gd name="T38" fmla="*/ 46 w 69"/>
                  <a:gd name="T39" fmla="*/ 4 h 81"/>
                  <a:gd name="T40" fmla="*/ 54 w 69"/>
                  <a:gd name="T41" fmla="*/ 12 h 81"/>
                  <a:gd name="T42" fmla="*/ 58 w 69"/>
                  <a:gd name="T43" fmla="*/ 27 h 81"/>
                  <a:gd name="T44" fmla="*/ 58 w 69"/>
                  <a:gd name="T45" fmla="*/ 62 h 81"/>
                  <a:gd name="T46" fmla="*/ 58 w 69"/>
                  <a:gd name="T47" fmla="*/ 69 h 81"/>
                  <a:gd name="T48" fmla="*/ 58 w 69"/>
                  <a:gd name="T49" fmla="*/ 69 h 81"/>
                  <a:gd name="T50" fmla="*/ 62 w 69"/>
                  <a:gd name="T51" fmla="*/ 69 h 81"/>
                  <a:gd name="T52" fmla="*/ 65 w 69"/>
                  <a:gd name="T53" fmla="*/ 69 h 81"/>
                  <a:gd name="T54" fmla="*/ 69 w 69"/>
                  <a:gd name="T55" fmla="*/ 69 h 81"/>
                  <a:gd name="T56" fmla="*/ 50 w 69"/>
                  <a:gd name="T57" fmla="*/ 81 h 81"/>
                  <a:gd name="T58" fmla="*/ 46 w 69"/>
                  <a:gd name="T59" fmla="*/ 77 h 81"/>
                  <a:gd name="T60" fmla="*/ 42 w 69"/>
                  <a:gd name="T61" fmla="*/ 69 h 81"/>
                  <a:gd name="T62" fmla="*/ 42 w 69"/>
                  <a:gd name="T63" fmla="*/ 35 h 81"/>
                  <a:gd name="T64" fmla="*/ 27 w 69"/>
                  <a:gd name="T65" fmla="*/ 43 h 81"/>
                  <a:gd name="T66" fmla="*/ 16 w 69"/>
                  <a:gd name="T67" fmla="*/ 50 h 81"/>
                  <a:gd name="T68" fmla="*/ 16 w 69"/>
                  <a:gd name="T69" fmla="*/ 58 h 81"/>
                  <a:gd name="T70" fmla="*/ 19 w 69"/>
                  <a:gd name="T71" fmla="*/ 66 h 81"/>
                  <a:gd name="T72" fmla="*/ 27 w 69"/>
                  <a:gd name="T73" fmla="*/ 69 h 81"/>
                  <a:gd name="T74" fmla="*/ 42 w 69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81"/>
                  <a:gd name="T116" fmla="*/ 69 w 69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81">
                    <a:moveTo>
                      <a:pt x="42" y="69"/>
                    </a:moveTo>
                    <a:lnTo>
                      <a:pt x="35" y="73"/>
                    </a:lnTo>
                    <a:lnTo>
                      <a:pt x="31" y="77"/>
                    </a:lnTo>
                    <a:lnTo>
                      <a:pt x="27" y="77"/>
                    </a:lnTo>
                    <a:lnTo>
                      <a:pt x="23" y="81"/>
                    </a:lnTo>
                    <a:lnTo>
                      <a:pt x="19" y="81"/>
                    </a:lnTo>
                    <a:lnTo>
                      <a:pt x="12" y="81"/>
                    </a:lnTo>
                    <a:lnTo>
                      <a:pt x="4" y="77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4" y="54"/>
                    </a:lnTo>
                    <a:lnTo>
                      <a:pt x="8" y="46"/>
                    </a:lnTo>
                    <a:lnTo>
                      <a:pt x="16" y="43"/>
                    </a:lnTo>
                    <a:lnTo>
                      <a:pt x="27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0"/>
                    </a:lnTo>
                    <a:lnTo>
                      <a:pt x="39" y="12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9" y="23"/>
                    </a:lnTo>
                    <a:lnTo>
                      <a:pt x="19" y="27"/>
                    </a:lnTo>
                    <a:lnTo>
                      <a:pt x="16" y="27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1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4"/>
                    </a:lnTo>
                    <a:lnTo>
                      <a:pt x="31" y="0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8" y="20"/>
                    </a:lnTo>
                    <a:lnTo>
                      <a:pt x="58" y="27"/>
                    </a:lnTo>
                    <a:lnTo>
                      <a:pt x="58" y="54"/>
                    </a:lnTo>
                    <a:lnTo>
                      <a:pt x="58" y="62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5" y="69"/>
                    </a:lnTo>
                    <a:lnTo>
                      <a:pt x="69" y="66"/>
                    </a:lnTo>
                    <a:lnTo>
                      <a:pt x="69" y="69"/>
                    </a:lnTo>
                    <a:lnTo>
                      <a:pt x="62" y="77"/>
                    </a:lnTo>
                    <a:lnTo>
                      <a:pt x="5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close/>
                    <a:moveTo>
                      <a:pt x="42" y="62"/>
                    </a:moveTo>
                    <a:lnTo>
                      <a:pt x="42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19" y="46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7" y="69"/>
                    </a:lnTo>
                    <a:lnTo>
                      <a:pt x="35" y="69"/>
                    </a:lnTo>
                    <a:lnTo>
                      <a:pt x="4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1" name="Freeform 26"/>
              <p:cNvSpPr>
                <a:spLocks/>
              </p:cNvSpPr>
              <p:nvPr/>
            </p:nvSpPr>
            <p:spPr bwMode="auto">
              <a:xfrm>
                <a:off x="3035" y="1303"/>
                <a:ext cx="50" cy="100"/>
              </a:xfrm>
              <a:custGeom>
                <a:avLst/>
                <a:gdLst>
                  <a:gd name="T0" fmla="*/ 27 w 50"/>
                  <a:gd name="T1" fmla="*/ 0 h 100"/>
                  <a:gd name="T2" fmla="*/ 27 w 50"/>
                  <a:gd name="T3" fmla="*/ 23 h 100"/>
                  <a:gd name="T4" fmla="*/ 46 w 50"/>
                  <a:gd name="T5" fmla="*/ 23 h 100"/>
                  <a:gd name="T6" fmla="*/ 46 w 50"/>
                  <a:gd name="T7" fmla="*/ 27 h 100"/>
                  <a:gd name="T8" fmla="*/ 27 w 50"/>
                  <a:gd name="T9" fmla="*/ 27 h 100"/>
                  <a:gd name="T10" fmla="*/ 27 w 50"/>
                  <a:gd name="T11" fmla="*/ 77 h 100"/>
                  <a:gd name="T12" fmla="*/ 27 w 50"/>
                  <a:gd name="T13" fmla="*/ 85 h 100"/>
                  <a:gd name="T14" fmla="*/ 31 w 50"/>
                  <a:gd name="T15" fmla="*/ 88 h 100"/>
                  <a:gd name="T16" fmla="*/ 31 w 50"/>
                  <a:gd name="T17" fmla="*/ 88 h 100"/>
                  <a:gd name="T18" fmla="*/ 35 w 50"/>
                  <a:gd name="T19" fmla="*/ 88 h 100"/>
                  <a:gd name="T20" fmla="*/ 39 w 50"/>
                  <a:gd name="T21" fmla="*/ 88 h 100"/>
                  <a:gd name="T22" fmla="*/ 42 w 50"/>
                  <a:gd name="T23" fmla="*/ 88 h 100"/>
                  <a:gd name="T24" fmla="*/ 42 w 50"/>
                  <a:gd name="T25" fmla="*/ 88 h 100"/>
                  <a:gd name="T26" fmla="*/ 46 w 50"/>
                  <a:gd name="T27" fmla="*/ 85 h 100"/>
                  <a:gd name="T28" fmla="*/ 50 w 50"/>
                  <a:gd name="T29" fmla="*/ 85 h 100"/>
                  <a:gd name="T30" fmla="*/ 46 w 50"/>
                  <a:gd name="T31" fmla="*/ 92 h 100"/>
                  <a:gd name="T32" fmla="*/ 39 w 50"/>
                  <a:gd name="T33" fmla="*/ 96 h 100"/>
                  <a:gd name="T34" fmla="*/ 35 w 50"/>
                  <a:gd name="T35" fmla="*/ 100 h 100"/>
                  <a:gd name="T36" fmla="*/ 31 w 50"/>
                  <a:gd name="T37" fmla="*/ 100 h 100"/>
                  <a:gd name="T38" fmla="*/ 23 w 50"/>
                  <a:gd name="T39" fmla="*/ 100 h 100"/>
                  <a:gd name="T40" fmla="*/ 19 w 50"/>
                  <a:gd name="T41" fmla="*/ 96 h 100"/>
                  <a:gd name="T42" fmla="*/ 19 w 50"/>
                  <a:gd name="T43" fmla="*/ 96 h 100"/>
                  <a:gd name="T44" fmla="*/ 16 w 50"/>
                  <a:gd name="T45" fmla="*/ 92 h 100"/>
                  <a:gd name="T46" fmla="*/ 16 w 50"/>
                  <a:gd name="T47" fmla="*/ 88 h 100"/>
                  <a:gd name="T48" fmla="*/ 16 w 50"/>
                  <a:gd name="T49" fmla="*/ 81 h 100"/>
                  <a:gd name="T50" fmla="*/ 16 w 50"/>
                  <a:gd name="T51" fmla="*/ 27 h 100"/>
                  <a:gd name="T52" fmla="*/ 0 w 50"/>
                  <a:gd name="T53" fmla="*/ 27 h 100"/>
                  <a:gd name="T54" fmla="*/ 0 w 50"/>
                  <a:gd name="T55" fmla="*/ 27 h 100"/>
                  <a:gd name="T56" fmla="*/ 8 w 50"/>
                  <a:gd name="T57" fmla="*/ 23 h 100"/>
                  <a:gd name="T58" fmla="*/ 12 w 50"/>
                  <a:gd name="T59" fmla="*/ 19 h 100"/>
                  <a:gd name="T60" fmla="*/ 16 w 50"/>
                  <a:gd name="T61" fmla="*/ 16 h 100"/>
                  <a:gd name="T62" fmla="*/ 19 w 50"/>
                  <a:gd name="T63" fmla="*/ 12 h 100"/>
                  <a:gd name="T64" fmla="*/ 23 w 50"/>
                  <a:gd name="T65" fmla="*/ 4 h 100"/>
                  <a:gd name="T66" fmla="*/ 27 w 50"/>
                  <a:gd name="T67" fmla="*/ 0 h 100"/>
                  <a:gd name="T68" fmla="*/ 27 w 50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"/>
                  <a:gd name="T106" fmla="*/ 0 h 100"/>
                  <a:gd name="T107" fmla="*/ 50 w 50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6" y="23"/>
                    </a:lnTo>
                    <a:lnTo>
                      <a:pt x="46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5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9" y="88"/>
                    </a:lnTo>
                    <a:lnTo>
                      <a:pt x="42" y="88"/>
                    </a:lnTo>
                    <a:lnTo>
                      <a:pt x="46" y="85"/>
                    </a:lnTo>
                    <a:lnTo>
                      <a:pt x="50" y="85"/>
                    </a:lnTo>
                    <a:lnTo>
                      <a:pt x="46" y="92"/>
                    </a:lnTo>
                    <a:lnTo>
                      <a:pt x="39" y="96"/>
                    </a:lnTo>
                    <a:lnTo>
                      <a:pt x="35" y="100"/>
                    </a:lnTo>
                    <a:lnTo>
                      <a:pt x="31" y="100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6" y="92"/>
                    </a:lnTo>
                    <a:lnTo>
                      <a:pt x="16" y="88"/>
                    </a:lnTo>
                    <a:lnTo>
                      <a:pt x="16" y="81"/>
                    </a:lnTo>
                    <a:lnTo>
                      <a:pt x="16" y="27"/>
                    </a:lnTo>
                    <a:lnTo>
                      <a:pt x="0" y="27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6" y="16"/>
                    </a:lnTo>
                    <a:lnTo>
                      <a:pt x="19" y="12"/>
                    </a:lnTo>
                    <a:lnTo>
                      <a:pt x="23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2" name="Rectangle 27"/>
              <p:cNvSpPr>
                <a:spLocks noChangeArrowheads="1"/>
              </p:cNvSpPr>
              <p:nvPr/>
            </p:nvSpPr>
            <p:spPr bwMode="auto">
              <a:xfrm>
                <a:off x="3304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Freeform 28"/>
              <p:cNvSpPr>
                <a:spLocks/>
              </p:cNvSpPr>
              <p:nvPr/>
            </p:nvSpPr>
            <p:spPr bwMode="auto">
              <a:xfrm>
                <a:off x="3500" y="1288"/>
                <a:ext cx="99" cy="115"/>
              </a:xfrm>
              <a:custGeom>
                <a:avLst/>
                <a:gdLst>
                  <a:gd name="T0" fmla="*/ 92 w 99"/>
                  <a:gd name="T1" fmla="*/ 0 h 115"/>
                  <a:gd name="T2" fmla="*/ 95 w 99"/>
                  <a:gd name="T3" fmla="*/ 38 h 115"/>
                  <a:gd name="T4" fmla="*/ 92 w 99"/>
                  <a:gd name="T5" fmla="*/ 38 h 115"/>
                  <a:gd name="T6" fmla="*/ 88 w 99"/>
                  <a:gd name="T7" fmla="*/ 23 h 115"/>
                  <a:gd name="T8" fmla="*/ 80 w 99"/>
                  <a:gd name="T9" fmla="*/ 11 h 115"/>
                  <a:gd name="T10" fmla="*/ 69 w 99"/>
                  <a:gd name="T11" fmla="*/ 8 h 115"/>
                  <a:gd name="T12" fmla="*/ 57 w 99"/>
                  <a:gd name="T13" fmla="*/ 4 h 115"/>
                  <a:gd name="T14" fmla="*/ 46 w 99"/>
                  <a:gd name="T15" fmla="*/ 8 h 115"/>
                  <a:gd name="T16" fmla="*/ 38 w 99"/>
                  <a:gd name="T17" fmla="*/ 11 h 115"/>
                  <a:gd name="T18" fmla="*/ 30 w 99"/>
                  <a:gd name="T19" fmla="*/ 19 h 115"/>
                  <a:gd name="T20" fmla="*/ 23 w 99"/>
                  <a:gd name="T21" fmla="*/ 27 h 115"/>
                  <a:gd name="T22" fmla="*/ 19 w 99"/>
                  <a:gd name="T23" fmla="*/ 42 h 115"/>
                  <a:gd name="T24" fmla="*/ 19 w 99"/>
                  <a:gd name="T25" fmla="*/ 57 h 115"/>
                  <a:gd name="T26" fmla="*/ 19 w 99"/>
                  <a:gd name="T27" fmla="*/ 73 h 115"/>
                  <a:gd name="T28" fmla="*/ 23 w 99"/>
                  <a:gd name="T29" fmla="*/ 84 h 115"/>
                  <a:gd name="T30" fmla="*/ 30 w 99"/>
                  <a:gd name="T31" fmla="*/ 96 h 115"/>
                  <a:gd name="T32" fmla="*/ 38 w 99"/>
                  <a:gd name="T33" fmla="*/ 103 h 115"/>
                  <a:gd name="T34" fmla="*/ 49 w 99"/>
                  <a:gd name="T35" fmla="*/ 107 h 115"/>
                  <a:gd name="T36" fmla="*/ 61 w 99"/>
                  <a:gd name="T37" fmla="*/ 107 h 115"/>
                  <a:gd name="T38" fmla="*/ 69 w 99"/>
                  <a:gd name="T39" fmla="*/ 107 h 115"/>
                  <a:gd name="T40" fmla="*/ 76 w 99"/>
                  <a:gd name="T41" fmla="*/ 103 h 115"/>
                  <a:gd name="T42" fmla="*/ 88 w 99"/>
                  <a:gd name="T43" fmla="*/ 96 h 115"/>
                  <a:gd name="T44" fmla="*/ 95 w 99"/>
                  <a:gd name="T45" fmla="*/ 84 h 115"/>
                  <a:gd name="T46" fmla="*/ 99 w 99"/>
                  <a:gd name="T47" fmla="*/ 88 h 115"/>
                  <a:gd name="T48" fmla="*/ 88 w 99"/>
                  <a:gd name="T49" fmla="*/ 100 h 115"/>
                  <a:gd name="T50" fmla="*/ 80 w 99"/>
                  <a:gd name="T51" fmla="*/ 107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1 h 115"/>
                  <a:gd name="T58" fmla="*/ 23 w 99"/>
                  <a:gd name="T59" fmla="*/ 107 h 115"/>
                  <a:gd name="T60" fmla="*/ 11 w 99"/>
                  <a:gd name="T61" fmla="*/ 96 h 115"/>
                  <a:gd name="T62" fmla="*/ 3 w 99"/>
                  <a:gd name="T63" fmla="*/ 84 h 115"/>
                  <a:gd name="T64" fmla="*/ 0 w 99"/>
                  <a:gd name="T65" fmla="*/ 73 h 115"/>
                  <a:gd name="T66" fmla="*/ 0 w 99"/>
                  <a:gd name="T67" fmla="*/ 57 h 115"/>
                  <a:gd name="T68" fmla="*/ 3 w 99"/>
                  <a:gd name="T69" fmla="*/ 42 h 115"/>
                  <a:gd name="T70" fmla="*/ 7 w 99"/>
                  <a:gd name="T71" fmla="*/ 27 h 115"/>
                  <a:gd name="T72" fmla="*/ 15 w 99"/>
                  <a:gd name="T73" fmla="*/ 15 h 115"/>
                  <a:gd name="T74" fmla="*/ 26 w 99"/>
                  <a:gd name="T75" fmla="*/ 8 h 115"/>
                  <a:gd name="T76" fmla="*/ 42 w 99"/>
                  <a:gd name="T77" fmla="*/ 0 h 115"/>
                  <a:gd name="T78" fmla="*/ 57 w 99"/>
                  <a:gd name="T79" fmla="*/ 0 h 115"/>
                  <a:gd name="T80" fmla="*/ 69 w 99"/>
                  <a:gd name="T81" fmla="*/ 0 h 115"/>
                  <a:gd name="T82" fmla="*/ 80 w 99"/>
                  <a:gd name="T83" fmla="*/ 4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4 h 115"/>
                  <a:gd name="T92" fmla="*/ 88 w 99"/>
                  <a:gd name="T93" fmla="*/ 4 h 115"/>
                  <a:gd name="T94" fmla="*/ 92 w 99"/>
                  <a:gd name="T95" fmla="*/ 0 h 115"/>
                  <a:gd name="T96" fmla="*/ 92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2" y="0"/>
                    </a:moveTo>
                    <a:lnTo>
                      <a:pt x="95" y="38"/>
                    </a:lnTo>
                    <a:lnTo>
                      <a:pt x="92" y="38"/>
                    </a:lnTo>
                    <a:lnTo>
                      <a:pt x="88" y="23"/>
                    </a:lnTo>
                    <a:lnTo>
                      <a:pt x="80" y="11"/>
                    </a:lnTo>
                    <a:lnTo>
                      <a:pt x="69" y="8"/>
                    </a:lnTo>
                    <a:lnTo>
                      <a:pt x="57" y="4"/>
                    </a:lnTo>
                    <a:lnTo>
                      <a:pt x="46" y="8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3" y="27"/>
                    </a:lnTo>
                    <a:lnTo>
                      <a:pt x="19" y="42"/>
                    </a:lnTo>
                    <a:lnTo>
                      <a:pt x="19" y="57"/>
                    </a:lnTo>
                    <a:lnTo>
                      <a:pt x="19" y="73"/>
                    </a:lnTo>
                    <a:lnTo>
                      <a:pt x="23" y="84"/>
                    </a:lnTo>
                    <a:lnTo>
                      <a:pt x="30" y="96"/>
                    </a:lnTo>
                    <a:lnTo>
                      <a:pt x="38" y="103"/>
                    </a:lnTo>
                    <a:lnTo>
                      <a:pt x="49" y="107"/>
                    </a:lnTo>
                    <a:lnTo>
                      <a:pt x="61" y="107"/>
                    </a:lnTo>
                    <a:lnTo>
                      <a:pt x="69" y="107"/>
                    </a:lnTo>
                    <a:lnTo>
                      <a:pt x="76" y="103"/>
                    </a:lnTo>
                    <a:lnTo>
                      <a:pt x="88" y="96"/>
                    </a:lnTo>
                    <a:lnTo>
                      <a:pt x="95" y="84"/>
                    </a:lnTo>
                    <a:lnTo>
                      <a:pt x="99" y="88"/>
                    </a:lnTo>
                    <a:lnTo>
                      <a:pt x="88" y="100"/>
                    </a:lnTo>
                    <a:lnTo>
                      <a:pt x="80" y="107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1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3" y="84"/>
                    </a:lnTo>
                    <a:lnTo>
                      <a:pt x="0" y="73"/>
                    </a:lnTo>
                    <a:lnTo>
                      <a:pt x="0" y="57"/>
                    </a:ln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6" y="8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80" y="4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88" y="4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4" name="Freeform 29"/>
              <p:cNvSpPr>
                <a:spLocks/>
              </p:cNvSpPr>
              <p:nvPr/>
            </p:nvSpPr>
            <p:spPr bwMode="auto">
              <a:xfrm>
                <a:off x="3607" y="1284"/>
                <a:ext cx="81" cy="119"/>
              </a:xfrm>
              <a:custGeom>
                <a:avLst/>
                <a:gdLst>
                  <a:gd name="T0" fmla="*/ 23 w 81"/>
                  <a:gd name="T1" fmla="*/ 58 h 119"/>
                  <a:gd name="T2" fmla="*/ 38 w 81"/>
                  <a:gd name="T3" fmla="*/ 42 h 119"/>
                  <a:gd name="T4" fmla="*/ 50 w 81"/>
                  <a:gd name="T5" fmla="*/ 38 h 119"/>
                  <a:gd name="T6" fmla="*/ 61 w 81"/>
                  <a:gd name="T7" fmla="*/ 42 h 119"/>
                  <a:gd name="T8" fmla="*/ 69 w 81"/>
                  <a:gd name="T9" fmla="*/ 54 h 119"/>
                  <a:gd name="T10" fmla="*/ 69 w 81"/>
                  <a:gd name="T11" fmla="*/ 73 h 119"/>
                  <a:gd name="T12" fmla="*/ 69 w 81"/>
                  <a:gd name="T13" fmla="*/ 107 h 119"/>
                  <a:gd name="T14" fmla="*/ 73 w 81"/>
                  <a:gd name="T15" fmla="*/ 111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4 w 81"/>
                  <a:gd name="T27" fmla="*/ 104 h 119"/>
                  <a:gd name="T28" fmla="*/ 54 w 81"/>
                  <a:gd name="T29" fmla="*/ 73 h 119"/>
                  <a:gd name="T30" fmla="*/ 54 w 81"/>
                  <a:gd name="T31" fmla="*/ 58 h 119"/>
                  <a:gd name="T32" fmla="*/ 50 w 81"/>
                  <a:gd name="T33" fmla="*/ 54 h 119"/>
                  <a:gd name="T34" fmla="*/ 42 w 81"/>
                  <a:gd name="T35" fmla="*/ 50 h 119"/>
                  <a:gd name="T36" fmla="*/ 34 w 81"/>
                  <a:gd name="T37" fmla="*/ 54 h 119"/>
                  <a:gd name="T38" fmla="*/ 23 w 81"/>
                  <a:gd name="T39" fmla="*/ 61 h 119"/>
                  <a:gd name="T40" fmla="*/ 23 w 81"/>
                  <a:gd name="T41" fmla="*/ 107 h 119"/>
                  <a:gd name="T42" fmla="*/ 27 w 81"/>
                  <a:gd name="T43" fmla="*/ 111 h 119"/>
                  <a:gd name="T44" fmla="*/ 31 w 81"/>
                  <a:gd name="T45" fmla="*/ 115 h 119"/>
                  <a:gd name="T46" fmla="*/ 34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8 w 81"/>
                  <a:gd name="T53" fmla="*/ 111 h 119"/>
                  <a:gd name="T54" fmla="*/ 11 w 81"/>
                  <a:gd name="T55" fmla="*/ 100 h 119"/>
                  <a:gd name="T56" fmla="*/ 11 w 81"/>
                  <a:gd name="T57" fmla="*/ 19 h 119"/>
                  <a:gd name="T58" fmla="*/ 8 w 81"/>
                  <a:gd name="T59" fmla="*/ 12 h 119"/>
                  <a:gd name="T60" fmla="*/ 8 w 81"/>
                  <a:gd name="T61" fmla="*/ 8 h 119"/>
                  <a:gd name="T62" fmla="*/ 4 w 81"/>
                  <a:gd name="T63" fmla="*/ 8 h 119"/>
                  <a:gd name="T64" fmla="*/ 0 w 81"/>
                  <a:gd name="T65" fmla="*/ 8 h 119"/>
                  <a:gd name="T66" fmla="*/ 23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1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8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4" y="107"/>
                    </a:lnTo>
                    <a:lnTo>
                      <a:pt x="54" y="104"/>
                    </a:lnTo>
                    <a:lnTo>
                      <a:pt x="54" y="100"/>
                    </a:lnTo>
                    <a:lnTo>
                      <a:pt x="54" y="73"/>
                    </a:lnTo>
                    <a:lnTo>
                      <a:pt x="54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5" name="Freeform 30"/>
              <p:cNvSpPr>
                <a:spLocks noEditPoints="1"/>
              </p:cNvSpPr>
              <p:nvPr/>
            </p:nvSpPr>
            <p:spPr bwMode="auto">
              <a:xfrm>
                <a:off x="3695" y="1284"/>
                <a:ext cx="35" cy="119"/>
              </a:xfrm>
              <a:custGeom>
                <a:avLst/>
                <a:gdLst>
                  <a:gd name="T0" fmla="*/ 19 w 35"/>
                  <a:gd name="T1" fmla="*/ 0 h 119"/>
                  <a:gd name="T2" fmla="*/ 19 w 35"/>
                  <a:gd name="T3" fmla="*/ 0 h 119"/>
                  <a:gd name="T4" fmla="*/ 23 w 35"/>
                  <a:gd name="T5" fmla="*/ 4 h 119"/>
                  <a:gd name="T6" fmla="*/ 27 w 35"/>
                  <a:gd name="T7" fmla="*/ 8 h 119"/>
                  <a:gd name="T8" fmla="*/ 27 w 35"/>
                  <a:gd name="T9" fmla="*/ 8 h 119"/>
                  <a:gd name="T10" fmla="*/ 27 w 35"/>
                  <a:gd name="T11" fmla="*/ 12 h 119"/>
                  <a:gd name="T12" fmla="*/ 23 w 35"/>
                  <a:gd name="T13" fmla="*/ 15 h 119"/>
                  <a:gd name="T14" fmla="*/ 19 w 35"/>
                  <a:gd name="T15" fmla="*/ 19 h 119"/>
                  <a:gd name="T16" fmla="*/ 19 w 35"/>
                  <a:gd name="T17" fmla="*/ 19 h 119"/>
                  <a:gd name="T18" fmla="*/ 16 w 35"/>
                  <a:gd name="T19" fmla="*/ 19 h 119"/>
                  <a:gd name="T20" fmla="*/ 12 w 35"/>
                  <a:gd name="T21" fmla="*/ 15 h 119"/>
                  <a:gd name="T22" fmla="*/ 8 w 35"/>
                  <a:gd name="T23" fmla="*/ 12 h 119"/>
                  <a:gd name="T24" fmla="*/ 8 w 35"/>
                  <a:gd name="T25" fmla="*/ 8 h 119"/>
                  <a:gd name="T26" fmla="*/ 8 w 35"/>
                  <a:gd name="T27" fmla="*/ 8 h 119"/>
                  <a:gd name="T28" fmla="*/ 12 w 35"/>
                  <a:gd name="T29" fmla="*/ 4 h 119"/>
                  <a:gd name="T30" fmla="*/ 16 w 35"/>
                  <a:gd name="T31" fmla="*/ 0 h 119"/>
                  <a:gd name="T32" fmla="*/ 19 w 35"/>
                  <a:gd name="T33" fmla="*/ 0 h 119"/>
                  <a:gd name="T34" fmla="*/ 27 w 35"/>
                  <a:gd name="T35" fmla="*/ 38 h 119"/>
                  <a:gd name="T36" fmla="*/ 27 w 35"/>
                  <a:gd name="T37" fmla="*/ 100 h 119"/>
                  <a:gd name="T38" fmla="*/ 27 w 35"/>
                  <a:gd name="T39" fmla="*/ 107 h 119"/>
                  <a:gd name="T40" fmla="*/ 27 w 35"/>
                  <a:gd name="T41" fmla="*/ 111 h 119"/>
                  <a:gd name="T42" fmla="*/ 27 w 35"/>
                  <a:gd name="T43" fmla="*/ 111 h 119"/>
                  <a:gd name="T44" fmla="*/ 31 w 35"/>
                  <a:gd name="T45" fmla="*/ 115 h 119"/>
                  <a:gd name="T46" fmla="*/ 31 w 35"/>
                  <a:gd name="T47" fmla="*/ 115 h 119"/>
                  <a:gd name="T48" fmla="*/ 35 w 35"/>
                  <a:gd name="T49" fmla="*/ 115 h 119"/>
                  <a:gd name="T50" fmla="*/ 35 w 35"/>
                  <a:gd name="T51" fmla="*/ 119 h 119"/>
                  <a:gd name="T52" fmla="*/ 0 w 35"/>
                  <a:gd name="T53" fmla="*/ 119 h 119"/>
                  <a:gd name="T54" fmla="*/ 0 w 35"/>
                  <a:gd name="T55" fmla="*/ 115 h 119"/>
                  <a:gd name="T56" fmla="*/ 4 w 35"/>
                  <a:gd name="T57" fmla="*/ 115 h 119"/>
                  <a:gd name="T58" fmla="*/ 8 w 35"/>
                  <a:gd name="T59" fmla="*/ 115 h 119"/>
                  <a:gd name="T60" fmla="*/ 8 w 35"/>
                  <a:gd name="T61" fmla="*/ 111 h 119"/>
                  <a:gd name="T62" fmla="*/ 12 w 35"/>
                  <a:gd name="T63" fmla="*/ 111 h 119"/>
                  <a:gd name="T64" fmla="*/ 12 w 35"/>
                  <a:gd name="T65" fmla="*/ 107 h 119"/>
                  <a:gd name="T66" fmla="*/ 12 w 35"/>
                  <a:gd name="T67" fmla="*/ 100 h 119"/>
                  <a:gd name="T68" fmla="*/ 12 w 35"/>
                  <a:gd name="T69" fmla="*/ 73 h 119"/>
                  <a:gd name="T70" fmla="*/ 12 w 35"/>
                  <a:gd name="T71" fmla="*/ 61 h 119"/>
                  <a:gd name="T72" fmla="*/ 12 w 35"/>
                  <a:gd name="T73" fmla="*/ 54 h 119"/>
                  <a:gd name="T74" fmla="*/ 12 w 35"/>
                  <a:gd name="T75" fmla="*/ 54 h 119"/>
                  <a:gd name="T76" fmla="*/ 8 w 35"/>
                  <a:gd name="T77" fmla="*/ 50 h 119"/>
                  <a:gd name="T78" fmla="*/ 8 w 35"/>
                  <a:gd name="T79" fmla="*/ 50 h 119"/>
                  <a:gd name="T80" fmla="*/ 8 w 35"/>
                  <a:gd name="T81" fmla="*/ 50 h 119"/>
                  <a:gd name="T82" fmla="*/ 4 w 35"/>
                  <a:gd name="T83" fmla="*/ 50 h 119"/>
                  <a:gd name="T84" fmla="*/ 0 w 35"/>
                  <a:gd name="T85" fmla="*/ 50 h 119"/>
                  <a:gd name="T86" fmla="*/ 0 w 35"/>
                  <a:gd name="T87" fmla="*/ 50 h 119"/>
                  <a:gd name="T88" fmla="*/ 23 w 35"/>
                  <a:gd name="T89" fmla="*/ 38 h 119"/>
                  <a:gd name="T90" fmla="*/ 27 w 35"/>
                  <a:gd name="T91" fmla="*/ 38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119"/>
                  <a:gd name="T140" fmla="*/ 35 w 35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119">
                    <a:moveTo>
                      <a:pt x="19" y="0"/>
                    </a:moveTo>
                    <a:lnTo>
                      <a:pt x="19" y="0"/>
                    </a:lnTo>
                    <a:lnTo>
                      <a:pt x="23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3" y="15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38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2" y="111"/>
                    </a:lnTo>
                    <a:lnTo>
                      <a:pt x="12" y="107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0" y="50"/>
                    </a:lnTo>
                    <a:lnTo>
                      <a:pt x="23" y="38"/>
                    </a:ln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6" name="Freeform 31"/>
              <p:cNvSpPr>
                <a:spLocks/>
              </p:cNvSpPr>
              <p:nvPr/>
            </p:nvSpPr>
            <p:spPr bwMode="auto">
              <a:xfrm>
                <a:off x="3737" y="1322"/>
                <a:ext cx="81" cy="81"/>
              </a:xfrm>
              <a:custGeom>
                <a:avLst/>
                <a:gdLst>
                  <a:gd name="T0" fmla="*/ 27 w 81"/>
                  <a:gd name="T1" fmla="*/ 20 h 81"/>
                  <a:gd name="T2" fmla="*/ 35 w 81"/>
                  <a:gd name="T3" fmla="*/ 8 h 81"/>
                  <a:gd name="T4" fmla="*/ 43 w 81"/>
                  <a:gd name="T5" fmla="*/ 4 h 81"/>
                  <a:gd name="T6" fmla="*/ 50 w 81"/>
                  <a:gd name="T7" fmla="*/ 0 h 81"/>
                  <a:gd name="T8" fmla="*/ 58 w 81"/>
                  <a:gd name="T9" fmla="*/ 4 h 81"/>
                  <a:gd name="T10" fmla="*/ 62 w 81"/>
                  <a:gd name="T11" fmla="*/ 4 h 81"/>
                  <a:gd name="T12" fmla="*/ 66 w 81"/>
                  <a:gd name="T13" fmla="*/ 8 h 81"/>
                  <a:gd name="T14" fmla="*/ 69 w 81"/>
                  <a:gd name="T15" fmla="*/ 16 h 81"/>
                  <a:gd name="T16" fmla="*/ 69 w 81"/>
                  <a:gd name="T17" fmla="*/ 20 h 81"/>
                  <a:gd name="T18" fmla="*/ 69 w 81"/>
                  <a:gd name="T19" fmla="*/ 31 h 81"/>
                  <a:gd name="T20" fmla="*/ 69 w 81"/>
                  <a:gd name="T21" fmla="*/ 62 h 81"/>
                  <a:gd name="T22" fmla="*/ 69 w 81"/>
                  <a:gd name="T23" fmla="*/ 69 h 81"/>
                  <a:gd name="T24" fmla="*/ 73 w 81"/>
                  <a:gd name="T25" fmla="*/ 73 h 81"/>
                  <a:gd name="T26" fmla="*/ 73 w 81"/>
                  <a:gd name="T27" fmla="*/ 73 h 81"/>
                  <a:gd name="T28" fmla="*/ 73 w 81"/>
                  <a:gd name="T29" fmla="*/ 77 h 81"/>
                  <a:gd name="T30" fmla="*/ 77 w 81"/>
                  <a:gd name="T31" fmla="*/ 77 h 81"/>
                  <a:gd name="T32" fmla="*/ 81 w 81"/>
                  <a:gd name="T33" fmla="*/ 77 h 81"/>
                  <a:gd name="T34" fmla="*/ 81 w 81"/>
                  <a:gd name="T35" fmla="*/ 81 h 81"/>
                  <a:gd name="T36" fmla="*/ 46 w 81"/>
                  <a:gd name="T37" fmla="*/ 81 h 81"/>
                  <a:gd name="T38" fmla="*/ 46 w 81"/>
                  <a:gd name="T39" fmla="*/ 77 h 81"/>
                  <a:gd name="T40" fmla="*/ 46 w 81"/>
                  <a:gd name="T41" fmla="*/ 77 h 81"/>
                  <a:gd name="T42" fmla="*/ 50 w 81"/>
                  <a:gd name="T43" fmla="*/ 77 h 81"/>
                  <a:gd name="T44" fmla="*/ 54 w 81"/>
                  <a:gd name="T45" fmla="*/ 77 h 81"/>
                  <a:gd name="T46" fmla="*/ 54 w 81"/>
                  <a:gd name="T47" fmla="*/ 73 h 81"/>
                  <a:gd name="T48" fmla="*/ 58 w 81"/>
                  <a:gd name="T49" fmla="*/ 69 h 81"/>
                  <a:gd name="T50" fmla="*/ 58 w 81"/>
                  <a:gd name="T51" fmla="*/ 69 h 81"/>
                  <a:gd name="T52" fmla="*/ 58 w 81"/>
                  <a:gd name="T53" fmla="*/ 62 h 81"/>
                  <a:gd name="T54" fmla="*/ 58 w 81"/>
                  <a:gd name="T55" fmla="*/ 31 h 81"/>
                  <a:gd name="T56" fmla="*/ 58 w 81"/>
                  <a:gd name="T57" fmla="*/ 23 h 81"/>
                  <a:gd name="T58" fmla="*/ 54 w 81"/>
                  <a:gd name="T59" fmla="*/ 16 h 81"/>
                  <a:gd name="T60" fmla="*/ 50 w 81"/>
                  <a:gd name="T61" fmla="*/ 16 h 81"/>
                  <a:gd name="T62" fmla="*/ 46 w 81"/>
                  <a:gd name="T63" fmla="*/ 12 h 81"/>
                  <a:gd name="T64" fmla="*/ 35 w 81"/>
                  <a:gd name="T65" fmla="*/ 16 h 81"/>
                  <a:gd name="T66" fmla="*/ 27 w 81"/>
                  <a:gd name="T67" fmla="*/ 23 h 81"/>
                  <a:gd name="T68" fmla="*/ 27 w 81"/>
                  <a:gd name="T69" fmla="*/ 62 h 81"/>
                  <a:gd name="T70" fmla="*/ 27 w 81"/>
                  <a:gd name="T71" fmla="*/ 69 h 81"/>
                  <a:gd name="T72" fmla="*/ 27 w 81"/>
                  <a:gd name="T73" fmla="*/ 73 h 81"/>
                  <a:gd name="T74" fmla="*/ 27 w 81"/>
                  <a:gd name="T75" fmla="*/ 73 h 81"/>
                  <a:gd name="T76" fmla="*/ 27 w 81"/>
                  <a:gd name="T77" fmla="*/ 77 h 81"/>
                  <a:gd name="T78" fmla="*/ 31 w 81"/>
                  <a:gd name="T79" fmla="*/ 77 h 81"/>
                  <a:gd name="T80" fmla="*/ 35 w 81"/>
                  <a:gd name="T81" fmla="*/ 77 h 81"/>
                  <a:gd name="T82" fmla="*/ 35 w 81"/>
                  <a:gd name="T83" fmla="*/ 81 h 81"/>
                  <a:gd name="T84" fmla="*/ 0 w 81"/>
                  <a:gd name="T85" fmla="*/ 81 h 81"/>
                  <a:gd name="T86" fmla="*/ 0 w 81"/>
                  <a:gd name="T87" fmla="*/ 77 h 81"/>
                  <a:gd name="T88" fmla="*/ 4 w 81"/>
                  <a:gd name="T89" fmla="*/ 77 h 81"/>
                  <a:gd name="T90" fmla="*/ 8 w 81"/>
                  <a:gd name="T91" fmla="*/ 77 h 81"/>
                  <a:gd name="T92" fmla="*/ 8 w 81"/>
                  <a:gd name="T93" fmla="*/ 73 h 81"/>
                  <a:gd name="T94" fmla="*/ 12 w 81"/>
                  <a:gd name="T95" fmla="*/ 69 h 81"/>
                  <a:gd name="T96" fmla="*/ 12 w 81"/>
                  <a:gd name="T97" fmla="*/ 62 h 81"/>
                  <a:gd name="T98" fmla="*/ 12 w 81"/>
                  <a:gd name="T99" fmla="*/ 35 h 81"/>
                  <a:gd name="T100" fmla="*/ 12 w 81"/>
                  <a:gd name="T101" fmla="*/ 23 h 81"/>
                  <a:gd name="T102" fmla="*/ 12 w 81"/>
                  <a:gd name="T103" fmla="*/ 16 h 81"/>
                  <a:gd name="T104" fmla="*/ 12 w 81"/>
                  <a:gd name="T105" fmla="*/ 16 h 81"/>
                  <a:gd name="T106" fmla="*/ 8 w 81"/>
                  <a:gd name="T107" fmla="*/ 12 h 81"/>
                  <a:gd name="T108" fmla="*/ 8 w 81"/>
                  <a:gd name="T109" fmla="*/ 12 h 81"/>
                  <a:gd name="T110" fmla="*/ 8 w 81"/>
                  <a:gd name="T111" fmla="*/ 12 h 81"/>
                  <a:gd name="T112" fmla="*/ 4 w 81"/>
                  <a:gd name="T113" fmla="*/ 12 h 81"/>
                  <a:gd name="T114" fmla="*/ 0 w 81"/>
                  <a:gd name="T115" fmla="*/ 12 h 81"/>
                  <a:gd name="T116" fmla="*/ 0 w 81"/>
                  <a:gd name="T117" fmla="*/ 12 h 81"/>
                  <a:gd name="T118" fmla="*/ 23 w 81"/>
                  <a:gd name="T119" fmla="*/ 0 h 81"/>
                  <a:gd name="T120" fmla="*/ 27 w 81"/>
                  <a:gd name="T121" fmla="*/ 0 h 81"/>
                  <a:gd name="T122" fmla="*/ 27 w 81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81"/>
                  <a:gd name="T188" fmla="*/ 81 w 81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81">
                    <a:moveTo>
                      <a:pt x="27" y="20"/>
                    </a:moveTo>
                    <a:lnTo>
                      <a:pt x="35" y="8"/>
                    </a:lnTo>
                    <a:lnTo>
                      <a:pt x="43" y="4"/>
                    </a:lnTo>
                    <a:lnTo>
                      <a:pt x="50" y="0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69" y="16"/>
                    </a:lnTo>
                    <a:lnTo>
                      <a:pt x="69" y="20"/>
                    </a:lnTo>
                    <a:lnTo>
                      <a:pt x="69" y="31"/>
                    </a:lnTo>
                    <a:lnTo>
                      <a:pt x="69" y="62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73" y="77"/>
                    </a:lnTo>
                    <a:lnTo>
                      <a:pt x="77" y="77"/>
                    </a:lnTo>
                    <a:lnTo>
                      <a:pt x="81" y="77"/>
                    </a:lnTo>
                    <a:lnTo>
                      <a:pt x="81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4" y="77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2"/>
                    </a:lnTo>
                    <a:lnTo>
                      <a:pt x="58" y="31"/>
                    </a:lnTo>
                    <a:lnTo>
                      <a:pt x="58" y="23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5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8" y="73"/>
                    </a:lnTo>
                    <a:lnTo>
                      <a:pt x="12" y="69"/>
                    </a:lnTo>
                    <a:lnTo>
                      <a:pt x="12" y="62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7" name="Freeform 32"/>
              <p:cNvSpPr>
                <a:spLocks noEditPoints="1"/>
              </p:cNvSpPr>
              <p:nvPr/>
            </p:nvSpPr>
            <p:spPr bwMode="auto">
              <a:xfrm>
                <a:off x="3826" y="1322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8 h 81"/>
                  <a:gd name="T6" fmla="*/ 30 w 61"/>
                  <a:gd name="T7" fmla="*/ 66 h 81"/>
                  <a:gd name="T8" fmla="*/ 38 w 61"/>
                  <a:gd name="T9" fmla="*/ 66 h 81"/>
                  <a:gd name="T10" fmla="*/ 46 w 61"/>
                  <a:gd name="T11" fmla="*/ 66 h 81"/>
                  <a:gd name="T12" fmla="*/ 53 w 61"/>
                  <a:gd name="T13" fmla="*/ 62 h 81"/>
                  <a:gd name="T14" fmla="*/ 57 w 61"/>
                  <a:gd name="T15" fmla="*/ 58 h 81"/>
                  <a:gd name="T16" fmla="*/ 61 w 61"/>
                  <a:gd name="T17" fmla="*/ 50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73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4 h 81"/>
                  <a:gd name="T36" fmla="*/ 0 w 61"/>
                  <a:gd name="T37" fmla="*/ 43 h 81"/>
                  <a:gd name="T38" fmla="*/ 0 w 61"/>
                  <a:gd name="T39" fmla="*/ 31 h 81"/>
                  <a:gd name="T40" fmla="*/ 3 w 61"/>
                  <a:gd name="T41" fmla="*/ 20 h 81"/>
                  <a:gd name="T42" fmla="*/ 7 w 61"/>
                  <a:gd name="T43" fmla="*/ 12 h 81"/>
                  <a:gd name="T44" fmla="*/ 15 w 61"/>
                  <a:gd name="T45" fmla="*/ 8 h 81"/>
                  <a:gd name="T46" fmla="*/ 23 w 61"/>
                  <a:gd name="T47" fmla="*/ 4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12 h 81"/>
                  <a:gd name="T54" fmla="*/ 61 w 61"/>
                  <a:gd name="T55" fmla="*/ 20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7 h 81"/>
                  <a:gd name="T62" fmla="*/ 46 w 61"/>
                  <a:gd name="T63" fmla="*/ 27 h 81"/>
                  <a:gd name="T64" fmla="*/ 46 w 61"/>
                  <a:gd name="T65" fmla="*/ 20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12 h 81"/>
                  <a:gd name="T72" fmla="*/ 34 w 61"/>
                  <a:gd name="T73" fmla="*/ 8 h 81"/>
                  <a:gd name="T74" fmla="*/ 30 w 61"/>
                  <a:gd name="T75" fmla="*/ 8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20 h 81"/>
                  <a:gd name="T82" fmla="*/ 11 w 61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8"/>
                    </a:lnTo>
                    <a:lnTo>
                      <a:pt x="30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3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73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12"/>
                    </a:lnTo>
                    <a:lnTo>
                      <a:pt x="15" y="8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12"/>
                    </a:lnTo>
                    <a:lnTo>
                      <a:pt x="61" y="20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8" name="Freeform 33"/>
              <p:cNvSpPr>
                <a:spLocks/>
              </p:cNvSpPr>
              <p:nvPr/>
            </p:nvSpPr>
            <p:spPr bwMode="auto">
              <a:xfrm>
                <a:off x="3902" y="1322"/>
                <a:ext cx="54" cy="81"/>
              </a:xfrm>
              <a:custGeom>
                <a:avLst/>
                <a:gdLst>
                  <a:gd name="T0" fmla="*/ 46 w 54"/>
                  <a:gd name="T1" fmla="*/ 0 h 81"/>
                  <a:gd name="T2" fmla="*/ 46 w 54"/>
                  <a:gd name="T3" fmla="*/ 27 h 81"/>
                  <a:gd name="T4" fmla="*/ 46 w 54"/>
                  <a:gd name="T5" fmla="*/ 27 h 81"/>
                  <a:gd name="T6" fmla="*/ 43 w 54"/>
                  <a:gd name="T7" fmla="*/ 20 h 81"/>
                  <a:gd name="T8" fmla="*/ 39 w 54"/>
                  <a:gd name="T9" fmla="*/ 12 h 81"/>
                  <a:gd name="T10" fmla="*/ 31 w 54"/>
                  <a:gd name="T11" fmla="*/ 8 h 81"/>
                  <a:gd name="T12" fmla="*/ 27 w 54"/>
                  <a:gd name="T13" fmla="*/ 8 h 81"/>
                  <a:gd name="T14" fmla="*/ 20 w 54"/>
                  <a:gd name="T15" fmla="*/ 8 h 81"/>
                  <a:gd name="T16" fmla="*/ 16 w 54"/>
                  <a:gd name="T17" fmla="*/ 12 h 81"/>
                  <a:gd name="T18" fmla="*/ 12 w 54"/>
                  <a:gd name="T19" fmla="*/ 12 h 81"/>
                  <a:gd name="T20" fmla="*/ 12 w 54"/>
                  <a:gd name="T21" fmla="*/ 16 h 81"/>
                  <a:gd name="T22" fmla="*/ 12 w 54"/>
                  <a:gd name="T23" fmla="*/ 20 h 81"/>
                  <a:gd name="T24" fmla="*/ 16 w 54"/>
                  <a:gd name="T25" fmla="*/ 23 h 81"/>
                  <a:gd name="T26" fmla="*/ 20 w 54"/>
                  <a:gd name="T27" fmla="*/ 27 h 81"/>
                  <a:gd name="T28" fmla="*/ 23 w 54"/>
                  <a:gd name="T29" fmla="*/ 31 h 81"/>
                  <a:gd name="T30" fmla="*/ 35 w 54"/>
                  <a:gd name="T31" fmla="*/ 39 h 81"/>
                  <a:gd name="T32" fmla="*/ 46 w 54"/>
                  <a:gd name="T33" fmla="*/ 43 h 81"/>
                  <a:gd name="T34" fmla="*/ 50 w 54"/>
                  <a:gd name="T35" fmla="*/ 50 h 81"/>
                  <a:gd name="T36" fmla="*/ 54 w 54"/>
                  <a:gd name="T37" fmla="*/ 58 h 81"/>
                  <a:gd name="T38" fmla="*/ 50 w 54"/>
                  <a:gd name="T39" fmla="*/ 69 h 81"/>
                  <a:gd name="T40" fmla="*/ 46 w 54"/>
                  <a:gd name="T41" fmla="*/ 73 h 81"/>
                  <a:gd name="T42" fmla="*/ 35 w 54"/>
                  <a:gd name="T43" fmla="*/ 81 h 81"/>
                  <a:gd name="T44" fmla="*/ 27 w 54"/>
                  <a:gd name="T45" fmla="*/ 81 h 81"/>
                  <a:gd name="T46" fmla="*/ 20 w 54"/>
                  <a:gd name="T47" fmla="*/ 81 h 81"/>
                  <a:gd name="T48" fmla="*/ 12 w 54"/>
                  <a:gd name="T49" fmla="*/ 77 h 81"/>
                  <a:gd name="T50" fmla="*/ 8 w 54"/>
                  <a:gd name="T51" fmla="*/ 77 h 81"/>
                  <a:gd name="T52" fmla="*/ 8 w 54"/>
                  <a:gd name="T53" fmla="*/ 77 h 81"/>
                  <a:gd name="T54" fmla="*/ 4 w 54"/>
                  <a:gd name="T55" fmla="*/ 77 h 81"/>
                  <a:gd name="T56" fmla="*/ 4 w 54"/>
                  <a:gd name="T57" fmla="*/ 81 h 81"/>
                  <a:gd name="T58" fmla="*/ 0 w 54"/>
                  <a:gd name="T59" fmla="*/ 81 h 81"/>
                  <a:gd name="T60" fmla="*/ 0 w 54"/>
                  <a:gd name="T61" fmla="*/ 54 h 81"/>
                  <a:gd name="T62" fmla="*/ 4 w 54"/>
                  <a:gd name="T63" fmla="*/ 54 h 81"/>
                  <a:gd name="T64" fmla="*/ 8 w 54"/>
                  <a:gd name="T65" fmla="*/ 66 h 81"/>
                  <a:gd name="T66" fmla="*/ 12 w 54"/>
                  <a:gd name="T67" fmla="*/ 69 h 81"/>
                  <a:gd name="T68" fmla="*/ 20 w 54"/>
                  <a:gd name="T69" fmla="*/ 73 h 81"/>
                  <a:gd name="T70" fmla="*/ 27 w 54"/>
                  <a:gd name="T71" fmla="*/ 77 h 81"/>
                  <a:gd name="T72" fmla="*/ 31 w 54"/>
                  <a:gd name="T73" fmla="*/ 73 h 81"/>
                  <a:gd name="T74" fmla="*/ 39 w 54"/>
                  <a:gd name="T75" fmla="*/ 73 h 81"/>
                  <a:gd name="T76" fmla="*/ 39 w 54"/>
                  <a:gd name="T77" fmla="*/ 69 h 81"/>
                  <a:gd name="T78" fmla="*/ 39 w 54"/>
                  <a:gd name="T79" fmla="*/ 66 h 81"/>
                  <a:gd name="T80" fmla="*/ 39 w 54"/>
                  <a:gd name="T81" fmla="*/ 58 h 81"/>
                  <a:gd name="T82" fmla="*/ 39 w 54"/>
                  <a:gd name="T83" fmla="*/ 54 h 81"/>
                  <a:gd name="T84" fmla="*/ 31 w 54"/>
                  <a:gd name="T85" fmla="*/ 50 h 81"/>
                  <a:gd name="T86" fmla="*/ 20 w 54"/>
                  <a:gd name="T87" fmla="*/ 46 h 81"/>
                  <a:gd name="T88" fmla="*/ 12 w 54"/>
                  <a:gd name="T89" fmla="*/ 39 h 81"/>
                  <a:gd name="T90" fmla="*/ 4 w 54"/>
                  <a:gd name="T91" fmla="*/ 35 h 81"/>
                  <a:gd name="T92" fmla="*/ 4 w 54"/>
                  <a:gd name="T93" fmla="*/ 31 h 81"/>
                  <a:gd name="T94" fmla="*/ 0 w 54"/>
                  <a:gd name="T95" fmla="*/ 23 h 81"/>
                  <a:gd name="T96" fmla="*/ 4 w 54"/>
                  <a:gd name="T97" fmla="*/ 16 h 81"/>
                  <a:gd name="T98" fmla="*/ 8 w 54"/>
                  <a:gd name="T99" fmla="*/ 8 h 81"/>
                  <a:gd name="T100" fmla="*/ 16 w 54"/>
                  <a:gd name="T101" fmla="*/ 4 h 81"/>
                  <a:gd name="T102" fmla="*/ 27 w 54"/>
                  <a:gd name="T103" fmla="*/ 0 h 81"/>
                  <a:gd name="T104" fmla="*/ 31 w 54"/>
                  <a:gd name="T105" fmla="*/ 4 h 81"/>
                  <a:gd name="T106" fmla="*/ 35 w 54"/>
                  <a:gd name="T107" fmla="*/ 4 h 81"/>
                  <a:gd name="T108" fmla="*/ 39 w 54"/>
                  <a:gd name="T109" fmla="*/ 4 h 81"/>
                  <a:gd name="T110" fmla="*/ 43 w 54"/>
                  <a:gd name="T111" fmla="*/ 4 h 81"/>
                  <a:gd name="T112" fmla="*/ 43 w 54"/>
                  <a:gd name="T113" fmla="*/ 4 h 81"/>
                  <a:gd name="T114" fmla="*/ 43 w 54"/>
                  <a:gd name="T115" fmla="*/ 4 h 81"/>
                  <a:gd name="T116" fmla="*/ 46 w 54"/>
                  <a:gd name="T117" fmla="*/ 4 h 81"/>
                  <a:gd name="T118" fmla="*/ 46 w 54"/>
                  <a:gd name="T119" fmla="*/ 0 h 81"/>
                  <a:gd name="T120" fmla="*/ 46 w 54"/>
                  <a:gd name="T121" fmla="*/ 0 h 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"/>
                  <a:gd name="T184" fmla="*/ 0 h 81"/>
                  <a:gd name="T185" fmla="*/ 54 w 54"/>
                  <a:gd name="T186" fmla="*/ 81 h 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" h="81">
                    <a:moveTo>
                      <a:pt x="46" y="0"/>
                    </a:moveTo>
                    <a:lnTo>
                      <a:pt x="46" y="27"/>
                    </a:lnTo>
                    <a:lnTo>
                      <a:pt x="43" y="20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0" y="8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16" y="23"/>
                    </a:lnTo>
                    <a:lnTo>
                      <a:pt x="20" y="27"/>
                    </a:lnTo>
                    <a:lnTo>
                      <a:pt x="23" y="31"/>
                    </a:lnTo>
                    <a:lnTo>
                      <a:pt x="35" y="39"/>
                    </a:lnTo>
                    <a:lnTo>
                      <a:pt x="46" y="43"/>
                    </a:lnTo>
                    <a:lnTo>
                      <a:pt x="50" y="50"/>
                    </a:lnTo>
                    <a:lnTo>
                      <a:pt x="54" y="58"/>
                    </a:lnTo>
                    <a:lnTo>
                      <a:pt x="50" y="69"/>
                    </a:lnTo>
                    <a:lnTo>
                      <a:pt x="46" y="73"/>
                    </a:lnTo>
                    <a:lnTo>
                      <a:pt x="35" y="81"/>
                    </a:lnTo>
                    <a:lnTo>
                      <a:pt x="27" y="81"/>
                    </a:lnTo>
                    <a:lnTo>
                      <a:pt x="20" y="81"/>
                    </a:lnTo>
                    <a:lnTo>
                      <a:pt x="12" y="77"/>
                    </a:lnTo>
                    <a:lnTo>
                      <a:pt x="8" y="77"/>
                    </a:lnTo>
                    <a:lnTo>
                      <a:pt x="4" y="77"/>
                    </a:lnTo>
                    <a:lnTo>
                      <a:pt x="4" y="81"/>
                    </a:lnTo>
                    <a:lnTo>
                      <a:pt x="0" y="81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8" y="66"/>
                    </a:lnTo>
                    <a:lnTo>
                      <a:pt x="12" y="69"/>
                    </a:lnTo>
                    <a:lnTo>
                      <a:pt x="20" y="73"/>
                    </a:lnTo>
                    <a:lnTo>
                      <a:pt x="27" y="77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69"/>
                    </a:lnTo>
                    <a:lnTo>
                      <a:pt x="39" y="66"/>
                    </a:lnTo>
                    <a:lnTo>
                      <a:pt x="39" y="58"/>
                    </a:lnTo>
                    <a:lnTo>
                      <a:pt x="39" y="54"/>
                    </a:lnTo>
                    <a:lnTo>
                      <a:pt x="31" y="50"/>
                    </a:lnTo>
                    <a:lnTo>
                      <a:pt x="20" y="46"/>
                    </a:lnTo>
                    <a:lnTo>
                      <a:pt x="12" y="39"/>
                    </a:lnTo>
                    <a:lnTo>
                      <a:pt x="4" y="35"/>
                    </a:lnTo>
                    <a:lnTo>
                      <a:pt x="4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69" name="Freeform 34"/>
              <p:cNvSpPr>
                <a:spLocks noEditPoints="1"/>
              </p:cNvSpPr>
              <p:nvPr/>
            </p:nvSpPr>
            <p:spPr bwMode="auto">
              <a:xfrm>
                <a:off x="3964" y="1322"/>
                <a:ext cx="65" cy="81"/>
              </a:xfrm>
              <a:custGeom>
                <a:avLst/>
                <a:gdLst>
                  <a:gd name="T0" fmla="*/ 15 w 65"/>
                  <a:gd name="T1" fmla="*/ 31 h 81"/>
                  <a:gd name="T2" fmla="*/ 15 w 65"/>
                  <a:gd name="T3" fmla="*/ 46 h 81"/>
                  <a:gd name="T4" fmla="*/ 23 w 65"/>
                  <a:gd name="T5" fmla="*/ 58 h 81"/>
                  <a:gd name="T6" fmla="*/ 30 w 65"/>
                  <a:gd name="T7" fmla="*/ 66 h 81"/>
                  <a:gd name="T8" fmla="*/ 42 w 65"/>
                  <a:gd name="T9" fmla="*/ 66 h 81"/>
                  <a:gd name="T10" fmla="*/ 46 w 65"/>
                  <a:gd name="T11" fmla="*/ 66 h 81"/>
                  <a:gd name="T12" fmla="*/ 54 w 65"/>
                  <a:gd name="T13" fmla="*/ 62 h 81"/>
                  <a:gd name="T14" fmla="*/ 57 w 65"/>
                  <a:gd name="T15" fmla="*/ 58 h 81"/>
                  <a:gd name="T16" fmla="*/ 61 w 65"/>
                  <a:gd name="T17" fmla="*/ 50 h 81"/>
                  <a:gd name="T18" fmla="*/ 65 w 65"/>
                  <a:gd name="T19" fmla="*/ 50 h 81"/>
                  <a:gd name="T20" fmla="*/ 61 w 65"/>
                  <a:gd name="T21" fmla="*/ 62 h 81"/>
                  <a:gd name="T22" fmla="*/ 54 w 65"/>
                  <a:gd name="T23" fmla="*/ 73 h 81"/>
                  <a:gd name="T24" fmla="*/ 46 w 65"/>
                  <a:gd name="T25" fmla="*/ 77 h 81"/>
                  <a:gd name="T26" fmla="*/ 34 w 65"/>
                  <a:gd name="T27" fmla="*/ 81 h 81"/>
                  <a:gd name="T28" fmla="*/ 23 w 65"/>
                  <a:gd name="T29" fmla="*/ 77 h 81"/>
                  <a:gd name="T30" fmla="*/ 11 w 65"/>
                  <a:gd name="T31" fmla="*/ 69 h 81"/>
                  <a:gd name="T32" fmla="*/ 7 w 65"/>
                  <a:gd name="T33" fmla="*/ 62 h 81"/>
                  <a:gd name="T34" fmla="*/ 4 w 65"/>
                  <a:gd name="T35" fmla="*/ 54 h 81"/>
                  <a:gd name="T36" fmla="*/ 0 w 65"/>
                  <a:gd name="T37" fmla="*/ 43 h 81"/>
                  <a:gd name="T38" fmla="*/ 4 w 65"/>
                  <a:gd name="T39" fmla="*/ 31 h 81"/>
                  <a:gd name="T40" fmla="*/ 7 w 65"/>
                  <a:gd name="T41" fmla="*/ 20 h 81"/>
                  <a:gd name="T42" fmla="*/ 11 w 65"/>
                  <a:gd name="T43" fmla="*/ 12 h 81"/>
                  <a:gd name="T44" fmla="*/ 19 w 65"/>
                  <a:gd name="T45" fmla="*/ 8 h 81"/>
                  <a:gd name="T46" fmla="*/ 27 w 65"/>
                  <a:gd name="T47" fmla="*/ 4 h 81"/>
                  <a:gd name="T48" fmla="*/ 34 w 65"/>
                  <a:gd name="T49" fmla="*/ 0 h 81"/>
                  <a:gd name="T50" fmla="*/ 46 w 65"/>
                  <a:gd name="T51" fmla="*/ 4 h 81"/>
                  <a:gd name="T52" fmla="*/ 57 w 65"/>
                  <a:gd name="T53" fmla="*/ 12 h 81"/>
                  <a:gd name="T54" fmla="*/ 61 w 65"/>
                  <a:gd name="T55" fmla="*/ 20 h 81"/>
                  <a:gd name="T56" fmla="*/ 65 w 65"/>
                  <a:gd name="T57" fmla="*/ 31 h 81"/>
                  <a:gd name="T58" fmla="*/ 15 w 65"/>
                  <a:gd name="T59" fmla="*/ 31 h 81"/>
                  <a:gd name="T60" fmla="*/ 15 w 65"/>
                  <a:gd name="T61" fmla="*/ 27 h 81"/>
                  <a:gd name="T62" fmla="*/ 46 w 65"/>
                  <a:gd name="T63" fmla="*/ 27 h 81"/>
                  <a:gd name="T64" fmla="*/ 46 w 65"/>
                  <a:gd name="T65" fmla="*/ 20 h 81"/>
                  <a:gd name="T66" fmla="*/ 46 w 65"/>
                  <a:gd name="T67" fmla="*/ 16 h 81"/>
                  <a:gd name="T68" fmla="*/ 42 w 65"/>
                  <a:gd name="T69" fmla="*/ 12 h 81"/>
                  <a:gd name="T70" fmla="*/ 38 w 65"/>
                  <a:gd name="T71" fmla="*/ 12 h 81"/>
                  <a:gd name="T72" fmla="*/ 34 w 65"/>
                  <a:gd name="T73" fmla="*/ 8 h 81"/>
                  <a:gd name="T74" fmla="*/ 30 w 65"/>
                  <a:gd name="T75" fmla="*/ 8 h 81"/>
                  <a:gd name="T76" fmla="*/ 27 w 65"/>
                  <a:gd name="T77" fmla="*/ 8 h 81"/>
                  <a:gd name="T78" fmla="*/ 19 w 65"/>
                  <a:gd name="T79" fmla="*/ 12 h 81"/>
                  <a:gd name="T80" fmla="*/ 15 w 65"/>
                  <a:gd name="T81" fmla="*/ 20 h 81"/>
                  <a:gd name="T82" fmla="*/ 15 w 65"/>
                  <a:gd name="T83" fmla="*/ 27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81"/>
                  <a:gd name="T128" fmla="*/ 65 w 65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81">
                    <a:moveTo>
                      <a:pt x="15" y="31"/>
                    </a:moveTo>
                    <a:lnTo>
                      <a:pt x="15" y="46"/>
                    </a:lnTo>
                    <a:lnTo>
                      <a:pt x="23" y="58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7" y="58"/>
                    </a:lnTo>
                    <a:lnTo>
                      <a:pt x="61" y="50"/>
                    </a:lnTo>
                    <a:lnTo>
                      <a:pt x="65" y="50"/>
                    </a:lnTo>
                    <a:lnTo>
                      <a:pt x="61" y="62"/>
                    </a:lnTo>
                    <a:lnTo>
                      <a:pt x="54" y="73"/>
                    </a:lnTo>
                    <a:lnTo>
                      <a:pt x="46" y="77"/>
                    </a:lnTo>
                    <a:lnTo>
                      <a:pt x="34" y="81"/>
                    </a:lnTo>
                    <a:lnTo>
                      <a:pt x="23" y="77"/>
                    </a:lnTo>
                    <a:lnTo>
                      <a:pt x="11" y="69"/>
                    </a:lnTo>
                    <a:lnTo>
                      <a:pt x="7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7" y="20"/>
                    </a:lnTo>
                    <a:lnTo>
                      <a:pt x="11" y="12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2"/>
                    </a:lnTo>
                    <a:lnTo>
                      <a:pt x="61" y="20"/>
                    </a:lnTo>
                    <a:lnTo>
                      <a:pt x="65" y="31"/>
                    </a:lnTo>
                    <a:lnTo>
                      <a:pt x="15" y="31"/>
                    </a:lnTo>
                    <a:close/>
                    <a:moveTo>
                      <a:pt x="15" y="27"/>
                    </a:moveTo>
                    <a:lnTo>
                      <a:pt x="46" y="27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0" name="Rectangle 35"/>
              <p:cNvSpPr>
                <a:spLocks noChangeArrowheads="1"/>
              </p:cNvSpPr>
              <p:nvPr/>
            </p:nvSpPr>
            <p:spPr bwMode="auto">
              <a:xfrm>
                <a:off x="4071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36"/>
              <p:cNvSpPr>
                <a:spLocks/>
              </p:cNvSpPr>
              <p:nvPr/>
            </p:nvSpPr>
            <p:spPr bwMode="auto">
              <a:xfrm>
                <a:off x="4271" y="1284"/>
                <a:ext cx="65" cy="119"/>
              </a:xfrm>
              <a:custGeom>
                <a:avLst/>
                <a:gdLst>
                  <a:gd name="T0" fmla="*/ 27 w 65"/>
                  <a:gd name="T1" fmla="*/ 46 h 119"/>
                  <a:gd name="T2" fmla="*/ 27 w 65"/>
                  <a:gd name="T3" fmla="*/ 100 h 119"/>
                  <a:gd name="T4" fmla="*/ 27 w 65"/>
                  <a:gd name="T5" fmla="*/ 107 h 119"/>
                  <a:gd name="T6" fmla="*/ 27 w 65"/>
                  <a:gd name="T7" fmla="*/ 111 h 119"/>
                  <a:gd name="T8" fmla="*/ 30 w 65"/>
                  <a:gd name="T9" fmla="*/ 115 h 119"/>
                  <a:gd name="T10" fmla="*/ 38 w 65"/>
                  <a:gd name="T11" fmla="*/ 115 h 119"/>
                  <a:gd name="T12" fmla="*/ 42 w 65"/>
                  <a:gd name="T13" fmla="*/ 115 h 119"/>
                  <a:gd name="T14" fmla="*/ 42 w 65"/>
                  <a:gd name="T15" fmla="*/ 119 h 119"/>
                  <a:gd name="T16" fmla="*/ 0 w 65"/>
                  <a:gd name="T17" fmla="*/ 119 h 119"/>
                  <a:gd name="T18" fmla="*/ 0 w 65"/>
                  <a:gd name="T19" fmla="*/ 115 h 119"/>
                  <a:gd name="T20" fmla="*/ 0 w 65"/>
                  <a:gd name="T21" fmla="*/ 115 h 119"/>
                  <a:gd name="T22" fmla="*/ 4 w 65"/>
                  <a:gd name="T23" fmla="*/ 115 h 119"/>
                  <a:gd name="T24" fmla="*/ 7 w 65"/>
                  <a:gd name="T25" fmla="*/ 115 h 119"/>
                  <a:gd name="T26" fmla="*/ 11 w 65"/>
                  <a:gd name="T27" fmla="*/ 111 h 119"/>
                  <a:gd name="T28" fmla="*/ 11 w 65"/>
                  <a:gd name="T29" fmla="*/ 107 h 119"/>
                  <a:gd name="T30" fmla="*/ 11 w 65"/>
                  <a:gd name="T31" fmla="*/ 104 h 119"/>
                  <a:gd name="T32" fmla="*/ 11 w 65"/>
                  <a:gd name="T33" fmla="*/ 100 h 119"/>
                  <a:gd name="T34" fmla="*/ 11 w 65"/>
                  <a:gd name="T35" fmla="*/ 46 h 119"/>
                  <a:gd name="T36" fmla="*/ 0 w 65"/>
                  <a:gd name="T37" fmla="*/ 46 h 119"/>
                  <a:gd name="T38" fmla="*/ 0 w 65"/>
                  <a:gd name="T39" fmla="*/ 42 h 119"/>
                  <a:gd name="T40" fmla="*/ 11 w 65"/>
                  <a:gd name="T41" fmla="*/ 42 h 119"/>
                  <a:gd name="T42" fmla="*/ 11 w 65"/>
                  <a:gd name="T43" fmla="*/ 38 h 119"/>
                  <a:gd name="T44" fmla="*/ 11 w 65"/>
                  <a:gd name="T45" fmla="*/ 27 h 119"/>
                  <a:gd name="T46" fmla="*/ 15 w 65"/>
                  <a:gd name="T47" fmla="*/ 19 h 119"/>
                  <a:gd name="T48" fmla="*/ 19 w 65"/>
                  <a:gd name="T49" fmla="*/ 12 h 119"/>
                  <a:gd name="T50" fmla="*/ 27 w 65"/>
                  <a:gd name="T51" fmla="*/ 4 h 119"/>
                  <a:gd name="T52" fmla="*/ 34 w 65"/>
                  <a:gd name="T53" fmla="*/ 0 h 119"/>
                  <a:gd name="T54" fmla="*/ 42 w 65"/>
                  <a:gd name="T55" fmla="*/ 0 h 119"/>
                  <a:gd name="T56" fmla="*/ 53 w 65"/>
                  <a:gd name="T57" fmla="*/ 0 h 119"/>
                  <a:gd name="T58" fmla="*/ 61 w 65"/>
                  <a:gd name="T59" fmla="*/ 4 h 119"/>
                  <a:gd name="T60" fmla="*/ 65 w 65"/>
                  <a:gd name="T61" fmla="*/ 12 h 119"/>
                  <a:gd name="T62" fmla="*/ 65 w 65"/>
                  <a:gd name="T63" fmla="*/ 15 h 119"/>
                  <a:gd name="T64" fmla="*/ 65 w 65"/>
                  <a:gd name="T65" fmla="*/ 15 h 119"/>
                  <a:gd name="T66" fmla="*/ 61 w 65"/>
                  <a:gd name="T67" fmla="*/ 19 h 119"/>
                  <a:gd name="T68" fmla="*/ 61 w 65"/>
                  <a:gd name="T69" fmla="*/ 19 h 119"/>
                  <a:gd name="T70" fmla="*/ 57 w 65"/>
                  <a:gd name="T71" fmla="*/ 19 h 119"/>
                  <a:gd name="T72" fmla="*/ 57 w 65"/>
                  <a:gd name="T73" fmla="*/ 19 h 119"/>
                  <a:gd name="T74" fmla="*/ 53 w 65"/>
                  <a:gd name="T75" fmla="*/ 19 h 119"/>
                  <a:gd name="T76" fmla="*/ 50 w 65"/>
                  <a:gd name="T77" fmla="*/ 15 h 119"/>
                  <a:gd name="T78" fmla="*/ 50 w 65"/>
                  <a:gd name="T79" fmla="*/ 12 h 119"/>
                  <a:gd name="T80" fmla="*/ 46 w 65"/>
                  <a:gd name="T81" fmla="*/ 8 h 119"/>
                  <a:gd name="T82" fmla="*/ 42 w 65"/>
                  <a:gd name="T83" fmla="*/ 8 h 119"/>
                  <a:gd name="T84" fmla="*/ 42 w 65"/>
                  <a:gd name="T85" fmla="*/ 4 h 119"/>
                  <a:gd name="T86" fmla="*/ 38 w 65"/>
                  <a:gd name="T87" fmla="*/ 4 h 119"/>
                  <a:gd name="T88" fmla="*/ 34 w 65"/>
                  <a:gd name="T89" fmla="*/ 4 h 119"/>
                  <a:gd name="T90" fmla="*/ 30 w 65"/>
                  <a:gd name="T91" fmla="*/ 8 h 119"/>
                  <a:gd name="T92" fmla="*/ 30 w 65"/>
                  <a:gd name="T93" fmla="*/ 12 h 119"/>
                  <a:gd name="T94" fmla="*/ 27 w 65"/>
                  <a:gd name="T95" fmla="*/ 15 h 119"/>
                  <a:gd name="T96" fmla="*/ 27 w 65"/>
                  <a:gd name="T97" fmla="*/ 23 h 119"/>
                  <a:gd name="T98" fmla="*/ 27 w 65"/>
                  <a:gd name="T99" fmla="*/ 35 h 119"/>
                  <a:gd name="T100" fmla="*/ 27 w 65"/>
                  <a:gd name="T101" fmla="*/ 42 h 119"/>
                  <a:gd name="T102" fmla="*/ 46 w 65"/>
                  <a:gd name="T103" fmla="*/ 42 h 119"/>
                  <a:gd name="T104" fmla="*/ 46 w 65"/>
                  <a:gd name="T105" fmla="*/ 46 h 119"/>
                  <a:gd name="T106" fmla="*/ 27 w 65"/>
                  <a:gd name="T107" fmla="*/ 46 h 1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119"/>
                  <a:gd name="T164" fmla="*/ 65 w 65"/>
                  <a:gd name="T165" fmla="*/ 119 h 11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119">
                    <a:moveTo>
                      <a:pt x="27" y="46"/>
                    </a:moveTo>
                    <a:lnTo>
                      <a:pt x="27" y="100"/>
                    </a:lnTo>
                    <a:lnTo>
                      <a:pt x="27" y="107"/>
                    </a:lnTo>
                    <a:lnTo>
                      <a:pt x="27" y="111"/>
                    </a:lnTo>
                    <a:lnTo>
                      <a:pt x="30" y="115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1" y="107"/>
                    </a:lnTo>
                    <a:lnTo>
                      <a:pt x="11" y="104"/>
                    </a:lnTo>
                    <a:lnTo>
                      <a:pt x="11" y="100"/>
                    </a:lnTo>
                    <a:lnTo>
                      <a:pt x="11" y="46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11" y="42"/>
                    </a:lnTo>
                    <a:lnTo>
                      <a:pt x="11" y="38"/>
                    </a:lnTo>
                    <a:lnTo>
                      <a:pt x="11" y="27"/>
                    </a:lnTo>
                    <a:lnTo>
                      <a:pt x="15" y="19"/>
                    </a:lnTo>
                    <a:lnTo>
                      <a:pt x="19" y="12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1" y="4"/>
                    </a:lnTo>
                    <a:lnTo>
                      <a:pt x="65" y="12"/>
                    </a:lnTo>
                    <a:lnTo>
                      <a:pt x="65" y="15"/>
                    </a:lnTo>
                    <a:lnTo>
                      <a:pt x="61" y="19"/>
                    </a:lnTo>
                    <a:lnTo>
                      <a:pt x="57" y="19"/>
                    </a:lnTo>
                    <a:lnTo>
                      <a:pt x="53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0" y="8"/>
                    </a:lnTo>
                    <a:lnTo>
                      <a:pt x="30" y="12"/>
                    </a:lnTo>
                    <a:lnTo>
                      <a:pt x="27" y="15"/>
                    </a:lnTo>
                    <a:lnTo>
                      <a:pt x="27" y="23"/>
                    </a:lnTo>
                    <a:lnTo>
                      <a:pt x="27" y="35"/>
                    </a:lnTo>
                    <a:lnTo>
                      <a:pt x="27" y="42"/>
                    </a:lnTo>
                    <a:lnTo>
                      <a:pt x="46" y="42"/>
                    </a:lnTo>
                    <a:lnTo>
                      <a:pt x="46" y="46"/>
                    </a:ln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2" name="Freeform 37"/>
              <p:cNvSpPr>
                <a:spLocks noEditPoints="1"/>
              </p:cNvSpPr>
              <p:nvPr/>
            </p:nvSpPr>
            <p:spPr bwMode="auto">
              <a:xfrm>
                <a:off x="4324" y="1322"/>
                <a:ext cx="70" cy="81"/>
              </a:xfrm>
              <a:custGeom>
                <a:avLst/>
                <a:gdLst>
                  <a:gd name="T0" fmla="*/ 35 w 70"/>
                  <a:gd name="T1" fmla="*/ 0 h 81"/>
                  <a:gd name="T2" fmla="*/ 46 w 70"/>
                  <a:gd name="T3" fmla="*/ 4 h 81"/>
                  <a:gd name="T4" fmla="*/ 54 w 70"/>
                  <a:gd name="T5" fmla="*/ 8 h 81"/>
                  <a:gd name="T6" fmla="*/ 62 w 70"/>
                  <a:gd name="T7" fmla="*/ 16 h 81"/>
                  <a:gd name="T8" fmla="*/ 70 w 70"/>
                  <a:gd name="T9" fmla="*/ 27 h 81"/>
                  <a:gd name="T10" fmla="*/ 70 w 70"/>
                  <a:gd name="T11" fmla="*/ 39 h 81"/>
                  <a:gd name="T12" fmla="*/ 70 w 70"/>
                  <a:gd name="T13" fmla="*/ 50 h 81"/>
                  <a:gd name="T14" fmla="*/ 66 w 70"/>
                  <a:gd name="T15" fmla="*/ 62 h 81"/>
                  <a:gd name="T16" fmla="*/ 62 w 70"/>
                  <a:gd name="T17" fmla="*/ 69 h 81"/>
                  <a:gd name="T18" fmla="*/ 54 w 70"/>
                  <a:gd name="T19" fmla="*/ 77 h 81"/>
                  <a:gd name="T20" fmla="*/ 43 w 70"/>
                  <a:gd name="T21" fmla="*/ 81 h 81"/>
                  <a:gd name="T22" fmla="*/ 35 w 70"/>
                  <a:gd name="T23" fmla="*/ 81 h 81"/>
                  <a:gd name="T24" fmla="*/ 23 w 70"/>
                  <a:gd name="T25" fmla="*/ 81 h 81"/>
                  <a:gd name="T26" fmla="*/ 16 w 70"/>
                  <a:gd name="T27" fmla="*/ 73 h 81"/>
                  <a:gd name="T28" fmla="*/ 8 w 70"/>
                  <a:gd name="T29" fmla="*/ 69 h 81"/>
                  <a:gd name="T30" fmla="*/ 0 w 70"/>
                  <a:gd name="T31" fmla="*/ 54 h 81"/>
                  <a:gd name="T32" fmla="*/ 0 w 70"/>
                  <a:gd name="T33" fmla="*/ 43 h 81"/>
                  <a:gd name="T34" fmla="*/ 0 w 70"/>
                  <a:gd name="T35" fmla="*/ 31 h 81"/>
                  <a:gd name="T36" fmla="*/ 4 w 70"/>
                  <a:gd name="T37" fmla="*/ 23 h 81"/>
                  <a:gd name="T38" fmla="*/ 12 w 70"/>
                  <a:gd name="T39" fmla="*/ 12 h 81"/>
                  <a:gd name="T40" fmla="*/ 20 w 70"/>
                  <a:gd name="T41" fmla="*/ 8 h 81"/>
                  <a:gd name="T42" fmla="*/ 27 w 70"/>
                  <a:gd name="T43" fmla="*/ 4 h 81"/>
                  <a:gd name="T44" fmla="*/ 35 w 70"/>
                  <a:gd name="T45" fmla="*/ 0 h 81"/>
                  <a:gd name="T46" fmla="*/ 31 w 70"/>
                  <a:gd name="T47" fmla="*/ 8 h 81"/>
                  <a:gd name="T48" fmla="*/ 27 w 70"/>
                  <a:gd name="T49" fmla="*/ 8 h 81"/>
                  <a:gd name="T50" fmla="*/ 23 w 70"/>
                  <a:gd name="T51" fmla="*/ 12 h 81"/>
                  <a:gd name="T52" fmla="*/ 20 w 70"/>
                  <a:gd name="T53" fmla="*/ 12 h 81"/>
                  <a:gd name="T54" fmla="*/ 16 w 70"/>
                  <a:gd name="T55" fmla="*/ 20 h 81"/>
                  <a:gd name="T56" fmla="*/ 16 w 70"/>
                  <a:gd name="T57" fmla="*/ 27 h 81"/>
                  <a:gd name="T58" fmla="*/ 12 w 70"/>
                  <a:gd name="T59" fmla="*/ 35 h 81"/>
                  <a:gd name="T60" fmla="*/ 16 w 70"/>
                  <a:gd name="T61" fmla="*/ 50 h 81"/>
                  <a:gd name="T62" fmla="*/ 20 w 70"/>
                  <a:gd name="T63" fmla="*/ 66 h 81"/>
                  <a:gd name="T64" fmla="*/ 23 w 70"/>
                  <a:gd name="T65" fmla="*/ 69 h 81"/>
                  <a:gd name="T66" fmla="*/ 31 w 70"/>
                  <a:gd name="T67" fmla="*/ 73 h 81"/>
                  <a:gd name="T68" fmla="*/ 39 w 70"/>
                  <a:gd name="T69" fmla="*/ 77 h 81"/>
                  <a:gd name="T70" fmla="*/ 46 w 70"/>
                  <a:gd name="T71" fmla="*/ 73 h 81"/>
                  <a:gd name="T72" fmla="*/ 50 w 70"/>
                  <a:gd name="T73" fmla="*/ 69 h 81"/>
                  <a:gd name="T74" fmla="*/ 54 w 70"/>
                  <a:gd name="T75" fmla="*/ 62 h 81"/>
                  <a:gd name="T76" fmla="*/ 58 w 70"/>
                  <a:gd name="T77" fmla="*/ 46 h 81"/>
                  <a:gd name="T78" fmla="*/ 58 w 70"/>
                  <a:gd name="T79" fmla="*/ 35 h 81"/>
                  <a:gd name="T80" fmla="*/ 54 w 70"/>
                  <a:gd name="T81" fmla="*/ 23 h 81"/>
                  <a:gd name="T82" fmla="*/ 46 w 70"/>
                  <a:gd name="T83" fmla="*/ 16 h 81"/>
                  <a:gd name="T84" fmla="*/ 43 w 70"/>
                  <a:gd name="T85" fmla="*/ 8 h 81"/>
                  <a:gd name="T86" fmla="*/ 31 w 70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0"/>
                  <a:gd name="T133" fmla="*/ 0 h 81"/>
                  <a:gd name="T134" fmla="*/ 70 w 70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0" h="81">
                    <a:moveTo>
                      <a:pt x="35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2" y="16"/>
                    </a:lnTo>
                    <a:lnTo>
                      <a:pt x="70" y="27"/>
                    </a:lnTo>
                    <a:lnTo>
                      <a:pt x="70" y="39"/>
                    </a:lnTo>
                    <a:lnTo>
                      <a:pt x="70" y="50"/>
                    </a:lnTo>
                    <a:lnTo>
                      <a:pt x="66" y="62"/>
                    </a:lnTo>
                    <a:lnTo>
                      <a:pt x="62" y="69"/>
                    </a:lnTo>
                    <a:lnTo>
                      <a:pt x="54" y="77"/>
                    </a:lnTo>
                    <a:lnTo>
                      <a:pt x="43" y="81"/>
                    </a:lnTo>
                    <a:lnTo>
                      <a:pt x="35" y="81"/>
                    </a:lnTo>
                    <a:lnTo>
                      <a:pt x="23" y="81"/>
                    </a:lnTo>
                    <a:lnTo>
                      <a:pt x="16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20" y="12"/>
                    </a:lnTo>
                    <a:lnTo>
                      <a:pt x="16" y="20"/>
                    </a:lnTo>
                    <a:lnTo>
                      <a:pt x="16" y="27"/>
                    </a:lnTo>
                    <a:lnTo>
                      <a:pt x="12" y="35"/>
                    </a:lnTo>
                    <a:lnTo>
                      <a:pt x="16" y="50"/>
                    </a:lnTo>
                    <a:lnTo>
                      <a:pt x="20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9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8" y="46"/>
                    </a:lnTo>
                    <a:lnTo>
                      <a:pt x="58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3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3" name="Freeform 38"/>
              <p:cNvSpPr>
                <a:spLocks noEditPoints="1"/>
              </p:cNvSpPr>
              <p:nvPr/>
            </p:nvSpPr>
            <p:spPr bwMode="auto">
              <a:xfrm>
                <a:off x="4409" y="1322"/>
                <a:ext cx="69" cy="81"/>
              </a:xfrm>
              <a:custGeom>
                <a:avLst/>
                <a:gdLst>
                  <a:gd name="T0" fmla="*/ 34 w 69"/>
                  <a:gd name="T1" fmla="*/ 0 h 81"/>
                  <a:gd name="T2" fmla="*/ 46 w 69"/>
                  <a:gd name="T3" fmla="*/ 4 h 81"/>
                  <a:gd name="T4" fmla="*/ 54 w 69"/>
                  <a:gd name="T5" fmla="*/ 8 h 81"/>
                  <a:gd name="T6" fmla="*/ 61 w 69"/>
                  <a:gd name="T7" fmla="*/ 16 h 81"/>
                  <a:gd name="T8" fmla="*/ 69 w 69"/>
                  <a:gd name="T9" fmla="*/ 27 h 81"/>
                  <a:gd name="T10" fmla="*/ 69 w 69"/>
                  <a:gd name="T11" fmla="*/ 39 h 81"/>
                  <a:gd name="T12" fmla="*/ 69 w 69"/>
                  <a:gd name="T13" fmla="*/ 50 h 81"/>
                  <a:gd name="T14" fmla="*/ 65 w 69"/>
                  <a:gd name="T15" fmla="*/ 62 h 81"/>
                  <a:gd name="T16" fmla="*/ 61 w 69"/>
                  <a:gd name="T17" fmla="*/ 69 h 81"/>
                  <a:gd name="T18" fmla="*/ 54 w 69"/>
                  <a:gd name="T19" fmla="*/ 77 h 81"/>
                  <a:gd name="T20" fmla="*/ 42 w 69"/>
                  <a:gd name="T21" fmla="*/ 81 h 81"/>
                  <a:gd name="T22" fmla="*/ 34 w 69"/>
                  <a:gd name="T23" fmla="*/ 81 h 81"/>
                  <a:gd name="T24" fmla="*/ 23 w 69"/>
                  <a:gd name="T25" fmla="*/ 81 h 81"/>
                  <a:gd name="T26" fmla="*/ 15 w 69"/>
                  <a:gd name="T27" fmla="*/ 73 h 81"/>
                  <a:gd name="T28" fmla="*/ 8 w 69"/>
                  <a:gd name="T29" fmla="*/ 69 h 81"/>
                  <a:gd name="T30" fmla="*/ 0 w 69"/>
                  <a:gd name="T31" fmla="*/ 54 h 81"/>
                  <a:gd name="T32" fmla="*/ 0 w 69"/>
                  <a:gd name="T33" fmla="*/ 43 h 81"/>
                  <a:gd name="T34" fmla="*/ 0 w 69"/>
                  <a:gd name="T35" fmla="*/ 31 h 81"/>
                  <a:gd name="T36" fmla="*/ 4 w 69"/>
                  <a:gd name="T37" fmla="*/ 23 h 81"/>
                  <a:gd name="T38" fmla="*/ 8 w 69"/>
                  <a:gd name="T39" fmla="*/ 12 h 81"/>
                  <a:gd name="T40" fmla="*/ 15 w 69"/>
                  <a:gd name="T41" fmla="*/ 8 h 81"/>
                  <a:gd name="T42" fmla="*/ 27 w 69"/>
                  <a:gd name="T43" fmla="*/ 4 h 81"/>
                  <a:gd name="T44" fmla="*/ 34 w 69"/>
                  <a:gd name="T45" fmla="*/ 0 h 81"/>
                  <a:gd name="T46" fmla="*/ 31 w 69"/>
                  <a:gd name="T47" fmla="*/ 8 h 81"/>
                  <a:gd name="T48" fmla="*/ 27 w 69"/>
                  <a:gd name="T49" fmla="*/ 8 h 81"/>
                  <a:gd name="T50" fmla="*/ 23 w 69"/>
                  <a:gd name="T51" fmla="*/ 12 h 81"/>
                  <a:gd name="T52" fmla="*/ 19 w 69"/>
                  <a:gd name="T53" fmla="*/ 12 h 81"/>
                  <a:gd name="T54" fmla="*/ 15 w 69"/>
                  <a:gd name="T55" fmla="*/ 20 h 81"/>
                  <a:gd name="T56" fmla="*/ 11 w 69"/>
                  <a:gd name="T57" fmla="*/ 27 h 81"/>
                  <a:gd name="T58" fmla="*/ 11 w 69"/>
                  <a:gd name="T59" fmla="*/ 35 h 81"/>
                  <a:gd name="T60" fmla="*/ 15 w 69"/>
                  <a:gd name="T61" fmla="*/ 50 h 81"/>
                  <a:gd name="T62" fmla="*/ 19 w 69"/>
                  <a:gd name="T63" fmla="*/ 66 h 81"/>
                  <a:gd name="T64" fmla="*/ 23 w 69"/>
                  <a:gd name="T65" fmla="*/ 69 h 81"/>
                  <a:gd name="T66" fmla="*/ 31 w 69"/>
                  <a:gd name="T67" fmla="*/ 73 h 81"/>
                  <a:gd name="T68" fmla="*/ 38 w 69"/>
                  <a:gd name="T69" fmla="*/ 77 h 81"/>
                  <a:gd name="T70" fmla="*/ 46 w 69"/>
                  <a:gd name="T71" fmla="*/ 73 h 81"/>
                  <a:gd name="T72" fmla="*/ 50 w 69"/>
                  <a:gd name="T73" fmla="*/ 69 h 81"/>
                  <a:gd name="T74" fmla="*/ 54 w 69"/>
                  <a:gd name="T75" fmla="*/ 62 h 81"/>
                  <a:gd name="T76" fmla="*/ 57 w 69"/>
                  <a:gd name="T77" fmla="*/ 46 h 81"/>
                  <a:gd name="T78" fmla="*/ 54 w 69"/>
                  <a:gd name="T79" fmla="*/ 35 h 81"/>
                  <a:gd name="T80" fmla="*/ 54 w 69"/>
                  <a:gd name="T81" fmla="*/ 23 h 81"/>
                  <a:gd name="T82" fmla="*/ 46 w 69"/>
                  <a:gd name="T83" fmla="*/ 16 h 81"/>
                  <a:gd name="T84" fmla="*/ 42 w 69"/>
                  <a:gd name="T85" fmla="*/ 8 h 81"/>
                  <a:gd name="T86" fmla="*/ 31 w 69"/>
                  <a:gd name="T87" fmla="*/ 8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81"/>
                  <a:gd name="T134" fmla="*/ 69 w 69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81">
                    <a:moveTo>
                      <a:pt x="34" y="0"/>
                    </a:moveTo>
                    <a:lnTo>
                      <a:pt x="46" y="4"/>
                    </a:lnTo>
                    <a:lnTo>
                      <a:pt x="54" y="8"/>
                    </a:lnTo>
                    <a:lnTo>
                      <a:pt x="61" y="16"/>
                    </a:lnTo>
                    <a:lnTo>
                      <a:pt x="69" y="27"/>
                    </a:lnTo>
                    <a:lnTo>
                      <a:pt x="69" y="39"/>
                    </a:lnTo>
                    <a:lnTo>
                      <a:pt x="69" y="50"/>
                    </a:lnTo>
                    <a:lnTo>
                      <a:pt x="65" y="62"/>
                    </a:lnTo>
                    <a:lnTo>
                      <a:pt x="61" y="69"/>
                    </a:lnTo>
                    <a:lnTo>
                      <a:pt x="54" y="77"/>
                    </a:lnTo>
                    <a:lnTo>
                      <a:pt x="42" y="81"/>
                    </a:lnTo>
                    <a:lnTo>
                      <a:pt x="34" y="81"/>
                    </a:lnTo>
                    <a:lnTo>
                      <a:pt x="23" y="81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27" y="4"/>
                    </a:lnTo>
                    <a:lnTo>
                      <a:pt x="34" y="0"/>
                    </a:lnTo>
                    <a:close/>
                    <a:moveTo>
                      <a:pt x="31" y="8"/>
                    </a:moveTo>
                    <a:lnTo>
                      <a:pt x="27" y="8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5" y="20"/>
                    </a:lnTo>
                    <a:lnTo>
                      <a:pt x="11" y="27"/>
                    </a:lnTo>
                    <a:lnTo>
                      <a:pt x="11" y="35"/>
                    </a:lnTo>
                    <a:lnTo>
                      <a:pt x="15" y="50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38" y="77"/>
                    </a:lnTo>
                    <a:lnTo>
                      <a:pt x="46" y="73"/>
                    </a:lnTo>
                    <a:lnTo>
                      <a:pt x="50" y="69"/>
                    </a:lnTo>
                    <a:lnTo>
                      <a:pt x="54" y="62"/>
                    </a:lnTo>
                    <a:lnTo>
                      <a:pt x="57" y="46"/>
                    </a:lnTo>
                    <a:lnTo>
                      <a:pt x="54" y="35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4" name="Freeform 39"/>
              <p:cNvSpPr>
                <a:spLocks noEditPoints="1"/>
              </p:cNvSpPr>
              <p:nvPr/>
            </p:nvSpPr>
            <p:spPr bwMode="auto">
              <a:xfrm>
                <a:off x="4493" y="1284"/>
                <a:ext cx="77" cy="119"/>
              </a:xfrm>
              <a:custGeom>
                <a:avLst/>
                <a:gdLst>
                  <a:gd name="T0" fmla="*/ 50 w 77"/>
                  <a:gd name="T1" fmla="*/ 107 h 119"/>
                  <a:gd name="T2" fmla="*/ 46 w 77"/>
                  <a:gd name="T3" fmla="*/ 111 h 119"/>
                  <a:gd name="T4" fmla="*/ 39 w 77"/>
                  <a:gd name="T5" fmla="*/ 115 h 119"/>
                  <a:gd name="T6" fmla="*/ 35 w 77"/>
                  <a:gd name="T7" fmla="*/ 119 h 119"/>
                  <a:gd name="T8" fmla="*/ 27 w 77"/>
                  <a:gd name="T9" fmla="*/ 119 h 119"/>
                  <a:gd name="T10" fmla="*/ 16 w 77"/>
                  <a:gd name="T11" fmla="*/ 115 h 119"/>
                  <a:gd name="T12" fmla="*/ 8 w 77"/>
                  <a:gd name="T13" fmla="*/ 107 h 119"/>
                  <a:gd name="T14" fmla="*/ 0 w 77"/>
                  <a:gd name="T15" fmla="*/ 96 h 119"/>
                  <a:gd name="T16" fmla="*/ 0 w 77"/>
                  <a:gd name="T17" fmla="*/ 84 h 119"/>
                  <a:gd name="T18" fmla="*/ 0 w 77"/>
                  <a:gd name="T19" fmla="*/ 69 h 119"/>
                  <a:gd name="T20" fmla="*/ 8 w 77"/>
                  <a:gd name="T21" fmla="*/ 54 h 119"/>
                  <a:gd name="T22" fmla="*/ 16 w 77"/>
                  <a:gd name="T23" fmla="*/ 46 h 119"/>
                  <a:gd name="T24" fmla="*/ 23 w 77"/>
                  <a:gd name="T25" fmla="*/ 42 h 119"/>
                  <a:gd name="T26" fmla="*/ 35 w 77"/>
                  <a:gd name="T27" fmla="*/ 38 h 119"/>
                  <a:gd name="T28" fmla="*/ 42 w 77"/>
                  <a:gd name="T29" fmla="*/ 42 h 119"/>
                  <a:gd name="T30" fmla="*/ 50 w 77"/>
                  <a:gd name="T31" fmla="*/ 46 h 119"/>
                  <a:gd name="T32" fmla="*/ 50 w 77"/>
                  <a:gd name="T33" fmla="*/ 31 h 119"/>
                  <a:gd name="T34" fmla="*/ 50 w 77"/>
                  <a:gd name="T35" fmla="*/ 19 h 119"/>
                  <a:gd name="T36" fmla="*/ 50 w 77"/>
                  <a:gd name="T37" fmla="*/ 15 h 119"/>
                  <a:gd name="T38" fmla="*/ 50 w 77"/>
                  <a:gd name="T39" fmla="*/ 12 h 119"/>
                  <a:gd name="T40" fmla="*/ 50 w 77"/>
                  <a:gd name="T41" fmla="*/ 12 h 119"/>
                  <a:gd name="T42" fmla="*/ 46 w 77"/>
                  <a:gd name="T43" fmla="*/ 8 h 119"/>
                  <a:gd name="T44" fmla="*/ 46 w 77"/>
                  <a:gd name="T45" fmla="*/ 8 h 119"/>
                  <a:gd name="T46" fmla="*/ 42 w 77"/>
                  <a:gd name="T47" fmla="*/ 8 h 119"/>
                  <a:gd name="T48" fmla="*/ 42 w 77"/>
                  <a:gd name="T49" fmla="*/ 12 h 119"/>
                  <a:gd name="T50" fmla="*/ 39 w 77"/>
                  <a:gd name="T51" fmla="*/ 8 h 119"/>
                  <a:gd name="T52" fmla="*/ 62 w 77"/>
                  <a:gd name="T53" fmla="*/ 0 h 119"/>
                  <a:gd name="T54" fmla="*/ 65 w 77"/>
                  <a:gd name="T55" fmla="*/ 0 h 119"/>
                  <a:gd name="T56" fmla="*/ 65 w 77"/>
                  <a:gd name="T57" fmla="*/ 88 h 119"/>
                  <a:gd name="T58" fmla="*/ 65 w 77"/>
                  <a:gd name="T59" fmla="*/ 100 h 119"/>
                  <a:gd name="T60" fmla="*/ 65 w 77"/>
                  <a:gd name="T61" fmla="*/ 104 h 119"/>
                  <a:gd name="T62" fmla="*/ 65 w 77"/>
                  <a:gd name="T63" fmla="*/ 107 h 119"/>
                  <a:gd name="T64" fmla="*/ 65 w 77"/>
                  <a:gd name="T65" fmla="*/ 107 h 119"/>
                  <a:gd name="T66" fmla="*/ 69 w 77"/>
                  <a:gd name="T67" fmla="*/ 111 h 119"/>
                  <a:gd name="T68" fmla="*/ 69 w 77"/>
                  <a:gd name="T69" fmla="*/ 111 h 119"/>
                  <a:gd name="T70" fmla="*/ 73 w 77"/>
                  <a:gd name="T71" fmla="*/ 111 h 119"/>
                  <a:gd name="T72" fmla="*/ 73 w 77"/>
                  <a:gd name="T73" fmla="*/ 107 h 119"/>
                  <a:gd name="T74" fmla="*/ 77 w 77"/>
                  <a:gd name="T75" fmla="*/ 111 h 119"/>
                  <a:gd name="T76" fmla="*/ 54 w 77"/>
                  <a:gd name="T77" fmla="*/ 119 h 119"/>
                  <a:gd name="T78" fmla="*/ 50 w 77"/>
                  <a:gd name="T79" fmla="*/ 119 h 119"/>
                  <a:gd name="T80" fmla="*/ 50 w 77"/>
                  <a:gd name="T81" fmla="*/ 107 h 119"/>
                  <a:gd name="T82" fmla="*/ 50 w 77"/>
                  <a:gd name="T83" fmla="*/ 100 h 119"/>
                  <a:gd name="T84" fmla="*/ 50 w 77"/>
                  <a:gd name="T85" fmla="*/ 65 h 119"/>
                  <a:gd name="T86" fmla="*/ 50 w 77"/>
                  <a:gd name="T87" fmla="*/ 58 h 119"/>
                  <a:gd name="T88" fmla="*/ 46 w 77"/>
                  <a:gd name="T89" fmla="*/ 54 h 119"/>
                  <a:gd name="T90" fmla="*/ 46 w 77"/>
                  <a:gd name="T91" fmla="*/ 50 h 119"/>
                  <a:gd name="T92" fmla="*/ 42 w 77"/>
                  <a:gd name="T93" fmla="*/ 46 h 119"/>
                  <a:gd name="T94" fmla="*/ 39 w 77"/>
                  <a:gd name="T95" fmla="*/ 46 h 119"/>
                  <a:gd name="T96" fmla="*/ 35 w 77"/>
                  <a:gd name="T97" fmla="*/ 46 h 119"/>
                  <a:gd name="T98" fmla="*/ 27 w 77"/>
                  <a:gd name="T99" fmla="*/ 46 h 119"/>
                  <a:gd name="T100" fmla="*/ 19 w 77"/>
                  <a:gd name="T101" fmla="*/ 50 h 119"/>
                  <a:gd name="T102" fmla="*/ 16 w 77"/>
                  <a:gd name="T103" fmla="*/ 61 h 119"/>
                  <a:gd name="T104" fmla="*/ 12 w 77"/>
                  <a:gd name="T105" fmla="*/ 77 h 119"/>
                  <a:gd name="T106" fmla="*/ 16 w 77"/>
                  <a:gd name="T107" fmla="*/ 88 h 119"/>
                  <a:gd name="T108" fmla="*/ 19 w 77"/>
                  <a:gd name="T109" fmla="*/ 100 h 119"/>
                  <a:gd name="T110" fmla="*/ 27 w 77"/>
                  <a:gd name="T111" fmla="*/ 107 h 119"/>
                  <a:gd name="T112" fmla="*/ 35 w 77"/>
                  <a:gd name="T113" fmla="*/ 107 h 119"/>
                  <a:gd name="T114" fmla="*/ 42 w 77"/>
                  <a:gd name="T115" fmla="*/ 107 h 119"/>
                  <a:gd name="T116" fmla="*/ 50 w 77"/>
                  <a:gd name="T117" fmla="*/ 100 h 1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"/>
                  <a:gd name="T178" fmla="*/ 0 h 119"/>
                  <a:gd name="T179" fmla="*/ 77 w 77"/>
                  <a:gd name="T180" fmla="*/ 119 h 1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" h="119">
                    <a:moveTo>
                      <a:pt x="50" y="107"/>
                    </a:moveTo>
                    <a:lnTo>
                      <a:pt x="46" y="111"/>
                    </a:lnTo>
                    <a:lnTo>
                      <a:pt x="39" y="115"/>
                    </a:lnTo>
                    <a:lnTo>
                      <a:pt x="35" y="119"/>
                    </a:lnTo>
                    <a:lnTo>
                      <a:pt x="27" y="119"/>
                    </a:lnTo>
                    <a:lnTo>
                      <a:pt x="16" y="115"/>
                    </a:lnTo>
                    <a:lnTo>
                      <a:pt x="8" y="107"/>
                    </a:lnTo>
                    <a:lnTo>
                      <a:pt x="0" y="96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8" y="54"/>
                    </a:lnTo>
                    <a:lnTo>
                      <a:pt x="16" y="46"/>
                    </a:lnTo>
                    <a:lnTo>
                      <a:pt x="23" y="42"/>
                    </a:lnTo>
                    <a:lnTo>
                      <a:pt x="35" y="38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50" y="31"/>
                    </a:lnTo>
                    <a:lnTo>
                      <a:pt x="50" y="19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88"/>
                    </a:lnTo>
                    <a:lnTo>
                      <a:pt x="65" y="100"/>
                    </a:lnTo>
                    <a:lnTo>
                      <a:pt x="65" y="104"/>
                    </a:lnTo>
                    <a:lnTo>
                      <a:pt x="65" y="107"/>
                    </a:lnTo>
                    <a:lnTo>
                      <a:pt x="69" y="111"/>
                    </a:lnTo>
                    <a:lnTo>
                      <a:pt x="73" y="111"/>
                    </a:lnTo>
                    <a:lnTo>
                      <a:pt x="73" y="107"/>
                    </a:lnTo>
                    <a:lnTo>
                      <a:pt x="77" y="111"/>
                    </a:lnTo>
                    <a:lnTo>
                      <a:pt x="54" y="119"/>
                    </a:lnTo>
                    <a:lnTo>
                      <a:pt x="50" y="119"/>
                    </a:lnTo>
                    <a:lnTo>
                      <a:pt x="50" y="107"/>
                    </a:lnTo>
                    <a:close/>
                    <a:moveTo>
                      <a:pt x="50" y="100"/>
                    </a:moveTo>
                    <a:lnTo>
                      <a:pt x="50" y="65"/>
                    </a:lnTo>
                    <a:lnTo>
                      <a:pt x="50" y="58"/>
                    </a:lnTo>
                    <a:lnTo>
                      <a:pt x="46" y="54"/>
                    </a:lnTo>
                    <a:lnTo>
                      <a:pt x="46" y="50"/>
                    </a:lnTo>
                    <a:lnTo>
                      <a:pt x="42" y="46"/>
                    </a:lnTo>
                    <a:lnTo>
                      <a:pt x="39" y="46"/>
                    </a:lnTo>
                    <a:lnTo>
                      <a:pt x="35" y="46"/>
                    </a:lnTo>
                    <a:lnTo>
                      <a:pt x="27" y="46"/>
                    </a:lnTo>
                    <a:lnTo>
                      <a:pt x="19" y="50"/>
                    </a:lnTo>
                    <a:lnTo>
                      <a:pt x="16" y="61"/>
                    </a:lnTo>
                    <a:lnTo>
                      <a:pt x="12" y="77"/>
                    </a:lnTo>
                    <a:lnTo>
                      <a:pt x="16" y="88"/>
                    </a:lnTo>
                    <a:lnTo>
                      <a:pt x="19" y="100"/>
                    </a:lnTo>
                    <a:lnTo>
                      <a:pt x="27" y="107"/>
                    </a:lnTo>
                    <a:lnTo>
                      <a:pt x="35" y="107"/>
                    </a:lnTo>
                    <a:lnTo>
                      <a:pt x="42" y="107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5" name="Rectangle 40"/>
              <p:cNvSpPr>
                <a:spLocks noChangeArrowheads="1"/>
              </p:cNvSpPr>
              <p:nvPr/>
            </p:nvSpPr>
            <p:spPr bwMode="auto">
              <a:xfrm>
                <a:off x="4670" y="126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Freeform 41"/>
              <p:cNvSpPr>
                <a:spLocks/>
              </p:cNvSpPr>
              <p:nvPr/>
            </p:nvSpPr>
            <p:spPr bwMode="auto">
              <a:xfrm>
                <a:off x="4877" y="1284"/>
                <a:ext cx="34" cy="119"/>
              </a:xfrm>
              <a:custGeom>
                <a:avLst/>
                <a:gdLst>
                  <a:gd name="T0" fmla="*/ 23 w 34"/>
                  <a:gd name="T1" fmla="*/ 0 h 119"/>
                  <a:gd name="T2" fmla="*/ 23 w 34"/>
                  <a:gd name="T3" fmla="*/ 100 h 119"/>
                  <a:gd name="T4" fmla="*/ 23 w 34"/>
                  <a:gd name="T5" fmla="*/ 107 h 119"/>
                  <a:gd name="T6" fmla="*/ 23 w 34"/>
                  <a:gd name="T7" fmla="*/ 111 h 119"/>
                  <a:gd name="T8" fmla="*/ 27 w 34"/>
                  <a:gd name="T9" fmla="*/ 111 h 119"/>
                  <a:gd name="T10" fmla="*/ 27 w 34"/>
                  <a:gd name="T11" fmla="*/ 115 h 119"/>
                  <a:gd name="T12" fmla="*/ 31 w 34"/>
                  <a:gd name="T13" fmla="*/ 115 h 119"/>
                  <a:gd name="T14" fmla="*/ 34 w 34"/>
                  <a:gd name="T15" fmla="*/ 115 h 119"/>
                  <a:gd name="T16" fmla="*/ 34 w 34"/>
                  <a:gd name="T17" fmla="*/ 119 h 119"/>
                  <a:gd name="T18" fmla="*/ 0 w 34"/>
                  <a:gd name="T19" fmla="*/ 119 h 119"/>
                  <a:gd name="T20" fmla="*/ 0 w 34"/>
                  <a:gd name="T21" fmla="*/ 115 h 119"/>
                  <a:gd name="T22" fmla="*/ 4 w 34"/>
                  <a:gd name="T23" fmla="*/ 115 h 119"/>
                  <a:gd name="T24" fmla="*/ 4 w 34"/>
                  <a:gd name="T25" fmla="*/ 115 h 119"/>
                  <a:gd name="T26" fmla="*/ 8 w 34"/>
                  <a:gd name="T27" fmla="*/ 111 h 119"/>
                  <a:gd name="T28" fmla="*/ 8 w 34"/>
                  <a:gd name="T29" fmla="*/ 111 h 119"/>
                  <a:gd name="T30" fmla="*/ 8 w 34"/>
                  <a:gd name="T31" fmla="*/ 107 h 119"/>
                  <a:gd name="T32" fmla="*/ 8 w 34"/>
                  <a:gd name="T33" fmla="*/ 100 h 119"/>
                  <a:gd name="T34" fmla="*/ 8 w 34"/>
                  <a:gd name="T35" fmla="*/ 31 h 119"/>
                  <a:gd name="T36" fmla="*/ 8 w 34"/>
                  <a:gd name="T37" fmla="*/ 19 h 119"/>
                  <a:gd name="T38" fmla="*/ 8 w 34"/>
                  <a:gd name="T39" fmla="*/ 15 h 119"/>
                  <a:gd name="T40" fmla="*/ 8 w 34"/>
                  <a:gd name="T41" fmla="*/ 12 h 119"/>
                  <a:gd name="T42" fmla="*/ 8 w 34"/>
                  <a:gd name="T43" fmla="*/ 12 h 119"/>
                  <a:gd name="T44" fmla="*/ 8 w 34"/>
                  <a:gd name="T45" fmla="*/ 8 h 119"/>
                  <a:gd name="T46" fmla="*/ 4 w 34"/>
                  <a:gd name="T47" fmla="*/ 8 h 119"/>
                  <a:gd name="T48" fmla="*/ 4 w 34"/>
                  <a:gd name="T49" fmla="*/ 8 h 119"/>
                  <a:gd name="T50" fmla="*/ 0 w 34"/>
                  <a:gd name="T51" fmla="*/ 12 h 119"/>
                  <a:gd name="T52" fmla="*/ 0 w 34"/>
                  <a:gd name="T53" fmla="*/ 8 h 119"/>
                  <a:gd name="T54" fmla="*/ 19 w 34"/>
                  <a:gd name="T55" fmla="*/ 0 h 119"/>
                  <a:gd name="T56" fmla="*/ 23 w 34"/>
                  <a:gd name="T57" fmla="*/ 0 h 1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119"/>
                  <a:gd name="T89" fmla="*/ 34 w 34"/>
                  <a:gd name="T90" fmla="*/ 119 h 1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119">
                    <a:moveTo>
                      <a:pt x="23" y="0"/>
                    </a:moveTo>
                    <a:lnTo>
                      <a:pt x="23" y="100"/>
                    </a:lnTo>
                    <a:lnTo>
                      <a:pt x="23" y="107"/>
                    </a:lnTo>
                    <a:lnTo>
                      <a:pt x="23" y="111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1"/>
                    </a:lnTo>
                    <a:lnTo>
                      <a:pt x="8" y="107"/>
                    </a:lnTo>
                    <a:lnTo>
                      <a:pt x="8" y="100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7" name="Freeform 42"/>
              <p:cNvSpPr>
                <a:spLocks/>
              </p:cNvSpPr>
              <p:nvPr/>
            </p:nvSpPr>
            <p:spPr bwMode="auto">
              <a:xfrm>
                <a:off x="4919" y="1326"/>
                <a:ext cx="81" cy="77"/>
              </a:xfrm>
              <a:custGeom>
                <a:avLst/>
                <a:gdLst>
                  <a:gd name="T0" fmla="*/ 69 w 81"/>
                  <a:gd name="T1" fmla="*/ 0 h 77"/>
                  <a:gd name="T2" fmla="*/ 69 w 81"/>
                  <a:gd name="T3" fmla="*/ 46 h 77"/>
                  <a:gd name="T4" fmla="*/ 69 w 81"/>
                  <a:gd name="T5" fmla="*/ 58 h 77"/>
                  <a:gd name="T6" fmla="*/ 69 w 81"/>
                  <a:gd name="T7" fmla="*/ 62 h 77"/>
                  <a:gd name="T8" fmla="*/ 69 w 81"/>
                  <a:gd name="T9" fmla="*/ 65 h 77"/>
                  <a:gd name="T10" fmla="*/ 69 w 81"/>
                  <a:gd name="T11" fmla="*/ 65 h 77"/>
                  <a:gd name="T12" fmla="*/ 73 w 81"/>
                  <a:gd name="T13" fmla="*/ 69 h 77"/>
                  <a:gd name="T14" fmla="*/ 73 w 81"/>
                  <a:gd name="T15" fmla="*/ 69 h 77"/>
                  <a:gd name="T16" fmla="*/ 77 w 81"/>
                  <a:gd name="T17" fmla="*/ 69 h 77"/>
                  <a:gd name="T18" fmla="*/ 77 w 81"/>
                  <a:gd name="T19" fmla="*/ 65 h 77"/>
                  <a:gd name="T20" fmla="*/ 81 w 81"/>
                  <a:gd name="T21" fmla="*/ 69 h 77"/>
                  <a:gd name="T22" fmla="*/ 58 w 81"/>
                  <a:gd name="T23" fmla="*/ 77 h 77"/>
                  <a:gd name="T24" fmla="*/ 54 w 81"/>
                  <a:gd name="T25" fmla="*/ 77 h 77"/>
                  <a:gd name="T26" fmla="*/ 54 w 81"/>
                  <a:gd name="T27" fmla="*/ 62 h 77"/>
                  <a:gd name="T28" fmla="*/ 46 w 81"/>
                  <a:gd name="T29" fmla="*/ 69 h 77"/>
                  <a:gd name="T30" fmla="*/ 39 w 81"/>
                  <a:gd name="T31" fmla="*/ 73 h 77"/>
                  <a:gd name="T32" fmla="*/ 35 w 81"/>
                  <a:gd name="T33" fmla="*/ 77 h 77"/>
                  <a:gd name="T34" fmla="*/ 27 w 81"/>
                  <a:gd name="T35" fmla="*/ 77 h 77"/>
                  <a:gd name="T36" fmla="*/ 23 w 81"/>
                  <a:gd name="T37" fmla="*/ 77 h 77"/>
                  <a:gd name="T38" fmla="*/ 16 w 81"/>
                  <a:gd name="T39" fmla="*/ 73 h 77"/>
                  <a:gd name="T40" fmla="*/ 12 w 81"/>
                  <a:gd name="T41" fmla="*/ 69 h 77"/>
                  <a:gd name="T42" fmla="*/ 12 w 81"/>
                  <a:gd name="T43" fmla="*/ 65 h 77"/>
                  <a:gd name="T44" fmla="*/ 8 w 81"/>
                  <a:gd name="T45" fmla="*/ 58 h 77"/>
                  <a:gd name="T46" fmla="*/ 8 w 81"/>
                  <a:gd name="T47" fmla="*/ 46 h 77"/>
                  <a:gd name="T48" fmla="*/ 8 w 81"/>
                  <a:gd name="T49" fmla="*/ 16 h 77"/>
                  <a:gd name="T50" fmla="*/ 8 w 81"/>
                  <a:gd name="T51" fmla="*/ 8 h 77"/>
                  <a:gd name="T52" fmla="*/ 8 w 81"/>
                  <a:gd name="T53" fmla="*/ 8 h 77"/>
                  <a:gd name="T54" fmla="*/ 8 w 81"/>
                  <a:gd name="T55" fmla="*/ 4 h 77"/>
                  <a:gd name="T56" fmla="*/ 4 w 81"/>
                  <a:gd name="T57" fmla="*/ 4 h 77"/>
                  <a:gd name="T58" fmla="*/ 4 w 81"/>
                  <a:gd name="T59" fmla="*/ 0 h 77"/>
                  <a:gd name="T60" fmla="*/ 0 w 81"/>
                  <a:gd name="T61" fmla="*/ 0 h 77"/>
                  <a:gd name="T62" fmla="*/ 0 w 81"/>
                  <a:gd name="T63" fmla="*/ 0 h 77"/>
                  <a:gd name="T64" fmla="*/ 23 w 81"/>
                  <a:gd name="T65" fmla="*/ 0 h 77"/>
                  <a:gd name="T66" fmla="*/ 23 w 81"/>
                  <a:gd name="T67" fmla="*/ 50 h 77"/>
                  <a:gd name="T68" fmla="*/ 23 w 81"/>
                  <a:gd name="T69" fmla="*/ 58 h 77"/>
                  <a:gd name="T70" fmla="*/ 27 w 81"/>
                  <a:gd name="T71" fmla="*/ 62 h 77"/>
                  <a:gd name="T72" fmla="*/ 31 w 81"/>
                  <a:gd name="T73" fmla="*/ 65 h 77"/>
                  <a:gd name="T74" fmla="*/ 35 w 81"/>
                  <a:gd name="T75" fmla="*/ 65 h 77"/>
                  <a:gd name="T76" fmla="*/ 39 w 81"/>
                  <a:gd name="T77" fmla="*/ 65 h 77"/>
                  <a:gd name="T78" fmla="*/ 42 w 81"/>
                  <a:gd name="T79" fmla="*/ 65 h 77"/>
                  <a:gd name="T80" fmla="*/ 50 w 81"/>
                  <a:gd name="T81" fmla="*/ 62 h 77"/>
                  <a:gd name="T82" fmla="*/ 54 w 81"/>
                  <a:gd name="T83" fmla="*/ 58 h 77"/>
                  <a:gd name="T84" fmla="*/ 54 w 81"/>
                  <a:gd name="T85" fmla="*/ 16 h 77"/>
                  <a:gd name="T86" fmla="*/ 54 w 81"/>
                  <a:gd name="T87" fmla="*/ 8 h 77"/>
                  <a:gd name="T88" fmla="*/ 54 w 81"/>
                  <a:gd name="T89" fmla="*/ 4 h 77"/>
                  <a:gd name="T90" fmla="*/ 50 w 81"/>
                  <a:gd name="T91" fmla="*/ 4 h 77"/>
                  <a:gd name="T92" fmla="*/ 42 w 81"/>
                  <a:gd name="T93" fmla="*/ 0 h 77"/>
                  <a:gd name="T94" fmla="*/ 42 w 81"/>
                  <a:gd name="T95" fmla="*/ 0 h 77"/>
                  <a:gd name="T96" fmla="*/ 69 w 81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77"/>
                  <a:gd name="T149" fmla="*/ 81 w 81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77">
                    <a:moveTo>
                      <a:pt x="69" y="0"/>
                    </a:moveTo>
                    <a:lnTo>
                      <a:pt x="69" y="46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65"/>
                    </a:lnTo>
                    <a:lnTo>
                      <a:pt x="73" y="69"/>
                    </a:lnTo>
                    <a:lnTo>
                      <a:pt x="77" y="69"/>
                    </a:lnTo>
                    <a:lnTo>
                      <a:pt x="77" y="65"/>
                    </a:lnTo>
                    <a:lnTo>
                      <a:pt x="81" y="69"/>
                    </a:lnTo>
                    <a:lnTo>
                      <a:pt x="58" y="77"/>
                    </a:lnTo>
                    <a:lnTo>
                      <a:pt x="54" y="77"/>
                    </a:lnTo>
                    <a:lnTo>
                      <a:pt x="54" y="62"/>
                    </a:lnTo>
                    <a:lnTo>
                      <a:pt x="46" y="69"/>
                    </a:lnTo>
                    <a:lnTo>
                      <a:pt x="39" y="73"/>
                    </a:lnTo>
                    <a:lnTo>
                      <a:pt x="35" y="77"/>
                    </a:lnTo>
                    <a:lnTo>
                      <a:pt x="27" y="77"/>
                    </a:lnTo>
                    <a:lnTo>
                      <a:pt x="23" y="77"/>
                    </a:lnTo>
                    <a:lnTo>
                      <a:pt x="16" y="73"/>
                    </a:lnTo>
                    <a:lnTo>
                      <a:pt x="12" y="69"/>
                    </a:lnTo>
                    <a:lnTo>
                      <a:pt x="12" y="65"/>
                    </a:lnTo>
                    <a:lnTo>
                      <a:pt x="8" y="58"/>
                    </a:lnTo>
                    <a:lnTo>
                      <a:pt x="8" y="4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50"/>
                    </a:lnTo>
                    <a:lnTo>
                      <a:pt x="23" y="58"/>
                    </a:lnTo>
                    <a:lnTo>
                      <a:pt x="27" y="62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4" y="58"/>
                    </a:lnTo>
                    <a:lnTo>
                      <a:pt x="54" y="16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8" name="Freeform 43"/>
              <p:cNvSpPr>
                <a:spLocks/>
              </p:cNvSpPr>
              <p:nvPr/>
            </p:nvSpPr>
            <p:spPr bwMode="auto">
              <a:xfrm>
                <a:off x="5000" y="1322"/>
                <a:ext cx="80" cy="81"/>
              </a:xfrm>
              <a:custGeom>
                <a:avLst/>
                <a:gdLst>
                  <a:gd name="T0" fmla="*/ 27 w 80"/>
                  <a:gd name="T1" fmla="*/ 20 h 81"/>
                  <a:gd name="T2" fmla="*/ 34 w 80"/>
                  <a:gd name="T3" fmla="*/ 8 h 81"/>
                  <a:gd name="T4" fmla="*/ 42 w 80"/>
                  <a:gd name="T5" fmla="*/ 4 h 81"/>
                  <a:gd name="T6" fmla="*/ 53 w 80"/>
                  <a:gd name="T7" fmla="*/ 0 h 81"/>
                  <a:gd name="T8" fmla="*/ 57 w 80"/>
                  <a:gd name="T9" fmla="*/ 4 h 81"/>
                  <a:gd name="T10" fmla="*/ 61 w 80"/>
                  <a:gd name="T11" fmla="*/ 4 h 81"/>
                  <a:gd name="T12" fmla="*/ 65 w 80"/>
                  <a:gd name="T13" fmla="*/ 8 h 81"/>
                  <a:gd name="T14" fmla="*/ 69 w 80"/>
                  <a:gd name="T15" fmla="*/ 16 h 81"/>
                  <a:gd name="T16" fmla="*/ 73 w 80"/>
                  <a:gd name="T17" fmla="*/ 20 h 81"/>
                  <a:gd name="T18" fmla="*/ 73 w 80"/>
                  <a:gd name="T19" fmla="*/ 31 h 81"/>
                  <a:gd name="T20" fmla="*/ 73 w 80"/>
                  <a:gd name="T21" fmla="*/ 62 h 81"/>
                  <a:gd name="T22" fmla="*/ 73 w 80"/>
                  <a:gd name="T23" fmla="*/ 69 h 81"/>
                  <a:gd name="T24" fmla="*/ 73 w 80"/>
                  <a:gd name="T25" fmla="*/ 73 h 81"/>
                  <a:gd name="T26" fmla="*/ 73 w 80"/>
                  <a:gd name="T27" fmla="*/ 73 h 81"/>
                  <a:gd name="T28" fmla="*/ 76 w 80"/>
                  <a:gd name="T29" fmla="*/ 77 h 81"/>
                  <a:gd name="T30" fmla="*/ 76 w 80"/>
                  <a:gd name="T31" fmla="*/ 77 h 81"/>
                  <a:gd name="T32" fmla="*/ 80 w 80"/>
                  <a:gd name="T33" fmla="*/ 77 h 81"/>
                  <a:gd name="T34" fmla="*/ 80 w 80"/>
                  <a:gd name="T35" fmla="*/ 81 h 81"/>
                  <a:gd name="T36" fmla="*/ 46 w 80"/>
                  <a:gd name="T37" fmla="*/ 81 h 81"/>
                  <a:gd name="T38" fmla="*/ 46 w 80"/>
                  <a:gd name="T39" fmla="*/ 77 h 81"/>
                  <a:gd name="T40" fmla="*/ 50 w 80"/>
                  <a:gd name="T41" fmla="*/ 77 h 81"/>
                  <a:gd name="T42" fmla="*/ 53 w 80"/>
                  <a:gd name="T43" fmla="*/ 77 h 81"/>
                  <a:gd name="T44" fmla="*/ 53 w 80"/>
                  <a:gd name="T45" fmla="*/ 77 h 81"/>
                  <a:gd name="T46" fmla="*/ 57 w 80"/>
                  <a:gd name="T47" fmla="*/ 73 h 81"/>
                  <a:gd name="T48" fmla="*/ 57 w 80"/>
                  <a:gd name="T49" fmla="*/ 69 h 81"/>
                  <a:gd name="T50" fmla="*/ 57 w 80"/>
                  <a:gd name="T51" fmla="*/ 69 h 81"/>
                  <a:gd name="T52" fmla="*/ 57 w 80"/>
                  <a:gd name="T53" fmla="*/ 62 h 81"/>
                  <a:gd name="T54" fmla="*/ 57 w 80"/>
                  <a:gd name="T55" fmla="*/ 31 h 81"/>
                  <a:gd name="T56" fmla="*/ 57 w 80"/>
                  <a:gd name="T57" fmla="*/ 23 h 81"/>
                  <a:gd name="T58" fmla="*/ 53 w 80"/>
                  <a:gd name="T59" fmla="*/ 16 h 81"/>
                  <a:gd name="T60" fmla="*/ 50 w 80"/>
                  <a:gd name="T61" fmla="*/ 16 h 81"/>
                  <a:gd name="T62" fmla="*/ 46 w 80"/>
                  <a:gd name="T63" fmla="*/ 12 h 81"/>
                  <a:gd name="T64" fmla="*/ 34 w 80"/>
                  <a:gd name="T65" fmla="*/ 16 h 81"/>
                  <a:gd name="T66" fmla="*/ 27 w 80"/>
                  <a:gd name="T67" fmla="*/ 23 h 81"/>
                  <a:gd name="T68" fmla="*/ 27 w 80"/>
                  <a:gd name="T69" fmla="*/ 62 h 81"/>
                  <a:gd name="T70" fmla="*/ 27 w 80"/>
                  <a:gd name="T71" fmla="*/ 69 h 81"/>
                  <a:gd name="T72" fmla="*/ 27 w 80"/>
                  <a:gd name="T73" fmla="*/ 73 h 81"/>
                  <a:gd name="T74" fmla="*/ 27 w 80"/>
                  <a:gd name="T75" fmla="*/ 73 h 81"/>
                  <a:gd name="T76" fmla="*/ 30 w 80"/>
                  <a:gd name="T77" fmla="*/ 77 h 81"/>
                  <a:gd name="T78" fmla="*/ 30 w 80"/>
                  <a:gd name="T79" fmla="*/ 77 h 81"/>
                  <a:gd name="T80" fmla="*/ 38 w 80"/>
                  <a:gd name="T81" fmla="*/ 77 h 81"/>
                  <a:gd name="T82" fmla="*/ 38 w 80"/>
                  <a:gd name="T83" fmla="*/ 81 h 81"/>
                  <a:gd name="T84" fmla="*/ 0 w 80"/>
                  <a:gd name="T85" fmla="*/ 81 h 81"/>
                  <a:gd name="T86" fmla="*/ 0 w 80"/>
                  <a:gd name="T87" fmla="*/ 77 h 81"/>
                  <a:gd name="T88" fmla="*/ 4 w 80"/>
                  <a:gd name="T89" fmla="*/ 77 h 81"/>
                  <a:gd name="T90" fmla="*/ 7 w 80"/>
                  <a:gd name="T91" fmla="*/ 77 h 81"/>
                  <a:gd name="T92" fmla="*/ 11 w 80"/>
                  <a:gd name="T93" fmla="*/ 73 h 81"/>
                  <a:gd name="T94" fmla="*/ 11 w 80"/>
                  <a:gd name="T95" fmla="*/ 69 h 81"/>
                  <a:gd name="T96" fmla="*/ 11 w 80"/>
                  <a:gd name="T97" fmla="*/ 62 h 81"/>
                  <a:gd name="T98" fmla="*/ 11 w 80"/>
                  <a:gd name="T99" fmla="*/ 35 h 81"/>
                  <a:gd name="T100" fmla="*/ 11 w 80"/>
                  <a:gd name="T101" fmla="*/ 23 h 81"/>
                  <a:gd name="T102" fmla="*/ 11 w 80"/>
                  <a:gd name="T103" fmla="*/ 16 h 81"/>
                  <a:gd name="T104" fmla="*/ 11 w 80"/>
                  <a:gd name="T105" fmla="*/ 16 h 81"/>
                  <a:gd name="T106" fmla="*/ 11 w 80"/>
                  <a:gd name="T107" fmla="*/ 12 h 81"/>
                  <a:gd name="T108" fmla="*/ 7 w 80"/>
                  <a:gd name="T109" fmla="*/ 12 h 81"/>
                  <a:gd name="T110" fmla="*/ 7 w 80"/>
                  <a:gd name="T111" fmla="*/ 12 h 81"/>
                  <a:gd name="T112" fmla="*/ 4 w 80"/>
                  <a:gd name="T113" fmla="*/ 12 h 81"/>
                  <a:gd name="T114" fmla="*/ 4 w 80"/>
                  <a:gd name="T115" fmla="*/ 12 h 81"/>
                  <a:gd name="T116" fmla="*/ 0 w 80"/>
                  <a:gd name="T117" fmla="*/ 12 h 81"/>
                  <a:gd name="T118" fmla="*/ 23 w 80"/>
                  <a:gd name="T119" fmla="*/ 0 h 81"/>
                  <a:gd name="T120" fmla="*/ 27 w 80"/>
                  <a:gd name="T121" fmla="*/ 0 h 81"/>
                  <a:gd name="T122" fmla="*/ 27 w 80"/>
                  <a:gd name="T123" fmla="*/ 20 h 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"/>
                  <a:gd name="T187" fmla="*/ 0 h 81"/>
                  <a:gd name="T188" fmla="*/ 80 w 80"/>
                  <a:gd name="T189" fmla="*/ 81 h 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" h="81">
                    <a:moveTo>
                      <a:pt x="27" y="20"/>
                    </a:moveTo>
                    <a:lnTo>
                      <a:pt x="34" y="8"/>
                    </a:lnTo>
                    <a:lnTo>
                      <a:pt x="42" y="4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61" y="4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73" y="20"/>
                    </a:lnTo>
                    <a:lnTo>
                      <a:pt x="73" y="31"/>
                    </a:lnTo>
                    <a:lnTo>
                      <a:pt x="73" y="62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6" y="77"/>
                    </a:lnTo>
                    <a:lnTo>
                      <a:pt x="80" y="77"/>
                    </a:lnTo>
                    <a:lnTo>
                      <a:pt x="80" y="81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50" y="77"/>
                    </a:lnTo>
                    <a:lnTo>
                      <a:pt x="53" y="77"/>
                    </a:lnTo>
                    <a:lnTo>
                      <a:pt x="57" y="73"/>
                    </a:lnTo>
                    <a:lnTo>
                      <a:pt x="57" y="69"/>
                    </a:lnTo>
                    <a:lnTo>
                      <a:pt x="57" y="62"/>
                    </a:lnTo>
                    <a:lnTo>
                      <a:pt x="57" y="31"/>
                    </a:lnTo>
                    <a:lnTo>
                      <a:pt x="57" y="23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2"/>
                    </a:lnTo>
                    <a:lnTo>
                      <a:pt x="34" y="16"/>
                    </a:lnTo>
                    <a:lnTo>
                      <a:pt x="27" y="23"/>
                    </a:lnTo>
                    <a:lnTo>
                      <a:pt x="27" y="62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11" y="73"/>
                    </a:lnTo>
                    <a:lnTo>
                      <a:pt x="11" y="69"/>
                    </a:lnTo>
                    <a:lnTo>
                      <a:pt x="11" y="62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11" y="16"/>
                    </a:lnTo>
                    <a:lnTo>
                      <a:pt x="11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79" name="Freeform 44"/>
              <p:cNvSpPr>
                <a:spLocks/>
              </p:cNvSpPr>
              <p:nvPr/>
            </p:nvSpPr>
            <p:spPr bwMode="auto">
              <a:xfrm>
                <a:off x="5088" y="1322"/>
                <a:ext cx="65" cy="81"/>
              </a:xfrm>
              <a:custGeom>
                <a:avLst/>
                <a:gdLst>
                  <a:gd name="T0" fmla="*/ 65 w 65"/>
                  <a:gd name="T1" fmla="*/ 50 h 81"/>
                  <a:gd name="T2" fmla="*/ 61 w 65"/>
                  <a:gd name="T3" fmla="*/ 62 h 81"/>
                  <a:gd name="T4" fmla="*/ 54 w 65"/>
                  <a:gd name="T5" fmla="*/ 73 h 81"/>
                  <a:gd name="T6" fmla="*/ 42 w 65"/>
                  <a:gd name="T7" fmla="*/ 81 h 81"/>
                  <a:gd name="T8" fmla="*/ 35 w 65"/>
                  <a:gd name="T9" fmla="*/ 81 h 81"/>
                  <a:gd name="T10" fmla="*/ 19 w 65"/>
                  <a:gd name="T11" fmla="*/ 77 h 81"/>
                  <a:gd name="T12" fmla="*/ 11 w 65"/>
                  <a:gd name="T13" fmla="*/ 69 h 81"/>
                  <a:gd name="T14" fmla="*/ 4 w 65"/>
                  <a:gd name="T15" fmla="*/ 62 h 81"/>
                  <a:gd name="T16" fmla="*/ 4 w 65"/>
                  <a:gd name="T17" fmla="*/ 54 h 81"/>
                  <a:gd name="T18" fmla="*/ 0 w 65"/>
                  <a:gd name="T19" fmla="*/ 43 h 81"/>
                  <a:gd name="T20" fmla="*/ 4 w 65"/>
                  <a:gd name="T21" fmla="*/ 31 h 81"/>
                  <a:gd name="T22" fmla="*/ 4 w 65"/>
                  <a:gd name="T23" fmla="*/ 20 h 81"/>
                  <a:gd name="T24" fmla="*/ 11 w 65"/>
                  <a:gd name="T25" fmla="*/ 12 h 81"/>
                  <a:gd name="T26" fmla="*/ 23 w 65"/>
                  <a:gd name="T27" fmla="*/ 4 h 81"/>
                  <a:gd name="T28" fmla="*/ 35 w 65"/>
                  <a:gd name="T29" fmla="*/ 0 h 81"/>
                  <a:gd name="T30" fmla="*/ 46 w 65"/>
                  <a:gd name="T31" fmla="*/ 4 h 81"/>
                  <a:gd name="T32" fmla="*/ 54 w 65"/>
                  <a:gd name="T33" fmla="*/ 8 h 81"/>
                  <a:gd name="T34" fmla="*/ 58 w 65"/>
                  <a:gd name="T35" fmla="*/ 16 h 81"/>
                  <a:gd name="T36" fmla="*/ 61 w 65"/>
                  <a:gd name="T37" fmla="*/ 20 h 81"/>
                  <a:gd name="T38" fmla="*/ 61 w 65"/>
                  <a:gd name="T39" fmla="*/ 23 h 81"/>
                  <a:gd name="T40" fmla="*/ 58 w 65"/>
                  <a:gd name="T41" fmla="*/ 23 h 81"/>
                  <a:gd name="T42" fmla="*/ 58 w 65"/>
                  <a:gd name="T43" fmla="*/ 27 h 81"/>
                  <a:gd name="T44" fmla="*/ 54 w 65"/>
                  <a:gd name="T45" fmla="*/ 27 h 81"/>
                  <a:gd name="T46" fmla="*/ 50 w 65"/>
                  <a:gd name="T47" fmla="*/ 27 h 81"/>
                  <a:gd name="T48" fmla="*/ 46 w 65"/>
                  <a:gd name="T49" fmla="*/ 23 h 81"/>
                  <a:gd name="T50" fmla="*/ 46 w 65"/>
                  <a:gd name="T51" fmla="*/ 20 h 81"/>
                  <a:gd name="T52" fmla="*/ 46 w 65"/>
                  <a:gd name="T53" fmla="*/ 16 h 81"/>
                  <a:gd name="T54" fmla="*/ 42 w 65"/>
                  <a:gd name="T55" fmla="*/ 12 h 81"/>
                  <a:gd name="T56" fmla="*/ 42 w 65"/>
                  <a:gd name="T57" fmla="*/ 8 h 81"/>
                  <a:gd name="T58" fmla="*/ 38 w 65"/>
                  <a:gd name="T59" fmla="*/ 8 h 81"/>
                  <a:gd name="T60" fmla="*/ 35 w 65"/>
                  <a:gd name="T61" fmla="*/ 8 h 81"/>
                  <a:gd name="T62" fmla="*/ 27 w 65"/>
                  <a:gd name="T63" fmla="*/ 8 h 81"/>
                  <a:gd name="T64" fmla="*/ 23 w 65"/>
                  <a:gd name="T65" fmla="*/ 12 h 81"/>
                  <a:gd name="T66" fmla="*/ 15 w 65"/>
                  <a:gd name="T67" fmla="*/ 23 h 81"/>
                  <a:gd name="T68" fmla="*/ 15 w 65"/>
                  <a:gd name="T69" fmla="*/ 35 h 81"/>
                  <a:gd name="T70" fmla="*/ 15 w 65"/>
                  <a:gd name="T71" fmla="*/ 46 h 81"/>
                  <a:gd name="T72" fmla="*/ 23 w 65"/>
                  <a:gd name="T73" fmla="*/ 58 h 81"/>
                  <a:gd name="T74" fmla="*/ 31 w 65"/>
                  <a:gd name="T75" fmla="*/ 66 h 81"/>
                  <a:gd name="T76" fmla="*/ 38 w 65"/>
                  <a:gd name="T77" fmla="*/ 66 h 81"/>
                  <a:gd name="T78" fmla="*/ 46 w 65"/>
                  <a:gd name="T79" fmla="*/ 66 h 81"/>
                  <a:gd name="T80" fmla="*/ 54 w 65"/>
                  <a:gd name="T81" fmla="*/ 62 h 81"/>
                  <a:gd name="T82" fmla="*/ 58 w 65"/>
                  <a:gd name="T83" fmla="*/ 58 h 81"/>
                  <a:gd name="T84" fmla="*/ 61 w 65"/>
                  <a:gd name="T85" fmla="*/ 46 h 81"/>
                  <a:gd name="T86" fmla="*/ 65 w 65"/>
                  <a:gd name="T87" fmla="*/ 50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5"/>
                  <a:gd name="T133" fmla="*/ 0 h 81"/>
                  <a:gd name="T134" fmla="*/ 65 w 65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5" h="81">
                    <a:moveTo>
                      <a:pt x="65" y="50"/>
                    </a:moveTo>
                    <a:lnTo>
                      <a:pt x="61" y="62"/>
                    </a:lnTo>
                    <a:lnTo>
                      <a:pt x="54" y="73"/>
                    </a:lnTo>
                    <a:lnTo>
                      <a:pt x="42" y="81"/>
                    </a:lnTo>
                    <a:lnTo>
                      <a:pt x="35" y="81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4" y="31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61" y="20"/>
                    </a:lnTo>
                    <a:lnTo>
                      <a:pt x="61" y="23"/>
                    </a:lnTo>
                    <a:lnTo>
                      <a:pt x="58" y="23"/>
                    </a:lnTo>
                    <a:lnTo>
                      <a:pt x="58" y="27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58"/>
                    </a:lnTo>
                    <a:lnTo>
                      <a:pt x="31" y="66"/>
                    </a:lnTo>
                    <a:lnTo>
                      <a:pt x="38" y="66"/>
                    </a:lnTo>
                    <a:lnTo>
                      <a:pt x="46" y="66"/>
                    </a:lnTo>
                    <a:lnTo>
                      <a:pt x="54" y="62"/>
                    </a:lnTo>
                    <a:lnTo>
                      <a:pt x="58" y="58"/>
                    </a:lnTo>
                    <a:lnTo>
                      <a:pt x="61" y="46"/>
                    </a:lnTo>
                    <a:lnTo>
                      <a:pt x="6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0" name="Freeform 45"/>
              <p:cNvSpPr>
                <a:spLocks/>
              </p:cNvSpPr>
              <p:nvPr/>
            </p:nvSpPr>
            <p:spPr bwMode="auto">
              <a:xfrm>
                <a:off x="5161" y="1284"/>
                <a:ext cx="80" cy="119"/>
              </a:xfrm>
              <a:custGeom>
                <a:avLst/>
                <a:gdLst>
                  <a:gd name="T0" fmla="*/ 23 w 80"/>
                  <a:gd name="T1" fmla="*/ 58 h 119"/>
                  <a:gd name="T2" fmla="*/ 38 w 80"/>
                  <a:gd name="T3" fmla="*/ 42 h 119"/>
                  <a:gd name="T4" fmla="*/ 50 w 80"/>
                  <a:gd name="T5" fmla="*/ 38 h 119"/>
                  <a:gd name="T6" fmla="*/ 61 w 80"/>
                  <a:gd name="T7" fmla="*/ 42 h 119"/>
                  <a:gd name="T8" fmla="*/ 69 w 80"/>
                  <a:gd name="T9" fmla="*/ 54 h 119"/>
                  <a:gd name="T10" fmla="*/ 69 w 80"/>
                  <a:gd name="T11" fmla="*/ 73 h 119"/>
                  <a:gd name="T12" fmla="*/ 69 w 80"/>
                  <a:gd name="T13" fmla="*/ 107 h 119"/>
                  <a:gd name="T14" fmla="*/ 73 w 80"/>
                  <a:gd name="T15" fmla="*/ 111 h 119"/>
                  <a:gd name="T16" fmla="*/ 77 w 80"/>
                  <a:gd name="T17" fmla="*/ 115 h 119"/>
                  <a:gd name="T18" fmla="*/ 80 w 80"/>
                  <a:gd name="T19" fmla="*/ 119 h 119"/>
                  <a:gd name="T20" fmla="*/ 46 w 80"/>
                  <a:gd name="T21" fmla="*/ 115 h 119"/>
                  <a:gd name="T22" fmla="*/ 50 w 80"/>
                  <a:gd name="T23" fmla="*/ 115 h 119"/>
                  <a:gd name="T24" fmla="*/ 54 w 80"/>
                  <a:gd name="T25" fmla="*/ 111 h 119"/>
                  <a:gd name="T26" fmla="*/ 57 w 80"/>
                  <a:gd name="T27" fmla="*/ 104 h 119"/>
                  <a:gd name="T28" fmla="*/ 57 w 80"/>
                  <a:gd name="T29" fmla="*/ 73 h 119"/>
                  <a:gd name="T30" fmla="*/ 54 w 80"/>
                  <a:gd name="T31" fmla="*/ 58 h 119"/>
                  <a:gd name="T32" fmla="*/ 50 w 80"/>
                  <a:gd name="T33" fmla="*/ 54 h 119"/>
                  <a:gd name="T34" fmla="*/ 42 w 80"/>
                  <a:gd name="T35" fmla="*/ 50 h 119"/>
                  <a:gd name="T36" fmla="*/ 34 w 80"/>
                  <a:gd name="T37" fmla="*/ 54 h 119"/>
                  <a:gd name="T38" fmla="*/ 23 w 80"/>
                  <a:gd name="T39" fmla="*/ 61 h 119"/>
                  <a:gd name="T40" fmla="*/ 23 w 80"/>
                  <a:gd name="T41" fmla="*/ 107 h 119"/>
                  <a:gd name="T42" fmla="*/ 27 w 80"/>
                  <a:gd name="T43" fmla="*/ 111 h 119"/>
                  <a:gd name="T44" fmla="*/ 31 w 80"/>
                  <a:gd name="T45" fmla="*/ 115 h 119"/>
                  <a:gd name="T46" fmla="*/ 34 w 80"/>
                  <a:gd name="T47" fmla="*/ 119 h 119"/>
                  <a:gd name="T48" fmla="*/ 0 w 80"/>
                  <a:gd name="T49" fmla="*/ 115 h 119"/>
                  <a:gd name="T50" fmla="*/ 8 w 80"/>
                  <a:gd name="T51" fmla="*/ 115 h 119"/>
                  <a:gd name="T52" fmla="*/ 8 w 80"/>
                  <a:gd name="T53" fmla="*/ 111 h 119"/>
                  <a:gd name="T54" fmla="*/ 11 w 80"/>
                  <a:gd name="T55" fmla="*/ 100 h 119"/>
                  <a:gd name="T56" fmla="*/ 11 w 80"/>
                  <a:gd name="T57" fmla="*/ 19 h 119"/>
                  <a:gd name="T58" fmla="*/ 8 w 80"/>
                  <a:gd name="T59" fmla="*/ 12 h 119"/>
                  <a:gd name="T60" fmla="*/ 8 w 80"/>
                  <a:gd name="T61" fmla="*/ 8 h 119"/>
                  <a:gd name="T62" fmla="*/ 4 w 80"/>
                  <a:gd name="T63" fmla="*/ 8 h 119"/>
                  <a:gd name="T64" fmla="*/ 0 w 80"/>
                  <a:gd name="T65" fmla="*/ 8 h 119"/>
                  <a:gd name="T66" fmla="*/ 23 w 80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"/>
                  <a:gd name="T103" fmla="*/ 0 h 119"/>
                  <a:gd name="T104" fmla="*/ 80 w 8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" h="119">
                    <a:moveTo>
                      <a:pt x="23" y="0"/>
                    </a:moveTo>
                    <a:lnTo>
                      <a:pt x="23" y="58"/>
                    </a:lnTo>
                    <a:lnTo>
                      <a:pt x="34" y="46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50" y="38"/>
                    </a:lnTo>
                    <a:lnTo>
                      <a:pt x="57" y="42"/>
                    </a:lnTo>
                    <a:lnTo>
                      <a:pt x="61" y="42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69" y="61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7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0" y="115"/>
                    </a:lnTo>
                    <a:lnTo>
                      <a:pt x="80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7" y="107"/>
                    </a:lnTo>
                    <a:lnTo>
                      <a:pt x="57" y="104"/>
                    </a:lnTo>
                    <a:lnTo>
                      <a:pt x="57" y="100"/>
                    </a:lnTo>
                    <a:lnTo>
                      <a:pt x="57" y="73"/>
                    </a:lnTo>
                    <a:lnTo>
                      <a:pt x="57" y="65"/>
                    </a:lnTo>
                    <a:lnTo>
                      <a:pt x="54" y="58"/>
                    </a:lnTo>
                    <a:lnTo>
                      <a:pt x="54" y="54"/>
                    </a:lnTo>
                    <a:lnTo>
                      <a:pt x="50" y="54"/>
                    </a:lnTo>
                    <a:lnTo>
                      <a:pt x="46" y="50"/>
                    </a:lnTo>
                    <a:lnTo>
                      <a:pt x="42" y="50"/>
                    </a:lnTo>
                    <a:lnTo>
                      <a:pt x="38" y="50"/>
                    </a:lnTo>
                    <a:lnTo>
                      <a:pt x="34" y="54"/>
                    </a:lnTo>
                    <a:lnTo>
                      <a:pt x="31" y="58"/>
                    </a:lnTo>
                    <a:lnTo>
                      <a:pt x="23" y="61"/>
                    </a:lnTo>
                    <a:lnTo>
                      <a:pt x="23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4" y="115"/>
                    </a:lnTo>
                    <a:lnTo>
                      <a:pt x="34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8" y="111"/>
                    </a:lnTo>
                    <a:lnTo>
                      <a:pt x="11" y="107"/>
                    </a:lnTo>
                    <a:lnTo>
                      <a:pt x="11" y="100"/>
                    </a:lnTo>
                    <a:lnTo>
                      <a:pt x="11" y="31"/>
                    </a:lnTo>
                    <a:lnTo>
                      <a:pt x="11" y="19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1" name="Rectangle 46"/>
              <p:cNvSpPr>
                <a:spLocks noChangeArrowheads="1"/>
              </p:cNvSpPr>
              <p:nvPr/>
            </p:nvSpPr>
            <p:spPr bwMode="auto">
              <a:xfrm>
                <a:off x="5268" y="126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Rectangle 47"/>
              <p:cNvSpPr>
                <a:spLocks noChangeArrowheads="1"/>
              </p:cNvSpPr>
              <p:nvPr/>
            </p:nvSpPr>
            <p:spPr bwMode="auto">
              <a:xfrm>
                <a:off x="188" y="1461"/>
                <a:ext cx="5084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Rectangle 48"/>
              <p:cNvSpPr>
                <a:spLocks noChangeArrowheads="1"/>
              </p:cNvSpPr>
              <p:nvPr/>
            </p:nvSpPr>
            <p:spPr bwMode="auto">
              <a:xfrm>
                <a:off x="188" y="1491"/>
                <a:ext cx="5084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Rectangle 49"/>
              <p:cNvSpPr>
                <a:spLocks noChangeArrowheads="1"/>
              </p:cNvSpPr>
              <p:nvPr/>
            </p:nvSpPr>
            <p:spPr bwMode="auto">
              <a:xfrm>
                <a:off x="18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50"/>
              <p:cNvSpPr>
                <a:spLocks/>
              </p:cNvSpPr>
              <p:nvPr/>
            </p:nvSpPr>
            <p:spPr bwMode="auto">
              <a:xfrm>
                <a:off x="250" y="1533"/>
                <a:ext cx="50" cy="112"/>
              </a:xfrm>
              <a:custGeom>
                <a:avLst/>
                <a:gdLst>
                  <a:gd name="T0" fmla="*/ 50 w 50"/>
                  <a:gd name="T1" fmla="*/ 112 h 112"/>
                  <a:gd name="T2" fmla="*/ 50 w 50"/>
                  <a:gd name="T3" fmla="*/ 112 h 112"/>
                  <a:gd name="T4" fmla="*/ 0 w 50"/>
                  <a:gd name="T5" fmla="*/ 112 h 112"/>
                  <a:gd name="T6" fmla="*/ 0 w 50"/>
                  <a:gd name="T7" fmla="*/ 112 h 112"/>
                  <a:gd name="T8" fmla="*/ 4 w 50"/>
                  <a:gd name="T9" fmla="*/ 112 h 112"/>
                  <a:gd name="T10" fmla="*/ 11 w 50"/>
                  <a:gd name="T11" fmla="*/ 112 h 112"/>
                  <a:gd name="T12" fmla="*/ 15 w 50"/>
                  <a:gd name="T13" fmla="*/ 108 h 112"/>
                  <a:gd name="T14" fmla="*/ 15 w 50"/>
                  <a:gd name="T15" fmla="*/ 104 h 112"/>
                  <a:gd name="T16" fmla="*/ 19 w 50"/>
                  <a:gd name="T17" fmla="*/ 92 h 112"/>
                  <a:gd name="T18" fmla="*/ 19 w 50"/>
                  <a:gd name="T19" fmla="*/ 20 h 112"/>
                  <a:gd name="T20" fmla="*/ 15 w 50"/>
                  <a:gd name="T21" fmla="*/ 12 h 112"/>
                  <a:gd name="T22" fmla="*/ 15 w 50"/>
                  <a:gd name="T23" fmla="*/ 8 h 112"/>
                  <a:gd name="T24" fmla="*/ 15 w 50"/>
                  <a:gd name="T25" fmla="*/ 8 h 112"/>
                  <a:gd name="T26" fmla="*/ 11 w 50"/>
                  <a:gd name="T27" fmla="*/ 4 h 112"/>
                  <a:gd name="T28" fmla="*/ 7 w 50"/>
                  <a:gd name="T29" fmla="*/ 4 h 112"/>
                  <a:gd name="T30" fmla="*/ 4 w 50"/>
                  <a:gd name="T31" fmla="*/ 4 h 112"/>
                  <a:gd name="T32" fmla="*/ 0 w 50"/>
                  <a:gd name="T33" fmla="*/ 4 h 112"/>
                  <a:gd name="T34" fmla="*/ 0 w 50"/>
                  <a:gd name="T35" fmla="*/ 0 h 112"/>
                  <a:gd name="T36" fmla="*/ 50 w 50"/>
                  <a:gd name="T37" fmla="*/ 0 h 112"/>
                  <a:gd name="T38" fmla="*/ 50 w 50"/>
                  <a:gd name="T39" fmla="*/ 4 h 112"/>
                  <a:gd name="T40" fmla="*/ 46 w 50"/>
                  <a:gd name="T41" fmla="*/ 4 h 112"/>
                  <a:gd name="T42" fmla="*/ 38 w 50"/>
                  <a:gd name="T43" fmla="*/ 4 h 112"/>
                  <a:gd name="T44" fmla="*/ 34 w 50"/>
                  <a:gd name="T45" fmla="*/ 8 h 112"/>
                  <a:gd name="T46" fmla="*/ 34 w 50"/>
                  <a:gd name="T47" fmla="*/ 12 h 112"/>
                  <a:gd name="T48" fmla="*/ 34 w 50"/>
                  <a:gd name="T49" fmla="*/ 20 h 112"/>
                  <a:gd name="T50" fmla="*/ 34 w 50"/>
                  <a:gd name="T51" fmla="*/ 92 h 112"/>
                  <a:gd name="T52" fmla="*/ 34 w 50"/>
                  <a:gd name="T53" fmla="*/ 100 h 112"/>
                  <a:gd name="T54" fmla="*/ 34 w 50"/>
                  <a:gd name="T55" fmla="*/ 104 h 112"/>
                  <a:gd name="T56" fmla="*/ 34 w 50"/>
                  <a:gd name="T57" fmla="*/ 108 h 112"/>
                  <a:gd name="T58" fmla="*/ 38 w 50"/>
                  <a:gd name="T59" fmla="*/ 108 h 112"/>
                  <a:gd name="T60" fmla="*/ 42 w 50"/>
                  <a:gd name="T61" fmla="*/ 112 h 112"/>
                  <a:gd name="T62" fmla="*/ 46 w 50"/>
                  <a:gd name="T63" fmla="*/ 112 h 112"/>
                  <a:gd name="T64" fmla="*/ 50 w 50"/>
                  <a:gd name="T65" fmla="*/ 112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112"/>
                  <a:gd name="T101" fmla="*/ 50 w 50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112">
                    <a:moveTo>
                      <a:pt x="50" y="112"/>
                    </a:moveTo>
                    <a:lnTo>
                      <a:pt x="50" y="112"/>
                    </a:lnTo>
                    <a:lnTo>
                      <a:pt x="0" y="112"/>
                    </a:lnTo>
                    <a:lnTo>
                      <a:pt x="4" y="112"/>
                    </a:lnTo>
                    <a:lnTo>
                      <a:pt x="11" y="112"/>
                    </a:lnTo>
                    <a:lnTo>
                      <a:pt x="15" y="108"/>
                    </a:lnTo>
                    <a:lnTo>
                      <a:pt x="15" y="104"/>
                    </a:lnTo>
                    <a:lnTo>
                      <a:pt x="19" y="92"/>
                    </a:lnTo>
                    <a:lnTo>
                      <a:pt x="19" y="20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8" y="4"/>
                    </a:lnTo>
                    <a:lnTo>
                      <a:pt x="34" y="8"/>
                    </a:lnTo>
                    <a:lnTo>
                      <a:pt x="34" y="12"/>
                    </a:lnTo>
                    <a:lnTo>
                      <a:pt x="34" y="20"/>
                    </a:lnTo>
                    <a:lnTo>
                      <a:pt x="34" y="92"/>
                    </a:lnTo>
                    <a:lnTo>
                      <a:pt x="34" y="100"/>
                    </a:lnTo>
                    <a:lnTo>
                      <a:pt x="34" y="104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12"/>
                    </a:lnTo>
                    <a:lnTo>
                      <a:pt x="46" y="112"/>
                    </a:lnTo>
                    <a:lnTo>
                      <a:pt x="5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6" name="Rectangle 51"/>
              <p:cNvSpPr>
                <a:spLocks noChangeArrowheads="1"/>
              </p:cNvSpPr>
              <p:nvPr/>
            </p:nvSpPr>
            <p:spPr bwMode="auto">
              <a:xfrm>
                <a:off x="833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Rectangle 52"/>
              <p:cNvSpPr>
                <a:spLocks noChangeArrowheads="1"/>
              </p:cNvSpPr>
              <p:nvPr/>
            </p:nvSpPr>
            <p:spPr bwMode="auto">
              <a:xfrm>
                <a:off x="864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Freeform 53"/>
              <p:cNvSpPr>
                <a:spLocks/>
              </p:cNvSpPr>
              <p:nvPr/>
            </p:nvSpPr>
            <p:spPr bwMode="auto">
              <a:xfrm>
                <a:off x="1055" y="1629"/>
                <a:ext cx="20" cy="19"/>
              </a:xfrm>
              <a:custGeom>
                <a:avLst/>
                <a:gdLst>
                  <a:gd name="T0" fmla="*/ 8 w 20"/>
                  <a:gd name="T1" fmla="*/ 0 h 19"/>
                  <a:gd name="T2" fmla="*/ 12 w 20"/>
                  <a:gd name="T3" fmla="*/ 0 h 19"/>
                  <a:gd name="T4" fmla="*/ 16 w 20"/>
                  <a:gd name="T5" fmla="*/ 4 h 19"/>
                  <a:gd name="T6" fmla="*/ 20 w 20"/>
                  <a:gd name="T7" fmla="*/ 4 h 19"/>
                  <a:gd name="T8" fmla="*/ 20 w 20"/>
                  <a:gd name="T9" fmla="*/ 8 h 19"/>
                  <a:gd name="T10" fmla="*/ 20 w 20"/>
                  <a:gd name="T11" fmla="*/ 12 h 19"/>
                  <a:gd name="T12" fmla="*/ 16 w 20"/>
                  <a:gd name="T13" fmla="*/ 16 h 19"/>
                  <a:gd name="T14" fmla="*/ 12 w 20"/>
                  <a:gd name="T15" fmla="*/ 19 h 19"/>
                  <a:gd name="T16" fmla="*/ 8 w 20"/>
                  <a:gd name="T17" fmla="*/ 19 h 19"/>
                  <a:gd name="T18" fmla="*/ 4 w 20"/>
                  <a:gd name="T19" fmla="*/ 19 h 19"/>
                  <a:gd name="T20" fmla="*/ 4 w 20"/>
                  <a:gd name="T21" fmla="*/ 16 h 19"/>
                  <a:gd name="T22" fmla="*/ 0 w 20"/>
                  <a:gd name="T23" fmla="*/ 12 h 19"/>
                  <a:gd name="T24" fmla="*/ 0 w 20"/>
                  <a:gd name="T25" fmla="*/ 8 h 19"/>
                  <a:gd name="T26" fmla="*/ 0 w 20"/>
                  <a:gd name="T27" fmla="*/ 4 h 19"/>
                  <a:gd name="T28" fmla="*/ 4 w 20"/>
                  <a:gd name="T29" fmla="*/ 4 h 19"/>
                  <a:gd name="T30" fmla="*/ 4 w 20"/>
                  <a:gd name="T31" fmla="*/ 0 h 19"/>
                  <a:gd name="T32" fmla="*/ 8 w 20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9"/>
                  <a:gd name="T53" fmla="*/ 20 w 2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9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20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89" name="Freeform 54"/>
              <p:cNvSpPr>
                <a:spLocks noEditPoints="1"/>
              </p:cNvSpPr>
              <p:nvPr/>
            </p:nvSpPr>
            <p:spPr bwMode="auto">
              <a:xfrm>
                <a:off x="109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5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61 w 73"/>
                  <a:gd name="T31" fmla="*/ 100 h 115"/>
                  <a:gd name="T32" fmla="*/ 54 w 73"/>
                  <a:gd name="T33" fmla="*/ 108 h 115"/>
                  <a:gd name="T34" fmla="*/ 42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19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9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42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4 w 73"/>
                  <a:gd name="T67" fmla="*/ 92 h 115"/>
                  <a:gd name="T68" fmla="*/ 54 w 73"/>
                  <a:gd name="T69" fmla="*/ 77 h 115"/>
                  <a:gd name="T70" fmla="*/ 58 w 73"/>
                  <a:gd name="T71" fmla="*/ 54 h 115"/>
                  <a:gd name="T72" fmla="*/ 54 w 73"/>
                  <a:gd name="T73" fmla="*/ 35 h 115"/>
                  <a:gd name="T74" fmla="*/ 54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2 w 73"/>
                  <a:gd name="T81" fmla="*/ 4 h 115"/>
                  <a:gd name="T82" fmla="*/ 38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4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9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5"/>
                    </a:lnTo>
                    <a:lnTo>
                      <a:pt x="54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0" name="Freeform 55"/>
              <p:cNvSpPr>
                <a:spLocks noEditPoints="1"/>
              </p:cNvSpPr>
              <p:nvPr/>
            </p:nvSpPr>
            <p:spPr bwMode="auto">
              <a:xfrm>
                <a:off x="1174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2 w 73"/>
                  <a:gd name="T7" fmla="*/ 12 h 115"/>
                  <a:gd name="T8" fmla="*/ 23 w 73"/>
                  <a:gd name="T9" fmla="*/ 4 h 115"/>
                  <a:gd name="T10" fmla="*/ 31 w 73"/>
                  <a:gd name="T11" fmla="*/ 0 h 115"/>
                  <a:gd name="T12" fmla="*/ 35 w 73"/>
                  <a:gd name="T13" fmla="*/ 0 h 115"/>
                  <a:gd name="T14" fmla="*/ 46 w 73"/>
                  <a:gd name="T15" fmla="*/ 0 h 115"/>
                  <a:gd name="T16" fmla="*/ 54 w 73"/>
                  <a:gd name="T17" fmla="*/ 4 h 115"/>
                  <a:gd name="T18" fmla="*/ 58 w 73"/>
                  <a:gd name="T19" fmla="*/ 12 h 115"/>
                  <a:gd name="T20" fmla="*/ 66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6 w 73"/>
                  <a:gd name="T29" fmla="*/ 89 h 115"/>
                  <a:gd name="T30" fmla="*/ 62 w 73"/>
                  <a:gd name="T31" fmla="*/ 100 h 115"/>
                  <a:gd name="T32" fmla="*/ 54 w 73"/>
                  <a:gd name="T33" fmla="*/ 108 h 115"/>
                  <a:gd name="T34" fmla="*/ 43 w 73"/>
                  <a:gd name="T35" fmla="*/ 112 h 115"/>
                  <a:gd name="T36" fmla="*/ 35 w 73"/>
                  <a:gd name="T37" fmla="*/ 115 h 115"/>
                  <a:gd name="T38" fmla="*/ 27 w 73"/>
                  <a:gd name="T39" fmla="*/ 112 h 115"/>
                  <a:gd name="T40" fmla="*/ 20 w 73"/>
                  <a:gd name="T41" fmla="*/ 108 h 115"/>
                  <a:gd name="T42" fmla="*/ 12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6 w 73"/>
                  <a:gd name="T49" fmla="*/ 62 h 115"/>
                  <a:gd name="T50" fmla="*/ 20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5 w 73"/>
                  <a:gd name="T59" fmla="*/ 108 h 115"/>
                  <a:gd name="T60" fmla="*/ 39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6 w 73"/>
                  <a:gd name="T79" fmla="*/ 8 h 115"/>
                  <a:gd name="T80" fmla="*/ 43 w 73"/>
                  <a:gd name="T81" fmla="*/ 4 h 115"/>
                  <a:gd name="T82" fmla="*/ 35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20 w 73"/>
                  <a:gd name="T91" fmla="*/ 31 h 115"/>
                  <a:gd name="T92" fmla="*/ 20 w 73"/>
                  <a:gd name="T93" fmla="*/ 46 h 115"/>
                  <a:gd name="T94" fmla="*/ 16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62" y="100"/>
                    </a:lnTo>
                    <a:lnTo>
                      <a:pt x="54" y="108"/>
                    </a:lnTo>
                    <a:lnTo>
                      <a:pt x="43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20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20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6" y="8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20" y="31"/>
                    </a:lnTo>
                    <a:lnTo>
                      <a:pt x="20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1" name="Freeform 56"/>
              <p:cNvSpPr>
                <a:spLocks/>
              </p:cNvSpPr>
              <p:nvPr/>
            </p:nvSpPr>
            <p:spPr bwMode="auto">
              <a:xfrm>
                <a:off x="125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9 w 73"/>
                  <a:gd name="T9" fmla="*/ 92 h 112"/>
                  <a:gd name="T10" fmla="*/ 31 w 73"/>
                  <a:gd name="T11" fmla="*/ 81 h 112"/>
                  <a:gd name="T12" fmla="*/ 42 w 73"/>
                  <a:gd name="T13" fmla="*/ 66 h 112"/>
                  <a:gd name="T14" fmla="*/ 50 w 73"/>
                  <a:gd name="T15" fmla="*/ 50 h 112"/>
                  <a:gd name="T16" fmla="*/ 54 w 73"/>
                  <a:gd name="T17" fmla="*/ 35 h 112"/>
                  <a:gd name="T18" fmla="*/ 54 w 73"/>
                  <a:gd name="T19" fmla="*/ 27 h 112"/>
                  <a:gd name="T20" fmla="*/ 46 w 73"/>
                  <a:gd name="T21" fmla="*/ 20 h 112"/>
                  <a:gd name="T22" fmla="*/ 38 w 73"/>
                  <a:gd name="T23" fmla="*/ 12 h 112"/>
                  <a:gd name="T24" fmla="*/ 31 w 73"/>
                  <a:gd name="T25" fmla="*/ 12 h 112"/>
                  <a:gd name="T26" fmla="*/ 23 w 73"/>
                  <a:gd name="T27" fmla="*/ 12 h 112"/>
                  <a:gd name="T28" fmla="*/ 15 w 73"/>
                  <a:gd name="T29" fmla="*/ 16 h 112"/>
                  <a:gd name="T30" fmla="*/ 11 w 73"/>
                  <a:gd name="T31" fmla="*/ 23 h 112"/>
                  <a:gd name="T32" fmla="*/ 8 w 73"/>
                  <a:gd name="T33" fmla="*/ 31 h 112"/>
                  <a:gd name="T34" fmla="*/ 4 w 73"/>
                  <a:gd name="T35" fmla="*/ 31 h 112"/>
                  <a:gd name="T36" fmla="*/ 8 w 73"/>
                  <a:gd name="T37" fmla="*/ 16 h 112"/>
                  <a:gd name="T38" fmla="*/ 15 w 73"/>
                  <a:gd name="T39" fmla="*/ 8 h 112"/>
                  <a:gd name="T40" fmla="*/ 23 w 73"/>
                  <a:gd name="T41" fmla="*/ 0 h 112"/>
                  <a:gd name="T42" fmla="*/ 35 w 73"/>
                  <a:gd name="T43" fmla="*/ 0 h 112"/>
                  <a:gd name="T44" fmla="*/ 50 w 73"/>
                  <a:gd name="T45" fmla="*/ 0 h 112"/>
                  <a:gd name="T46" fmla="*/ 58 w 73"/>
                  <a:gd name="T47" fmla="*/ 8 h 112"/>
                  <a:gd name="T48" fmla="*/ 65 w 73"/>
                  <a:gd name="T49" fmla="*/ 20 h 112"/>
                  <a:gd name="T50" fmla="*/ 69 w 73"/>
                  <a:gd name="T51" fmla="*/ 27 h 112"/>
                  <a:gd name="T52" fmla="*/ 65 w 73"/>
                  <a:gd name="T53" fmla="*/ 39 h 112"/>
                  <a:gd name="T54" fmla="*/ 65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31 w 73"/>
                  <a:gd name="T61" fmla="*/ 85 h 112"/>
                  <a:gd name="T62" fmla="*/ 23 w 73"/>
                  <a:gd name="T63" fmla="*/ 96 h 112"/>
                  <a:gd name="T64" fmla="*/ 15 w 73"/>
                  <a:gd name="T65" fmla="*/ 100 h 112"/>
                  <a:gd name="T66" fmla="*/ 46 w 73"/>
                  <a:gd name="T67" fmla="*/ 100 h 112"/>
                  <a:gd name="T68" fmla="*/ 54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5 w 73"/>
                  <a:gd name="T75" fmla="*/ 96 h 112"/>
                  <a:gd name="T76" fmla="*/ 69 w 73"/>
                  <a:gd name="T77" fmla="*/ 96 h 112"/>
                  <a:gd name="T78" fmla="*/ 73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9" y="92"/>
                    </a:lnTo>
                    <a:lnTo>
                      <a:pt x="31" y="81"/>
                    </a:lnTo>
                    <a:lnTo>
                      <a:pt x="42" y="66"/>
                    </a:lnTo>
                    <a:lnTo>
                      <a:pt x="50" y="50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46" y="20"/>
                    </a:lnTo>
                    <a:lnTo>
                      <a:pt x="38" y="12"/>
                    </a:lnTo>
                    <a:lnTo>
                      <a:pt x="31" y="12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11" y="23"/>
                    </a:lnTo>
                    <a:lnTo>
                      <a:pt x="8" y="3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15" y="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58" y="8"/>
                    </a:lnTo>
                    <a:lnTo>
                      <a:pt x="65" y="20"/>
                    </a:lnTo>
                    <a:lnTo>
                      <a:pt x="69" y="27"/>
                    </a:lnTo>
                    <a:lnTo>
                      <a:pt x="65" y="39"/>
                    </a:lnTo>
                    <a:lnTo>
                      <a:pt x="65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31" y="85"/>
                    </a:lnTo>
                    <a:lnTo>
                      <a:pt x="23" y="96"/>
                    </a:lnTo>
                    <a:lnTo>
                      <a:pt x="15" y="100"/>
                    </a:lnTo>
                    <a:lnTo>
                      <a:pt x="46" y="100"/>
                    </a:lnTo>
                    <a:lnTo>
                      <a:pt x="54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2" name="Freeform 57"/>
              <p:cNvSpPr>
                <a:spLocks/>
              </p:cNvSpPr>
              <p:nvPr/>
            </p:nvSpPr>
            <p:spPr bwMode="auto">
              <a:xfrm>
                <a:off x="1343" y="1533"/>
                <a:ext cx="65" cy="115"/>
              </a:xfrm>
              <a:custGeom>
                <a:avLst/>
                <a:gdLst>
                  <a:gd name="T0" fmla="*/ 8 w 65"/>
                  <a:gd name="T1" fmla="*/ 12 h 115"/>
                  <a:gd name="T2" fmla="*/ 23 w 65"/>
                  <a:gd name="T3" fmla="*/ 0 h 115"/>
                  <a:gd name="T4" fmla="*/ 42 w 65"/>
                  <a:gd name="T5" fmla="*/ 0 h 115"/>
                  <a:gd name="T6" fmla="*/ 58 w 65"/>
                  <a:gd name="T7" fmla="*/ 16 h 115"/>
                  <a:gd name="T8" fmla="*/ 58 w 65"/>
                  <a:gd name="T9" fmla="*/ 31 h 115"/>
                  <a:gd name="T10" fmla="*/ 42 w 65"/>
                  <a:gd name="T11" fmla="*/ 46 h 115"/>
                  <a:gd name="T12" fmla="*/ 58 w 65"/>
                  <a:gd name="T13" fmla="*/ 58 h 115"/>
                  <a:gd name="T14" fmla="*/ 65 w 65"/>
                  <a:gd name="T15" fmla="*/ 77 h 115"/>
                  <a:gd name="T16" fmla="*/ 54 w 65"/>
                  <a:gd name="T17" fmla="*/ 100 h 115"/>
                  <a:gd name="T18" fmla="*/ 35 w 65"/>
                  <a:gd name="T19" fmla="*/ 112 h 115"/>
                  <a:gd name="T20" fmla="*/ 12 w 65"/>
                  <a:gd name="T21" fmla="*/ 115 h 115"/>
                  <a:gd name="T22" fmla="*/ 0 w 65"/>
                  <a:gd name="T23" fmla="*/ 108 h 115"/>
                  <a:gd name="T24" fmla="*/ 0 w 65"/>
                  <a:gd name="T25" fmla="*/ 104 h 115"/>
                  <a:gd name="T26" fmla="*/ 4 w 65"/>
                  <a:gd name="T27" fmla="*/ 100 h 115"/>
                  <a:gd name="T28" fmla="*/ 8 w 65"/>
                  <a:gd name="T29" fmla="*/ 100 h 115"/>
                  <a:gd name="T30" fmla="*/ 12 w 65"/>
                  <a:gd name="T31" fmla="*/ 104 h 115"/>
                  <a:gd name="T32" fmla="*/ 23 w 65"/>
                  <a:gd name="T33" fmla="*/ 108 h 115"/>
                  <a:gd name="T34" fmla="*/ 27 w 65"/>
                  <a:gd name="T35" fmla="*/ 108 h 115"/>
                  <a:gd name="T36" fmla="*/ 39 w 65"/>
                  <a:gd name="T37" fmla="*/ 108 h 115"/>
                  <a:gd name="T38" fmla="*/ 50 w 65"/>
                  <a:gd name="T39" fmla="*/ 92 h 115"/>
                  <a:gd name="T40" fmla="*/ 50 w 65"/>
                  <a:gd name="T41" fmla="*/ 81 h 115"/>
                  <a:gd name="T42" fmla="*/ 46 w 65"/>
                  <a:gd name="T43" fmla="*/ 69 h 115"/>
                  <a:gd name="T44" fmla="*/ 39 w 65"/>
                  <a:gd name="T45" fmla="*/ 62 h 115"/>
                  <a:gd name="T46" fmla="*/ 27 w 65"/>
                  <a:gd name="T47" fmla="*/ 58 h 115"/>
                  <a:gd name="T48" fmla="*/ 19 w 65"/>
                  <a:gd name="T49" fmla="*/ 58 h 115"/>
                  <a:gd name="T50" fmla="*/ 27 w 65"/>
                  <a:gd name="T51" fmla="*/ 54 h 115"/>
                  <a:gd name="T52" fmla="*/ 39 w 65"/>
                  <a:gd name="T53" fmla="*/ 46 h 115"/>
                  <a:gd name="T54" fmla="*/ 46 w 65"/>
                  <a:gd name="T55" fmla="*/ 35 h 115"/>
                  <a:gd name="T56" fmla="*/ 46 w 65"/>
                  <a:gd name="T57" fmla="*/ 20 h 115"/>
                  <a:gd name="T58" fmla="*/ 35 w 65"/>
                  <a:gd name="T59" fmla="*/ 12 h 115"/>
                  <a:gd name="T60" fmla="*/ 19 w 65"/>
                  <a:gd name="T61" fmla="*/ 12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2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5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19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2" y="104"/>
                    </a:lnTo>
                    <a:lnTo>
                      <a:pt x="19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19" y="58"/>
                    </a:lnTo>
                    <a:lnTo>
                      <a:pt x="19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3" name="Rectangle 58"/>
              <p:cNvSpPr>
                <a:spLocks noChangeArrowheads="1"/>
              </p:cNvSpPr>
              <p:nvPr/>
            </p:nvSpPr>
            <p:spPr bwMode="auto">
              <a:xfrm>
                <a:off x="155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Freeform 59"/>
              <p:cNvSpPr>
                <a:spLocks/>
              </p:cNvSpPr>
              <p:nvPr/>
            </p:nvSpPr>
            <p:spPr bwMode="auto">
              <a:xfrm>
                <a:off x="1746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2 w 19"/>
                  <a:gd name="T15" fmla="*/ 19 h 19"/>
                  <a:gd name="T16" fmla="*/ 8 w 19"/>
                  <a:gd name="T17" fmla="*/ 19 h 19"/>
                  <a:gd name="T18" fmla="*/ 8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8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5" name="Freeform 60"/>
              <p:cNvSpPr>
                <a:spLocks/>
              </p:cNvSpPr>
              <p:nvPr/>
            </p:nvSpPr>
            <p:spPr bwMode="auto">
              <a:xfrm>
                <a:off x="1784" y="1533"/>
                <a:ext cx="62" cy="115"/>
              </a:xfrm>
              <a:custGeom>
                <a:avLst/>
                <a:gdLst>
                  <a:gd name="T0" fmla="*/ 4 w 62"/>
                  <a:gd name="T1" fmla="*/ 12 h 115"/>
                  <a:gd name="T2" fmla="*/ 20 w 62"/>
                  <a:gd name="T3" fmla="*/ 0 h 115"/>
                  <a:gd name="T4" fmla="*/ 43 w 62"/>
                  <a:gd name="T5" fmla="*/ 0 h 115"/>
                  <a:gd name="T6" fmla="*/ 54 w 62"/>
                  <a:gd name="T7" fmla="*/ 16 h 115"/>
                  <a:gd name="T8" fmla="*/ 54 w 62"/>
                  <a:gd name="T9" fmla="*/ 31 h 115"/>
                  <a:gd name="T10" fmla="*/ 39 w 62"/>
                  <a:gd name="T11" fmla="*/ 46 h 115"/>
                  <a:gd name="T12" fmla="*/ 58 w 62"/>
                  <a:gd name="T13" fmla="*/ 58 h 115"/>
                  <a:gd name="T14" fmla="*/ 62 w 62"/>
                  <a:gd name="T15" fmla="*/ 77 h 115"/>
                  <a:gd name="T16" fmla="*/ 54 w 62"/>
                  <a:gd name="T17" fmla="*/ 100 h 115"/>
                  <a:gd name="T18" fmla="*/ 31 w 62"/>
                  <a:gd name="T19" fmla="*/ 112 h 115"/>
                  <a:gd name="T20" fmla="*/ 8 w 62"/>
                  <a:gd name="T21" fmla="*/ 115 h 115"/>
                  <a:gd name="T22" fmla="*/ 0 w 62"/>
                  <a:gd name="T23" fmla="*/ 108 h 115"/>
                  <a:gd name="T24" fmla="*/ 0 w 62"/>
                  <a:gd name="T25" fmla="*/ 104 h 115"/>
                  <a:gd name="T26" fmla="*/ 4 w 62"/>
                  <a:gd name="T27" fmla="*/ 100 h 115"/>
                  <a:gd name="T28" fmla="*/ 8 w 62"/>
                  <a:gd name="T29" fmla="*/ 100 h 115"/>
                  <a:gd name="T30" fmla="*/ 12 w 62"/>
                  <a:gd name="T31" fmla="*/ 104 h 115"/>
                  <a:gd name="T32" fmla="*/ 20 w 62"/>
                  <a:gd name="T33" fmla="*/ 108 h 115"/>
                  <a:gd name="T34" fmla="*/ 27 w 62"/>
                  <a:gd name="T35" fmla="*/ 108 h 115"/>
                  <a:gd name="T36" fmla="*/ 35 w 62"/>
                  <a:gd name="T37" fmla="*/ 108 h 115"/>
                  <a:gd name="T38" fmla="*/ 47 w 62"/>
                  <a:gd name="T39" fmla="*/ 92 h 115"/>
                  <a:gd name="T40" fmla="*/ 50 w 62"/>
                  <a:gd name="T41" fmla="*/ 81 h 115"/>
                  <a:gd name="T42" fmla="*/ 43 w 62"/>
                  <a:gd name="T43" fmla="*/ 69 h 115"/>
                  <a:gd name="T44" fmla="*/ 39 w 62"/>
                  <a:gd name="T45" fmla="*/ 62 h 115"/>
                  <a:gd name="T46" fmla="*/ 27 w 62"/>
                  <a:gd name="T47" fmla="*/ 58 h 115"/>
                  <a:gd name="T48" fmla="*/ 20 w 62"/>
                  <a:gd name="T49" fmla="*/ 58 h 115"/>
                  <a:gd name="T50" fmla="*/ 23 w 62"/>
                  <a:gd name="T51" fmla="*/ 54 h 115"/>
                  <a:gd name="T52" fmla="*/ 39 w 62"/>
                  <a:gd name="T53" fmla="*/ 46 h 115"/>
                  <a:gd name="T54" fmla="*/ 43 w 62"/>
                  <a:gd name="T55" fmla="*/ 35 h 115"/>
                  <a:gd name="T56" fmla="*/ 43 w 62"/>
                  <a:gd name="T57" fmla="*/ 20 h 115"/>
                  <a:gd name="T58" fmla="*/ 31 w 62"/>
                  <a:gd name="T59" fmla="*/ 12 h 115"/>
                  <a:gd name="T60" fmla="*/ 16 w 62"/>
                  <a:gd name="T61" fmla="*/ 12 h 115"/>
                  <a:gd name="T62" fmla="*/ 4 w 62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115"/>
                  <a:gd name="T98" fmla="*/ 62 w 62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115">
                    <a:moveTo>
                      <a:pt x="0" y="23"/>
                    </a:move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0" y="8"/>
                    </a:lnTo>
                    <a:lnTo>
                      <a:pt x="54" y="16"/>
                    </a:lnTo>
                    <a:lnTo>
                      <a:pt x="58" y="23"/>
                    </a:lnTo>
                    <a:lnTo>
                      <a:pt x="54" y="31"/>
                    </a:lnTo>
                    <a:lnTo>
                      <a:pt x="50" y="39"/>
                    </a:lnTo>
                    <a:lnTo>
                      <a:pt x="39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2" y="77"/>
                    </a:lnTo>
                    <a:lnTo>
                      <a:pt x="58" y="89"/>
                    </a:lnTo>
                    <a:lnTo>
                      <a:pt x="54" y="100"/>
                    </a:lnTo>
                    <a:lnTo>
                      <a:pt x="43" y="108"/>
                    </a:lnTo>
                    <a:lnTo>
                      <a:pt x="31" y="112"/>
                    </a:lnTo>
                    <a:lnTo>
                      <a:pt x="20" y="115"/>
                    </a:lnTo>
                    <a:lnTo>
                      <a:pt x="8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20" y="108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5" y="108"/>
                    </a:lnTo>
                    <a:lnTo>
                      <a:pt x="43" y="100"/>
                    </a:lnTo>
                    <a:lnTo>
                      <a:pt x="47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47" y="73"/>
                    </a:lnTo>
                    <a:lnTo>
                      <a:pt x="43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3" y="54"/>
                    </a:lnTo>
                    <a:lnTo>
                      <a:pt x="31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3" y="35"/>
                    </a:lnTo>
                    <a:lnTo>
                      <a:pt x="43" y="27"/>
                    </a:lnTo>
                    <a:lnTo>
                      <a:pt x="43" y="20"/>
                    </a:lnTo>
                    <a:lnTo>
                      <a:pt x="39" y="16"/>
                    </a:lnTo>
                    <a:lnTo>
                      <a:pt x="31" y="12"/>
                    </a:lnTo>
                    <a:lnTo>
                      <a:pt x="23" y="8"/>
                    </a:lnTo>
                    <a:lnTo>
                      <a:pt x="16" y="12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6" name="Freeform 61"/>
              <p:cNvSpPr>
                <a:spLocks/>
              </p:cNvSpPr>
              <p:nvPr/>
            </p:nvSpPr>
            <p:spPr bwMode="auto">
              <a:xfrm>
                <a:off x="1865" y="1533"/>
                <a:ext cx="73" cy="112"/>
              </a:xfrm>
              <a:custGeom>
                <a:avLst/>
                <a:gdLst>
                  <a:gd name="T0" fmla="*/ 73 w 73"/>
                  <a:gd name="T1" fmla="*/ 92 h 112"/>
                  <a:gd name="T2" fmla="*/ 65 w 73"/>
                  <a:gd name="T3" fmla="*/ 112 h 112"/>
                  <a:gd name="T4" fmla="*/ 0 w 73"/>
                  <a:gd name="T5" fmla="*/ 112 h 112"/>
                  <a:gd name="T6" fmla="*/ 0 w 73"/>
                  <a:gd name="T7" fmla="*/ 112 h 112"/>
                  <a:gd name="T8" fmla="*/ 15 w 73"/>
                  <a:gd name="T9" fmla="*/ 92 h 112"/>
                  <a:gd name="T10" fmla="*/ 31 w 73"/>
                  <a:gd name="T11" fmla="*/ 81 h 112"/>
                  <a:gd name="T12" fmla="*/ 38 w 73"/>
                  <a:gd name="T13" fmla="*/ 66 h 112"/>
                  <a:gd name="T14" fmla="*/ 46 w 73"/>
                  <a:gd name="T15" fmla="*/ 50 h 112"/>
                  <a:gd name="T16" fmla="*/ 50 w 73"/>
                  <a:gd name="T17" fmla="*/ 35 h 112"/>
                  <a:gd name="T18" fmla="*/ 50 w 73"/>
                  <a:gd name="T19" fmla="*/ 27 h 112"/>
                  <a:gd name="T20" fmla="*/ 42 w 73"/>
                  <a:gd name="T21" fmla="*/ 20 h 112"/>
                  <a:gd name="T22" fmla="*/ 38 w 73"/>
                  <a:gd name="T23" fmla="*/ 12 h 112"/>
                  <a:gd name="T24" fmla="*/ 27 w 73"/>
                  <a:gd name="T25" fmla="*/ 12 h 112"/>
                  <a:gd name="T26" fmla="*/ 19 w 73"/>
                  <a:gd name="T27" fmla="*/ 12 h 112"/>
                  <a:gd name="T28" fmla="*/ 12 w 73"/>
                  <a:gd name="T29" fmla="*/ 16 h 112"/>
                  <a:gd name="T30" fmla="*/ 8 w 73"/>
                  <a:gd name="T31" fmla="*/ 23 h 112"/>
                  <a:gd name="T32" fmla="*/ 4 w 73"/>
                  <a:gd name="T33" fmla="*/ 31 h 112"/>
                  <a:gd name="T34" fmla="*/ 0 w 73"/>
                  <a:gd name="T35" fmla="*/ 31 h 112"/>
                  <a:gd name="T36" fmla="*/ 4 w 73"/>
                  <a:gd name="T37" fmla="*/ 16 h 112"/>
                  <a:gd name="T38" fmla="*/ 12 w 73"/>
                  <a:gd name="T39" fmla="*/ 8 h 112"/>
                  <a:gd name="T40" fmla="*/ 19 w 73"/>
                  <a:gd name="T41" fmla="*/ 0 h 112"/>
                  <a:gd name="T42" fmla="*/ 31 w 73"/>
                  <a:gd name="T43" fmla="*/ 0 h 112"/>
                  <a:gd name="T44" fmla="*/ 46 w 73"/>
                  <a:gd name="T45" fmla="*/ 0 h 112"/>
                  <a:gd name="T46" fmla="*/ 54 w 73"/>
                  <a:gd name="T47" fmla="*/ 8 h 112"/>
                  <a:gd name="T48" fmla="*/ 61 w 73"/>
                  <a:gd name="T49" fmla="*/ 20 h 112"/>
                  <a:gd name="T50" fmla="*/ 65 w 73"/>
                  <a:gd name="T51" fmla="*/ 27 h 112"/>
                  <a:gd name="T52" fmla="*/ 65 w 73"/>
                  <a:gd name="T53" fmla="*/ 39 h 112"/>
                  <a:gd name="T54" fmla="*/ 61 w 73"/>
                  <a:gd name="T55" fmla="*/ 46 h 112"/>
                  <a:gd name="T56" fmla="*/ 54 w 73"/>
                  <a:gd name="T57" fmla="*/ 58 h 112"/>
                  <a:gd name="T58" fmla="*/ 42 w 73"/>
                  <a:gd name="T59" fmla="*/ 73 h 112"/>
                  <a:gd name="T60" fmla="*/ 27 w 73"/>
                  <a:gd name="T61" fmla="*/ 85 h 112"/>
                  <a:gd name="T62" fmla="*/ 19 w 73"/>
                  <a:gd name="T63" fmla="*/ 96 h 112"/>
                  <a:gd name="T64" fmla="*/ 15 w 73"/>
                  <a:gd name="T65" fmla="*/ 100 h 112"/>
                  <a:gd name="T66" fmla="*/ 42 w 73"/>
                  <a:gd name="T67" fmla="*/ 100 h 112"/>
                  <a:gd name="T68" fmla="*/ 50 w 73"/>
                  <a:gd name="T69" fmla="*/ 100 h 112"/>
                  <a:gd name="T70" fmla="*/ 58 w 73"/>
                  <a:gd name="T71" fmla="*/ 100 h 112"/>
                  <a:gd name="T72" fmla="*/ 61 w 73"/>
                  <a:gd name="T73" fmla="*/ 100 h 112"/>
                  <a:gd name="T74" fmla="*/ 61 w 73"/>
                  <a:gd name="T75" fmla="*/ 96 h 112"/>
                  <a:gd name="T76" fmla="*/ 65 w 73"/>
                  <a:gd name="T77" fmla="*/ 96 h 112"/>
                  <a:gd name="T78" fmla="*/ 69 w 73"/>
                  <a:gd name="T79" fmla="*/ 92 h 112"/>
                  <a:gd name="T80" fmla="*/ 73 w 73"/>
                  <a:gd name="T81" fmla="*/ 92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2"/>
                  <a:gd name="T125" fmla="*/ 73 w 73"/>
                  <a:gd name="T126" fmla="*/ 112 h 1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2">
                    <a:moveTo>
                      <a:pt x="73" y="92"/>
                    </a:moveTo>
                    <a:lnTo>
                      <a:pt x="65" y="112"/>
                    </a:lnTo>
                    <a:lnTo>
                      <a:pt x="0" y="112"/>
                    </a:lnTo>
                    <a:lnTo>
                      <a:pt x="15" y="92"/>
                    </a:lnTo>
                    <a:lnTo>
                      <a:pt x="31" y="81"/>
                    </a:lnTo>
                    <a:lnTo>
                      <a:pt x="38" y="66"/>
                    </a:lnTo>
                    <a:lnTo>
                      <a:pt x="46" y="50"/>
                    </a:lnTo>
                    <a:lnTo>
                      <a:pt x="50" y="35"/>
                    </a:lnTo>
                    <a:lnTo>
                      <a:pt x="50" y="27"/>
                    </a:lnTo>
                    <a:lnTo>
                      <a:pt x="42" y="20"/>
                    </a:lnTo>
                    <a:lnTo>
                      <a:pt x="38" y="12"/>
                    </a:lnTo>
                    <a:lnTo>
                      <a:pt x="27" y="12"/>
                    </a:lnTo>
                    <a:lnTo>
                      <a:pt x="19" y="12"/>
                    </a:lnTo>
                    <a:lnTo>
                      <a:pt x="12" y="16"/>
                    </a:lnTo>
                    <a:lnTo>
                      <a:pt x="8" y="23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61" y="20"/>
                    </a:lnTo>
                    <a:lnTo>
                      <a:pt x="65" y="27"/>
                    </a:lnTo>
                    <a:lnTo>
                      <a:pt x="65" y="39"/>
                    </a:lnTo>
                    <a:lnTo>
                      <a:pt x="61" y="46"/>
                    </a:lnTo>
                    <a:lnTo>
                      <a:pt x="54" y="58"/>
                    </a:lnTo>
                    <a:lnTo>
                      <a:pt x="42" y="73"/>
                    </a:lnTo>
                    <a:lnTo>
                      <a:pt x="27" y="85"/>
                    </a:lnTo>
                    <a:lnTo>
                      <a:pt x="19" y="96"/>
                    </a:lnTo>
                    <a:lnTo>
                      <a:pt x="15" y="100"/>
                    </a:lnTo>
                    <a:lnTo>
                      <a:pt x="42" y="100"/>
                    </a:lnTo>
                    <a:lnTo>
                      <a:pt x="50" y="100"/>
                    </a:lnTo>
                    <a:lnTo>
                      <a:pt x="58" y="100"/>
                    </a:lnTo>
                    <a:lnTo>
                      <a:pt x="61" y="100"/>
                    </a:lnTo>
                    <a:lnTo>
                      <a:pt x="61" y="96"/>
                    </a:lnTo>
                    <a:lnTo>
                      <a:pt x="65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7" name="Rectangle 62"/>
              <p:cNvSpPr>
                <a:spLocks noChangeArrowheads="1"/>
              </p:cNvSpPr>
              <p:nvPr/>
            </p:nvSpPr>
            <p:spPr bwMode="auto">
              <a:xfrm>
                <a:off x="2107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63"/>
              <p:cNvSpPr>
                <a:spLocks noEditPoints="1"/>
              </p:cNvSpPr>
              <p:nvPr/>
            </p:nvSpPr>
            <p:spPr bwMode="auto">
              <a:xfrm>
                <a:off x="2291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7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599" name="Rectangle 64"/>
              <p:cNvSpPr>
                <a:spLocks noChangeArrowheads="1"/>
              </p:cNvSpPr>
              <p:nvPr/>
            </p:nvSpPr>
            <p:spPr bwMode="auto">
              <a:xfrm>
                <a:off x="2705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65"/>
              <p:cNvSpPr>
                <a:spLocks/>
              </p:cNvSpPr>
              <p:nvPr/>
            </p:nvSpPr>
            <p:spPr bwMode="auto">
              <a:xfrm>
                <a:off x="2901" y="1629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1 w 19"/>
                  <a:gd name="T3" fmla="*/ 0 h 19"/>
                  <a:gd name="T4" fmla="*/ 15 w 19"/>
                  <a:gd name="T5" fmla="*/ 4 h 19"/>
                  <a:gd name="T6" fmla="*/ 19 w 19"/>
                  <a:gd name="T7" fmla="*/ 4 h 19"/>
                  <a:gd name="T8" fmla="*/ 19 w 19"/>
                  <a:gd name="T9" fmla="*/ 8 h 19"/>
                  <a:gd name="T10" fmla="*/ 19 w 19"/>
                  <a:gd name="T11" fmla="*/ 12 h 19"/>
                  <a:gd name="T12" fmla="*/ 15 w 19"/>
                  <a:gd name="T13" fmla="*/ 16 h 19"/>
                  <a:gd name="T14" fmla="*/ 11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6 h 19"/>
                  <a:gd name="T22" fmla="*/ 0 w 19"/>
                  <a:gd name="T23" fmla="*/ 12 h 19"/>
                  <a:gd name="T24" fmla="*/ 0 w 19"/>
                  <a:gd name="T25" fmla="*/ 8 h 19"/>
                  <a:gd name="T26" fmla="*/ 0 w 19"/>
                  <a:gd name="T27" fmla="*/ 4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1" name="Freeform 66"/>
              <p:cNvSpPr>
                <a:spLocks noEditPoints="1"/>
              </p:cNvSpPr>
              <p:nvPr/>
            </p:nvSpPr>
            <p:spPr bwMode="auto">
              <a:xfrm>
                <a:off x="2936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57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2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5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4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5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2" name="Freeform 67"/>
              <p:cNvSpPr>
                <a:spLocks noEditPoints="1"/>
              </p:cNvSpPr>
              <p:nvPr/>
            </p:nvSpPr>
            <p:spPr bwMode="auto">
              <a:xfrm>
                <a:off x="3020" y="1533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39 h 115"/>
                  <a:gd name="T4" fmla="*/ 8 w 73"/>
                  <a:gd name="T5" fmla="*/ 23 h 115"/>
                  <a:gd name="T6" fmla="*/ 11 w 73"/>
                  <a:gd name="T7" fmla="*/ 12 h 115"/>
                  <a:gd name="T8" fmla="*/ 23 w 73"/>
                  <a:gd name="T9" fmla="*/ 4 h 115"/>
                  <a:gd name="T10" fmla="*/ 27 w 73"/>
                  <a:gd name="T11" fmla="*/ 0 h 115"/>
                  <a:gd name="T12" fmla="*/ 34 w 73"/>
                  <a:gd name="T13" fmla="*/ 0 h 115"/>
                  <a:gd name="T14" fmla="*/ 46 w 73"/>
                  <a:gd name="T15" fmla="*/ 0 h 115"/>
                  <a:gd name="T16" fmla="*/ 50 w 73"/>
                  <a:gd name="T17" fmla="*/ 4 h 115"/>
                  <a:gd name="T18" fmla="*/ 57 w 73"/>
                  <a:gd name="T19" fmla="*/ 12 h 115"/>
                  <a:gd name="T20" fmla="*/ 65 w 73"/>
                  <a:gd name="T21" fmla="*/ 23 h 115"/>
                  <a:gd name="T22" fmla="*/ 69 w 73"/>
                  <a:gd name="T23" fmla="*/ 39 h 115"/>
                  <a:gd name="T24" fmla="*/ 73 w 73"/>
                  <a:gd name="T25" fmla="*/ 58 h 115"/>
                  <a:gd name="T26" fmla="*/ 69 w 73"/>
                  <a:gd name="T27" fmla="*/ 73 h 115"/>
                  <a:gd name="T28" fmla="*/ 65 w 73"/>
                  <a:gd name="T29" fmla="*/ 89 h 115"/>
                  <a:gd name="T30" fmla="*/ 57 w 73"/>
                  <a:gd name="T31" fmla="*/ 100 h 115"/>
                  <a:gd name="T32" fmla="*/ 50 w 73"/>
                  <a:gd name="T33" fmla="*/ 108 h 115"/>
                  <a:gd name="T34" fmla="*/ 42 w 73"/>
                  <a:gd name="T35" fmla="*/ 112 h 115"/>
                  <a:gd name="T36" fmla="*/ 34 w 73"/>
                  <a:gd name="T37" fmla="*/ 115 h 115"/>
                  <a:gd name="T38" fmla="*/ 27 w 73"/>
                  <a:gd name="T39" fmla="*/ 112 h 115"/>
                  <a:gd name="T40" fmla="*/ 15 w 73"/>
                  <a:gd name="T41" fmla="*/ 108 h 115"/>
                  <a:gd name="T42" fmla="*/ 11 w 73"/>
                  <a:gd name="T43" fmla="*/ 96 h 115"/>
                  <a:gd name="T44" fmla="*/ 4 w 73"/>
                  <a:gd name="T45" fmla="*/ 77 h 115"/>
                  <a:gd name="T46" fmla="*/ 0 w 73"/>
                  <a:gd name="T47" fmla="*/ 58 h 115"/>
                  <a:gd name="T48" fmla="*/ 15 w 73"/>
                  <a:gd name="T49" fmla="*/ 62 h 115"/>
                  <a:gd name="T50" fmla="*/ 19 w 73"/>
                  <a:gd name="T51" fmla="*/ 81 h 115"/>
                  <a:gd name="T52" fmla="*/ 23 w 73"/>
                  <a:gd name="T53" fmla="*/ 96 h 115"/>
                  <a:gd name="T54" fmla="*/ 27 w 73"/>
                  <a:gd name="T55" fmla="*/ 104 h 115"/>
                  <a:gd name="T56" fmla="*/ 31 w 73"/>
                  <a:gd name="T57" fmla="*/ 108 h 115"/>
                  <a:gd name="T58" fmla="*/ 34 w 73"/>
                  <a:gd name="T59" fmla="*/ 108 h 115"/>
                  <a:gd name="T60" fmla="*/ 38 w 73"/>
                  <a:gd name="T61" fmla="*/ 108 h 115"/>
                  <a:gd name="T62" fmla="*/ 46 w 73"/>
                  <a:gd name="T63" fmla="*/ 104 h 115"/>
                  <a:gd name="T64" fmla="*/ 50 w 73"/>
                  <a:gd name="T65" fmla="*/ 100 h 115"/>
                  <a:gd name="T66" fmla="*/ 50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5 h 115"/>
                  <a:gd name="T74" fmla="*/ 50 w 73"/>
                  <a:gd name="T75" fmla="*/ 20 h 115"/>
                  <a:gd name="T76" fmla="*/ 50 w 73"/>
                  <a:gd name="T77" fmla="*/ 12 h 115"/>
                  <a:gd name="T78" fmla="*/ 42 w 73"/>
                  <a:gd name="T79" fmla="*/ 8 h 115"/>
                  <a:gd name="T80" fmla="*/ 42 w 73"/>
                  <a:gd name="T81" fmla="*/ 4 h 115"/>
                  <a:gd name="T82" fmla="*/ 34 w 73"/>
                  <a:gd name="T83" fmla="*/ 4 h 115"/>
                  <a:gd name="T84" fmla="*/ 31 w 73"/>
                  <a:gd name="T85" fmla="*/ 4 h 115"/>
                  <a:gd name="T86" fmla="*/ 27 w 73"/>
                  <a:gd name="T87" fmla="*/ 8 h 115"/>
                  <a:gd name="T88" fmla="*/ 23 w 73"/>
                  <a:gd name="T89" fmla="*/ 20 h 115"/>
                  <a:gd name="T90" fmla="*/ 19 w 73"/>
                  <a:gd name="T91" fmla="*/ 31 h 115"/>
                  <a:gd name="T92" fmla="*/ 15 w 73"/>
                  <a:gd name="T93" fmla="*/ 46 h 115"/>
                  <a:gd name="T94" fmla="*/ 15 w 73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3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7" y="112"/>
                    </a:lnTo>
                    <a:lnTo>
                      <a:pt x="15" y="108"/>
                    </a:lnTo>
                    <a:lnTo>
                      <a:pt x="11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3" name="Freeform 68"/>
              <p:cNvSpPr>
                <a:spLocks/>
              </p:cNvSpPr>
              <p:nvPr/>
            </p:nvSpPr>
            <p:spPr bwMode="auto">
              <a:xfrm>
                <a:off x="3104" y="1533"/>
                <a:ext cx="66" cy="115"/>
              </a:xfrm>
              <a:custGeom>
                <a:avLst/>
                <a:gdLst>
                  <a:gd name="T0" fmla="*/ 8 w 66"/>
                  <a:gd name="T1" fmla="*/ 12 h 115"/>
                  <a:gd name="T2" fmla="*/ 23 w 66"/>
                  <a:gd name="T3" fmla="*/ 0 h 115"/>
                  <a:gd name="T4" fmla="*/ 46 w 66"/>
                  <a:gd name="T5" fmla="*/ 0 h 115"/>
                  <a:gd name="T6" fmla="*/ 58 w 66"/>
                  <a:gd name="T7" fmla="*/ 16 h 115"/>
                  <a:gd name="T8" fmla="*/ 58 w 66"/>
                  <a:gd name="T9" fmla="*/ 31 h 115"/>
                  <a:gd name="T10" fmla="*/ 43 w 66"/>
                  <a:gd name="T11" fmla="*/ 46 h 115"/>
                  <a:gd name="T12" fmla="*/ 58 w 66"/>
                  <a:gd name="T13" fmla="*/ 58 h 115"/>
                  <a:gd name="T14" fmla="*/ 66 w 66"/>
                  <a:gd name="T15" fmla="*/ 77 h 115"/>
                  <a:gd name="T16" fmla="*/ 54 w 66"/>
                  <a:gd name="T17" fmla="*/ 100 h 115"/>
                  <a:gd name="T18" fmla="*/ 35 w 66"/>
                  <a:gd name="T19" fmla="*/ 112 h 115"/>
                  <a:gd name="T20" fmla="*/ 12 w 66"/>
                  <a:gd name="T21" fmla="*/ 115 h 115"/>
                  <a:gd name="T22" fmla="*/ 0 w 66"/>
                  <a:gd name="T23" fmla="*/ 108 h 115"/>
                  <a:gd name="T24" fmla="*/ 0 w 66"/>
                  <a:gd name="T25" fmla="*/ 104 h 115"/>
                  <a:gd name="T26" fmla="*/ 4 w 66"/>
                  <a:gd name="T27" fmla="*/ 100 h 115"/>
                  <a:gd name="T28" fmla="*/ 8 w 66"/>
                  <a:gd name="T29" fmla="*/ 100 h 115"/>
                  <a:gd name="T30" fmla="*/ 16 w 66"/>
                  <a:gd name="T31" fmla="*/ 104 h 115"/>
                  <a:gd name="T32" fmla="*/ 23 w 66"/>
                  <a:gd name="T33" fmla="*/ 108 h 115"/>
                  <a:gd name="T34" fmla="*/ 27 w 66"/>
                  <a:gd name="T35" fmla="*/ 108 h 115"/>
                  <a:gd name="T36" fmla="*/ 39 w 66"/>
                  <a:gd name="T37" fmla="*/ 108 h 115"/>
                  <a:gd name="T38" fmla="*/ 50 w 66"/>
                  <a:gd name="T39" fmla="*/ 92 h 115"/>
                  <a:gd name="T40" fmla="*/ 50 w 66"/>
                  <a:gd name="T41" fmla="*/ 81 h 115"/>
                  <a:gd name="T42" fmla="*/ 46 w 66"/>
                  <a:gd name="T43" fmla="*/ 69 h 115"/>
                  <a:gd name="T44" fmla="*/ 39 w 66"/>
                  <a:gd name="T45" fmla="*/ 62 h 115"/>
                  <a:gd name="T46" fmla="*/ 27 w 66"/>
                  <a:gd name="T47" fmla="*/ 58 h 115"/>
                  <a:gd name="T48" fmla="*/ 20 w 66"/>
                  <a:gd name="T49" fmla="*/ 58 h 115"/>
                  <a:gd name="T50" fmla="*/ 27 w 66"/>
                  <a:gd name="T51" fmla="*/ 54 h 115"/>
                  <a:gd name="T52" fmla="*/ 39 w 66"/>
                  <a:gd name="T53" fmla="*/ 46 h 115"/>
                  <a:gd name="T54" fmla="*/ 46 w 66"/>
                  <a:gd name="T55" fmla="*/ 35 h 115"/>
                  <a:gd name="T56" fmla="*/ 46 w 66"/>
                  <a:gd name="T57" fmla="*/ 20 h 115"/>
                  <a:gd name="T58" fmla="*/ 35 w 66"/>
                  <a:gd name="T59" fmla="*/ 12 h 115"/>
                  <a:gd name="T60" fmla="*/ 20 w 66"/>
                  <a:gd name="T61" fmla="*/ 12 h 115"/>
                  <a:gd name="T62" fmla="*/ 4 w 66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"/>
                  <a:gd name="T97" fmla="*/ 0 h 115"/>
                  <a:gd name="T98" fmla="*/ 66 w 66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" h="115">
                    <a:moveTo>
                      <a:pt x="4" y="23"/>
                    </a:moveTo>
                    <a:lnTo>
                      <a:pt x="8" y="12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4" y="8"/>
                    </a:lnTo>
                    <a:lnTo>
                      <a:pt x="58" y="16"/>
                    </a:lnTo>
                    <a:lnTo>
                      <a:pt x="58" y="23"/>
                    </a:lnTo>
                    <a:lnTo>
                      <a:pt x="58" y="31"/>
                    </a:lnTo>
                    <a:lnTo>
                      <a:pt x="50" y="39"/>
                    </a:lnTo>
                    <a:lnTo>
                      <a:pt x="43" y="46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62" y="66"/>
                    </a:lnTo>
                    <a:lnTo>
                      <a:pt x="66" y="77"/>
                    </a:lnTo>
                    <a:lnTo>
                      <a:pt x="62" y="89"/>
                    </a:lnTo>
                    <a:lnTo>
                      <a:pt x="54" y="100"/>
                    </a:lnTo>
                    <a:lnTo>
                      <a:pt x="46" y="108"/>
                    </a:lnTo>
                    <a:lnTo>
                      <a:pt x="35" y="112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4" y="104"/>
                    </a:lnTo>
                    <a:lnTo>
                      <a:pt x="4" y="100"/>
                    </a:lnTo>
                    <a:lnTo>
                      <a:pt x="8" y="100"/>
                    </a:lnTo>
                    <a:lnTo>
                      <a:pt x="12" y="100"/>
                    </a:lnTo>
                    <a:lnTo>
                      <a:pt x="16" y="104"/>
                    </a:lnTo>
                    <a:lnTo>
                      <a:pt x="20" y="104"/>
                    </a:lnTo>
                    <a:lnTo>
                      <a:pt x="23" y="108"/>
                    </a:lnTo>
                    <a:lnTo>
                      <a:pt x="27" y="108"/>
                    </a:lnTo>
                    <a:lnTo>
                      <a:pt x="31" y="108"/>
                    </a:lnTo>
                    <a:lnTo>
                      <a:pt x="39" y="108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0" y="85"/>
                    </a:lnTo>
                    <a:lnTo>
                      <a:pt x="50" y="81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5" y="62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7" y="54"/>
                    </a:lnTo>
                    <a:lnTo>
                      <a:pt x="35" y="50"/>
                    </a:lnTo>
                    <a:lnTo>
                      <a:pt x="39" y="46"/>
                    </a:lnTo>
                    <a:lnTo>
                      <a:pt x="43" y="43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0"/>
                    </a:lnTo>
                    <a:lnTo>
                      <a:pt x="43" y="16"/>
                    </a:lnTo>
                    <a:lnTo>
                      <a:pt x="35" y="12"/>
                    </a:lnTo>
                    <a:lnTo>
                      <a:pt x="27" y="8"/>
                    </a:lnTo>
                    <a:lnTo>
                      <a:pt x="20" y="12"/>
                    </a:lnTo>
                    <a:lnTo>
                      <a:pt x="12" y="16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4" name="Freeform 69"/>
              <p:cNvSpPr>
                <a:spLocks noEditPoints="1"/>
              </p:cNvSpPr>
              <p:nvPr/>
            </p:nvSpPr>
            <p:spPr bwMode="auto">
              <a:xfrm>
                <a:off x="3193" y="1533"/>
                <a:ext cx="65" cy="115"/>
              </a:xfrm>
              <a:custGeom>
                <a:avLst/>
                <a:gdLst>
                  <a:gd name="T0" fmla="*/ 11 w 65"/>
                  <a:gd name="T1" fmla="*/ 46 h 115"/>
                  <a:gd name="T2" fmla="*/ 3 w 65"/>
                  <a:gd name="T3" fmla="*/ 31 h 115"/>
                  <a:gd name="T4" fmla="*/ 3 w 65"/>
                  <a:gd name="T5" fmla="*/ 16 h 115"/>
                  <a:gd name="T6" fmla="*/ 19 w 65"/>
                  <a:gd name="T7" fmla="*/ 0 h 115"/>
                  <a:gd name="T8" fmla="*/ 46 w 65"/>
                  <a:gd name="T9" fmla="*/ 0 h 115"/>
                  <a:gd name="T10" fmla="*/ 61 w 65"/>
                  <a:gd name="T11" fmla="*/ 16 h 115"/>
                  <a:gd name="T12" fmla="*/ 61 w 65"/>
                  <a:gd name="T13" fmla="*/ 31 h 115"/>
                  <a:gd name="T14" fmla="*/ 49 w 65"/>
                  <a:gd name="T15" fmla="*/ 43 h 115"/>
                  <a:gd name="T16" fmla="*/ 49 w 65"/>
                  <a:gd name="T17" fmla="*/ 62 h 115"/>
                  <a:gd name="T18" fmla="*/ 61 w 65"/>
                  <a:gd name="T19" fmla="*/ 77 h 115"/>
                  <a:gd name="T20" fmla="*/ 61 w 65"/>
                  <a:gd name="T21" fmla="*/ 96 h 115"/>
                  <a:gd name="T22" fmla="*/ 46 w 65"/>
                  <a:gd name="T23" fmla="*/ 112 h 115"/>
                  <a:gd name="T24" fmla="*/ 23 w 65"/>
                  <a:gd name="T25" fmla="*/ 115 h 115"/>
                  <a:gd name="T26" fmla="*/ 7 w 65"/>
                  <a:gd name="T27" fmla="*/ 104 h 115"/>
                  <a:gd name="T28" fmla="*/ 0 w 65"/>
                  <a:gd name="T29" fmla="*/ 89 h 115"/>
                  <a:gd name="T30" fmla="*/ 3 w 65"/>
                  <a:gd name="T31" fmla="*/ 73 h 115"/>
                  <a:gd name="T32" fmla="*/ 23 w 65"/>
                  <a:gd name="T33" fmla="*/ 58 h 115"/>
                  <a:gd name="T34" fmla="*/ 42 w 65"/>
                  <a:gd name="T35" fmla="*/ 39 h 115"/>
                  <a:gd name="T36" fmla="*/ 46 w 65"/>
                  <a:gd name="T37" fmla="*/ 27 h 115"/>
                  <a:gd name="T38" fmla="*/ 46 w 65"/>
                  <a:gd name="T39" fmla="*/ 16 h 115"/>
                  <a:gd name="T40" fmla="*/ 38 w 65"/>
                  <a:gd name="T41" fmla="*/ 4 h 115"/>
                  <a:gd name="T42" fmla="*/ 26 w 65"/>
                  <a:gd name="T43" fmla="*/ 4 h 115"/>
                  <a:gd name="T44" fmla="*/ 19 w 65"/>
                  <a:gd name="T45" fmla="*/ 16 h 115"/>
                  <a:gd name="T46" fmla="*/ 19 w 65"/>
                  <a:gd name="T47" fmla="*/ 23 h 115"/>
                  <a:gd name="T48" fmla="*/ 23 w 65"/>
                  <a:gd name="T49" fmla="*/ 35 h 115"/>
                  <a:gd name="T50" fmla="*/ 34 w 65"/>
                  <a:gd name="T51" fmla="*/ 50 h 115"/>
                  <a:gd name="T52" fmla="*/ 23 w 65"/>
                  <a:gd name="T53" fmla="*/ 66 h 115"/>
                  <a:gd name="T54" fmla="*/ 15 w 65"/>
                  <a:gd name="T55" fmla="*/ 81 h 115"/>
                  <a:gd name="T56" fmla="*/ 15 w 65"/>
                  <a:gd name="T57" fmla="*/ 96 h 115"/>
                  <a:gd name="T58" fmla="*/ 26 w 65"/>
                  <a:gd name="T59" fmla="*/ 108 h 115"/>
                  <a:gd name="T60" fmla="*/ 38 w 65"/>
                  <a:gd name="T61" fmla="*/ 108 h 115"/>
                  <a:gd name="T62" fmla="*/ 46 w 65"/>
                  <a:gd name="T63" fmla="*/ 100 h 115"/>
                  <a:gd name="T64" fmla="*/ 49 w 65"/>
                  <a:gd name="T65" fmla="*/ 89 h 115"/>
                  <a:gd name="T66" fmla="*/ 42 w 65"/>
                  <a:gd name="T67" fmla="*/ 77 h 115"/>
                  <a:gd name="T68" fmla="*/ 26 w 65"/>
                  <a:gd name="T69" fmla="*/ 62 h 1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"/>
                  <a:gd name="T106" fmla="*/ 0 h 115"/>
                  <a:gd name="T107" fmla="*/ 65 w 65"/>
                  <a:gd name="T108" fmla="*/ 115 h 1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" h="115">
                    <a:moveTo>
                      <a:pt x="23" y="58"/>
                    </a:moveTo>
                    <a:lnTo>
                      <a:pt x="11" y="46"/>
                    </a:lnTo>
                    <a:lnTo>
                      <a:pt x="3" y="39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3" y="16"/>
                    </a:lnTo>
                    <a:lnTo>
                      <a:pt x="11" y="8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23"/>
                    </a:lnTo>
                    <a:lnTo>
                      <a:pt x="61" y="31"/>
                    </a:lnTo>
                    <a:lnTo>
                      <a:pt x="57" y="35"/>
                    </a:lnTo>
                    <a:lnTo>
                      <a:pt x="49" y="43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57" y="69"/>
                    </a:lnTo>
                    <a:lnTo>
                      <a:pt x="61" y="77"/>
                    </a:lnTo>
                    <a:lnTo>
                      <a:pt x="65" y="85"/>
                    </a:lnTo>
                    <a:lnTo>
                      <a:pt x="61" y="96"/>
                    </a:lnTo>
                    <a:lnTo>
                      <a:pt x="57" y="108"/>
                    </a:lnTo>
                    <a:lnTo>
                      <a:pt x="46" y="112"/>
                    </a:lnTo>
                    <a:lnTo>
                      <a:pt x="30" y="115"/>
                    </a:lnTo>
                    <a:lnTo>
                      <a:pt x="23" y="115"/>
                    </a:lnTo>
                    <a:lnTo>
                      <a:pt x="15" y="112"/>
                    </a:lnTo>
                    <a:lnTo>
                      <a:pt x="7" y="104"/>
                    </a:lnTo>
                    <a:lnTo>
                      <a:pt x="0" y="96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3" y="73"/>
                    </a:lnTo>
                    <a:lnTo>
                      <a:pt x="11" y="66"/>
                    </a:lnTo>
                    <a:lnTo>
                      <a:pt x="23" y="58"/>
                    </a:lnTo>
                    <a:close/>
                    <a:moveTo>
                      <a:pt x="34" y="50"/>
                    </a:moveTo>
                    <a:lnTo>
                      <a:pt x="42" y="39"/>
                    </a:lnTo>
                    <a:lnTo>
                      <a:pt x="46" y="35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3" y="8"/>
                    </a:lnTo>
                    <a:lnTo>
                      <a:pt x="19" y="16"/>
                    </a:lnTo>
                    <a:lnTo>
                      <a:pt x="19" y="20"/>
                    </a:lnTo>
                    <a:lnTo>
                      <a:pt x="19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39"/>
                    </a:lnTo>
                    <a:lnTo>
                      <a:pt x="34" y="50"/>
                    </a:lnTo>
                    <a:close/>
                    <a:moveTo>
                      <a:pt x="26" y="62"/>
                    </a:moveTo>
                    <a:lnTo>
                      <a:pt x="23" y="66"/>
                    </a:lnTo>
                    <a:lnTo>
                      <a:pt x="19" y="73"/>
                    </a:lnTo>
                    <a:lnTo>
                      <a:pt x="15" y="81"/>
                    </a:lnTo>
                    <a:lnTo>
                      <a:pt x="15" y="89"/>
                    </a:lnTo>
                    <a:lnTo>
                      <a:pt x="15" y="96"/>
                    </a:lnTo>
                    <a:lnTo>
                      <a:pt x="19" y="104"/>
                    </a:lnTo>
                    <a:lnTo>
                      <a:pt x="26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6" y="104"/>
                    </a:lnTo>
                    <a:lnTo>
                      <a:pt x="46" y="100"/>
                    </a:lnTo>
                    <a:lnTo>
                      <a:pt x="49" y="92"/>
                    </a:lnTo>
                    <a:lnTo>
                      <a:pt x="49" y="89"/>
                    </a:lnTo>
                    <a:lnTo>
                      <a:pt x="46" y="81"/>
                    </a:lnTo>
                    <a:lnTo>
                      <a:pt x="42" y="77"/>
                    </a:lnTo>
                    <a:lnTo>
                      <a:pt x="34" y="69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5" name="Rectangle 70"/>
              <p:cNvSpPr>
                <a:spLocks noChangeArrowheads="1"/>
              </p:cNvSpPr>
              <p:nvPr/>
            </p:nvSpPr>
            <p:spPr bwMode="auto">
              <a:xfrm>
                <a:off x="3304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Freeform 71"/>
              <p:cNvSpPr>
                <a:spLocks noEditPoints="1"/>
              </p:cNvSpPr>
              <p:nvPr/>
            </p:nvSpPr>
            <p:spPr bwMode="auto">
              <a:xfrm>
                <a:off x="3500" y="1533"/>
                <a:ext cx="72" cy="115"/>
              </a:xfrm>
              <a:custGeom>
                <a:avLst/>
                <a:gdLst>
                  <a:gd name="T0" fmla="*/ 0 w 72"/>
                  <a:gd name="T1" fmla="*/ 58 h 115"/>
                  <a:gd name="T2" fmla="*/ 3 w 72"/>
                  <a:gd name="T3" fmla="*/ 39 h 115"/>
                  <a:gd name="T4" fmla="*/ 7 w 72"/>
                  <a:gd name="T5" fmla="*/ 23 h 115"/>
                  <a:gd name="T6" fmla="*/ 15 w 72"/>
                  <a:gd name="T7" fmla="*/ 12 h 115"/>
                  <a:gd name="T8" fmla="*/ 23 w 72"/>
                  <a:gd name="T9" fmla="*/ 4 h 115"/>
                  <a:gd name="T10" fmla="*/ 30 w 72"/>
                  <a:gd name="T11" fmla="*/ 0 h 115"/>
                  <a:gd name="T12" fmla="*/ 38 w 72"/>
                  <a:gd name="T13" fmla="*/ 0 h 115"/>
                  <a:gd name="T14" fmla="*/ 46 w 72"/>
                  <a:gd name="T15" fmla="*/ 0 h 115"/>
                  <a:gd name="T16" fmla="*/ 53 w 72"/>
                  <a:gd name="T17" fmla="*/ 4 h 115"/>
                  <a:gd name="T18" fmla="*/ 61 w 72"/>
                  <a:gd name="T19" fmla="*/ 12 h 115"/>
                  <a:gd name="T20" fmla="*/ 65 w 72"/>
                  <a:gd name="T21" fmla="*/ 23 h 115"/>
                  <a:gd name="T22" fmla="*/ 69 w 72"/>
                  <a:gd name="T23" fmla="*/ 39 h 115"/>
                  <a:gd name="T24" fmla="*/ 72 w 72"/>
                  <a:gd name="T25" fmla="*/ 58 h 115"/>
                  <a:gd name="T26" fmla="*/ 69 w 72"/>
                  <a:gd name="T27" fmla="*/ 73 h 115"/>
                  <a:gd name="T28" fmla="*/ 65 w 72"/>
                  <a:gd name="T29" fmla="*/ 89 h 115"/>
                  <a:gd name="T30" fmla="*/ 61 w 72"/>
                  <a:gd name="T31" fmla="*/ 100 h 115"/>
                  <a:gd name="T32" fmla="*/ 53 w 72"/>
                  <a:gd name="T33" fmla="*/ 108 h 115"/>
                  <a:gd name="T34" fmla="*/ 46 w 72"/>
                  <a:gd name="T35" fmla="*/ 112 h 115"/>
                  <a:gd name="T36" fmla="*/ 34 w 72"/>
                  <a:gd name="T37" fmla="*/ 115 h 115"/>
                  <a:gd name="T38" fmla="*/ 26 w 72"/>
                  <a:gd name="T39" fmla="*/ 112 h 115"/>
                  <a:gd name="T40" fmla="*/ 19 w 72"/>
                  <a:gd name="T41" fmla="*/ 108 h 115"/>
                  <a:gd name="T42" fmla="*/ 11 w 72"/>
                  <a:gd name="T43" fmla="*/ 96 h 115"/>
                  <a:gd name="T44" fmla="*/ 3 w 72"/>
                  <a:gd name="T45" fmla="*/ 77 h 115"/>
                  <a:gd name="T46" fmla="*/ 0 w 72"/>
                  <a:gd name="T47" fmla="*/ 58 h 115"/>
                  <a:gd name="T48" fmla="*/ 19 w 72"/>
                  <a:gd name="T49" fmla="*/ 62 h 115"/>
                  <a:gd name="T50" fmla="*/ 19 w 72"/>
                  <a:gd name="T51" fmla="*/ 81 h 115"/>
                  <a:gd name="T52" fmla="*/ 23 w 72"/>
                  <a:gd name="T53" fmla="*/ 96 h 115"/>
                  <a:gd name="T54" fmla="*/ 26 w 72"/>
                  <a:gd name="T55" fmla="*/ 104 h 115"/>
                  <a:gd name="T56" fmla="*/ 30 w 72"/>
                  <a:gd name="T57" fmla="*/ 108 h 115"/>
                  <a:gd name="T58" fmla="*/ 38 w 72"/>
                  <a:gd name="T59" fmla="*/ 108 h 115"/>
                  <a:gd name="T60" fmla="*/ 42 w 72"/>
                  <a:gd name="T61" fmla="*/ 108 h 115"/>
                  <a:gd name="T62" fmla="*/ 46 w 72"/>
                  <a:gd name="T63" fmla="*/ 104 h 115"/>
                  <a:gd name="T64" fmla="*/ 49 w 72"/>
                  <a:gd name="T65" fmla="*/ 100 h 115"/>
                  <a:gd name="T66" fmla="*/ 53 w 72"/>
                  <a:gd name="T67" fmla="*/ 92 h 115"/>
                  <a:gd name="T68" fmla="*/ 53 w 72"/>
                  <a:gd name="T69" fmla="*/ 77 h 115"/>
                  <a:gd name="T70" fmla="*/ 57 w 72"/>
                  <a:gd name="T71" fmla="*/ 54 h 115"/>
                  <a:gd name="T72" fmla="*/ 53 w 72"/>
                  <a:gd name="T73" fmla="*/ 35 h 115"/>
                  <a:gd name="T74" fmla="*/ 53 w 72"/>
                  <a:gd name="T75" fmla="*/ 20 h 115"/>
                  <a:gd name="T76" fmla="*/ 49 w 72"/>
                  <a:gd name="T77" fmla="*/ 12 h 115"/>
                  <a:gd name="T78" fmla="*/ 46 w 72"/>
                  <a:gd name="T79" fmla="*/ 8 h 115"/>
                  <a:gd name="T80" fmla="*/ 42 w 72"/>
                  <a:gd name="T81" fmla="*/ 4 h 115"/>
                  <a:gd name="T82" fmla="*/ 38 w 72"/>
                  <a:gd name="T83" fmla="*/ 4 h 115"/>
                  <a:gd name="T84" fmla="*/ 30 w 72"/>
                  <a:gd name="T85" fmla="*/ 4 h 115"/>
                  <a:gd name="T86" fmla="*/ 26 w 72"/>
                  <a:gd name="T87" fmla="*/ 8 h 115"/>
                  <a:gd name="T88" fmla="*/ 23 w 72"/>
                  <a:gd name="T89" fmla="*/ 20 h 115"/>
                  <a:gd name="T90" fmla="*/ 19 w 72"/>
                  <a:gd name="T91" fmla="*/ 31 h 115"/>
                  <a:gd name="T92" fmla="*/ 19 w 72"/>
                  <a:gd name="T93" fmla="*/ 46 h 115"/>
                  <a:gd name="T94" fmla="*/ 19 w 72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8"/>
                    </a:moveTo>
                    <a:lnTo>
                      <a:pt x="3" y="39"/>
                    </a:lnTo>
                    <a:lnTo>
                      <a:pt x="7" y="23"/>
                    </a:lnTo>
                    <a:lnTo>
                      <a:pt x="15" y="12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72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61" y="100"/>
                    </a:lnTo>
                    <a:lnTo>
                      <a:pt x="53" y="108"/>
                    </a:lnTo>
                    <a:lnTo>
                      <a:pt x="46" y="112"/>
                    </a:lnTo>
                    <a:lnTo>
                      <a:pt x="34" y="115"/>
                    </a:lnTo>
                    <a:lnTo>
                      <a:pt x="26" y="112"/>
                    </a:lnTo>
                    <a:lnTo>
                      <a:pt x="19" y="108"/>
                    </a:lnTo>
                    <a:lnTo>
                      <a:pt x="11" y="96"/>
                    </a:lnTo>
                    <a:lnTo>
                      <a:pt x="3" y="77"/>
                    </a:lnTo>
                    <a:lnTo>
                      <a:pt x="0" y="58"/>
                    </a:lnTo>
                    <a:close/>
                    <a:moveTo>
                      <a:pt x="19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6" y="104"/>
                    </a:lnTo>
                    <a:lnTo>
                      <a:pt x="30" y="108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6" y="104"/>
                    </a:lnTo>
                    <a:lnTo>
                      <a:pt x="49" y="100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5"/>
                    </a:lnTo>
                    <a:lnTo>
                      <a:pt x="53" y="20"/>
                    </a:lnTo>
                    <a:lnTo>
                      <a:pt x="49" y="12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26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7" name="Rectangle 72"/>
              <p:cNvSpPr>
                <a:spLocks noChangeArrowheads="1"/>
              </p:cNvSpPr>
              <p:nvPr/>
            </p:nvSpPr>
            <p:spPr bwMode="auto">
              <a:xfrm>
                <a:off x="4071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Freeform 73"/>
              <p:cNvSpPr>
                <a:spLocks noEditPoints="1"/>
              </p:cNvSpPr>
              <p:nvPr/>
            </p:nvSpPr>
            <p:spPr bwMode="auto">
              <a:xfrm>
                <a:off x="4267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39 h 115"/>
                  <a:gd name="T4" fmla="*/ 4 w 69"/>
                  <a:gd name="T5" fmla="*/ 23 h 115"/>
                  <a:gd name="T6" fmla="*/ 11 w 69"/>
                  <a:gd name="T7" fmla="*/ 12 h 115"/>
                  <a:gd name="T8" fmla="*/ 19 w 69"/>
                  <a:gd name="T9" fmla="*/ 4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4 h 115"/>
                  <a:gd name="T18" fmla="*/ 57 w 69"/>
                  <a:gd name="T19" fmla="*/ 12 h 115"/>
                  <a:gd name="T20" fmla="*/ 65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5 w 69"/>
                  <a:gd name="T29" fmla="*/ 89 h 115"/>
                  <a:gd name="T30" fmla="*/ 57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4 w 69"/>
                  <a:gd name="T37" fmla="*/ 115 h 115"/>
                  <a:gd name="T38" fmla="*/ 23 w 69"/>
                  <a:gd name="T39" fmla="*/ 112 h 115"/>
                  <a:gd name="T40" fmla="*/ 15 w 69"/>
                  <a:gd name="T41" fmla="*/ 108 h 115"/>
                  <a:gd name="T42" fmla="*/ 8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5 w 69"/>
                  <a:gd name="T49" fmla="*/ 62 h 115"/>
                  <a:gd name="T50" fmla="*/ 15 w 69"/>
                  <a:gd name="T51" fmla="*/ 81 h 115"/>
                  <a:gd name="T52" fmla="*/ 23 w 69"/>
                  <a:gd name="T53" fmla="*/ 96 h 115"/>
                  <a:gd name="T54" fmla="*/ 23 w 69"/>
                  <a:gd name="T55" fmla="*/ 104 h 115"/>
                  <a:gd name="T56" fmla="*/ 31 w 69"/>
                  <a:gd name="T57" fmla="*/ 108 h 115"/>
                  <a:gd name="T58" fmla="*/ 34 w 69"/>
                  <a:gd name="T59" fmla="*/ 108 h 115"/>
                  <a:gd name="T60" fmla="*/ 38 w 69"/>
                  <a:gd name="T61" fmla="*/ 108 h 115"/>
                  <a:gd name="T62" fmla="*/ 42 w 69"/>
                  <a:gd name="T63" fmla="*/ 104 h 115"/>
                  <a:gd name="T64" fmla="*/ 46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46 w 69"/>
                  <a:gd name="T77" fmla="*/ 12 h 115"/>
                  <a:gd name="T78" fmla="*/ 42 w 69"/>
                  <a:gd name="T79" fmla="*/ 8 h 115"/>
                  <a:gd name="T80" fmla="*/ 38 w 69"/>
                  <a:gd name="T81" fmla="*/ 4 h 115"/>
                  <a:gd name="T82" fmla="*/ 34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19 w 69"/>
                  <a:gd name="T89" fmla="*/ 20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39"/>
                    </a:lnTo>
                    <a:lnTo>
                      <a:pt x="4" y="23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12"/>
                    </a:lnTo>
                    <a:lnTo>
                      <a:pt x="65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5" y="89"/>
                    </a:lnTo>
                    <a:lnTo>
                      <a:pt x="57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4" y="115"/>
                    </a:lnTo>
                    <a:lnTo>
                      <a:pt x="23" y="112"/>
                    </a:lnTo>
                    <a:lnTo>
                      <a:pt x="15" y="108"/>
                    </a:lnTo>
                    <a:lnTo>
                      <a:pt x="8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5" y="62"/>
                    </a:moveTo>
                    <a:lnTo>
                      <a:pt x="15" y="81"/>
                    </a:lnTo>
                    <a:lnTo>
                      <a:pt x="23" y="96"/>
                    </a:lnTo>
                    <a:lnTo>
                      <a:pt x="23" y="104"/>
                    </a:lnTo>
                    <a:lnTo>
                      <a:pt x="31" y="108"/>
                    </a:lnTo>
                    <a:lnTo>
                      <a:pt x="34" y="108"/>
                    </a:lnTo>
                    <a:lnTo>
                      <a:pt x="38" y="108"/>
                    </a:lnTo>
                    <a:lnTo>
                      <a:pt x="42" y="104"/>
                    </a:lnTo>
                    <a:lnTo>
                      <a:pt x="46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19" y="20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09" name="Rectangle 74"/>
              <p:cNvSpPr>
                <a:spLocks noChangeArrowheads="1"/>
              </p:cNvSpPr>
              <p:nvPr/>
            </p:nvSpPr>
            <p:spPr bwMode="auto">
              <a:xfrm>
                <a:off x="4670" y="1507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Freeform 75"/>
              <p:cNvSpPr>
                <a:spLocks noEditPoints="1"/>
              </p:cNvSpPr>
              <p:nvPr/>
            </p:nvSpPr>
            <p:spPr bwMode="auto">
              <a:xfrm>
                <a:off x="4869" y="1533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4 w 69"/>
                  <a:gd name="T3" fmla="*/ 39 h 115"/>
                  <a:gd name="T4" fmla="*/ 8 w 69"/>
                  <a:gd name="T5" fmla="*/ 23 h 115"/>
                  <a:gd name="T6" fmla="*/ 12 w 69"/>
                  <a:gd name="T7" fmla="*/ 12 h 115"/>
                  <a:gd name="T8" fmla="*/ 23 w 69"/>
                  <a:gd name="T9" fmla="*/ 4 h 115"/>
                  <a:gd name="T10" fmla="*/ 27 w 69"/>
                  <a:gd name="T11" fmla="*/ 0 h 115"/>
                  <a:gd name="T12" fmla="*/ 35 w 69"/>
                  <a:gd name="T13" fmla="*/ 0 h 115"/>
                  <a:gd name="T14" fmla="*/ 46 w 69"/>
                  <a:gd name="T15" fmla="*/ 0 h 115"/>
                  <a:gd name="T16" fmla="*/ 50 w 69"/>
                  <a:gd name="T17" fmla="*/ 4 h 115"/>
                  <a:gd name="T18" fmla="*/ 58 w 69"/>
                  <a:gd name="T19" fmla="*/ 12 h 115"/>
                  <a:gd name="T20" fmla="*/ 66 w 69"/>
                  <a:gd name="T21" fmla="*/ 23 h 115"/>
                  <a:gd name="T22" fmla="*/ 69 w 69"/>
                  <a:gd name="T23" fmla="*/ 39 h 115"/>
                  <a:gd name="T24" fmla="*/ 69 w 69"/>
                  <a:gd name="T25" fmla="*/ 58 h 115"/>
                  <a:gd name="T26" fmla="*/ 69 w 69"/>
                  <a:gd name="T27" fmla="*/ 73 h 115"/>
                  <a:gd name="T28" fmla="*/ 66 w 69"/>
                  <a:gd name="T29" fmla="*/ 89 h 115"/>
                  <a:gd name="T30" fmla="*/ 58 w 69"/>
                  <a:gd name="T31" fmla="*/ 100 h 115"/>
                  <a:gd name="T32" fmla="*/ 50 w 69"/>
                  <a:gd name="T33" fmla="*/ 108 h 115"/>
                  <a:gd name="T34" fmla="*/ 42 w 69"/>
                  <a:gd name="T35" fmla="*/ 112 h 115"/>
                  <a:gd name="T36" fmla="*/ 35 w 69"/>
                  <a:gd name="T37" fmla="*/ 115 h 115"/>
                  <a:gd name="T38" fmla="*/ 27 w 69"/>
                  <a:gd name="T39" fmla="*/ 112 h 115"/>
                  <a:gd name="T40" fmla="*/ 16 w 69"/>
                  <a:gd name="T41" fmla="*/ 108 h 115"/>
                  <a:gd name="T42" fmla="*/ 12 w 69"/>
                  <a:gd name="T43" fmla="*/ 96 h 115"/>
                  <a:gd name="T44" fmla="*/ 4 w 69"/>
                  <a:gd name="T45" fmla="*/ 77 h 115"/>
                  <a:gd name="T46" fmla="*/ 0 w 69"/>
                  <a:gd name="T47" fmla="*/ 58 h 115"/>
                  <a:gd name="T48" fmla="*/ 16 w 69"/>
                  <a:gd name="T49" fmla="*/ 62 h 115"/>
                  <a:gd name="T50" fmla="*/ 19 w 69"/>
                  <a:gd name="T51" fmla="*/ 81 h 115"/>
                  <a:gd name="T52" fmla="*/ 23 w 69"/>
                  <a:gd name="T53" fmla="*/ 96 h 115"/>
                  <a:gd name="T54" fmla="*/ 27 w 69"/>
                  <a:gd name="T55" fmla="*/ 104 h 115"/>
                  <a:gd name="T56" fmla="*/ 31 w 69"/>
                  <a:gd name="T57" fmla="*/ 108 h 115"/>
                  <a:gd name="T58" fmla="*/ 35 w 69"/>
                  <a:gd name="T59" fmla="*/ 108 h 115"/>
                  <a:gd name="T60" fmla="*/ 39 w 69"/>
                  <a:gd name="T61" fmla="*/ 108 h 115"/>
                  <a:gd name="T62" fmla="*/ 46 w 69"/>
                  <a:gd name="T63" fmla="*/ 104 h 115"/>
                  <a:gd name="T64" fmla="*/ 50 w 69"/>
                  <a:gd name="T65" fmla="*/ 100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5 h 115"/>
                  <a:gd name="T74" fmla="*/ 50 w 69"/>
                  <a:gd name="T75" fmla="*/ 20 h 115"/>
                  <a:gd name="T76" fmla="*/ 50 w 69"/>
                  <a:gd name="T77" fmla="*/ 12 h 115"/>
                  <a:gd name="T78" fmla="*/ 42 w 69"/>
                  <a:gd name="T79" fmla="*/ 8 h 115"/>
                  <a:gd name="T80" fmla="*/ 42 w 69"/>
                  <a:gd name="T81" fmla="*/ 4 h 115"/>
                  <a:gd name="T82" fmla="*/ 35 w 69"/>
                  <a:gd name="T83" fmla="*/ 4 h 115"/>
                  <a:gd name="T84" fmla="*/ 31 w 69"/>
                  <a:gd name="T85" fmla="*/ 4 h 115"/>
                  <a:gd name="T86" fmla="*/ 27 w 69"/>
                  <a:gd name="T87" fmla="*/ 8 h 115"/>
                  <a:gd name="T88" fmla="*/ 23 w 69"/>
                  <a:gd name="T89" fmla="*/ 20 h 115"/>
                  <a:gd name="T90" fmla="*/ 19 w 69"/>
                  <a:gd name="T91" fmla="*/ 31 h 115"/>
                  <a:gd name="T92" fmla="*/ 16 w 69"/>
                  <a:gd name="T93" fmla="*/ 46 h 115"/>
                  <a:gd name="T94" fmla="*/ 16 w 69"/>
                  <a:gd name="T95" fmla="*/ 62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4" y="39"/>
                    </a:lnTo>
                    <a:lnTo>
                      <a:pt x="8" y="23"/>
                    </a:lnTo>
                    <a:lnTo>
                      <a:pt x="12" y="12"/>
                    </a:lnTo>
                    <a:lnTo>
                      <a:pt x="23" y="4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69" y="39"/>
                    </a:lnTo>
                    <a:lnTo>
                      <a:pt x="69" y="58"/>
                    </a:lnTo>
                    <a:lnTo>
                      <a:pt x="69" y="73"/>
                    </a:lnTo>
                    <a:lnTo>
                      <a:pt x="66" y="89"/>
                    </a:lnTo>
                    <a:lnTo>
                      <a:pt x="58" y="100"/>
                    </a:lnTo>
                    <a:lnTo>
                      <a:pt x="50" y="108"/>
                    </a:lnTo>
                    <a:lnTo>
                      <a:pt x="42" y="112"/>
                    </a:lnTo>
                    <a:lnTo>
                      <a:pt x="35" y="115"/>
                    </a:lnTo>
                    <a:lnTo>
                      <a:pt x="27" y="112"/>
                    </a:lnTo>
                    <a:lnTo>
                      <a:pt x="16" y="108"/>
                    </a:lnTo>
                    <a:lnTo>
                      <a:pt x="12" y="96"/>
                    </a:lnTo>
                    <a:lnTo>
                      <a:pt x="4" y="77"/>
                    </a:lnTo>
                    <a:lnTo>
                      <a:pt x="0" y="58"/>
                    </a:lnTo>
                    <a:close/>
                    <a:moveTo>
                      <a:pt x="16" y="62"/>
                    </a:moveTo>
                    <a:lnTo>
                      <a:pt x="19" y="81"/>
                    </a:lnTo>
                    <a:lnTo>
                      <a:pt x="23" y="96"/>
                    </a:lnTo>
                    <a:lnTo>
                      <a:pt x="27" y="104"/>
                    </a:lnTo>
                    <a:lnTo>
                      <a:pt x="31" y="108"/>
                    </a:lnTo>
                    <a:lnTo>
                      <a:pt x="35" y="108"/>
                    </a:lnTo>
                    <a:lnTo>
                      <a:pt x="39" y="108"/>
                    </a:lnTo>
                    <a:lnTo>
                      <a:pt x="46" y="104"/>
                    </a:lnTo>
                    <a:lnTo>
                      <a:pt x="50" y="100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5"/>
                    </a:lnTo>
                    <a:lnTo>
                      <a:pt x="50" y="20"/>
                    </a:lnTo>
                    <a:lnTo>
                      <a:pt x="50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8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16" y="46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1" name="Rectangle 76"/>
              <p:cNvSpPr>
                <a:spLocks noChangeArrowheads="1"/>
              </p:cNvSpPr>
              <p:nvPr/>
            </p:nvSpPr>
            <p:spPr bwMode="auto">
              <a:xfrm>
                <a:off x="5268" y="1507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2" name="Rectangle 77"/>
              <p:cNvSpPr>
                <a:spLocks noChangeArrowheads="1"/>
              </p:cNvSpPr>
              <p:nvPr/>
            </p:nvSpPr>
            <p:spPr bwMode="auto">
              <a:xfrm>
                <a:off x="18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3" name="Freeform 78"/>
              <p:cNvSpPr>
                <a:spLocks/>
              </p:cNvSpPr>
              <p:nvPr/>
            </p:nvSpPr>
            <p:spPr bwMode="auto">
              <a:xfrm>
                <a:off x="250" y="1779"/>
                <a:ext cx="119" cy="77"/>
              </a:xfrm>
              <a:custGeom>
                <a:avLst/>
                <a:gdLst>
                  <a:gd name="T0" fmla="*/ 0 w 119"/>
                  <a:gd name="T1" fmla="*/ 0 h 77"/>
                  <a:gd name="T2" fmla="*/ 30 w 119"/>
                  <a:gd name="T3" fmla="*/ 0 h 77"/>
                  <a:gd name="T4" fmla="*/ 30 w 119"/>
                  <a:gd name="T5" fmla="*/ 0 h 77"/>
                  <a:gd name="T6" fmla="*/ 27 w 119"/>
                  <a:gd name="T7" fmla="*/ 4 h 77"/>
                  <a:gd name="T8" fmla="*/ 27 w 119"/>
                  <a:gd name="T9" fmla="*/ 4 h 77"/>
                  <a:gd name="T10" fmla="*/ 23 w 119"/>
                  <a:gd name="T11" fmla="*/ 4 h 77"/>
                  <a:gd name="T12" fmla="*/ 23 w 119"/>
                  <a:gd name="T13" fmla="*/ 8 h 77"/>
                  <a:gd name="T14" fmla="*/ 23 w 119"/>
                  <a:gd name="T15" fmla="*/ 11 h 77"/>
                  <a:gd name="T16" fmla="*/ 27 w 119"/>
                  <a:gd name="T17" fmla="*/ 15 h 77"/>
                  <a:gd name="T18" fmla="*/ 42 w 119"/>
                  <a:gd name="T19" fmla="*/ 57 h 77"/>
                  <a:gd name="T20" fmla="*/ 57 w 119"/>
                  <a:gd name="T21" fmla="*/ 19 h 77"/>
                  <a:gd name="T22" fmla="*/ 53 w 119"/>
                  <a:gd name="T23" fmla="*/ 11 h 77"/>
                  <a:gd name="T24" fmla="*/ 53 w 119"/>
                  <a:gd name="T25" fmla="*/ 8 h 77"/>
                  <a:gd name="T26" fmla="*/ 50 w 119"/>
                  <a:gd name="T27" fmla="*/ 4 h 77"/>
                  <a:gd name="T28" fmla="*/ 46 w 119"/>
                  <a:gd name="T29" fmla="*/ 4 h 77"/>
                  <a:gd name="T30" fmla="*/ 42 w 119"/>
                  <a:gd name="T31" fmla="*/ 0 h 77"/>
                  <a:gd name="T32" fmla="*/ 42 w 119"/>
                  <a:gd name="T33" fmla="*/ 0 h 77"/>
                  <a:gd name="T34" fmla="*/ 76 w 119"/>
                  <a:gd name="T35" fmla="*/ 0 h 77"/>
                  <a:gd name="T36" fmla="*/ 76 w 119"/>
                  <a:gd name="T37" fmla="*/ 0 h 77"/>
                  <a:gd name="T38" fmla="*/ 73 w 119"/>
                  <a:gd name="T39" fmla="*/ 4 h 77"/>
                  <a:gd name="T40" fmla="*/ 69 w 119"/>
                  <a:gd name="T41" fmla="*/ 4 h 77"/>
                  <a:gd name="T42" fmla="*/ 69 w 119"/>
                  <a:gd name="T43" fmla="*/ 8 h 77"/>
                  <a:gd name="T44" fmla="*/ 69 w 119"/>
                  <a:gd name="T45" fmla="*/ 8 h 77"/>
                  <a:gd name="T46" fmla="*/ 69 w 119"/>
                  <a:gd name="T47" fmla="*/ 11 h 77"/>
                  <a:gd name="T48" fmla="*/ 69 w 119"/>
                  <a:gd name="T49" fmla="*/ 11 h 77"/>
                  <a:gd name="T50" fmla="*/ 88 w 119"/>
                  <a:gd name="T51" fmla="*/ 57 h 77"/>
                  <a:gd name="T52" fmla="*/ 103 w 119"/>
                  <a:gd name="T53" fmla="*/ 15 h 77"/>
                  <a:gd name="T54" fmla="*/ 107 w 119"/>
                  <a:gd name="T55" fmla="*/ 11 h 77"/>
                  <a:gd name="T56" fmla="*/ 107 w 119"/>
                  <a:gd name="T57" fmla="*/ 8 h 77"/>
                  <a:gd name="T58" fmla="*/ 107 w 119"/>
                  <a:gd name="T59" fmla="*/ 4 h 77"/>
                  <a:gd name="T60" fmla="*/ 103 w 119"/>
                  <a:gd name="T61" fmla="*/ 4 h 77"/>
                  <a:gd name="T62" fmla="*/ 103 w 119"/>
                  <a:gd name="T63" fmla="*/ 4 h 77"/>
                  <a:gd name="T64" fmla="*/ 96 w 119"/>
                  <a:gd name="T65" fmla="*/ 0 h 77"/>
                  <a:gd name="T66" fmla="*/ 96 w 119"/>
                  <a:gd name="T67" fmla="*/ 0 h 77"/>
                  <a:gd name="T68" fmla="*/ 119 w 119"/>
                  <a:gd name="T69" fmla="*/ 0 h 77"/>
                  <a:gd name="T70" fmla="*/ 119 w 119"/>
                  <a:gd name="T71" fmla="*/ 0 h 77"/>
                  <a:gd name="T72" fmla="*/ 115 w 119"/>
                  <a:gd name="T73" fmla="*/ 4 h 77"/>
                  <a:gd name="T74" fmla="*/ 107 w 119"/>
                  <a:gd name="T75" fmla="*/ 11 h 77"/>
                  <a:gd name="T76" fmla="*/ 84 w 119"/>
                  <a:gd name="T77" fmla="*/ 77 h 77"/>
                  <a:gd name="T78" fmla="*/ 80 w 119"/>
                  <a:gd name="T79" fmla="*/ 77 h 77"/>
                  <a:gd name="T80" fmla="*/ 61 w 119"/>
                  <a:gd name="T81" fmla="*/ 27 h 77"/>
                  <a:gd name="T82" fmla="*/ 38 w 119"/>
                  <a:gd name="T83" fmla="*/ 77 h 77"/>
                  <a:gd name="T84" fmla="*/ 34 w 119"/>
                  <a:gd name="T85" fmla="*/ 77 h 77"/>
                  <a:gd name="T86" fmla="*/ 11 w 119"/>
                  <a:gd name="T87" fmla="*/ 15 h 77"/>
                  <a:gd name="T88" fmla="*/ 7 w 119"/>
                  <a:gd name="T89" fmla="*/ 8 h 77"/>
                  <a:gd name="T90" fmla="*/ 4 w 119"/>
                  <a:gd name="T91" fmla="*/ 4 h 77"/>
                  <a:gd name="T92" fmla="*/ 4 w 119"/>
                  <a:gd name="T93" fmla="*/ 4 h 77"/>
                  <a:gd name="T94" fmla="*/ 0 w 119"/>
                  <a:gd name="T95" fmla="*/ 0 h 77"/>
                  <a:gd name="T96" fmla="*/ 0 w 119"/>
                  <a:gd name="T97" fmla="*/ 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7"/>
                  <a:gd name="T149" fmla="*/ 119 w 119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7">
                    <a:moveTo>
                      <a:pt x="0" y="0"/>
                    </a:moveTo>
                    <a:lnTo>
                      <a:pt x="30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1"/>
                    </a:lnTo>
                    <a:lnTo>
                      <a:pt x="27" y="15"/>
                    </a:lnTo>
                    <a:lnTo>
                      <a:pt x="42" y="57"/>
                    </a:lnTo>
                    <a:lnTo>
                      <a:pt x="57" y="19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42" y="0"/>
                    </a:lnTo>
                    <a:lnTo>
                      <a:pt x="76" y="0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9" y="8"/>
                    </a:lnTo>
                    <a:lnTo>
                      <a:pt x="69" y="11"/>
                    </a:lnTo>
                    <a:lnTo>
                      <a:pt x="88" y="57"/>
                    </a:lnTo>
                    <a:lnTo>
                      <a:pt x="103" y="15"/>
                    </a:lnTo>
                    <a:lnTo>
                      <a:pt x="107" y="11"/>
                    </a:lnTo>
                    <a:lnTo>
                      <a:pt x="107" y="8"/>
                    </a:lnTo>
                    <a:lnTo>
                      <a:pt x="107" y="4"/>
                    </a:lnTo>
                    <a:lnTo>
                      <a:pt x="103" y="4"/>
                    </a:lnTo>
                    <a:lnTo>
                      <a:pt x="96" y="0"/>
                    </a:lnTo>
                    <a:lnTo>
                      <a:pt x="119" y="0"/>
                    </a:lnTo>
                    <a:lnTo>
                      <a:pt x="115" y="4"/>
                    </a:lnTo>
                    <a:lnTo>
                      <a:pt x="107" y="11"/>
                    </a:lnTo>
                    <a:lnTo>
                      <a:pt x="84" y="77"/>
                    </a:lnTo>
                    <a:lnTo>
                      <a:pt x="80" y="77"/>
                    </a:lnTo>
                    <a:lnTo>
                      <a:pt x="61" y="27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11" y="15"/>
                    </a:lnTo>
                    <a:lnTo>
                      <a:pt x="7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4" name="Freeform 79"/>
              <p:cNvSpPr>
                <a:spLocks noEditPoints="1"/>
              </p:cNvSpPr>
              <p:nvPr/>
            </p:nvSpPr>
            <p:spPr bwMode="auto">
              <a:xfrm>
                <a:off x="373" y="1779"/>
                <a:ext cx="69" cy="77"/>
              </a:xfrm>
              <a:custGeom>
                <a:avLst/>
                <a:gdLst>
                  <a:gd name="T0" fmla="*/ 34 w 69"/>
                  <a:gd name="T1" fmla="*/ 69 h 77"/>
                  <a:gd name="T2" fmla="*/ 26 w 69"/>
                  <a:gd name="T3" fmla="*/ 77 h 77"/>
                  <a:gd name="T4" fmla="*/ 19 w 69"/>
                  <a:gd name="T5" fmla="*/ 77 h 77"/>
                  <a:gd name="T6" fmla="*/ 3 w 69"/>
                  <a:gd name="T7" fmla="*/ 73 h 77"/>
                  <a:gd name="T8" fmla="*/ 0 w 69"/>
                  <a:gd name="T9" fmla="*/ 57 h 77"/>
                  <a:gd name="T10" fmla="*/ 3 w 69"/>
                  <a:gd name="T11" fmla="*/ 50 h 77"/>
                  <a:gd name="T12" fmla="*/ 15 w 69"/>
                  <a:gd name="T13" fmla="*/ 38 h 77"/>
                  <a:gd name="T14" fmla="*/ 42 w 69"/>
                  <a:gd name="T15" fmla="*/ 27 h 77"/>
                  <a:gd name="T16" fmla="*/ 42 w 69"/>
                  <a:gd name="T17" fmla="*/ 15 h 77"/>
                  <a:gd name="T18" fmla="*/ 34 w 69"/>
                  <a:gd name="T19" fmla="*/ 4 h 77"/>
                  <a:gd name="T20" fmla="*/ 23 w 69"/>
                  <a:gd name="T21" fmla="*/ 4 h 77"/>
                  <a:gd name="T22" fmla="*/ 19 w 69"/>
                  <a:gd name="T23" fmla="*/ 11 h 77"/>
                  <a:gd name="T24" fmla="*/ 15 w 69"/>
                  <a:gd name="T25" fmla="*/ 19 h 77"/>
                  <a:gd name="T26" fmla="*/ 15 w 69"/>
                  <a:gd name="T27" fmla="*/ 23 h 77"/>
                  <a:gd name="T28" fmla="*/ 11 w 69"/>
                  <a:gd name="T29" fmla="*/ 27 h 77"/>
                  <a:gd name="T30" fmla="*/ 3 w 69"/>
                  <a:gd name="T31" fmla="*/ 23 h 77"/>
                  <a:gd name="T32" fmla="*/ 3 w 69"/>
                  <a:gd name="T33" fmla="*/ 19 h 77"/>
                  <a:gd name="T34" fmla="*/ 11 w 69"/>
                  <a:gd name="T35" fmla="*/ 4 h 77"/>
                  <a:gd name="T36" fmla="*/ 30 w 69"/>
                  <a:gd name="T37" fmla="*/ 0 h 77"/>
                  <a:gd name="T38" fmla="*/ 46 w 69"/>
                  <a:gd name="T39" fmla="*/ 0 h 77"/>
                  <a:gd name="T40" fmla="*/ 53 w 69"/>
                  <a:gd name="T41" fmla="*/ 11 h 77"/>
                  <a:gd name="T42" fmla="*/ 53 w 69"/>
                  <a:gd name="T43" fmla="*/ 23 h 77"/>
                  <a:gd name="T44" fmla="*/ 57 w 69"/>
                  <a:gd name="T45" fmla="*/ 57 h 77"/>
                  <a:gd name="T46" fmla="*/ 57 w 69"/>
                  <a:gd name="T47" fmla="*/ 65 h 77"/>
                  <a:gd name="T48" fmla="*/ 57 w 69"/>
                  <a:gd name="T49" fmla="*/ 65 h 77"/>
                  <a:gd name="T50" fmla="*/ 61 w 69"/>
                  <a:gd name="T51" fmla="*/ 65 h 77"/>
                  <a:gd name="T52" fmla="*/ 65 w 69"/>
                  <a:gd name="T53" fmla="*/ 65 h 77"/>
                  <a:gd name="T54" fmla="*/ 69 w 69"/>
                  <a:gd name="T55" fmla="*/ 65 h 77"/>
                  <a:gd name="T56" fmla="*/ 49 w 69"/>
                  <a:gd name="T57" fmla="*/ 77 h 77"/>
                  <a:gd name="T58" fmla="*/ 42 w 69"/>
                  <a:gd name="T59" fmla="*/ 73 h 77"/>
                  <a:gd name="T60" fmla="*/ 42 w 69"/>
                  <a:gd name="T61" fmla="*/ 65 h 77"/>
                  <a:gd name="T62" fmla="*/ 42 w 69"/>
                  <a:gd name="T63" fmla="*/ 31 h 77"/>
                  <a:gd name="T64" fmla="*/ 26 w 69"/>
                  <a:gd name="T65" fmla="*/ 38 h 77"/>
                  <a:gd name="T66" fmla="*/ 15 w 69"/>
                  <a:gd name="T67" fmla="*/ 46 h 77"/>
                  <a:gd name="T68" fmla="*/ 15 w 69"/>
                  <a:gd name="T69" fmla="*/ 54 h 77"/>
                  <a:gd name="T70" fmla="*/ 15 w 69"/>
                  <a:gd name="T71" fmla="*/ 61 h 77"/>
                  <a:gd name="T72" fmla="*/ 26 w 69"/>
                  <a:gd name="T73" fmla="*/ 65 h 77"/>
                  <a:gd name="T74" fmla="*/ 42 w 69"/>
                  <a:gd name="T75" fmla="*/ 57 h 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77"/>
                  <a:gd name="T116" fmla="*/ 69 w 69"/>
                  <a:gd name="T117" fmla="*/ 77 h 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77">
                    <a:moveTo>
                      <a:pt x="42" y="65"/>
                    </a:moveTo>
                    <a:lnTo>
                      <a:pt x="34" y="69"/>
                    </a:lnTo>
                    <a:lnTo>
                      <a:pt x="30" y="73"/>
                    </a:lnTo>
                    <a:lnTo>
                      <a:pt x="26" y="77"/>
                    </a:lnTo>
                    <a:lnTo>
                      <a:pt x="23" y="77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3" y="73"/>
                    </a:lnTo>
                    <a:lnTo>
                      <a:pt x="0" y="65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3" y="50"/>
                    </a:lnTo>
                    <a:lnTo>
                      <a:pt x="7" y="42"/>
                    </a:lnTo>
                    <a:lnTo>
                      <a:pt x="15" y="38"/>
                    </a:lnTo>
                    <a:lnTo>
                      <a:pt x="23" y="34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42" y="15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5" y="11"/>
                    </a:lnTo>
                    <a:lnTo>
                      <a:pt x="15" y="19"/>
                    </a:lnTo>
                    <a:lnTo>
                      <a:pt x="15" y="23"/>
                    </a:lnTo>
                    <a:lnTo>
                      <a:pt x="11" y="27"/>
                    </a:lnTo>
                    <a:lnTo>
                      <a:pt x="7" y="27"/>
                    </a:lnTo>
                    <a:lnTo>
                      <a:pt x="3" y="23"/>
                    </a:lnTo>
                    <a:lnTo>
                      <a:pt x="3" y="19"/>
                    </a:lnTo>
                    <a:lnTo>
                      <a:pt x="3" y="11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3" y="11"/>
                    </a:lnTo>
                    <a:lnTo>
                      <a:pt x="53" y="15"/>
                    </a:lnTo>
                    <a:lnTo>
                      <a:pt x="53" y="23"/>
                    </a:lnTo>
                    <a:lnTo>
                      <a:pt x="53" y="50"/>
                    </a:lnTo>
                    <a:lnTo>
                      <a:pt x="57" y="57"/>
                    </a:lnTo>
                    <a:lnTo>
                      <a:pt x="57" y="61"/>
                    </a:lnTo>
                    <a:lnTo>
                      <a:pt x="57" y="65"/>
                    </a:lnTo>
                    <a:lnTo>
                      <a:pt x="61" y="65"/>
                    </a:lnTo>
                    <a:lnTo>
                      <a:pt x="65" y="65"/>
                    </a:lnTo>
                    <a:lnTo>
                      <a:pt x="69" y="61"/>
                    </a:lnTo>
                    <a:lnTo>
                      <a:pt x="69" y="65"/>
                    </a:lnTo>
                    <a:lnTo>
                      <a:pt x="57" y="73"/>
                    </a:lnTo>
                    <a:lnTo>
                      <a:pt x="49" y="77"/>
                    </a:lnTo>
                    <a:lnTo>
                      <a:pt x="46" y="77"/>
                    </a:lnTo>
                    <a:lnTo>
                      <a:pt x="42" y="73"/>
                    </a:lnTo>
                    <a:lnTo>
                      <a:pt x="42" y="69"/>
                    </a:lnTo>
                    <a:lnTo>
                      <a:pt x="42" y="65"/>
                    </a:lnTo>
                    <a:close/>
                    <a:moveTo>
                      <a:pt x="42" y="57"/>
                    </a:moveTo>
                    <a:lnTo>
                      <a:pt x="42" y="31"/>
                    </a:lnTo>
                    <a:lnTo>
                      <a:pt x="30" y="34"/>
                    </a:lnTo>
                    <a:lnTo>
                      <a:pt x="26" y="38"/>
                    </a:lnTo>
                    <a:lnTo>
                      <a:pt x="19" y="42"/>
                    </a:lnTo>
                    <a:lnTo>
                      <a:pt x="15" y="46"/>
                    </a:lnTo>
                    <a:lnTo>
                      <a:pt x="15" y="50"/>
                    </a:lnTo>
                    <a:lnTo>
                      <a:pt x="15" y="54"/>
                    </a:lnTo>
                    <a:lnTo>
                      <a:pt x="15" y="57"/>
                    </a:lnTo>
                    <a:lnTo>
                      <a:pt x="15" y="61"/>
                    </a:lnTo>
                    <a:lnTo>
                      <a:pt x="19" y="65"/>
                    </a:lnTo>
                    <a:lnTo>
                      <a:pt x="26" y="65"/>
                    </a:lnTo>
                    <a:lnTo>
                      <a:pt x="30" y="65"/>
                    </a:lnTo>
                    <a:lnTo>
                      <a:pt x="4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5" name="Freeform 80"/>
              <p:cNvSpPr>
                <a:spLocks/>
              </p:cNvSpPr>
              <p:nvPr/>
            </p:nvSpPr>
            <p:spPr bwMode="auto">
              <a:xfrm>
                <a:off x="445" y="1779"/>
                <a:ext cx="81" cy="77"/>
              </a:xfrm>
              <a:custGeom>
                <a:avLst/>
                <a:gdLst>
                  <a:gd name="T0" fmla="*/ 23 w 81"/>
                  <a:gd name="T1" fmla="*/ 15 h 77"/>
                  <a:gd name="T2" fmla="*/ 31 w 81"/>
                  <a:gd name="T3" fmla="*/ 4 h 77"/>
                  <a:gd name="T4" fmla="*/ 43 w 81"/>
                  <a:gd name="T5" fmla="*/ 0 h 77"/>
                  <a:gd name="T6" fmla="*/ 50 w 81"/>
                  <a:gd name="T7" fmla="*/ 0 h 77"/>
                  <a:gd name="T8" fmla="*/ 54 w 81"/>
                  <a:gd name="T9" fmla="*/ 0 h 77"/>
                  <a:gd name="T10" fmla="*/ 58 w 81"/>
                  <a:gd name="T11" fmla="*/ 0 h 77"/>
                  <a:gd name="T12" fmla="*/ 66 w 81"/>
                  <a:gd name="T13" fmla="*/ 4 h 77"/>
                  <a:gd name="T14" fmla="*/ 66 w 81"/>
                  <a:gd name="T15" fmla="*/ 11 h 77"/>
                  <a:gd name="T16" fmla="*/ 69 w 81"/>
                  <a:gd name="T17" fmla="*/ 19 h 77"/>
                  <a:gd name="T18" fmla="*/ 69 w 81"/>
                  <a:gd name="T19" fmla="*/ 27 h 77"/>
                  <a:gd name="T20" fmla="*/ 69 w 81"/>
                  <a:gd name="T21" fmla="*/ 57 h 77"/>
                  <a:gd name="T22" fmla="*/ 69 w 81"/>
                  <a:gd name="T23" fmla="*/ 65 h 77"/>
                  <a:gd name="T24" fmla="*/ 69 w 81"/>
                  <a:gd name="T25" fmla="*/ 69 h 77"/>
                  <a:gd name="T26" fmla="*/ 69 w 81"/>
                  <a:gd name="T27" fmla="*/ 69 h 77"/>
                  <a:gd name="T28" fmla="*/ 73 w 81"/>
                  <a:gd name="T29" fmla="*/ 73 h 77"/>
                  <a:gd name="T30" fmla="*/ 73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3 w 81"/>
                  <a:gd name="T37" fmla="*/ 77 h 77"/>
                  <a:gd name="T38" fmla="*/ 43 w 81"/>
                  <a:gd name="T39" fmla="*/ 73 h 77"/>
                  <a:gd name="T40" fmla="*/ 46 w 81"/>
                  <a:gd name="T41" fmla="*/ 73 h 77"/>
                  <a:gd name="T42" fmla="*/ 50 w 81"/>
                  <a:gd name="T43" fmla="*/ 73 h 77"/>
                  <a:gd name="T44" fmla="*/ 50 w 81"/>
                  <a:gd name="T45" fmla="*/ 73 h 77"/>
                  <a:gd name="T46" fmla="*/ 54 w 81"/>
                  <a:gd name="T47" fmla="*/ 69 h 77"/>
                  <a:gd name="T48" fmla="*/ 54 w 81"/>
                  <a:gd name="T49" fmla="*/ 65 h 77"/>
                  <a:gd name="T50" fmla="*/ 54 w 81"/>
                  <a:gd name="T51" fmla="*/ 65 h 77"/>
                  <a:gd name="T52" fmla="*/ 54 w 81"/>
                  <a:gd name="T53" fmla="*/ 57 h 77"/>
                  <a:gd name="T54" fmla="*/ 54 w 81"/>
                  <a:gd name="T55" fmla="*/ 27 h 77"/>
                  <a:gd name="T56" fmla="*/ 54 w 81"/>
                  <a:gd name="T57" fmla="*/ 19 h 77"/>
                  <a:gd name="T58" fmla="*/ 50 w 81"/>
                  <a:gd name="T59" fmla="*/ 11 h 77"/>
                  <a:gd name="T60" fmla="*/ 50 w 81"/>
                  <a:gd name="T61" fmla="*/ 11 h 77"/>
                  <a:gd name="T62" fmla="*/ 43 w 81"/>
                  <a:gd name="T63" fmla="*/ 8 h 77"/>
                  <a:gd name="T64" fmla="*/ 35 w 81"/>
                  <a:gd name="T65" fmla="*/ 11 h 77"/>
                  <a:gd name="T66" fmla="*/ 23 w 81"/>
                  <a:gd name="T67" fmla="*/ 19 h 77"/>
                  <a:gd name="T68" fmla="*/ 23 w 81"/>
                  <a:gd name="T69" fmla="*/ 57 h 77"/>
                  <a:gd name="T70" fmla="*/ 23 w 81"/>
                  <a:gd name="T71" fmla="*/ 65 h 77"/>
                  <a:gd name="T72" fmla="*/ 23 w 81"/>
                  <a:gd name="T73" fmla="*/ 69 h 77"/>
                  <a:gd name="T74" fmla="*/ 23 w 81"/>
                  <a:gd name="T75" fmla="*/ 69 h 77"/>
                  <a:gd name="T76" fmla="*/ 27 w 81"/>
                  <a:gd name="T77" fmla="*/ 73 h 77"/>
                  <a:gd name="T78" fmla="*/ 31 w 81"/>
                  <a:gd name="T79" fmla="*/ 73 h 77"/>
                  <a:gd name="T80" fmla="*/ 35 w 81"/>
                  <a:gd name="T81" fmla="*/ 73 h 77"/>
                  <a:gd name="T82" fmla="*/ 35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0 w 81"/>
                  <a:gd name="T89" fmla="*/ 73 h 77"/>
                  <a:gd name="T90" fmla="*/ 4 w 81"/>
                  <a:gd name="T91" fmla="*/ 73 h 77"/>
                  <a:gd name="T92" fmla="*/ 8 w 81"/>
                  <a:gd name="T93" fmla="*/ 69 h 77"/>
                  <a:gd name="T94" fmla="*/ 8 w 81"/>
                  <a:gd name="T95" fmla="*/ 65 h 77"/>
                  <a:gd name="T96" fmla="*/ 8 w 81"/>
                  <a:gd name="T97" fmla="*/ 57 h 77"/>
                  <a:gd name="T98" fmla="*/ 8 w 81"/>
                  <a:gd name="T99" fmla="*/ 31 h 77"/>
                  <a:gd name="T100" fmla="*/ 8 w 81"/>
                  <a:gd name="T101" fmla="*/ 19 h 77"/>
                  <a:gd name="T102" fmla="*/ 8 w 81"/>
                  <a:gd name="T103" fmla="*/ 11 h 77"/>
                  <a:gd name="T104" fmla="*/ 8 w 81"/>
                  <a:gd name="T105" fmla="*/ 11 h 77"/>
                  <a:gd name="T106" fmla="*/ 8 w 81"/>
                  <a:gd name="T107" fmla="*/ 8 h 77"/>
                  <a:gd name="T108" fmla="*/ 4 w 81"/>
                  <a:gd name="T109" fmla="*/ 8 h 77"/>
                  <a:gd name="T110" fmla="*/ 4 w 81"/>
                  <a:gd name="T111" fmla="*/ 8 h 77"/>
                  <a:gd name="T112" fmla="*/ 4 w 81"/>
                  <a:gd name="T113" fmla="*/ 8 h 77"/>
                  <a:gd name="T114" fmla="*/ 0 w 81"/>
                  <a:gd name="T115" fmla="*/ 8 h 77"/>
                  <a:gd name="T116" fmla="*/ 0 w 81"/>
                  <a:gd name="T117" fmla="*/ 8 h 77"/>
                  <a:gd name="T118" fmla="*/ 20 w 81"/>
                  <a:gd name="T119" fmla="*/ 0 h 77"/>
                  <a:gd name="T120" fmla="*/ 23 w 81"/>
                  <a:gd name="T121" fmla="*/ 0 h 77"/>
                  <a:gd name="T122" fmla="*/ 23 w 81"/>
                  <a:gd name="T123" fmla="*/ 15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3" y="15"/>
                    </a:moveTo>
                    <a:lnTo>
                      <a:pt x="31" y="4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6" y="4"/>
                    </a:lnTo>
                    <a:lnTo>
                      <a:pt x="66" y="11"/>
                    </a:lnTo>
                    <a:lnTo>
                      <a:pt x="69" y="19"/>
                    </a:lnTo>
                    <a:lnTo>
                      <a:pt x="69" y="27"/>
                    </a:lnTo>
                    <a:lnTo>
                      <a:pt x="69" y="57"/>
                    </a:lnTo>
                    <a:lnTo>
                      <a:pt x="69" y="65"/>
                    </a:lnTo>
                    <a:lnTo>
                      <a:pt x="69" y="69"/>
                    </a:lnTo>
                    <a:lnTo>
                      <a:pt x="73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69"/>
                    </a:lnTo>
                    <a:lnTo>
                      <a:pt x="54" y="65"/>
                    </a:lnTo>
                    <a:lnTo>
                      <a:pt x="54" y="57"/>
                    </a:lnTo>
                    <a:lnTo>
                      <a:pt x="54" y="27"/>
                    </a:lnTo>
                    <a:lnTo>
                      <a:pt x="54" y="19"/>
                    </a:lnTo>
                    <a:lnTo>
                      <a:pt x="50" y="11"/>
                    </a:lnTo>
                    <a:lnTo>
                      <a:pt x="43" y="8"/>
                    </a:lnTo>
                    <a:lnTo>
                      <a:pt x="35" y="11"/>
                    </a:lnTo>
                    <a:lnTo>
                      <a:pt x="23" y="19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3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5" y="73"/>
                    </a:lnTo>
                    <a:lnTo>
                      <a:pt x="35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69"/>
                    </a:lnTo>
                    <a:lnTo>
                      <a:pt x="8" y="65"/>
                    </a:lnTo>
                    <a:lnTo>
                      <a:pt x="8" y="57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6" name="Freeform 81"/>
              <p:cNvSpPr>
                <a:spLocks/>
              </p:cNvSpPr>
              <p:nvPr/>
            </p:nvSpPr>
            <p:spPr bwMode="auto">
              <a:xfrm>
                <a:off x="526" y="1756"/>
                <a:ext cx="46" cy="100"/>
              </a:xfrm>
              <a:custGeom>
                <a:avLst/>
                <a:gdLst>
                  <a:gd name="T0" fmla="*/ 27 w 46"/>
                  <a:gd name="T1" fmla="*/ 0 h 100"/>
                  <a:gd name="T2" fmla="*/ 27 w 46"/>
                  <a:gd name="T3" fmla="*/ 23 h 100"/>
                  <a:gd name="T4" fmla="*/ 42 w 46"/>
                  <a:gd name="T5" fmla="*/ 23 h 100"/>
                  <a:gd name="T6" fmla="*/ 42 w 46"/>
                  <a:gd name="T7" fmla="*/ 27 h 100"/>
                  <a:gd name="T8" fmla="*/ 27 w 46"/>
                  <a:gd name="T9" fmla="*/ 27 h 100"/>
                  <a:gd name="T10" fmla="*/ 27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1 w 46"/>
                  <a:gd name="T17" fmla="*/ 88 h 100"/>
                  <a:gd name="T18" fmla="*/ 35 w 46"/>
                  <a:gd name="T19" fmla="*/ 88 h 100"/>
                  <a:gd name="T20" fmla="*/ 38 w 46"/>
                  <a:gd name="T21" fmla="*/ 88 h 100"/>
                  <a:gd name="T22" fmla="*/ 38 w 46"/>
                  <a:gd name="T23" fmla="*/ 88 h 100"/>
                  <a:gd name="T24" fmla="*/ 42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5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5 w 46"/>
                  <a:gd name="T45" fmla="*/ 92 h 100"/>
                  <a:gd name="T46" fmla="*/ 11 w 46"/>
                  <a:gd name="T47" fmla="*/ 88 h 100"/>
                  <a:gd name="T48" fmla="*/ 11 w 46"/>
                  <a:gd name="T49" fmla="*/ 80 h 100"/>
                  <a:gd name="T50" fmla="*/ 11 w 46"/>
                  <a:gd name="T51" fmla="*/ 27 h 100"/>
                  <a:gd name="T52" fmla="*/ 0 w 46"/>
                  <a:gd name="T53" fmla="*/ 27 h 100"/>
                  <a:gd name="T54" fmla="*/ 0 w 46"/>
                  <a:gd name="T55" fmla="*/ 27 h 100"/>
                  <a:gd name="T56" fmla="*/ 4 w 46"/>
                  <a:gd name="T57" fmla="*/ 23 h 100"/>
                  <a:gd name="T58" fmla="*/ 11 w 46"/>
                  <a:gd name="T59" fmla="*/ 19 h 100"/>
                  <a:gd name="T60" fmla="*/ 15 w 46"/>
                  <a:gd name="T61" fmla="*/ 15 h 100"/>
                  <a:gd name="T62" fmla="*/ 19 w 46"/>
                  <a:gd name="T63" fmla="*/ 11 h 100"/>
                  <a:gd name="T64" fmla="*/ 23 w 46"/>
                  <a:gd name="T65" fmla="*/ 4 h 100"/>
                  <a:gd name="T66" fmla="*/ 23 w 46"/>
                  <a:gd name="T67" fmla="*/ 0 h 100"/>
                  <a:gd name="T68" fmla="*/ 27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7" y="0"/>
                    </a:moveTo>
                    <a:lnTo>
                      <a:pt x="27" y="23"/>
                    </a:lnTo>
                    <a:lnTo>
                      <a:pt x="42" y="23"/>
                    </a:lnTo>
                    <a:lnTo>
                      <a:pt x="42" y="27"/>
                    </a:lnTo>
                    <a:lnTo>
                      <a:pt x="27" y="27"/>
                    </a:lnTo>
                    <a:lnTo>
                      <a:pt x="27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1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5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5" y="92"/>
                    </a:lnTo>
                    <a:lnTo>
                      <a:pt x="11" y="88"/>
                    </a:lnTo>
                    <a:lnTo>
                      <a:pt x="11" y="80"/>
                    </a:lnTo>
                    <a:lnTo>
                      <a:pt x="11" y="27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17" name="Rectangle 82"/>
              <p:cNvSpPr>
                <a:spLocks noChangeArrowheads="1"/>
              </p:cNvSpPr>
              <p:nvPr/>
            </p:nvSpPr>
            <p:spPr bwMode="auto">
              <a:xfrm>
                <a:off x="833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8" name="Rectangle 83"/>
              <p:cNvSpPr>
                <a:spLocks noChangeArrowheads="1"/>
              </p:cNvSpPr>
              <p:nvPr/>
            </p:nvSpPr>
            <p:spPr bwMode="auto">
              <a:xfrm>
                <a:off x="864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9" name="Freeform 84"/>
              <p:cNvSpPr>
                <a:spLocks/>
              </p:cNvSpPr>
              <p:nvPr/>
            </p:nvSpPr>
            <p:spPr bwMode="auto">
              <a:xfrm>
                <a:off x="1059" y="1836"/>
                <a:ext cx="19" cy="20"/>
              </a:xfrm>
              <a:custGeom>
                <a:avLst/>
                <a:gdLst>
                  <a:gd name="T0" fmla="*/ 8 w 19"/>
                  <a:gd name="T1" fmla="*/ 0 h 20"/>
                  <a:gd name="T2" fmla="*/ 12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2 w 19"/>
                  <a:gd name="T15" fmla="*/ 20 h 20"/>
                  <a:gd name="T16" fmla="*/ 8 w 19"/>
                  <a:gd name="T17" fmla="*/ 20 h 20"/>
                  <a:gd name="T18" fmla="*/ 4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4 w 19"/>
                  <a:gd name="T31" fmla="*/ 0 h 20"/>
                  <a:gd name="T32" fmla="*/ 8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8" y="0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0" name="Freeform 85"/>
              <p:cNvSpPr>
                <a:spLocks noEditPoints="1"/>
              </p:cNvSpPr>
              <p:nvPr/>
            </p:nvSpPr>
            <p:spPr bwMode="auto">
              <a:xfrm>
                <a:off x="1094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5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8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61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1 w 73"/>
                  <a:gd name="T31" fmla="*/ 99 h 115"/>
                  <a:gd name="T32" fmla="*/ 54 w 73"/>
                  <a:gd name="T33" fmla="*/ 111 h 115"/>
                  <a:gd name="T34" fmla="*/ 46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8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7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8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5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61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1" y="99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7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1" name="Freeform 86"/>
              <p:cNvSpPr>
                <a:spLocks noEditPoints="1"/>
              </p:cNvSpPr>
              <p:nvPr/>
            </p:nvSpPr>
            <p:spPr bwMode="auto">
              <a:xfrm>
                <a:off x="1178" y="1741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6 h 115"/>
                  <a:gd name="T6" fmla="*/ 16 w 73"/>
                  <a:gd name="T7" fmla="*/ 15 h 115"/>
                  <a:gd name="T8" fmla="*/ 23 w 73"/>
                  <a:gd name="T9" fmla="*/ 3 h 115"/>
                  <a:gd name="T10" fmla="*/ 31 w 73"/>
                  <a:gd name="T11" fmla="*/ 0 h 115"/>
                  <a:gd name="T12" fmla="*/ 39 w 73"/>
                  <a:gd name="T13" fmla="*/ 0 h 115"/>
                  <a:gd name="T14" fmla="*/ 46 w 73"/>
                  <a:gd name="T15" fmla="*/ 0 h 115"/>
                  <a:gd name="T16" fmla="*/ 54 w 73"/>
                  <a:gd name="T17" fmla="*/ 3 h 115"/>
                  <a:gd name="T18" fmla="*/ 58 w 73"/>
                  <a:gd name="T19" fmla="*/ 11 h 115"/>
                  <a:gd name="T20" fmla="*/ 65 w 73"/>
                  <a:gd name="T21" fmla="*/ 26 h 115"/>
                  <a:gd name="T22" fmla="*/ 69 w 73"/>
                  <a:gd name="T23" fmla="*/ 38 h 115"/>
                  <a:gd name="T24" fmla="*/ 73 w 73"/>
                  <a:gd name="T25" fmla="*/ 57 h 115"/>
                  <a:gd name="T26" fmla="*/ 69 w 73"/>
                  <a:gd name="T27" fmla="*/ 72 h 115"/>
                  <a:gd name="T28" fmla="*/ 65 w 73"/>
                  <a:gd name="T29" fmla="*/ 88 h 115"/>
                  <a:gd name="T30" fmla="*/ 62 w 73"/>
                  <a:gd name="T31" fmla="*/ 99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5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3 h 115"/>
                  <a:gd name="T56" fmla="*/ 31 w 73"/>
                  <a:gd name="T57" fmla="*/ 107 h 115"/>
                  <a:gd name="T58" fmla="*/ 35 w 73"/>
                  <a:gd name="T59" fmla="*/ 111 h 115"/>
                  <a:gd name="T60" fmla="*/ 42 w 73"/>
                  <a:gd name="T61" fmla="*/ 107 h 115"/>
                  <a:gd name="T62" fmla="*/ 46 w 73"/>
                  <a:gd name="T63" fmla="*/ 107 h 115"/>
                  <a:gd name="T64" fmla="*/ 50 w 73"/>
                  <a:gd name="T65" fmla="*/ 99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4 h 115"/>
                  <a:gd name="T74" fmla="*/ 54 w 73"/>
                  <a:gd name="T75" fmla="*/ 23 h 115"/>
                  <a:gd name="T76" fmla="*/ 50 w 73"/>
                  <a:gd name="T77" fmla="*/ 11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3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6"/>
                    </a:lnTo>
                    <a:lnTo>
                      <a:pt x="16" y="15"/>
                    </a:lnTo>
                    <a:lnTo>
                      <a:pt x="23" y="3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73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7"/>
                    </a:lnTo>
                    <a:lnTo>
                      <a:pt x="50" y="99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2" name="Freeform 87"/>
              <p:cNvSpPr>
                <a:spLocks/>
              </p:cNvSpPr>
              <p:nvPr/>
            </p:nvSpPr>
            <p:spPr bwMode="auto">
              <a:xfrm>
                <a:off x="1259" y="1741"/>
                <a:ext cx="77" cy="115"/>
              </a:xfrm>
              <a:custGeom>
                <a:avLst/>
                <a:gdLst>
                  <a:gd name="T0" fmla="*/ 77 w 77"/>
                  <a:gd name="T1" fmla="*/ 92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5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49 h 115"/>
                  <a:gd name="T16" fmla="*/ 54 w 77"/>
                  <a:gd name="T17" fmla="*/ 38 h 115"/>
                  <a:gd name="T18" fmla="*/ 54 w 77"/>
                  <a:gd name="T19" fmla="*/ 26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1 h 115"/>
                  <a:gd name="T26" fmla="*/ 23 w 77"/>
                  <a:gd name="T27" fmla="*/ 11 h 115"/>
                  <a:gd name="T28" fmla="*/ 15 w 77"/>
                  <a:gd name="T29" fmla="*/ 15 h 115"/>
                  <a:gd name="T30" fmla="*/ 11 w 77"/>
                  <a:gd name="T31" fmla="*/ 23 h 115"/>
                  <a:gd name="T32" fmla="*/ 7 w 77"/>
                  <a:gd name="T33" fmla="*/ 30 h 115"/>
                  <a:gd name="T34" fmla="*/ 4 w 77"/>
                  <a:gd name="T35" fmla="*/ 30 h 115"/>
                  <a:gd name="T36" fmla="*/ 7 w 77"/>
                  <a:gd name="T37" fmla="*/ 19 h 115"/>
                  <a:gd name="T38" fmla="*/ 15 w 77"/>
                  <a:gd name="T39" fmla="*/ 7 h 115"/>
                  <a:gd name="T40" fmla="*/ 23 w 77"/>
                  <a:gd name="T41" fmla="*/ 3 h 115"/>
                  <a:gd name="T42" fmla="*/ 34 w 77"/>
                  <a:gd name="T43" fmla="*/ 0 h 115"/>
                  <a:gd name="T44" fmla="*/ 50 w 77"/>
                  <a:gd name="T45" fmla="*/ 3 h 115"/>
                  <a:gd name="T46" fmla="*/ 57 w 77"/>
                  <a:gd name="T47" fmla="*/ 7 h 115"/>
                  <a:gd name="T48" fmla="*/ 65 w 77"/>
                  <a:gd name="T49" fmla="*/ 19 h 115"/>
                  <a:gd name="T50" fmla="*/ 69 w 77"/>
                  <a:gd name="T51" fmla="*/ 30 h 115"/>
                  <a:gd name="T52" fmla="*/ 65 w 77"/>
                  <a:gd name="T53" fmla="*/ 38 h 115"/>
                  <a:gd name="T54" fmla="*/ 65 w 77"/>
                  <a:gd name="T55" fmla="*/ 46 h 115"/>
                  <a:gd name="T56" fmla="*/ 57 w 77"/>
                  <a:gd name="T57" fmla="*/ 61 h 115"/>
                  <a:gd name="T58" fmla="*/ 42 w 77"/>
                  <a:gd name="T59" fmla="*/ 72 h 115"/>
                  <a:gd name="T60" fmla="*/ 31 w 77"/>
                  <a:gd name="T61" fmla="*/ 88 h 115"/>
                  <a:gd name="T62" fmla="*/ 23 w 77"/>
                  <a:gd name="T63" fmla="*/ 95 h 115"/>
                  <a:gd name="T64" fmla="*/ 19 w 77"/>
                  <a:gd name="T65" fmla="*/ 99 h 115"/>
                  <a:gd name="T66" fmla="*/ 46 w 77"/>
                  <a:gd name="T67" fmla="*/ 99 h 115"/>
                  <a:gd name="T68" fmla="*/ 54 w 77"/>
                  <a:gd name="T69" fmla="*/ 99 h 115"/>
                  <a:gd name="T70" fmla="*/ 61 w 77"/>
                  <a:gd name="T71" fmla="*/ 99 h 115"/>
                  <a:gd name="T72" fmla="*/ 61 w 77"/>
                  <a:gd name="T73" fmla="*/ 99 h 115"/>
                  <a:gd name="T74" fmla="*/ 65 w 77"/>
                  <a:gd name="T75" fmla="*/ 99 h 115"/>
                  <a:gd name="T76" fmla="*/ 69 w 77"/>
                  <a:gd name="T77" fmla="*/ 95 h 115"/>
                  <a:gd name="T78" fmla="*/ 73 w 77"/>
                  <a:gd name="T79" fmla="*/ 92 h 115"/>
                  <a:gd name="T80" fmla="*/ 77 w 77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2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5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49"/>
                    </a:lnTo>
                    <a:lnTo>
                      <a:pt x="54" y="38"/>
                    </a:lnTo>
                    <a:lnTo>
                      <a:pt x="54" y="26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1"/>
                    </a:lnTo>
                    <a:lnTo>
                      <a:pt x="23" y="11"/>
                    </a:lnTo>
                    <a:lnTo>
                      <a:pt x="15" y="15"/>
                    </a:lnTo>
                    <a:lnTo>
                      <a:pt x="11" y="23"/>
                    </a:lnTo>
                    <a:lnTo>
                      <a:pt x="7" y="30"/>
                    </a:lnTo>
                    <a:lnTo>
                      <a:pt x="4" y="30"/>
                    </a:lnTo>
                    <a:lnTo>
                      <a:pt x="7" y="19"/>
                    </a:lnTo>
                    <a:lnTo>
                      <a:pt x="15" y="7"/>
                    </a:lnTo>
                    <a:lnTo>
                      <a:pt x="23" y="3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57" y="7"/>
                    </a:lnTo>
                    <a:lnTo>
                      <a:pt x="65" y="19"/>
                    </a:lnTo>
                    <a:lnTo>
                      <a:pt x="69" y="30"/>
                    </a:lnTo>
                    <a:lnTo>
                      <a:pt x="65" y="38"/>
                    </a:lnTo>
                    <a:lnTo>
                      <a:pt x="65" y="46"/>
                    </a:lnTo>
                    <a:lnTo>
                      <a:pt x="57" y="61"/>
                    </a:lnTo>
                    <a:lnTo>
                      <a:pt x="42" y="72"/>
                    </a:lnTo>
                    <a:lnTo>
                      <a:pt x="31" y="88"/>
                    </a:lnTo>
                    <a:lnTo>
                      <a:pt x="23" y="95"/>
                    </a:lnTo>
                    <a:lnTo>
                      <a:pt x="19" y="99"/>
                    </a:lnTo>
                    <a:lnTo>
                      <a:pt x="46" y="99"/>
                    </a:lnTo>
                    <a:lnTo>
                      <a:pt x="54" y="99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5"/>
                    </a:lnTo>
                    <a:lnTo>
                      <a:pt x="73" y="92"/>
                    </a:lnTo>
                    <a:lnTo>
                      <a:pt x="77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3" name="Freeform 88"/>
              <p:cNvSpPr>
                <a:spLocks/>
              </p:cNvSpPr>
              <p:nvPr/>
            </p:nvSpPr>
            <p:spPr bwMode="auto">
              <a:xfrm>
                <a:off x="1351" y="1741"/>
                <a:ext cx="61" cy="115"/>
              </a:xfrm>
              <a:custGeom>
                <a:avLst/>
                <a:gdLst>
                  <a:gd name="T0" fmla="*/ 61 w 61"/>
                  <a:gd name="T1" fmla="*/ 0 h 115"/>
                  <a:gd name="T2" fmla="*/ 54 w 61"/>
                  <a:gd name="T3" fmla="*/ 15 h 115"/>
                  <a:gd name="T4" fmla="*/ 23 w 61"/>
                  <a:gd name="T5" fmla="*/ 15 h 115"/>
                  <a:gd name="T6" fmla="*/ 15 w 61"/>
                  <a:gd name="T7" fmla="*/ 30 h 115"/>
                  <a:gd name="T8" fmla="*/ 27 w 61"/>
                  <a:gd name="T9" fmla="*/ 34 h 115"/>
                  <a:gd name="T10" fmla="*/ 38 w 61"/>
                  <a:gd name="T11" fmla="*/ 38 h 115"/>
                  <a:gd name="T12" fmla="*/ 50 w 61"/>
                  <a:gd name="T13" fmla="*/ 46 h 115"/>
                  <a:gd name="T14" fmla="*/ 57 w 61"/>
                  <a:gd name="T15" fmla="*/ 61 h 115"/>
                  <a:gd name="T16" fmla="*/ 61 w 61"/>
                  <a:gd name="T17" fmla="*/ 72 h 115"/>
                  <a:gd name="T18" fmla="*/ 57 w 61"/>
                  <a:gd name="T19" fmla="*/ 80 h 115"/>
                  <a:gd name="T20" fmla="*/ 57 w 61"/>
                  <a:gd name="T21" fmla="*/ 88 h 115"/>
                  <a:gd name="T22" fmla="*/ 54 w 61"/>
                  <a:gd name="T23" fmla="*/ 95 h 115"/>
                  <a:gd name="T24" fmla="*/ 46 w 61"/>
                  <a:gd name="T25" fmla="*/ 103 h 115"/>
                  <a:gd name="T26" fmla="*/ 42 w 61"/>
                  <a:gd name="T27" fmla="*/ 107 h 115"/>
                  <a:gd name="T28" fmla="*/ 34 w 61"/>
                  <a:gd name="T29" fmla="*/ 111 h 115"/>
                  <a:gd name="T30" fmla="*/ 27 w 61"/>
                  <a:gd name="T31" fmla="*/ 115 h 115"/>
                  <a:gd name="T32" fmla="*/ 15 w 61"/>
                  <a:gd name="T33" fmla="*/ 115 h 115"/>
                  <a:gd name="T34" fmla="*/ 8 w 61"/>
                  <a:gd name="T35" fmla="*/ 115 h 115"/>
                  <a:gd name="T36" fmla="*/ 4 w 61"/>
                  <a:gd name="T37" fmla="*/ 111 h 115"/>
                  <a:gd name="T38" fmla="*/ 0 w 61"/>
                  <a:gd name="T39" fmla="*/ 107 h 115"/>
                  <a:gd name="T40" fmla="*/ 0 w 61"/>
                  <a:gd name="T41" fmla="*/ 103 h 115"/>
                  <a:gd name="T42" fmla="*/ 0 w 61"/>
                  <a:gd name="T43" fmla="*/ 103 h 115"/>
                  <a:gd name="T44" fmla="*/ 0 w 61"/>
                  <a:gd name="T45" fmla="*/ 99 h 115"/>
                  <a:gd name="T46" fmla="*/ 4 w 61"/>
                  <a:gd name="T47" fmla="*/ 99 h 115"/>
                  <a:gd name="T48" fmla="*/ 4 w 61"/>
                  <a:gd name="T49" fmla="*/ 99 h 115"/>
                  <a:gd name="T50" fmla="*/ 8 w 61"/>
                  <a:gd name="T51" fmla="*/ 99 h 115"/>
                  <a:gd name="T52" fmla="*/ 8 w 61"/>
                  <a:gd name="T53" fmla="*/ 99 h 115"/>
                  <a:gd name="T54" fmla="*/ 11 w 61"/>
                  <a:gd name="T55" fmla="*/ 99 h 115"/>
                  <a:gd name="T56" fmla="*/ 15 w 61"/>
                  <a:gd name="T57" fmla="*/ 103 h 115"/>
                  <a:gd name="T58" fmla="*/ 19 w 61"/>
                  <a:gd name="T59" fmla="*/ 107 h 115"/>
                  <a:gd name="T60" fmla="*/ 27 w 61"/>
                  <a:gd name="T61" fmla="*/ 107 h 115"/>
                  <a:gd name="T62" fmla="*/ 34 w 61"/>
                  <a:gd name="T63" fmla="*/ 103 h 115"/>
                  <a:gd name="T64" fmla="*/ 42 w 61"/>
                  <a:gd name="T65" fmla="*/ 99 h 115"/>
                  <a:gd name="T66" fmla="*/ 46 w 61"/>
                  <a:gd name="T67" fmla="*/ 92 h 115"/>
                  <a:gd name="T68" fmla="*/ 50 w 61"/>
                  <a:gd name="T69" fmla="*/ 80 h 115"/>
                  <a:gd name="T70" fmla="*/ 50 w 61"/>
                  <a:gd name="T71" fmla="*/ 72 h 115"/>
                  <a:gd name="T72" fmla="*/ 42 w 61"/>
                  <a:gd name="T73" fmla="*/ 61 h 115"/>
                  <a:gd name="T74" fmla="*/ 34 w 61"/>
                  <a:gd name="T75" fmla="*/ 53 h 115"/>
                  <a:gd name="T76" fmla="*/ 27 w 61"/>
                  <a:gd name="T77" fmla="*/ 49 h 115"/>
                  <a:gd name="T78" fmla="*/ 15 w 61"/>
                  <a:gd name="T79" fmla="*/ 46 h 115"/>
                  <a:gd name="T80" fmla="*/ 0 w 61"/>
                  <a:gd name="T81" fmla="*/ 46 h 115"/>
                  <a:gd name="T82" fmla="*/ 23 w 61"/>
                  <a:gd name="T83" fmla="*/ 0 h 115"/>
                  <a:gd name="T84" fmla="*/ 61 w 61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"/>
                  <a:gd name="T130" fmla="*/ 0 h 115"/>
                  <a:gd name="T131" fmla="*/ 61 w 61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" h="115">
                    <a:moveTo>
                      <a:pt x="61" y="0"/>
                    </a:moveTo>
                    <a:lnTo>
                      <a:pt x="54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27" y="34"/>
                    </a:lnTo>
                    <a:lnTo>
                      <a:pt x="38" y="38"/>
                    </a:lnTo>
                    <a:lnTo>
                      <a:pt x="50" y="46"/>
                    </a:lnTo>
                    <a:lnTo>
                      <a:pt x="57" y="61"/>
                    </a:lnTo>
                    <a:lnTo>
                      <a:pt x="61" y="72"/>
                    </a:lnTo>
                    <a:lnTo>
                      <a:pt x="57" y="80"/>
                    </a:lnTo>
                    <a:lnTo>
                      <a:pt x="57" y="88"/>
                    </a:lnTo>
                    <a:lnTo>
                      <a:pt x="54" y="95"/>
                    </a:lnTo>
                    <a:lnTo>
                      <a:pt x="46" y="103"/>
                    </a:lnTo>
                    <a:lnTo>
                      <a:pt x="42" y="107"/>
                    </a:lnTo>
                    <a:lnTo>
                      <a:pt x="34" y="111"/>
                    </a:lnTo>
                    <a:lnTo>
                      <a:pt x="27" y="115"/>
                    </a:lnTo>
                    <a:lnTo>
                      <a:pt x="15" y="115"/>
                    </a:lnTo>
                    <a:lnTo>
                      <a:pt x="8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1" y="99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7" y="107"/>
                    </a:lnTo>
                    <a:lnTo>
                      <a:pt x="34" y="103"/>
                    </a:lnTo>
                    <a:lnTo>
                      <a:pt x="42" y="99"/>
                    </a:lnTo>
                    <a:lnTo>
                      <a:pt x="46" y="92"/>
                    </a:lnTo>
                    <a:lnTo>
                      <a:pt x="50" y="80"/>
                    </a:lnTo>
                    <a:lnTo>
                      <a:pt x="50" y="72"/>
                    </a:lnTo>
                    <a:lnTo>
                      <a:pt x="42" y="61"/>
                    </a:lnTo>
                    <a:lnTo>
                      <a:pt x="34" y="53"/>
                    </a:lnTo>
                    <a:lnTo>
                      <a:pt x="27" y="49"/>
                    </a:lnTo>
                    <a:lnTo>
                      <a:pt x="15" y="46"/>
                    </a:lnTo>
                    <a:lnTo>
                      <a:pt x="0" y="46"/>
                    </a:lnTo>
                    <a:lnTo>
                      <a:pt x="23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4" name="Rectangle 89"/>
              <p:cNvSpPr>
                <a:spLocks noChangeArrowheads="1"/>
              </p:cNvSpPr>
              <p:nvPr/>
            </p:nvSpPr>
            <p:spPr bwMode="auto">
              <a:xfrm>
                <a:off x="155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Freeform 90"/>
              <p:cNvSpPr>
                <a:spLocks noEditPoints="1"/>
              </p:cNvSpPr>
              <p:nvPr/>
            </p:nvSpPr>
            <p:spPr bwMode="auto">
              <a:xfrm>
                <a:off x="17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6" name="Rectangle 91"/>
              <p:cNvSpPr>
                <a:spLocks noChangeArrowheads="1"/>
              </p:cNvSpPr>
              <p:nvPr/>
            </p:nvSpPr>
            <p:spPr bwMode="auto">
              <a:xfrm>
                <a:off x="2107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Freeform 92"/>
              <p:cNvSpPr>
                <a:spLocks/>
              </p:cNvSpPr>
              <p:nvPr/>
            </p:nvSpPr>
            <p:spPr bwMode="auto">
              <a:xfrm>
                <a:off x="2299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8" name="Freeform 93"/>
              <p:cNvSpPr>
                <a:spLocks noEditPoints="1"/>
              </p:cNvSpPr>
              <p:nvPr/>
            </p:nvSpPr>
            <p:spPr bwMode="auto">
              <a:xfrm>
                <a:off x="2337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4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8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6 w 69"/>
                  <a:gd name="T63" fmla="*/ 3 h 115"/>
                  <a:gd name="T64" fmla="*/ 54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8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4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8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29" name="Freeform 94"/>
              <p:cNvSpPr>
                <a:spLocks/>
              </p:cNvSpPr>
              <p:nvPr/>
            </p:nvSpPr>
            <p:spPr bwMode="auto">
              <a:xfrm>
                <a:off x="2421" y="1741"/>
                <a:ext cx="66" cy="115"/>
              </a:xfrm>
              <a:custGeom>
                <a:avLst/>
                <a:gdLst>
                  <a:gd name="T0" fmla="*/ 66 w 66"/>
                  <a:gd name="T1" fmla="*/ 0 h 115"/>
                  <a:gd name="T2" fmla="*/ 58 w 66"/>
                  <a:gd name="T3" fmla="*/ 15 h 115"/>
                  <a:gd name="T4" fmla="*/ 23 w 66"/>
                  <a:gd name="T5" fmla="*/ 15 h 115"/>
                  <a:gd name="T6" fmla="*/ 16 w 66"/>
                  <a:gd name="T7" fmla="*/ 30 h 115"/>
                  <a:gd name="T8" fmla="*/ 31 w 66"/>
                  <a:gd name="T9" fmla="*/ 34 h 115"/>
                  <a:gd name="T10" fmla="*/ 43 w 66"/>
                  <a:gd name="T11" fmla="*/ 38 h 115"/>
                  <a:gd name="T12" fmla="*/ 54 w 66"/>
                  <a:gd name="T13" fmla="*/ 46 h 115"/>
                  <a:gd name="T14" fmla="*/ 62 w 66"/>
                  <a:gd name="T15" fmla="*/ 61 h 115"/>
                  <a:gd name="T16" fmla="*/ 62 w 66"/>
                  <a:gd name="T17" fmla="*/ 72 h 115"/>
                  <a:gd name="T18" fmla="*/ 62 w 66"/>
                  <a:gd name="T19" fmla="*/ 80 h 115"/>
                  <a:gd name="T20" fmla="*/ 58 w 66"/>
                  <a:gd name="T21" fmla="*/ 88 h 115"/>
                  <a:gd name="T22" fmla="*/ 54 w 66"/>
                  <a:gd name="T23" fmla="*/ 95 h 115"/>
                  <a:gd name="T24" fmla="*/ 50 w 66"/>
                  <a:gd name="T25" fmla="*/ 103 h 115"/>
                  <a:gd name="T26" fmla="*/ 46 w 66"/>
                  <a:gd name="T27" fmla="*/ 107 h 115"/>
                  <a:gd name="T28" fmla="*/ 39 w 66"/>
                  <a:gd name="T29" fmla="*/ 111 h 115"/>
                  <a:gd name="T30" fmla="*/ 31 w 66"/>
                  <a:gd name="T31" fmla="*/ 115 h 115"/>
                  <a:gd name="T32" fmla="*/ 20 w 66"/>
                  <a:gd name="T33" fmla="*/ 115 h 115"/>
                  <a:gd name="T34" fmla="*/ 12 w 66"/>
                  <a:gd name="T35" fmla="*/ 115 h 115"/>
                  <a:gd name="T36" fmla="*/ 4 w 66"/>
                  <a:gd name="T37" fmla="*/ 111 h 115"/>
                  <a:gd name="T38" fmla="*/ 4 w 66"/>
                  <a:gd name="T39" fmla="*/ 107 h 115"/>
                  <a:gd name="T40" fmla="*/ 0 w 66"/>
                  <a:gd name="T41" fmla="*/ 103 h 115"/>
                  <a:gd name="T42" fmla="*/ 0 w 66"/>
                  <a:gd name="T43" fmla="*/ 103 h 115"/>
                  <a:gd name="T44" fmla="*/ 4 w 66"/>
                  <a:gd name="T45" fmla="*/ 99 h 115"/>
                  <a:gd name="T46" fmla="*/ 4 w 66"/>
                  <a:gd name="T47" fmla="*/ 99 h 115"/>
                  <a:gd name="T48" fmla="*/ 8 w 66"/>
                  <a:gd name="T49" fmla="*/ 99 h 115"/>
                  <a:gd name="T50" fmla="*/ 12 w 66"/>
                  <a:gd name="T51" fmla="*/ 99 h 115"/>
                  <a:gd name="T52" fmla="*/ 12 w 66"/>
                  <a:gd name="T53" fmla="*/ 99 h 115"/>
                  <a:gd name="T54" fmla="*/ 16 w 66"/>
                  <a:gd name="T55" fmla="*/ 99 h 115"/>
                  <a:gd name="T56" fmla="*/ 16 w 66"/>
                  <a:gd name="T57" fmla="*/ 103 h 115"/>
                  <a:gd name="T58" fmla="*/ 23 w 66"/>
                  <a:gd name="T59" fmla="*/ 107 h 115"/>
                  <a:gd name="T60" fmla="*/ 31 w 66"/>
                  <a:gd name="T61" fmla="*/ 107 h 115"/>
                  <a:gd name="T62" fmla="*/ 39 w 66"/>
                  <a:gd name="T63" fmla="*/ 103 h 115"/>
                  <a:gd name="T64" fmla="*/ 46 w 66"/>
                  <a:gd name="T65" fmla="*/ 99 h 115"/>
                  <a:gd name="T66" fmla="*/ 50 w 66"/>
                  <a:gd name="T67" fmla="*/ 92 h 115"/>
                  <a:gd name="T68" fmla="*/ 54 w 66"/>
                  <a:gd name="T69" fmla="*/ 80 h 115"/>
                  <a:gd name="T70" fmla="*/ 50 w 66"/>
                  <a:gd name="T71" fmla="*/ 72 h 115"/>
                  <a:gd name="T72" fmla="*/ 46 w 66"/>
                  <a:gd name="T73" fmla="*/ 61 h 115"/>
                  <a:gd name="T74" fmla="*/ 39 w 66"/>
                  <a:gd name="T75" fmla="*/ 53 h 115"/>
                  <a:gd name="T76" fmla="*/ 27 w 66"/>
                  <a:gd name="T77" fmla="*/ 49 h 115"/>
                  <a:gd name="T78" fmla="*/ 20 w 66"/>
                  <a:gd name="T79" fmla="*/ 46 h 115"/>
                  <a:gd name="T80" fmla="*/ 4 w 66"/>
                  <a:gd name="T81" fmla="*/ 46 h 115"/>
                  <a:gd name="T82" fmla="*/ 27 w 66"/>
                  <a:gd name="T83" fmla="*/ 0 h 115"/>
                  <a:gd name="T84" fmla="*/ 66 w 66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6"/>
                  <a:gd name="T130" fmla="*/ 0 h 115"/>
                  <a:gd name="T131" fmla="*/ 66 w 66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6" h="115">
                    <a:moveTo>
                      <a:pt x="66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6" y="30"/>
                    </a:lnTo>
                    <a:lnTo>
                      <a:pt x="31" y="34"/>
                    </a:lnTo>
                    <a:lnTo>
                      <a:pt x="43" y="38"/>
                    </a:lnTo>
                    <a:lnTo>
                      <a:pt x="54" y="46"/>
                    </a:lnTo>
                    <a:lnTo>
                      <a:pt x="62" y="61"/>
                    </a:lnTo>
                    <a:lnTo>
                      <a:pt x="62" y="72"/>
                    </a:lnTo>
                    <a:lnTo>
                      <a:pt x="62" y="80"/>
                    </a:lnTo>
                    <a:lnTo>
                      <a:pt x="58" y="88"/>
                    </a:lnTo>
                    <a:lnTo>
                      <a:pt x="54" y="95"/>
                    </a:lnTo>
                    <a:lnTo>
                      <a:pt x="50" y="103"/>
                    </a:lnTo>
                    <a:lnTo>
                      <a:pt x="46" y="107"/>
                    </a:lnTo>
                    <a:lnTo>
                      <a:pt x="39" y="111"/>
                    </a:lnTo>
                    <a:lnTo>
                      <a:pt x="31" y="115"/>
                    </a:lnTo>
                    <a:lnTo>
                      <a:pt x="20" y="115"/>
                    </a:lnTo>
                    <a:lnTo>
                      <a:pt x="12" y="115"/>
                    </a:lnTo>
                    <a:lnTo>
                      <a:pt x="4" y="111"/>
                    </a:lnTo>
                    <a:lnTo>
                      <a:pt x="4" y="107"/>
                    </a:lnTo>
                    <a:lnTo>
                      <a:pt x="0" y="103"/>
                    </a:lnTo>
                    <a:lnTo>
                      <a:pt x="4" y="99"/>
                    </a:lnTo>
                    <a:lnTo>
                      <a:pt x="8" y="99"/>
                    </a:lnTo>
                    <a:lnTo>
                      <a:pt x="12" y="99"/>
                    </a:lnTo>
                    <a:lnTo>
                      <a:pt x="16" y="99"/>
                    </a:lnTo>
                    <a:lnTo>
                      <a:pt x="16" y="103"/>
                    </a:lnTo>
                    <a:lnTo>
                      <a:pt x="23" y="107"/>
                    </a:lnTo>
                    <a:lnTo>
                      <a:pt x="31" y="107"/>
                    </a:lnTo>
                    <a:lnTo>
                      <a:pt x="39" y="103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80"/>
                    </a:lnTo>
                    <a:lnTo>
                      <a:pt x="50" y="72"/>
                    </a:lnTo>
                    <a:lnTo>
                      <a:pt x="46" y="61"/>
                    </a:lnTo>
                    <a:lnTo>
                      <a:pt x="39" y="53"/>
                    </a:lnTo>
                    <a:lnTo>
                      <a:pt x="27" y="49"/>
                    </a:lnTo>
                    <a:lnTo>
                      <a:pt x="20" y="46"/>
                    </a:lnTo>
                    <a:lnTo>
                      <a:pt x="4" y="46"/>
                    </a:lnTo>
                    <a:lnTo>
                      <a:pt x="27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0" name="Rectangle 95"/>
              <p:cNvSpPr>
                <a:spLocks noChangeArrowheads="1"/>
              </p:cNvSpPr>
              <p:nvPr/>
            </p:nvSpPr>
            <p:spPr bwMode="auto">
              <a:xfrm>
                <a:off x="2705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Freeform 96"/>
              <p:cNvSpPr>
                <a:spLocks noEditPoints="1"/>
              </p:cNvSpPr>
              <p:nvPr/>
            </p:nvSpPr>
            <p:spPr bwMode="auto">
              <a:xfrm>
                <a:off x="2901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5 w 69"/>
                  <a:gd name="T23" fmla="*/ 38 h 115"/>
                  <a:gd name="T24" fmla="*/ 69 w 69"/>
                  <a:gd name="T25" fmla="*/ 57 h 115"/>
                  <a:gd name="T26" fmla="*/ 65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5" y="38"/>
                    </a:lnTo>
                    <a:lnTo>
                      <a:pt x="69" y="57"/>
                    </a:lnTo>
                    <a:lnTo>
                      <a:pt x="65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2" name="Rectangle 97"/>
              <p:cNvSpPr>
                <a:spLocks noChangeArrowheads="1"/>
              </p:cNvSpPr>
              <p:nvPr/>
            </p:nvSpPr>
            <p:spPr bwMode="auto">
              <a:xfrm>
                <a:off x="3304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Freeform 98"/>
              <p:cNvSpPr>
                <a:spLocks/>
              </p:cNvSpPr>
              <p:nvPr/>
            </p:nvSpPr>
            <p:spPr bwMode="auto">
              <a:xfrm>
                <a:off x="3507" y="1836"/>
                <a:ext cx="19" cy="20"/>
              </a:xfrm>
              <a:custGeom>
                <a:avLst/>
                <a:gdLst>
                  <a:gd name="T0" fmla="*/ 12 w 19"/>
                  <a:gd name="T1" fmla="*/ 0 h 20"/>
                  <a:gd name="T2" fmla="*/ 16 w 19"/>
                  <a:gd name="T3" fmla="*/ 0 h 20"/>
                  <a:gd name="T4" fmla="*/ 16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6 w 19"/>
                  <a:gd name="T13" fmla="*/ 16 h 20"/>
                  <a:gd name="T14" fmla="*/ 16 w 19"/>
                  <a:gd name="T15" fmla="*/ 20 h 20"/>
                  <a:gd name="T16" fmla="*/ 12 w 19"/>
                  <a:gd name="T17" fmla="*/ 20 h 20"/>
                  <a:gd name="T18" fmla="*/ 8 w 19"/>
                  <a:gd name="T19" fmla="*/ 20 h 20"/>
                  <a:gd name="T20" fmla="*/ 4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4 w 19"/>
                  <a:gd name="T29" fmla="*/ 4 h 20"/>
                  <a:gd name="T30" fmla="*/ 8 w 19"/>
                  <a:gd name="T31" fmla="*/ 0 h 20"/>
                  <a:gd name="T32" fmla="*/ 12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2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4" name="Freeform 99"/>
              <p:cNvSpPr>
                <a:spLocks noEditPoints="1"/>
              </p:cNvSpPr>
              <p:nvPr/>
            </p:nvSpPr>
            <p:spPr bwMode="auto">
              <a:xfrm>
                <a:off x="3546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6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6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5" name="Freeform 100"/>
              <p:cNvSpPr>
                <a:spLocks noEditPoints="1"/>
              </p:cNvSpPr>
              <p:nvPr/>
            </p:nvSpPr>
            <p:spPr bwMode="auto">
              <a:xfrm>
                <a:off x="3630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1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1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3 h 115"/>
                  <a:gd name="T56" fmla="*/ 27 w 69"/>
                  <a:gd name="T57" fmla="*/ 107 h 115"/>
                  <a:gd name="T58" fmla="*/ 35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3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1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1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3"/>
                    </a:lnTo>
                    <a:lnTo>
                      <a:pt x="27" y="107"/>
                    </a:lnTo>
                    <a:lnTo>
                      <a:pt x="35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6" name="Freeform 101"/>
              <p:cNvSpPr>
                <a:spLocks noEditPoints="1"/>
              </p:cNvSpPr>
              <p:nvPr/>
            </p:nvSpPr>
            <p:spPr bwMode="auto">
              <a:xfrm>
                <a:off x="3711" y="1741"/>
                <a:ext cx="72" cy="115"/>
              </a:xfrm>
              <a:custGeom>
                <a:avLst/>
                <a:gdLst>
                  <a:gd name="T0" fmla="*/ 72 w 72"/>
                  <a:gd name="T1" fmla="*/ 72 h 115"/>
                  <a:gd name="T2" fmla="*/ 72 w 72"/>
                  <a:gd name="T3" fmla="*/ 84 h 115"/>
                  <a:gd name="T4" fmla="*/ 57 w 72"/>
                  <a:gd name="T5" fmla="*/ 84 h 115"/>
                  <a:gd name="T6" fmla="*/ 57 w 72"/>
                  <a:gd name="T7" fmla="*/ 115 h 115"/>
                  <a:gd name="T8" fmla="*/ 42 w 72"/>
                  <a:gd name="T9" fmla="*/ 115 h 115"/>
                  <a:gd name="T10" fmla="*/ 42 w 72"/>
                  <a:gd name="T11" fmla="*/ 84 h 115"/>
                  <a:gd name="T12" fmla="*/ 0 w 72"/>
                  <a:gd name="T13" fmla="*/ 84 h 115"/>
                  <a:gd name="T14" fmla="*/ 0 w 72"/>
                  <a:gd name="T15" fmla="*/ 72 h 115"/>
                  <a:gd name="T16" fmla="*/ 46 w 72"/>
                  <a:gd name="T17" fmla="*/ 0 h 115"/>
                  <a:gd name="T18" fmla="*/ 57 w 72"/>
                  <a:gd name="T19" fmla="*/ 0 h 115"/>
                  <a:gd name="T20" fmla="*/ 57 w 72"/>
                  <a:gd name="T21" fmla="*/ 72 h 115"/>
                  <a:gd name="T22" fmla="*/ 72 w 72"/>
                  <a:gd name="T23" fmla="*/ 72 h 115"/>
                  <a:gd name="T24" fmla="*/ 42 w 72"/>
                  <a:gd name="T25" fmla="*/ 72 h 115"/>
                  <a:gd name="T26" fmla="*/ 42 w 72"/>
                  <a:gd name="T27" fmla="*/ 15 h 115"/>
                  <a:gd name="T28" fmla="*/ 7 w 72"/>
                  <a:gd name="T29" fmla="*/ 72 h 115"/>
                  <a:gd name="T30" fmla="*/ 42 w 72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2"/>
                  <a:gd name="T49" fmla="*/ 0 h 115"/>
                  <a:gd name="T50" fmla="*/ 72 w 72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2" h="115">
                    <a:moveTo>
                      <a:pt x="72" y="72"/>
                    </a:moveTo>
                    <a:lnTo>
                      <a:pt x="72" y="84"/>
                    </a:lnTo>
                    <a:lnTo>
                      <a:pt x="57" y="84"/>
                    </a:lnTo>
                    <a:lnTo>
                      <a:pt x="57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57" y="72"/>
                    </a:lnTo>
                    <a:lnTo>
                      <a:pt x="72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7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7" name="Freeform 102"/>
              <p:cNvSpPr>
                <a:spLocks noEditPoints="1"/>
              </p:cNvSpPr>
              <p:nvPr/>
            </p:nvSpPr>
            <p:spPr bwMode="auto">
              <a:xfrm>
                <a:off x="3795" y="1741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5 w 73"/>
                  <a:gd name="T5" fmla="*/ 111 h 115"/>
                  <a:gd name="T6" fmla="*/ 23 w 73"/>
                  <a:gd name="T7" fmla="*/ 107 h 115"/>
                  <a:gd name="T8" fmla="*/ 31 w 73"/>
                  <a:gd name="T9" fmla="*/ 99 h 115"/>
                  <a:gd name="T10" fmla="*/ 42 w 73"/>
                  <a:gd name="T11" fmla="*/ 92 h 115"/>
                  <a:gd name="T12" fmla="*/ 50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1 w 73"/>
                  <a:gd name="T19" fmla="*/ 72 h 115"/>
                  <a:gd name="T20" fmla="*/ 19 w 73"/>
                  <a:gd name="T21" fmla="*/ 69 h 115"/>
                  <a:gd name="T22" fmla="*/ 11 w 73"/>
                  <a:gd name="T23" fmla="*/ 61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6 h 115"/>
                  <a:gd name="T30" fmla="*/ 11 w 73"/>
                  <a:gd name="T31" fmla="*/ 15 h 115"/>
                  <a:gd name="T32" fmla="*/ 19 w 73"/>
                  <a:gd name="T33" fmla="*/ 7 h 115"/>
                  <a:gd name="T34" fmla="*/ 27 w 73"/>
                  <a:gd name="T35" fmla="*/ 0 h 115"/>
                  <a:gd name="T36" fmla="*/ 34 w 73"/>
                  <a:gd name="T37" fmla="*/ 0 h 115"/>
                  <a:gd name="T38" fmla="*/ 50 w 73"/>
                  <a:gd name="T39" fmla="*/ 3 h 115"/>
                  <a:gd name="T40" fmla="*/ 61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5 h 115"/>
                  <a:gd name="T54" fmla="*/ 38 w 73"/>
                  <a:gd name="T55" fmla="*/ 107 h 115"/>
                  <a:gd name="T56" fmla="*/ 23 w 73"/>
                  <a:gd name="T57" fmla="*/ 115 h 115"/>
                  <a:gd name="T58" fmla="*/ 8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49 h 115"/>
                  <a:gd name="T66" fmla="*/ 58 w 73"/>
                  <a:gd name="T67" fmla="*/ 42 h 115"/>
                  <a:gd name="T68" fmla="*/ 54 w 73"/>
                  <a:gd name="T69" fmla="*/ 34 h 115"/>
                  <a:gd name="T70" fmla="*/ 54 w 73"/>
                  <a:gd name="T71" fmla="*/ 23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3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9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1 w 73"/>
                  <a:gd name="T93" fmla="*/ 61 h 115"/>
                  <a:gd name="T94" fmla="*/ 38 w 73"/>
                  <a:gd name="T95" fmla="*/ 65 h 115"/>
                  <a:gd name="T96" fmla="*/ 42 w 73"/>
                  <a:gd name="T97" fmla="*/ 65 h 115"/>
                  <a:gd name="T98" fmla="*/ 46 w 73"/>
                  <a:gd name="T99" fmla="*/ 61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5" y="111"/>
                    </a:lnTo>
                    <a:lnTo>
                      <a:pt x="23" y="107"/>
                    </a:lnTo>
                    <a:lnTo>
                      <a:pt x="31" y="99"/>
                    </a:lnTo>
                    <a:lnTo>
                      <a:pt x="42" y="92"/>
                    </a:lnTo>
                    <a:lnTo>
                      <a:pt x="50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1" y="72"/>
                    </a:lnTo>
                    <a:lnTo>
                      <a:pt x="19" y="69"/>
                    </a:lnTo>
                    <a:lnTo>
                      <a:pt x="11" y="61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50" y="3"/>
                    </a:lnTo>
                    <a:lnTo>
                      <a:pt x="61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5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49"/>
                    </a:lnTo>
                    <a:lnTo>
                      <a:pt x="58" y="42"/>
                    </a:lnTo>
                    <a:lnTo>
                      <a:pt x="54" y="34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3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1" y="61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46" y="61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38" name="Rectangle 103"/>
              <p:cNvSpPr>
                <a:spLocks noChangeArrowheads="1"/>
              </p:cNvSpPr>
              <p:nvPr/>
            </p:nvSpPr>
            <p:spPr bwMode="auto">
              <a:xfrm>
                <a:off x="4071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Freeform 104"/>
              <p:cNvSpPr>
                <a:spLocks/>
              </p:cNvSpPr>
              <p:nvPr/>
            </p:nvSpPr>
            <p:spPr bwMode="auto">
              <a:xfrm>
                <a:off x="4275" y="1836"/>
                <a:ext cx="19" cy="20"/>
              </a:xfrm>
              <a:custGeom>
                <a:avLst/>
                <a:gdLst>
                  <a:gd name="T0" fmla="*/ 11 w 19"/>
                  <a:gd name="T1" fmla="*/ 0 h 20"/>
                  <a:gd name="T2" fmla="*/ 15 w 19"/>
                  <a:gd name="T3" fmla="*/ 0 h 20"/>
                  <a:gd name="T4" fmla="*/ 19 w 19"/>
                  <a:gd name="T5" fmla="*/ 4 h 20"/>
                  <a:gd name="T6" fmla="*/ 19 w 19"/>
                  <a:gd name="T7" fmla="*/ 8 h 20"/>
                  <a:gd name="T8" fmla="*/ 19 w 19"/>
                  <a:gd name="T9" fmla="*/ 12 h 20"/>
                  <a:gd name="T10" fmla="*/ 19 w 19"/>
                  <a:gd name="T11" fmla="*/ 16 h 20"/>
                  <a:gd name="T12" fmla="*/ 19 w 19"/>
                  <a:gd name="T13" fmla="*/ 16 h 20"/>
                  <a:gd name="T14" fmla="*/ 15 w 19"/>
                  <a:gd name="T15" fmla="*/ 20 h 20"/>
                  <a:gd name="T16" fmla="*/ 11 w 19"/>
                  <a:gd name="T17" fmla="*/ 20 h 20"/>
                  <a:gd name="T18" fmla="*/ 7 w 19"/>
                  <a:gd name="T19" fmla="*/ 20 h 20"/>
                  <a:gd name="T20" fmla="*/ 3 w 19"/>
                  <a:gd name="T21" fmla="*/ 16 h 20"/>
                  <a:gd name="T22" fmla="*/ 3 w 19"/>
                  <a:gd name="T23" fmla="*/ 16 h 20"/>
                  <a:gd name="T24" fmla="*/ 0 w 19"/>
                  <a:gd name="T25" fmla="*/ 12 h 20"/>
                  <a:gd name="T26" fmla="*/ 3 w 19"/>
                  <a:gd name="T27" fmla="*/ 8 h 20"/>
                  <a:gd name="T28" fmla="*/ 3 w 19"/>
                  <a:gd name="T29" fmla="*/ 4 h 20"/>
                  <a:gd name="T30" fmla="*/ 7 w 19"/>
                  <a:gd name="T31" fmla="*/ 0 h 20"/>
                  <a:gd name="T32" fmla="*/ 11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11" y="0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12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0" name="Freeform 105"/>
              <p:cNvSpPr>
                <a:spLocks noEditPoints="1"/>
              </p:cNvSpPr>
              <p:nvPr/>
            </p:nvSpPr>
            <p:spPr bwMode="auto">
              <a:xfrm>
                <a:off x="4313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1" name="Freeform 106"/>
              <p:cNvSpPr>
                <a:spLocks noEditPoints="1"/>
              </p:cNvSpPr>
              <p:nvPr/>
            </p:nvSpPr>
            <p:spPr bwMode="auto">
              <a:xfrm>
                <a:off x="4397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6 h 115"/>
                  <a:gd name="T6" fmla="*/ 12 w 69"/>
                  <a:gd name="T7" fmla="*/ 15 h 115"/>
                  <a:gd name="T8" fmla="*/ 20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3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6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6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3 w 69"/>
                  <a:gd name="T63" fmla="*/ 107 h 115"/>
                  <a:gd name="T64" fmla="*/ 46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20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6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6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3" y="107"/>
                    </a:lnTo>
                    <a:lnTo>
                      <a:pt x="46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2" name="Freeform 107"/>
              <p:cNvSpPr>
                <a:spLocks noEditPoints="1"/>
              </p:cNvSpPr>
              <p:nvPr/>
            </p:nvSpPr>
            <p:spPr bwMode="auto">
              <a:xfrm>
                <a:off x="4482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7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4 w 69"/>
                  <a:gd name="T11" fmla="*/ 19 h 115"/>
                  <a:gd name="T12" fmla="*/ 30 w 69"/>
                  <a:gd name="T13" fmla="*/ 23 h 115"/>
                  <a:gd name="T14" fmla="*/ 27 w 69"/>
                  <a:gd name="T15" fmla="*/ 30 h 115"/>
                  <a:gd name="T16" fmla="*/ 23 w 69"/>
                  <a:gd name="T17" fmla="*/ 42 h 115"/>
                  <a:gd name="T18" fmla="*/ 19 w 69"/>
                  <a:gd name="T19" fmla="*/ 49 h 115"/>
                  <a:gd name="T20" fmla="*/ 30 w 69"/>
                  <a:gd name="T21" fmla="*/ 46 h 115"/>
                  <a:gd name="T22" fmla="*/ 42 w 69"/>
                  <a:gd name="T23" fmla="*/ 42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1 h 115"/>
                  <a:gd name="T30" fmla="*/ 69 w 69"/>
                  <a:gd name="T31" fmla="*/ 76 h 115"/>
                  <a:gd name="T32" fmla="*/ 69 w 69"/>
                  <a:gd name="T33" fmla="*/ 88 h 115"/>
                  <a:gd name="T34" fmla="*/ 61 w 69"/>
                  <a:gd name="T35" fmla="*/ 99 h 115"/>
                  <a:gd name="T36" fmla="*/ 53 w 69"/>
                  <a:gd name="T37" fmla="*/ 107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1 w 69"/>
                  <a:gd name="T57" fmla="*/ 26 h 115"/>
                  <a:gd name="T58" fmla="*/ 23 w 69"/>
                  <a:gd name="T59" fmla="*/ 19 h 115"/>
                  <a:gd name="T60" fmla="*/ 34 w 69"/>
                  <a:gd name="T61" fmla="*/ 7 h 115"/>
                  <a:gd name="T62" fmla="*/ 42 w 69"/>
                  <a:gd name="T63" fmla="*/ 3 h 115"/>
                  <a:gd name="T64" fmla="*/ 53 w 69"/>
                  <a:gd name="T65" fmla="*/ 0 h 115"/>
                  <a:gd name="T66" fmla="*/ 61 w 69"/>
                  <a:gd name="T67" fmla="*/ 0 h 115"/>
                  <a:gd name="T68" fmla="*/ 69 w 69"/>
                  <a:gd name="T69" fmla="*/ 0 h 115"/>
                  <a:gd name="T70" fmla="*/ 15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7 w 69"/>
                  <a:gd name="T83" fmla="*/ 107 h 115"/>
                  <a:gd name="T84" fmla="*/ 30 w 69"/>
                  <a:gd name="T85" fmla="*/ 107 h 115"/>
                  <a:gd name="T86" fmla="*/ 34 w 69"/>
                  <a:gd name="T87" fmla="*/ 111 h 115"/>
                  <a:gd name="T88" fmla="*/ 42 w 69"/>
                  <a:gd name="T89" fmla="*/ 107 h 115"/>
                  <a:gd name="T90" fmla="*/ 50 w 69"/>
                  <a:gd name="T91" fmla="*/ 103 h 115"/>
                  <a:gd name="T92" fmla="*/ 53 w 69"/>
                  <a:gd name="T93" fmla="*/ 95 h 115"/>
                  <a:gd name="T94" fmla="*/ 53 w 69"/>
                  <a:gd name="T95" fmla="*/ 84 h 115"/>
                  <a:gd name="T96" fmla="*/ 53 w 69"/>
                  <a:gd name="T97" fmla="*/ 72 h 115"/>
                  <a:gd name="T98" fmla="*/ 50 w 69"/>
                  <a:gd name="T99" fmla="*/ 61 h 115"/>
                  <a:gd name="T100" fmla="*/ 42 w 69"/>
                  <a:gd name="T101" fmla="*/ 53 h 115"/>
                  <a:gd name="T102" fmla="*/ 34 w 69"/>
                  <a:gd name="T103" fmla="*/ 49 h 115"/>
                  <a:gd name="T104" fmla="*/ 30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5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7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4" y="19"/>
                    </a:lnTo>
                    <a:lnTo>
                      <a:pt x="30" y="23"/>
                    </a:lnTo>
                    <a:lnTo>
                      <a:pt x="27" y="30"/>
                    </a:lnTo>
                    <a:lnTo>
                      <a:pt x="23" y="42"/>
                    </a:lnTo>
                    <a:lnTo>
                      <a:pt x="19" y="49"/>
                    </a:lnTo>
                    <a:lnTo>
                      <a:pt x="30" y="46"/>
                    </a:lnTo>
                    <a:lnTo>
                      <a:pt x="42" y="42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1"/>
                    </a:lnTo>
                    <a:lnTo>
                      <a:pt x="69" y="76"/>
                    </a:lnTo>
                    <a:lnTo>
                      <a:pt x="69" y="88"/>
                    </a:lnTo>
                    <a:lnTo>
                      <a:pt x="61" y="99"/>
                    </a:lnTo>
                    <a:lnTo>
                      <a:pt x="53" y="107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1" y="26"/>
                    </a:lnTo>
                    <a:lnTo>
                      <a:pt x="23" y="19"/>
                    </a:lnTo>
                    <a:lnTo>
                      <a:pt x="34" y="7"/>
                    </a:lnTo>
                    <a:lnTo>
                      <a:pt x="42" y="3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9" y="0"/>
                    </a:lnTo>
                    <a:close/>
                    <a:moveTo>
                      <a:pt x="15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42" y="107"/>
                    </a:lnTo>
                    <a:lnTo>
                      <a:pt x="50" y="103"/>
                    </a:lnTo>
                    <a:lnTo>
                      <a:pt x="53" y="95"/>
                    </a:lnTo>
                    <a:lnTo>
                      <a:pt x="53" y="84"/>
                    </a:lnTo>
                    <a:lnTo>
                      <a:pt x="53" y="72"/>
                    </a:lnTo>
                    <a:lnTo>
                      <a:pt x="50" y="61"/>
                    </a:lnTo>
                    <a:lnTo>
                      <a:pt x="42" y="53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3" name="Freeform 108"/>
              <p:cNvSpPr>
                <a:spLocks noEditPoints="1"/>
              </p:cNvSpPr>
              <p:nvPr/>
            </p:nvSpPr>
            <p:spPr bwMode="auto">
              <a:xfrm>
                <a:off x="4566" y="1741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3 h 115"/>
                  <a:gd name="T4" fmla="*/ 58 w 69"/>
                  <a:gd name="T5" fmla="*/ 3 h 115"/>
                  <a:gd name="T6" fmla="*/ 50 w 69"/>
                  <a:gd name="T7" fmla="*/ 7 h 115"/>
                  <a:gd name="T8" fmla="*/ 42 w 69"/>
                  <a:gd name="T9" fmla="*/ 11 h 115"/>
                  <a:gd name="T10" fmla="*/ 35 w 69"/>
                  <a:gd name="T11" fmla="*/ 19 h 115"/>
                  <a:gd name="T12" fmla="*/ 31 w 69"/>
                  <a:gd name="T13" fmla="*/ 23 h 115"/>
                  <a:gd name="T14" fmla="*/ 27 w 69"/>
                  <a:gd name="T15" fmla="*/ 30 h 115"/>
                  <a:gd name="T16" fmla="*/ 19 w 69"/>
                  <a:gd name="T17" fmla="*/ 42 h 115"/>
                  <a:gd name="T18" fmla="*/ 19 w 69"/>
                  <a:gd name="T19" fmla="*/ 49 h 115"/>
                  <a:gd name="T20" fmla="*/ 31 w 69"/>
                  <a:gd name="T21" fmla="*/ 46 h 115"/>
                  <a:gd name="T22" fmla="*/ 42 w 69"/>
                  <a:gd name="T23" fmla="*/ 42 h 115"/>
                  <a:gd name="T24" fmla="*/ 50 w 69"/>
                  <a:gd name="T25" fmla="*/ 46 h 115"/>
                  <a:gd name="T26" fmla="*/ 62 w 69"/>
                  <a:gd name="T27" fmla="*/ 53 h 115"/>
                  <a:gd name="T28" fmla="*/ 65 w 69"/>
                  <a:gd name="T29" fmla="*/ 61 h 115"/>
                  <a:gd name="T30" fmla="*/ 69 w 69"/>
                  <a:gd name="T31" fmla="*/ 76 h 115"/>
                  <a:gd name="T32" fmla="*/ 65 w 69"/>
                  <a:gd name="T33" fmla="*/ 88 h 115"/>
                  <a:gd name="T34" fmla="*/ 62 w 69"/>
                  <a:gd name="T35" fmla="*/ 99 h 115"/>
                  <a:gd name="T36" fmla="*/ 54 w 69"/>
                  <a:gd name="T37" fmla="*/ 107 h 115"/>
                  <a:gd name="T38" fmla="*/ 46 w 69"/>
                  <a:gd name="T39" fmla="*/ 115 h 115"/>
                  <a:gd name="T40" fmla="*/ 35 w 69"/>
                  <a:gd name="T41" fmla="*/ 115 h 115"/>
                  <a:gd name="T42" fmla="*/ 23 w 69"/>
                  <a:gd name="T43" fmla="*/ 115 h 115"/>
                  <a:gd name="T44" fmla="*/ 16 w 69"/>
                  <a:gd name="T45" fmla="*/ 107 h 115"/>
                  <a:gd name="T46" fmla="*/ 8 w 69"/>
                  <a:gd name="T47" fmla="*/ 95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3 h 115"/>
                  <a:gd name="T54" fmla="*/ 4 w 69"/>
                  <a:gd name="T55" fmla="*/ 42 h 115"/>
                  <a:gd name="T56" fmla="*/ 12 w 69"/>
                  <a:gd name="T57" fmla="*/ 26 h 115"/>
                  <a:gd name="T58" fmla="*/ 23 w 69"/>
                  <a:gd name="T59" fmla="*/ 19 h 115"/>
                  <a:gd name="T60" fmla="*/ 35 w 69"/>
                  <a:gd name="T61" fmla="*/ 7 h 115"/>
                  <a:gd name="T62" fmla="*/ 42 w 69"/>
                  <a:gd name="T63" fmla="*/ 3 h 115"/>
                  <a:gd name="T64" fmla="*/ 54 w 69"/>
                  <a:gd name="T65" fmla="*/ 0 h 115"/>
                  <a:gd name="T66" fmla="*/ 62 w 69"/>
                  <a:gd name="T67" fmla="*/ 0 h 115"/>
                  <a:gd name="T68" fmla="*/ 69 w 69"/>
                  <a:gd name="T69" fmla="*/ 0 h 115"/>
                  <a:gd name="T70" fmla="*/ 16 w 69"/>
                  <a:gd name="T71" fmla="*/ 57 h 115"/>
                  <a:gd name="T72" fmla="*/ 16 w 69"/>
                  <a:gd name="T73" fmla="*/ 69 h 115"/>
                  <a:gd name="T74" fmla="*/ 16 w 69"/>
                  <a:gd name="T75" fmla="*/ 76 h 115"/>
                  <a:gd name="T76" fmla="*/ 16 w 69"/>
                  <a:gd name="T77" fmla="*/ 84 h 115"/>
                  <a:gd name="T78" fmla="*/ 19 w 69"/>
                  <a:gd name="T79" fmla="*/ 92 h 115"/>
                  <a:gd name="T80" fmla="*/ 19 w 69"/>
                  <a:gd name="T81" fmla="*/ 99 h 115"/>
                  <a:gd name="T82" fmla="*/ 27 w 69"/>
                  <a:gd name="T83" fmla="*/ 107 h 115"/>
                  <a:gd name="T84" fmla="*/ 31 w 69"/>
                  <a:gd name="T85" fmla="*/ 107 h 115"/>
                  <a:gd name="T86" fmla="*/ 35 w 69"/>
                  <a:gd name="T87" fmla="*/ 111 h 115"/>
                  <a:gd name="T88" fmla="*/ 42 w 69"/>
                  <a:gd name="T89" fmla="*/ 107 h 115"/>
                  <a:gd name="T90" fmla="*/ 46 w 69"/>
                  <a:gd name="T91" fmla="*/ 103 h 115"/>
                  <a:gd name="T92" fmla="*/ 54 w 69"/>
                  <a:gd name="T93" fmla="*/ 95 h 115"/>
                  <a:gd name="T94" fmla="*/ 54 w 69"/>
                  <a:gd name="T95" fmla="*/ 84 h 115"/>
                  <a:gd name="T96" fmla="*/ 54 w 69"/>
                  <a:gd name="T97" fmla="*/ 72 h 115"/>
                  <a:gd name="T98" fmla="*/ 46 w 69"/>
                  <a:gd name="T99" fmla="*/ 61 h 115"/>
                  <a:gd name="T100" fmla="*/ 42 w 69"/>
                  <a:gd name="T101" fmla="*/ 53 h 115"/>
                  <a:gd name="T102" fmla="*/ 35 w 69"/>
                  <a:gd name="T103" fmla="*/ 49 h 115"/>
                  <a:gd name="T104" fmla="*/ 31 w 69"/>
                  <a:gd name="T105" fmla="*/ 49 h 115"/>
                  <a:gd name="T106" fmla="*/ 27 w 69"/>
                  <a:gd name="T107" fmla="*/ 53 h 115"/>
                  <a:gd name="T108" fmla="*/ 23 w 69"/>
                  <a:gd name="T109" fmla="*/ 53 h 115"/>
                  <a:gd name="T110" fmla="*/ 16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3"/>
                    </a:lnTo>
                    <a:lnTo>
                      <a:pt x="58" y="3"/>
                    </a:lnTo>
                    <a:lnTo>
                      <a:pt x="50" y="7"/>
                    </a:lnTo>
                    <a:lnTo>
                      <a:pt x="42" y="11"/>
                    </a:lnTo>
                    <a:lnTo>
                      <a:pt x="35" y="19"/>
                    </a:lnTo>
                    <a:lnTo>
                      <a:pt x="31" y="23"/>
                    </a:lnTo>
                    <a:lnTo>
                      <a:pt x="27" y="30"/>
                    </a:lnTo>
                    <a:lnTo>
                      <a:pt x="19" y="42"/>
                    </a:lnTo>
                    <a:lnTo>
                      <a:pt x="19" y="49"/>
                    </a:lnTo>
                    <a:lnTo>
                      <a:pt x="31" y="46"/>
                    </a:lnTo>
                    <a:lnTo>
                      <a:pt x="42" y="42"/>
                    </a:lnTo>
                    <a:lnTo>
                      <a:pt x="50" y="46"/>
                    </a:lnTo>
                    <a:lnTo>
                      <a:pt x="62" y="53"/>
                    </a:lnTo>
                    <a:lnTo>
                      <a:pt x="65" y="61"/>
                    </a:lnTo>
                    <a:lnTo>
                      <a:pt x="69" y="76"/>
                    </a:lnTo>
                    <a:lnTo>
                      <a:pt x="65" y="88"/>
                    </a:lnTo>
                    <a:lnTo>
                      <a:pt x="62" y="99"/>
                    </a:lnTo>
                    <a:lnTo>
                      <a:pt x="54" y="107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3"/>
                    </a:lnTo>
                    <a:lnTo>
                      <a:pt x="4" y="42"/>
                    </a:lnTo>
                    <a:lnTo>
                      <a:pt x="12" y="26"/>
                    </a:lnTo>
                    <a:lnTo>
                      <a:pt x="23" y="19"/>
                    </a:lnTo>
                    <a:lnTo>
                      <a:pt x="35" y="7"/>
                    </a:lnTo>
                    <a:lnTo>
                      <a:pt x="42" y="3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  <a:moveTo>
                      <a:pt x="16" y="57"/>
                    </a:moveTo>
                    <a:lnTo>
                      <a:pt x="16" y="69"/>
                    </a:lnTo>
                    <a:lnTo>
                      <a:pt x="16" y="76"/>
                    </a:lnTo>
                    <a:lnTo>
                      <a:pt x="16" y="84"/>
                    </a:lnTo>
                    <a:lnTo>
                      <a:pt x="19" y="92"/>
                    </a:lnTo>
                    <a:lnTo>
                      <a:pt x="19" y="99"/>
                    </a:lnTo>
                    <a:lnTo>
                      <a:pt x="27" y="107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4" y="95"/>
                    </a:lnTo>
                    <a:lnTo>
                      <a:pt x="54" y="84"/>
                    </a:lnTo>
                    <a:lnTo>
                      <a:pt x="54" y="72"/>
                    </a:lnTo>
                    <a:lnTo>
                      <a:pt x="46" y="61"/>
                    </a:lnTo>
                    <a:lnTo>
                      <a:pt x="42" y="53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4" name="Rectangle 109"/>
              <p:cNvSpPr>
                <a:spLocks noChangeArrowheads="1"/>
              </p:cNvSpPr>
              <p:nvPr/>
            </p:nvSpPr>
            <p:spPr bwMode="auto">
              <a:xfrm>
                <a:off x="4670" y="1706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Freeform 110"/>
              <p:cNvSpPr>
                <a:spLocks/>
              </p:cNvSpPr>
              <p:nvPr/>
            </p:nvSpPr>
            <p:spPr bwMode="auto">
              <a:xfrm>
                <a:off x="4885" y="1836"/>
                <a:ext cx="19" cy="20"/>
              </a:xfrm>
              <a:custGeom>
                <a:avLst/>
                <a:gdLst>
                  <a:gd name="T0" fmla="*/ 7 w 19"/>
                  <a:gd name="T1" fmla="*/ 0 h 20"/>
                  <a:gd name="T2" fmla="*/ 11 w 19"/>
                  <a:gd name="T3" fmla="*/ 0 h 20"/>
                  <a:gd name="T4" fmla="*/ 15 w 19"/>
                  <a:gd name="T5" fmla="*/ 4 h 20"/>
                  <a:gd name="T6" fmla="*/ 15 w 19"/>
                  <a:gd name="T7" fmla="*/ 8 h 20"/>
                  <a:gd name="T8" fmla="*/ 19 w 19"/>
                  <a:gd name="T9" fmla="*/ 12 h 20"/>
                  <a:gd name="T10" fmla="*/ 15 w 19"/>
                  <a:gd name="T11" fmla="*/ 16 h 20"/>
                  <a:gd name="T12" fmla="*/ 15 w 19"/>
                  <a:gd name="T13" fmla="*/ 16 h 20"/>
                  <a:gd name="T14" fmla="*/ 11 w 19"/>
                  <a:gd name="T15" fmla="*/ 20 h 20"/>
                  <a:gd name="T16" fmla="*/ 7 w 19"/>
                  <a:gd name="T17" fmla="*/ 20 h 20"/>
                  <a:gd name="T18" fmla="*/ 3 w 19"/>
                  <a:gd name="T19" fmla="*/ 20 h 20"/>
                  <a:gd name="T20" fmla="*/ 0 w 19"/>
                  <a:gd name="T21" fmla="*/ 16 h 20"/>
                  <a:gd name="T22" fmla="*/ 0 w 19"/>
                  <a:gd name="T23" fmla="*/ 16 h 20"/>
                  <a:gd name="T24" fmla="*/ 0 w 19"/>
                  <a:gd name="T25" fmla="*/ 12 h 20"/>
                  <a:gd name="T26" fmla="*/ 0 w 19"/>
                  <a:gd name="T27" fmla="*/ 8 h 20"/>
                  <a:gd name="T28" fmla="*/ 0 w 19"/>
                  <a:gd name="T29" fmla="*/ 4 h 20"/>
                  <a:gd name="T30" fmla="*/ 3 w 19"/>
                  <a:gd name="T31" fmla="*/ 0 h 20"/>
                  <a:gd name="T32" fmla="*/ 7 w 19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0"/>
                  <a:gd name="T53" fmla="*/ 19 w 1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0">
                    <a:moveTo>
                      <a:pt x="7" y="0"/>
                    </a:moveTo>
                    <a:lnTo>
                      <a:pt x="11" y="0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0"/>
                    </a:lnTo>
                    <a:lnTo>
                      <a:pt x="7" y="20"/>
                    </a:lnTo>
                    <a:lnTo>
                      <a:pt x="3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6" name="Freeform 111"/>
              <p:cNvSpPr>
                <a:spLocks noEditPoints="1"/>
              </p:cNvSpPr>
              <p:nvPr/>
            </p:nvSpPr>
            <p:spPr bwMode="auto">
              <a:xfrm>
                <a:off x="4919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6 h 115"/>
                  <a:gd name="T6" fmla="*/ 12 w 69"/>
                  <a:gd name="T7" fmla="*/ 15 h 115"/>
                  <a:gd name="T8" fmla="*/ 19 w 69"/>
                  <a:gd name="T9" fmla="*/ 3 h 115"/>
                  <a:gd name="T10" fmla="*/ 27 w 69"/>
                  <a:gd name="T11" fmla="*/ 0 h 115"/>
                  <a:gd name="T12" fmla="*/ 35 w 69"/>
                  <a:gd name="T13" fmla="*/ 0 h 115"/>
                  <a:gd name="T14" fmla="*/ 42 w 69"/>
                  <a:gd name="T15" fmla="*/ 0 h 115"/>
                  <a:gd name="T16" fmla="*/ 50 w 69"/>
                  <a:gd name="T17" fmla="*/ 3 h 115"/>
                  <a:gd name="T18" fmla="*/ 58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8 w 69"/>
                  <a:gd name="T31" fmla="*/ 99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5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3 h 115"/>
                  <a:gd name="T56" fmla="*/ 31 w 69"/>
                  <a:gd name="T57" fmla="*/ 107 h 115"/>
                  <a:gd name="T58" fmla="*/ 35 w 69"/>
                  <a:gd name="T59" fmla="*/ 111 h 115"/>
                  <a:gd name="T60" fmla="*/ 39 w 69"/>
                  <a:gd name="T61" fmla="*/ 107 h 115"/>
                  <a:gd name="T62" fmla="*/ 42 w 69"/>
                  <a:gd name="T63" fmla="*/ 107 h 115"/>
                  <a:gd name="T64" fmla="*/ 50 w 69"/>
                  <a:gd name="T65" fmla="*/ 99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4 h 115"/>
                  <a:gd name="T74" fmla="*/ 50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3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6"/>
                    </a:lnTo>
                    <a:lnTo>
                      <a:pt x="12" y="15"/>
                    </a:lnTo>
                    <a:lnTo>
                      <a:pt x="19" y="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3"/>
                    </a:lnTo>
                    <a:lnTo>
                      <a:pt x="58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8" y="99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5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3"/>
                    </a:lnTo>
                    <a:lnTo>
                      <a:pt x="31" y="107"/>
                    </a:lnTo>
                    <a:lnTo>
                      <a:pt x="35" y="111"/>
                    </a:lnTo>
                    <a:lnTo>
                      <a:pt x="39" y="107"/>
                    </a:lnTo>
                    <a:lnTo>
                      <a:pt x="42" y="107"/>
                    </a:lnTo>
                    <a:lnTo>
                      <a:pt x="50" y="99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3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7" name="Freeform 112"/>
              <p:cNvSpPr>
                <a:spLocks noEditPoints="1"/>
              </p:cNvSpPr>
              <p:nvPr/>
            </p:nvSpPr>
            <p:spPr bwMode="auto">
              <a:xfrm>
                <a:off x="5004" y="1741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3 w 69"/>
                  <a:gd name="T5" fmla="*/ 26 h 115"/>
                  <a:gd name="T6" fmla="*/ 11 w 69"/>
                  <a:gd name="T7" fmla="*/ 15 h 115"/>
                  <a:gd name="T8" fmla="*/ 19 w 69"/>
                  <a:gd name="T9" fmla="*/ 3 h 115"/>
                  <a:gd name="T10" fmla="*/ 26 w 69"/>
                  <a:gd name="T11" fmla="*/ 0 h 115"/>
                  <a:gd name="T12" fmla="*/ 34 w 69"/>
                  <a:gd name="T13" fmla="*/ 0 h 115"/>
                  <a:gd name="T14" fmla="*/ 42 w 69"/>
                  <a:gd name="T15" fmla="*/ 0 h 115"/>
                  <a:gd name="T16" fmla="*/ 49 w 69"/>
                  <a:gd name="T17" fmla="*/ 3 h 115"/>
                  <a:gd name="T18" fmla="*/ 57 w 69"/>
                  <a:gd name="T19" fmla="*/ 11 h 115"/>
                  <a:gd name="T20" fmla="*/ 65 w 69"/>
                  <a:gd name="T21" fmla="*/ 26 h 115"/>
                  <a:gd name="T22" fmla="*/ 69 w 69"/>
                  <a:gd name="T23" fmla="*/ 38 h 115"/>
                  <a:gd name="T24" fmla="*/ 69 w 69"/>
                  <a:gd name="T25" fmla="*/ 57 h 115"/>
                  <a:gd name="T26" fmla="*/ 69 w 69"/>
                  <a:gd name="T27" fmla="*/ 72 h 115"/>
                  <a:gd name="T28" fmla="*/ 65 w 69"/>
                  <a:gd name="T29" fmla="*/ 88 h 115"/>
                  <a:gd name="T30" fmla="*/ 57 w 69"/>
                  <a:gd name="T31" fmla="*/ 99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5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23 w 69"/>
                  <a:gd name="T53" fmla="*/ 99 h 115"/>
                  <a:gd name="T54" fmla="*/ 23 w 69"/>
                  <a:gd name="T55" fmla="*/ 103 h 115"/>
                  <a:gd name="T56" fmla="*/ 30 w 69"/>
                  <a:gd name="T57" fmla="*/ 107 h 115"/>
                  <a:gd name="T58" fmla="*/ 34 w 69"/>
                  <a:gd name="T59" fmla="*/ 111 h 115"/>
                  <a:gd name="T60" fmla="*/ 38 w 69"/>
                  <a:gd name="T61" fmla="*/ 107 h 115"/>
                  <a:gd name="T62" fmla="*/ 42 w 69"/>
                  <a:gd name="T63" fmla="*/ 107 h 115"/>
                  <a:gd name="T64" fmla="*/ 46 w 69"/>
                  <a:gd name="T65" fmla="*/ 99 h 115"/>
                  <a:gd name="T66" fmla="*/ 49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4 h 115"/>
                  <a:gd name="T74" fmla="*/ 49 w 69"/>
                  <a:gd name="T75" fmla="*/ 23 h 115"/>
                  <a:gd name="T76" fmla="*/ 46 w 69"/>
                  <a:gd name="T77" fmla="*/ 11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3 h 115"/>
                  <a:gd name="T84" fmla="*/ 30 w 69"/>
                  <a:gd name="T85" fmla="*/ 7 h 115"/>
                  <a:gd name="T86" fmla="*/ 26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11" y="15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9" y="3"/>
                    </a:lnTo>
                    <a:lnTo>
                      <a:pt x="57" y="11"/>
                    </a:lnTo>
                    <a:lnTo>
                      <a:pt x="65" y="26"/>
                    </a:lnTo>
                    <a:lnTo>
                      <a:pt x="69" y="38"/>
                    </a:lnTo>
                    <a:lnTo>
                      <a:pt x="69" y="57"/>
                    </a:lnTo>
                    <a:lnTo>
                      <a:pt x="69" y="72"/>
                    </a:lnTo>
                    <a:lnTo>
                      <a:pt x="65" y="88"/>
                    </a:lnTo>
                    <a:lnTo>
                      <a:pt x="57" y="99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5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30" y="107"/>
                    </a:lnTo>
                    <a:lnTo>
                      <a:pt x="34" y="111"/>
                    </a:lnTo>
                    <a:lnTo>
                      <a:pt x="38" y="107"/>
                    </a:lnTo>
                    <a:lnTo>
                      <a:pt x="42" y="107"/>
                    </a:lnTo>
                    <a:lnTo>
                      <a:pt x="46" y="99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4"/>
                    </a:lnTo>
                    <a:lnTo>
                      <a:pt x="49" y="23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3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8" name="Freeform 113"/>
              <p:cNvSpPr>
                <a:spLocks noEditPoints="1"/>
              </p:cNvSpPr>
              <p:nvPr/>
            </p:nvSpPr>
            <p:spPr bwMode="auto">
              <a:xfrm>
                <a:off x="5084" y="1741"/>
                <a:ext cx="73" cy="115"/>
              </a:xfrm>
              <a:custGeom>
                <a:avLst/>
                <a:gdLst>
                  <a:gd name="T0" fmla="*/ 73 w 73"/>
                  <a:gd name="T1" fmla="*/ 72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2 w 73"/>
                  <a:gd name="T9" fmla="*/ 115 h 115"/>
                  <a:gd name="T10" fmla="*/ 42 w 73"/>
                  <a:gd name="T11" fmla="*/ 84 h 115"/>
                  <a:gd name="T12" fmla="*/ 0 w 73"/>
                  <a:gd name="T13" fmla="*/ 84 h 115"/>
                  <a:gd name="T14" fmla="*/ 0 w 73"/>
                  <a:gd name="T15" fmla="*/ 72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2 h 115"/>
                  <a:gd name="T22" fmla="*/ 73 w 73"/>
                  <a:gd name="T23" fmla="*/ 72 h 115"/>
                  <a:gd name="T24" fmla="*/ 42 w 73"/>
                  <a:gd name="T25" fmla="*/ 72 h 115"/>
                  <a:gd name="T26" fmla="*/ 42 w 73"/>
                  <a:gd name="T27" fmla="*/ 15 h 115"/>
                  <a:gd name="T28" fmla="*/ 8 w 73"/>
                  <a:gd name="T29" fmla="*/ 72 h 115"/>
                  <a:gd name="T30" fmla="*/ 42 w 73"/>
                  <a:gd name="T31" fmla="*/ 72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2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2" y="115"/>
                    </a:lnTo>
                    <a:lnTo>
                      <a:pt x="42" y="84"/>
                    </a:lnTo>
                    <a:lnTo>
                      <a:pt x="0" y="84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2"/>
                    </a:lnTo>
                    <a:lnTo>
                      <a:pt x="73" y="72"/>
                    </a:lnTo>
                    <a:close/>
                    <a:moveTo>
                      <a:pt x="42" y="72"/>
                    </a:moveTo>
                    <a:lnTo>
                      <a:pt x="42" y="15"/>
                    </a:lnTo>
                    <a:lnTo>
                      <a:pt x="8" y="72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49" name="Freeform 114"/>
              <p:cNvSpPr>
                <a:spLocks noEditPoints="1"/>
              </p:cNvSpPr>
              <p:nvPr/>
            </p:nvSpPr>
            <p:spPr bwMode="auto">
              <a:xfrm>
                <a:off x="5172" y="1741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1 h 115"/>
                  <a:gd name="T6" fmla="*/ 20 w 69"/>
                  <a:gd name="T7" fmla="*/ 107 h 115"/>
                  <a:gd name="T8" fmla="*/ 31 w 69"/>
                  <a:gd name="T9" fmla="*/ 99 h 115"/>
                  <a:gd name="T10" fmla="*/ 39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9 w 69"/>
                  <a:gd name="T17" fmla="*/ 69 h 115"/>
                  <a:gd name="T18" fmla="*/ 27 w 69"/>
                  <a:gd name="T19" fmla="*/ 72 h 115"/>
                  <a:gd name="T20" fmla="*/ 16 w 69"/>
                  <a:gd name="T21" fmla="*/ 69 h 115"/>
                  <a:gd name="T22" fmla="*/ 8 w 69"/>
                  <a:gd name="T23" fmla="*/ 61 h 115"/>
                  <a:gd name="T24" fmla="*/ 0 w 69"/>
                  <a:gd name="T25" fmla="*/ 53 h 115"/>
                  <a:gd name="T26" fmla="*/ 0 w 69"/>
                  <a:gd name="T27" fmla="*/ 38 h 115"/>
                  <a:gd name="T28" fmla="*/ 0 w 69"/>
                  <a:gd name="T29" fmla="*/ 26 h 115"/>
                  <a:gd name="T30" fmla="*/ 8 w 69"/>
                  <a:gd name="T31" fmla="*/ 15 h 115"/>
                  <a:gd name="T32" fmla="*/ 16 w 69"/>
                  <a:gd name="T33" fmla="*/ 7 h 115"/>
                  <a:gd name="T34" fmla="*/ 23 w 69"/>
                  <a:gd name="T35" fmla="*/ 0 h 115"/>
                  <a:gd name="T36" fmla="*/ 35 w 69"/>
                  <a:gd name="T37" fmla="*/ 0 h 115"/>
                  <a:gd name="T38" fmla="*/ 46 w 69"/>
                  <a:gd name="T39" fmla="*/ 3 h 115"/>
                  <a:gd name="T40" fmla="*/ 58 w 69"/>
                  <a:gd name="T41" fmla="*/ 11 h 115"/>
                  <a:gd name="T42" fmla="*/ 66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6 w 69"/>
                  <a:gd name="T49" fmla="*/ 65 h 115"/>
                  <a:gd name="T50" fmla="*/ 62 w 69"/>
                  <a:gd name="T51" fmla="*/ 80 h 115"/>
                  <a:gd name="T52" fmla="*/ 50 w 69"/>
                  <a:gd name="T53" fmla="*/ 95 h 115"/>
                  <a:gd name="T54" fmla="*/ 35 w 69"/>
                  <a:gd name="T55" fmla="*/ 107 h 115"/>
                  <a:gd name="T56" fmla="*/ 20 w 69"/>
                  <a:gd name="T57" fmla="*/ 115 h 115"/>
                  <a:gd name="T58" fmla="*/ 4 w 69"/>
                  <a:gd name="T59" fmla="*/ 115 h 115"/>
                  <a:gd name="T60" fmla="*/ 0 w 69"/>
                  <a:gd name="T61" fmla="*/ 115 h 115"/>
                  <a:gd name="T62" fmla="*/ 50 w 69"/>
                  <a:gd name="T63" fmla="*/ 57 h 115"/>
                  <a:gd name="T64" fmla="*/ 54 w 69"/>
                  <a:gd name="T65" fmla="*/ 49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3 h 115"/>
                  <a:gd name="T72" fmla="*/ 46 w 69"/>
                  <a:gd name="T73" fmla="*/ 15 h 115"/>
                  <a:gd name="T74" fmla="*/ 43 w 69"/>
                  <a:gd name="T75" fmla="*/ 11 h 115"/>
                  <a:gd name="T76" fmla="*/ 39 w 69"/>
                  <a:gd name="T77" fmla="*/ 7 h 115"/>
                  <a:gd name="T78" fmla="*/ 31 w 69"/>
                  <a:gd name="T79" fmla="*/ 3 h 115"/>
                  <a:gd name="T80" fmla="*/ 27 w 69"/>
                  <a:gd name="T81" fmla="*/ 7 h 115"/>
                  <a:gd name="T82" fmla="*/ 20 w 69"/>
                  <a:gd name="T83" fmla="*/ 11 h 115"/>
                  <a:gd name="T84" fmla="*/ 16 w 69"/>
                  <a:gd name="T85" fmla="*/ 19 h 115"/>
                  <a:gd name="T86" fmla="*/ 16 w 69"/>
                  <a:gd name="T87" fmla="*/ 30 h 115"/>
                  <a:gd name="T88" fmla="*/ 16 w 69"/>
                  <a:gd name="T89" fmla="*/ 46 h 115"/>
                  <a:gd name="T90" fmla="*/ 23 w 69"/>
                  <a:gd name="T91" fmla="*/ 57 h 115"/>
                  <a:gd name="T92" fmla="*/ 27 w 69"/>
                  <a:gd name="T93" fmla="*/ 61 h 115"/>
                  <a:gd name="T94" fmla="*/ 35 w 69"/>
                  <a:gd name="T95" fmla="*/ 65 h 115"/>
                  <a:gd name="T96" fmla="*/ 39 w 69"/>
                  <a:gd name="T97" fmla="*/ 65 h 115"/>
                  <a:gd name="T98" fmla="*/ 43 w 69"/>
                  <a:gd name="T99" fmla="*/ 61 h 115"/>
                  <a:gd name="T100" fmla="*/ 46 w 69"/>
                  <a:gd name="T101" fmla="*/ 61 h 115"/>
                  <a:gd name="T102" fmla="*/ 50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1"/>
                    </a:lnTo>
                    <a:lnTo>
                      <a:pt x="20" y="107"/>
                    </a:lnTo>
                    <a:lnTo>
                      <a:pt x="31" y="99"/>
                    </a:lnTo>
                    <a:lnTo>
                      <a:pt x="39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9" y="69"/>
                    </a:lnTo>
                    <a:lnTo>
                      <a:pt x="27" y="72"/>
                    </a:lnTo>
                    <a:lnTo>
                      <a:pt x="16" y="69"/>
                    </a:lnTo>
                    <a:lnTo>
                      <a:pt x="8" y="61"/>
                    </a:lnTo>
                    <a:lnTo>
                      <a:pt x="0" y="53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8" y="15"/>
                    </a:lnTo>
                    <a:lnTo>
                      <a:pt x="16" y="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6" y="3"/>
                    </a:lnTo>
                    <a:lnTo>
                      <a:pt x="58" y="11"/>
                    </a:lnTo>
                    <a:lnTo>
                      <a:pt x="66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6" y="65"/>
                    </a:lnTo>
                    <a:lnTo>
                      <a:pt x="62" y="80"/>
                    </a:lnTo>
                    <a:lnTo>
                      <a:pt x="50" y="95"/>
                    </a:lnTo>
                    <a:lnTo>
                      <a:pt x="35" y="107"/>
                    </a:lnTo>
                    <a:lnTo>
                      <a:pt x="20" y="115"/>
                    </a:lnTo>
                    <a:lnTo>
                      <a:pt x="4" y="115"/>
                    </a:lnTo>
                    <a:lnTo>
                      <a:pt x="0" y="115"/>
                    </a:lnTo>
                    <a:close/>
                    <a:moveTo>
                      <a:pt x="50" y="57"/>
                    </a:moveTo>
                    <a:lnTo>
                      <a:pt x="54" y="49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7"/>
                    </a:lnTo>
                    <a:lnTo>
                      <a:pt x="31" y="3"/>
                    </a:lnTo>
                    <a:lnTo>
                      <a:pt x="27" y="7"/>
                    </a:lnTo>
                    <a:lnTo>
                      <a:pt x="20" y="11"/>
                    </a:lnTo>
                    <a:lnTo>
                      <a:pt x="16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23" y="57"/>
                    </a:lnTo>
                    <a:lnTo>
                      <a:pt x="27" y="61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3" y="61"/>
                    </a:lnTo>
                    <a:lnTo>
                      <a:pt x="46" y="61"/>
                    </a:lnTo>
                    <a:lnTo>
                      <a:pt x="5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0" name="Rectangle 115"/>
              <p:cNvSpPr>
                <a:spLocks noChangeArrowheads="1"/>
              </p:cNvSpPr>
              <p:nvPr/>
            </p:nvSpPr>
            <p:spPr bwMode="auto">
              <a:xfrm>
                <a:off x="5268" y="1706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Rectangle 116"/>
              <p:cNvSpPr>
                <a:spLocks noChangeArrowheads="1"/>
              </p:cNvSpPr>
              <p:nvPr/>
            </p:nvSpPr>
            <p:spPr bwMode="auto">
              <a:xfrm>
                <a:off x="18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Freeform 117"/>
              <p:cNvSpPr>
                <a:spLocks/>
              </p:cNvSpPr>
              <p:nvPr/>
            </p:nvSpPr>
            <p:spPr bwMode="auto">
              <a:xfrm>
                <a:off x="250" y="1963"/>
                <a:ext cx="46" cy="100"/>
              </a:xfrm>
              <a:custGeom>
                <a:avLst/>
                <a:gdLst>
                  <a:gd name="T0" fmla="*/ 23 w 46"/>
                  <a:gd name="T1" fmla="*/ 0 h 100"/>
                  <a:gd name="T2" fmla="*/ 23 w 46"/>
                  <a:gd name="T3" fmla="*/ 23 h 100"/>
                  <a:gd name="T4" fmla="*/ 42 w 46"/>
                  <a:gd name="T5" fmla="*/ 23 h 100"/>
                  <a:gd name="T6" fmla="*/ 42 w 46"/>
                  <a:gd name="T7" fmla="*/ 31 h 100"/>
                  <a:gd name="T8" fmla="*/ 23 w 46"/>
                  <a:gd name="T9" fmla="*/ 31 h 100"/>
                  <a:gd name="T10" fmla="*/ 23 w 46"/>
                  <a:gd name="T11" fmla="*/ 77 h 100"/>
                  <a:gd name="T12" fmla="*/ 27 w 46"/>
                  <a:gd name="T13" fmla="*/ 84 h 100"/>
                  <a:gd name="T14" fmla="*/ 27 w 46"/>
                  <a:gd name="T15" fmla="*/ 88 h 100"/>
                  <a:gd name="T16" fmla="*/ 30 w 46"/>
                  <a:gd name="T17" fmla="*/ 88 h 100"/>
                  <a:gd name="T18" fmla="*/ 30 w 46"/>
                  <a:gd name="T19" fmla="*/ 92 h 100"/>
                  <a:gd name="T20" fmla="*/ 34 w 46"/>
                  <a:gd name="T21" fmla="*/ 92 h 100"/>
                  <a:gd name="T22" fmla="*/ 38 w 46"/>
                  <a:gd name="T23" fmla="*/ 88 h 100"/>
                  <a:gd name="T24" fmla="*/ 38 w 46"/>
                  <a:gd name="T25" fmla="*/ 88 h 100"/>
                  <a:gd name="T26" fmla="*/ 42 w 46"/>
                  <a:gd name="T27" fmla="*/ 84 h 100"/>
                  <a:gd name="T28" fmla="*/ 46 w 46"/>
                  <a:gd name="T29" fmla="*/ 84 h 100"/>
                  <a:gd name="T30" fmla="*/ 42 w 46"/>
                  <a:gd name="T31" fmla="*/ 92 h 100"/>
                  <a:gd name="T32" fmla="*/ 38 w 46"/>
                  <a:gd name="T33" fmla="*/ 96 h 100"/>
                  <a:gd name="T34" fmla="*/ 30 w 46"/>
                  <a:gd name="T35" fmla="*/ 100 h 100"/>
                  <a:gd name="T36" fmla="*/ 27 w 46"/>
                  <a:gd name="T37" fmla="*/ 100 h 100"/>
                  <a:gd name="T38" fmla="*/ 23 w 46"/>
                  <a:gd name="T39" fmla="*/ 100 h 100"/>
                  <a:gd name="T40" fmla="*/ 19 w 46"/>
                  <a:gd name="T41" fmla="*/ 100 h 100"/>
                  <a:gd name="T42" fmla="*/ 15 w 46"/>
                  <a:gd name="T43" fmla="*/ 96 h 100"/>
                  <a:gd name="T44" fmla="*/ 11 w 46"/>
                  <a:gd name="T45" fmla="*/ 92 h 100"/>
                  <a:gd name="T46" fmla="*/ 11 w 46"/>
                  <a:gd name="T47" fmla="*/ 88 h 100"/>
                  <a:gd name="T48" fmla="*/ 11 w 46"/>
                  <a:gd name="T49" fmla="*/ 81 h 100"/>
                  <a:gd name="T50" fmla="*/ 11 w 46"/>
                  <a:gd name="T51" fmla="*/ 31 h 100"/>
                  <a:gd name="T52" fmla="*/ 0 w 46"/>
                  <a:gd name="T53" fmla="*/ 31 h 100"/>
                  <a:gd name="T54" fmla="*/ 0 w 46"/>
                  <a:gd name="T55" fmla="*/ 27 h 100"/>
                  <a:gd name="T56" fmla="*/ 4 w 46"/>
                  <a:gd name="T57" fmla="*/ 23 h 100"/>
                  <a:gd name="T58" fmla="*/ 7 w 46"/>
                  <a:gd name="T59" fmla="*/ 19 h 100"/>
                  <a:gd name="T60" fmla="*/ 11 w 46"/>
                  <a:gd name="T61" fmla="*/ 15 h 100"/>
                  <a:gd name="T62" fmla="*/ 15 w 46"/>
                  <a:gd name="T63" fmla="*/ 12 h 100"/>
                  <a:gd name="T64" fmla="*/ 19 w 46"/>
                  <a:gd name="T65" fmla="*/ 8 h 100"/>
                  <a:gd name="T66" fmla="*/ 23 w 46"/>
                  <a:gd name="T67" fmla="*/ 0 h 100"/>
                  <a:gd name="T68" fmla="*/ 23 w 46"/>
                  <a:gd name="T69" fmla="*/ 0 h 1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0"/>
                  <a:gd name="T107" fmla="*/ 46 w 46"/>
                  <a:gd name="T108" fmla="*/ 100 h 1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0">
                    <a:moveTo>
                      <a:pt x="23" y="0"/>
                    </a:moveTo>
                    <a:lnTo>
                      <a:pt x="23" y="23"/>
                    </a:lnTo>
                    <a:lnTo>
                      <a:pt x="42" y="23"/>
                    </a:lnTo>
                    <a:lnTo>
                      <a:pt x="42" y="31"/>
                    </a:lnTo>
                    <a:lnTo>
                      <a:pt x="23" y="31"/>
                    </a:lnTo>
                    <a:lnTo>
                      <a:pt x="23" y="77"/>
                    </a:lnTo>
                    <a:lnTo>
                      <a:pt x="27" y="84"/>
                    </a:lnTo>
                    <a:lnTo>
                      <a:pt x="27" y="88"/>
                    </a:lnTo>
                    <a:lnTo>
                      <a:pt x="30" y="88"/>
                    </a:lnTo>
                    <a:lnTo>
                      <a:pt x="30" y="92"/>
                    </a:lnTo>
                    <a:lnTo>
                      <a:pt x="34" y="92"/>
                    </a:lnTo>
                    <a:lnTo>
                      <a:pt x="38" y="88"/>
                    </a:lnTo>
                    <a:lnTo>
                      <a:pt x="42" y="84"/>
                    </a:lnTo>
                    <a:lnTo>
                      <a:pt x="46" y="84"/>
                    </a:lnTo>
                    <a:lnTo>
                      <a:pt x="42" y="92"/>
                    </a:lnTo>
                    <a:lnTo>
                      <a:pt x="38" y="96"/>
                    </a:lnTo>
                    <a:lnTo>
                      <a:pt x="30" y="100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19" y="100"/>
                    </a:lnTo>
                    <a:lnTo>
                      <a:pt x="15" y="96"/>
                    </a:lnTo>
                    <a:lnTo>
                      <a:pt x="11" y="92"/>
                    </a:lnTo>
                    <a:lnTo>
                      <a:pt x="11" y="88"/>
                    </a:lnTo>
                    <a:lnTo>
                      <a:pt x="11" y="81"/>
                    </a:lnTo>
                    <a:lnTo>
                      <a:pt x="11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3"/>
                    </a:lnTo>
                    <a:lnTo>
                      <a:pt x="7" y="19"/>
                    </a:lnTo>
                    <a:lnTo>
                      <a:pt x="11" y="15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3" name="Freeform 118"/>
              <p:cNvSpPr>
                <a:spLocks noEditPoints="1"/>
              </p:cNvSpPr>
              <p:nvPr/>
            </p:nvSpPr>
            <p:spPr bwMode="auto">
              <a:xfrm>
                <a:off x="300" y="1986"/>
                <a:ext cx="73" cy="77"/>
              </a:xfrm>
              <a:custGeom>
                <a:avLst/>
                <a:gdLst>
                  <a:gd name="T0" fmla="*/ 38 w 73"/>
                  <a:gd name="T1" fmla="*/ 0 h 77"/>
                  <a:gd name="T2" fmla="*/ 46 w 73"/>
                  <a:gd name="T3" fmla="*/ 0 h 77"/>
                  <a:gd name="T4" fmla="*/ 57 w 73"/>
                  <a:gd name="T5" fmla="*/ 4 h 77"/>
                  <a:gd name="T6" fmla="*/ 65 w 73"/>
                  <a:gd name="T7" fmla="*/ 12 h 77"/>
                  <a:gd name="T8" fmla="*/ 69 w 73"/>
                  <a:gd name="T9" fmla="*/ 23 h 77"/>
                  <a:gd name="T10" fmla="*/ 73 w 73"/>
                  <a:gd name="T11" fmla="*/ 38 h 77"/>
                  <a:gd name="T12" fmla="*/ 73 w 73"/>
                  <a:gd name="T13" fmla="*/ 46 h 77"/>
                  <a:gd name="T14" fmla="*/ 69 w 73"/>
                  <a:gd name="T15" fmla="*/ 58 h 77"/>
                  <a:gd name="T16" fmla="*/ 61 w 73"/>
                  <a:gd name="T17" fmla="*/ 65 h 77"/>
                  <a:gd name="T18" fmla="*/ 53 w 73"/>
                  <a:gd name="T19" fmla="*/ 73 h 77"/>
                  <a:gd name="T20" fmla="*/ 46 w 73"/>
                  <a:gd name="T21" fmla="*/ 77 h 77"/>
                  <a:gd name="T22" fmla="*/ 34 w 73"/>
                  <a:gd name="T23" fmla="*/ 77 h 77"/>
                  <a:gd name="T24" fmla="*/ 26 w 73"/>
                  <a:gd name="T25" fmla="*/ 77 h 77"/>
                  <a:gd name="T26" fmla="*/ 15 w 73"/>
                  <a:gd name="T27" fmla="*/ 73 h 77"/>
                  <a:gd name="T28" fmla="*/ 7 w 73"/>
                  <a:gd name="T29" fmla="*/ 65 h 77"/>
                  <a:gd name="T30" fmla="*/ 3 w 73"/>
                  <a:gd name="T31" fmla="*/ 54 h 77"/>
                  <a:gd name="T32" fmla="*/ 0 w 73"/>
                  <a:gd name="T33" fmla="*/ 38 h 77"/>
                  <a:gd name="T34" fmla="*/ 3 w 73"/>
                  <a:gd name="T35" fmla="*/ 31 h 77"/>
                  <a:gd name="T36" fmla="*/ 7 w 73"/>
                  <a:gd name="T37" fmla="*/ 19 h 77"/>
                  <a:gd name="T38" fmla="*/ 11 w 73"/>
                  <a:gd name="T39" fmla="*/ 12 h 77"/>
                  <a:gd name="T40" fmla="*/ 19 w 73"/>
                  <a:gd name="T41" fmla="*/ 4 h 77"/>
                  <a:gd name="T42" fmla="*/ 26 w 73"/>
                  <a:gd name="T43" fmla="*/ 0 h 77"/>
                  <a:gd name="T44" fmla="*/ 38 w 73"/>
                  <a:gd name="T45" fmla="*/ 0 h 77"/>
                  <a:gd name="T46" fmla="*/ 34 w 73"/>
                  <a:gd name="T47" fmla="*/ 4 h 77"/>
                  <a:gd name="T48" fmla="*/ 30 w 73"/>
                  <a:gd name="T49" fmla="*/ 4 h 77"/>
                  <a:gd name="T50" fmla="*/ 26 w 73"/>
                  <a:gd name="T51" fmla="*/ 8 h 77"/>
                  <a:gd name="T52" fmla="*/ 19 w 73"/>
                  <a:gd name="T53" fmla="*/ 12 h 77"/>
                  <a:gd name="T54" fmla="*/ 19 w 73"/>
                  <a:gd name="T55" fmla="*/ 15 h 77"/>
                  <a:gd name="T56" fmla="*/ 15 w 73"/>
                  <a:gd name="T57" fmla="*/ 23 h 77"/>
                  <a:gd name="T58" fmla="*/ 15 w 73"/>
                  <a:gd name="T59" fmla="*/ 35 h 77"/>
                  <a:gd name="T60" fmla="*/ 15 w 73"/>
                  <a:gd name="T61" fmla="*/ 46 h 77"/>
                  <a:gd name="T62" fmla="*/ 23 w 73"/>
                  <a:gd name="T63" fmla="*/ 61 h 77"/>
                  <a:gd name="T64" fmla="*/ 26 w 73"/>
                  <a:gd name="T65" fmla="*/ 69 h 77"/>
                  <a:gd name="T66" fmla="*/ 30 w 73"/>
                  <a:gd name="T67" fmla="*/ 73 h 77"/>
                  <a:gd name="T68" fmla="*/ 38 w 73"/>
                  <a:gd name="T69" fmla="*/ 73 h 77"/>
                  <a:gd name="T70" fmla="*/ 46 w 73"/>
                  <a:gd name="T71" fmla="*/ 73 h 77"/>
                  <a:gd name="T72" fmla="*/ 53 w 73"/>
                  <a:gd name="T73" fmla="*/ 65 h 77"/>
                  <a:gd name="T74" fmla="*/ 57 w 73"/>
                  <a:gd name="T75" fmla="*/ 58 h 77"/>
                  <a:gd name="T76" fmla="*/ 57 w 73"/>
                  <a:gd name="T77" fmla="*/ 42 h 77"/>
                  <a:gd name="T78" fmla="*/ 57 w 73"/>
                  <a:gd name="T79" fmla="*/ 31 h 77"/>
                  <a:gd name="T80" fmla="*/ 53 w 73"/>
                  <a:gd name="T81" fmla="*/ 19 h 77"/>
                  <a:gd name="T82" fmla="*/ 49 w 73"/>
                  <a:gd name="T83" fmla="*/ 12 h 77"/>
                  <a:gd name="T84" fmla="*/ 42 w 73"/>
                  <a:gd name="T85" fmla="*/ 8 h 77"/>
                  <a:gd name="T86" fmla="*/ 34 w 73"/>
                  <a:gd name="T87" fmla="*/ 4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"/>
                  <a:gd name="T133" fmla="*/ 0 h 77"/>
                  <a:gd name="T134" fmla="*/ 73 w 73"/>
                  <a:gd name="T135" fmla="*/ 77 h 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" h="77">
                    <a:moveTo>
                      <a:pt x="38" y="0"/>
                    </a:moveTo>
                    <a:lnTo>
                      <a:pt x="46" y="0"/>
                    </a:lnTo>
                    <a:lnTo>
                      <a:pt x="57" y="4"/>
                    </a:lnTo>
                    <a:lnTo>
                      <a:pt x="65" y="12"/>
                    </a:lnTo>
                    <a:lnTo>
                      <a:pt x="69" y="23"/>
                    </a:lnTo>
                    <a:lnTo>
                      <a:pt x="73" y="38"/>
                    </a:lnTo>
                    <a:lnTo>
                      <a:pt x="73" y="46"/>
                    </a:lnTo>
                    <a:lnTo>
                      <a:pt x="69" y="58"/>
                    </a:lnTo>
                    <a:lnTo>
                      <a:pt x="61" y="65"/>
                    </a:lnTo>
                    <a:lnTo>
                      <a:pt x="53" y="73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26" y="77"/>
                    </a:lnTo>
                    <a:lnTo>
                      <a:pt x="15" y="73"/>
                    </a:lnTo>
                    <a:lnTo>
                      <a:pt x="7" y="65"/>
                    </a:lnTo>
                    <a:lnTo>
                      <a:pt x="3" y="54"/>
                    </a:lnTo>
                    <a:lnTo>
                      <a:pt x="0" y="38"/>
                    </a:lnTo>
                    <a:lnTo>
                      <a:pt x="3" y="31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6" y="0"/>
                    </a:lnTo>
                    <a:lnTo>
                      <a:pt x="38" y="0"/>
                    </a:lnTo>
                    <a:close/>
                    <a:moveTo>
                      <a:pt x="34" y="4"/>
                    </a:moveTo>
                    <a:lnTo>
                      <a:pt x="30" y="4"/>
                    </a:lnTo>
                    <a:lnTo>
                      <a:pt x="26" y="8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5" y="23"/>
                    </a:lnTo>
                    <a:lnTo>
                      <a:pt x="15" y="35"/>
                    </a:lnTo>
                    <a:lnTo>
                      <a:pt x="15" y="46"/>
                    </a:lnTo>
                    <a:lnTo>
                      <a:pt x="23" y="61"/>
                    </a:lnTo>
                    <a:lnTo>
                      <a:pt x="26" y="69"/>
                    </a:lnTo>
                    <a:lnTo>
                      <a:pt x="30" y="73"/>
                    </a:lnTo>
                    <a:lnTo>
                      <a:pt x="38" y="73"/>
                    </a:lnTo>
                    <a:lnTo>
                      <a:pt x="46" y="73"/>
                    </a:lnTo>
                    <a:lnTo>
                      <a:pt x="53" y="65"/>
                    </a:lnTo>
                    <a:lnTo>
                      <a:pt x="57" y="58"/>
                    </a:lnTo>
                    <a:lnTo>
                      <a:pt x="57" y="42"/>
                    </a:lnTo>
                    <a:lnTo>
                      <a:pt x="57" y="31"/>
                    </a:lnTo>
                    <a:lnTo>
                      <a:pt x="53" y="19"/>
                    </a:lnTo>
                    <a:lnTo>
                      <a:pt x="49" y="12"/>
                    </a:lnTo>
                    <a:lnTo>
                      <a:pt x="42" y="8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4" name="Rectangle 119"/>
              <p:cNvSpPr>
                <a:spLocks noChangeArrowheads="1"/>
              </p:cNvSpPr>
              <p:nvPr/>
            </p:nvSpPr>
            <p:spPr bwMode="auto">
              <a:xfrm>
                <a:off x="833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5" name="Rectangle 120"/>
              <p:cNvSpPr>
                <a:spLocks noChangeArrowheads="1"/>
              </p:cNvSpPr>
              <p:nvPr/>
            </p:nvSpPr>
            <p:spPr bwMode="auto">
              <a:xfrm>
                <a:off x="864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Freeform 121"/>
              <p:cNvSpPr>
                <a:spLocks/>
              </p:cNvSpPr>
              <p:nvPr/>
            </p:nvSpPr>
            <p:spPr bwMode="auto">
              <a:xfrm>
                <a:off x="1059" y="2044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3 h 19"/>
                  <a:gd name="T4" fmla="*/ 16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6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3"/>
                    </a:lnTo>
                    <a:lnTo>
                      <a:pt x="16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7" name="Freeform 122"/>
              <p:cNvSpPr>
                <a:spLocks noEditPoints="1"/>
              </p:cNvSpPr>
              <p:nvPr/>
            </p:nvSpPr>
            <p:spPr bwMode="auto">
              <a:xfrm>
                <a:off x="109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1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4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57 w 73"/>
                  <a:gd name="T31" fmla="*/ 103 h 115"/>
                  <a:gd name="T32" fmla="*/ 50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5 w 73"/>
                  <a:gd name="T41" fmla="*/ 107 h 115"/>
                  <a:gd name="T42" fmla="*/ 11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5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4 w 73"/>
                  <a:gd name="T59" fmla="*/ 111 h 115"/>
                  <a:gd name="T60" fmla="*/ 38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0 w 73"/>
                  <a:gd name="T67" fmla="*/ 92 h 115"/>
                  <a:gd name="T68" fmla="*/ 54 w 73"/>
                  <a:gd name="T69" fmla="*/ 76 h 115"/>
                  <a:gd name="T70" fmla="*/ 54 w 73"/>
                  <a:gd name="T71" fmla="*/ 53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4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8" name="Freeform 123"/>
              <p:cNvSpPr>
                <a:spLocks noEditPoints="1"/>
              </p:cNvSpPr>
              <p:nvPr/>
            </p:nvSpPr>
            <p:spPr bwMode="auto">
              <a:xfrm>
                <a:off x="1178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4 w 69"/>
                  <a:gd name="T3" fmla="*/ 42 h 115"/>
                  <a:gd name="T4" fmla="*/ 8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6 w 69"/>
                  <a:gd name="T63" fmla="*/ 107 h 115"/>
                  <a:gd name="T64" fmla="*/ 50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3 w 69"/>
                  <a:gd name="T89" fmla="*/ 19 h 115"/>
                  <a:gd name="T90" fmla="*/ 19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59" name="Freeform 124"/>
              <p:cNvSpPr>
                <a:spLocks noEditPoints="1"/>
              </p:cNvSpPr>
              <p:nvPr/>
            </p:nvSpPr>
            <p:spPr bwMode="auto">
              <a:xfrm>
                <a:off x="1263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7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3 w 69"/>
                  <a:gd name="T69" fmla="*/ 76 h 115"/>
                  <a:gd name="T70" fmla="*/ 53 w 69"/>
                  <a:gd name="T71" fmla="*/ 53 h 115"/>
                  <a:gd name="T72" fmla="*/ 53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30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0" name="Freeform 125"/>
              <p:cNvSpPr>
                <a:spLocks noEditPoints="1"/>
              </p:cNvSpPr>
              <p:nvPr/>
            </p:nvSpPr>
            <p:spPr bwMode="auto">
              <a:xfrm>
                <a:off x="1347" y="1948"/>
                <a:ext cx="69" cy="115"/>
              </a:xfrm>
              <a:custGeom>
                <a:avLst/>
                <a:gdLst>
                  <a:gd name="T0" fmla="*/ 0 w 69"/>
                  <a:gd name="T1" fmla="*/ 115 h 115"/>
                  <a:gd name="T2" fmla="*/ 0 w 69"/>
                  <a:gd name="T3" fmla="*/ 115 h 115"/>
                  <a:gd name="T4" fmla="*/ 12 w 69"/>
                  <a:gd name="T5" fmla="*/ 115 h 115"/>
                  <a:gd name="T6" fmla="*/ 23 w 69"/>
                  <a:gd name="T7" fmla="*/ 111 h 115"/>
                  <a:gd name="T8" fmla="*/ 31 w 69"/>
                  <a:gd name="T9" fmla="*/ 103 h 115"/>
                  <a:gd name="T10" fmla="*/ 38 w 69"/>
                  <a:gd name="T11" fmla="*/ 92 h 115"/>
                  <a:gd name="T12" fmla="*/ 46 w 69"/>
                  <a:gd name="T13" fmla="*/ 76 h 115"/>
                  <a:gd name="T14" fmla="*/ 50 w 69"/>
                  <a:gd name="T15" fmla="*/ 65 h 115"/>
                  <a:gd name="T16" fmla="*/ 38 w 69"/>
                  <a:gd name="T17" fmla="*/ 69 h 115"/>
                  <a:gd name="T18" fmla="*/ 27 w 69"/>
                  <a:gd name="T19" fmla="*/ 73 h 115"/>
                  <a:gd name="T20" fmla="*/ 19 w 69"/>
                  <a:gd name="T21" fmla="*/ 69 h 115"/>
                  <a:gd name="T22" fmla="*/ 8 w 69"/>
                  <a:gd name="T23" fmla="*/ 65 h 115"/>
                  <a:gd name="T24" fmla="*/ 4 w 69"/>
                  <a:gd name="T25" fmla="*/ 53 h 115"/>
                  <a:gd name="T26" fmla="*/ 0 w 69"/>
                  <a:gd name="T27" fmla="*/ 38 h 115"/>
                  <a:gd name="T28" fmla="*/ 4 w 69"/>
                  <a:gd name="T29" fmla="*/ 27 h 115"/>
                  <a:gd name="T30" fmla="*/ 8 w 69"/>
                  <a:gd name="T31" fmla="*/ 15 h 115"/>
                  <a:gd name="T32" fmla="*/ 15 w 69"/>
                  <a:gd name="T33" fmla="*/ 7 h 115"/>
                  <a:gd name="T34" fmla="*/ 23 w 69"/>
                  <a:gd name="T35" fmla="*/ 4 h 115"/>
                  <a:gd name="T36" fmla="*/ 35 w 69"/>
                  <a:gd name="T37" fmla="*/ 0 h 115"/>
                  <a:gd name="T38" fmla="*/ 46 w 69"/>
                  <a:gd name="T39" fmla="*/ 4 h 115"/>
                  <a:gd name="T40" fmla="*/ 58 w 69"/>
                  <a:gd name="T41" fmla="*/ 11 h 115"/>
                  <a:gd name="T42" fmla="*/ 65 w 69"/>
                  <a:gd name="T43" fmla="*/ 23 h 115"/>
                  <a:gd name="T44" fmla="*/ 69 w 69"/>
                  <a:gd name="T45" fmla="*/ 34 h 115"/>
                  <a:gd name="T46" fmla="*/ 69 w 69"/>
                  <a:gd name="T47" fmla="*/ 46 h 115"/>
                  <a:gd name="T48" fmla="*/ 69 w 69"/>
                  <a:gd name="T49" fmla="*/ 65 h 115"/>
                  <a:gd name="T50" fmla="*/ 61 w 69"/>
                  <a:gd name="T51" fmla="*/ 80 h 115"/>
                  <a:gd name="T52" fmla="*/ 50 w 69"/>
                  <a:gd name="T53" fmla="*/ 96 h 115"/>
                  <a:gd name="T54" fmla="*/ 35 w 69"/>
                  <a:gd name="T55" fmla="*/ 107 h 115"/>
                  <a:gd name="T56" fmla="*/ 23 w 69"/>
                  <a:gd name="T57" fmla="*/ 115 h 115"/>
                  <a:gd name="T58" fmla="*/ 8 w 69"/>
                  <a:gd name="T59" fmla="*/ 115 h 115"/>
                  <a:gd name="T60" fmla="*/ 0 w 69"/>
                  <a:gd name="T61" fmla="*/ 115 h 115"/>
                  <a:gd name="T62" fmla="*/ 54 w 69"/>
                  <a:gd name="T63" fmla="*/ 57 h 115"/>
                  <a:gd name="T64" fmla="*/ 54 w 69"/>
                  <a:gd name="T65" fmla="*/ 50 h 115"/>
                  <a:gd name="T66" fmla="*/ 54 w 69"/>
                  <a:gd name="T67" fmla="*/ 42 h 115"/>
                  <a:gd name="T68" fmla="*/ 54 w 69"/>
                  <a:gd name="T69" fmla="*/ 34 h 115"/>
                  <a:gd name="T70" fmla="*/ 50 w 69"/>
                  <a:gd name="T71" fmla="*/ 27 h 115"/>
                  <a:gd name="T72" fmla="*/ 50 w 69"/>
                  <a:gd name="T73" fmla="*/ 15 h 115"/>
                  <a:gd name="T74" fmla="*/ 46 w 69"/>
                  <a:gd name="T75" fmla="*/ 11 h 115"/>
                  <a:gd name="T76" fmla="*/ 38 w 69"/>
                  <a:gd name="T77" fmla="*/ 7 h 115"/>
                  <a:gd name="T78" fmla="*/ 35 w 69"/>
                  <a:gd name="T79" fmla="*/ 7 h 115"/>
                  <a:gd name="T80" fmla="*/ 27 w 69"/>
                  <a:gd name="T81" fmla="*/ 7 h 115"/>
                  <a:gd name="T82" fmla="*/ 19 w 69"/>
                  <a:gd name="T83" fmla="*/ 11 h 115"/>
                  <a:gd name="T84" fmla="*/ 15 w 69"/>
                  <a:gd name="T85" fmla="*/ 19 h 115"/>
                  <a:gd name="T86" fmla="*/ 15 w 69"/>
                  <a:gd name="T87" fmla="*/ 30 h 115"/>
                  <a:gd name="T88" fmla="*/ 19 w 69"/>
                  <a:gd name="T89" fmla="*/ 46 h 115"/>
                  <a:gd name="T90" fmla="*/ 23 w 69"/>
                  <a:gd name="T91" fmla="*/ 57 h 115"/>
                  <a:gd name="T92" fmla="*/ 27 w 69"/>
                  <a:gd name="T93" fmla="*/ 65 h 115"/>
                  <a:gd name="T94" fmla="*/ 35 w 69"/>
                  <a:gd name="T95" fmla="*/ 65 h 115"/>
                  <a:gd name="T96" fmla="*/ 38 w 69"/>
                  <a:gd name="T97" fmla="*/ 65 h 115"/>
                  <a:gd name="T98" fmla="*/ 42 w 69"/>
                  <a:gd name="T99" fmla="*/ 65 h 115"/>
                  <a:gd name="T100" fmla="*/ 50 w 69"/>
                  <a:gd name="T101" fmla="*/ 61 h 115"/>
                  <a:gd name="T102" fmla="*/ 54 w 69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115"/>
                  <a:gd name="T158" fmla="*/ 69 w 69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12" y="115"/>
                    </a:lnTo>
                    <a:lnTo>
                      <a:pt x="23" y="111"/>
                    </a:lnTo>
                    <a:lnTo>
                      <a:pt x="31" y="103"/>
                    </a:lnTo>
                    <a:lnTo>
                      <a:pt x="38" y="92"/>
                    </a:lnTo>
                    <a:lnTo>
                      <a:pt x="46" y="76"/>
                    </a:lnTo>
                    <a:lnTo>
                      <a:pt x="50" y="65"/>
                    </a:lnTo>
                    <a:lnTo>
                      <a:pt x="38" y="69"/>
                    </a:lnTo>
                    <a:lnTo>
                      <a:pt x="27" y="73"/>
                    </a:lnTo>
                    <a:lnTo>
                      <a:pt x="19" y="69"/>
                    </a:lnTo>
                    <a:lnTo>
                      <a:pt x="8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69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3" y="115"/>
                    </a:lnTo>
                    <a:lnTo>
                      <a:pt x="8" y="115"/>
                    </a:lnTo>
                    <a:lnTo>
                      <a:pt x="0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0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19" y="11"/>
                    </a:lnTo>
                    <a:lnTo>
                      <a:pt x="15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27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2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1" name="Freeform 126"/>
              <p:cNvSpPr>
                <a:spLocks/>
              </p:cNvSpPr>
              <p:nvPr/>
            </p:nvSpPr>
            <p:spPr bwMode="auto">
              <a:xfrm>
                <a:off x="1428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0 w 73"/>
                  <a:gd name="T11" fmla="*/ 80 h 115"/>
                  <a:gd name="T12" fmla="*/ 42 w 73"/>
                  <a:gd name="T13" fmla="*/ 69 h 115"/>
                  <a:gd name="T14" fmla="*/ 50 w 73"/>
                  <a:gd name="T15" fmla="*/ 53 h 115"/>
                  <a:gd name="T16" fmla="*/ 53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8 w 73"/>
                  <a:gd name="T23" fmla="*/ 15 h 115"/>
                  <a:gd name="T24" fmla="*/ 30 w 73"/>
                  <a:gd name="T25" fmla="*/ 11 h 115"/>
                  <a:gd name="T26" fmla="*/ 23 w 73"/>
                  <a:gd name="T27" fmla="*/ 15 h 115"/>
                  <a:gd name="T28" fmla="*/ 15 w 73"/>
                  <a:gd name="T29" fmla="*/ 19 h 115"/>
                  <a:gd name="T30" fmla="*/ 7 w 73"/>
                  <a:gd name="T31" fmla="*/ 23 h 115"/>
                  <a:gd name="T32" fmla="*/ 3 w 73"/>
                  <a:gd name="T33" fmla="*/ 30 h 115"/>
                  <a:gd name="T34" fmla="*/ 0 w 73"/>
                  <a:gd name="T35" fmla="*/ 30 h 115"/>
                  <a:gd name="T36" fmla="*/ 3 w 73"/>
                  <a:gd name="T37" fmla="*/ 19 h 115"/>
                  <a:gd name="T38" fmla="*/ 11 w 73"/>
                  <a:gd name="T39" fmla="*/ 7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5 w 73"/>
                  <a:gd name="T49" fmla="*/ 19 h 115"/>
                  <a:gd name="T50" fmla="*/ 65 w 73"/>
                  <a:gd name="T51" fmla="*/ 30 h 115"/>
                  <a:gd name="T52" fmla="*/ 65 w 73"/>
                  <a:gd name="T53" fmla="*/ 38 h 115"/>
                  <a:gd name="T54" fmla="*/ 61 w 73"/>
                  <a:gd name="T55" fmla="*/ 46 h 115"/>
                  <a:gd name="T56" fmla="*/ 53 w 73"/>
                  <a:gd name="T57" fmla="*/ 61 h 115"/>
                  <a:gd name="T58" fmla="*/ 42 w 73"/>
                  <a:gd name="T59" fmla="*/ 76 h 115"/>
                  <a:gd name="T60" fmla="*/ 30 w 73"/>
                  <a:gd name="T61" fmla="*/ 88 h 115"/>
                  <a:gd name="T62" fmla="*/ 23 w 73"/>
                  <a:gd name="T63" fmla="*/ 96 h 115"/>
                  <a:gd name="T64" fmla="*/ 15 w 73"/>
                  <a:gd name="T65" fmla="*/ 103 h 115"/>
                  <a:gd name="T66" fmla="*/ 46 w 73"/>
                  <a:gd name="T67" fmla="*/ 103 h 115"/>
                  <a:gd name="T68" fmla="*/ 53 w 73"/>
                  <a:gd name="T69" fmla="*/ 103 h 115"/>
                  <a:gd name="T70" fmla="*/ 57 w 73"/>
                  <a:gd name="T71" fmla="*/ 103 h 115"/>
                  <a:gd name="T72" fmla="*/ 61 w 73"/>
                  <a:gd name="T73" fmla="*/ 99 h 115"/>
                  <a:gd name="T74" fmla="*/ 65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0" y="80"/>
                    </a:lnTo>
                    <a:lnTo>
                      <a:pt x="42" y="69"/>
                    </a:lnTo>
                    <a:lnTo>
                      <a:pt x="50" y="53"/>
                    </a:lnTo>
                    <a:lnTo>
                      <a:pt x="53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0" y="11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7" y="23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5" y="19"/>
                    </a:lnTo>
                    <a:lnTo>
                      <a:pt x="65" y="30"/>
                    </a:lnTo>
                    <a:lnTo>
                      <a:pt x="65" y="38"/>
                    </a:lnTo>
                    <a:lnTo>
                      <a:pt x="61" y="46"/>
                    </a:lnTo>
                    <a:lnTo>
                      <a:pt x="53" y="61"/>
                    </a:lnTo>
                    <a:lnTo>
                      <a:pt x="42" y="76"/>
                    </a:lnTo>
                    <a:lnTo>
                      <a:pt x="30" y="88"/>
                    </a:lnTo>
                    <a:lnTo>
                      <a:pt x="23" y="96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3" y="103"/>
                    </a:lnTo>
                    <a:lnTo>
                      <a:pt x="57" y="103"/>
                    </a:lnTo>
                    <a:lnTo>
                      <a:pt x="61" y="99"/>
                    </a:lnTo>
                    <a:lnTo>
                      <a:pt x="65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2" name="Rectangle 127"/>
              <p:cNvSpPr>
                <a:spLocks noChangeArrowheads="1"/>
              </p:cNvSpPr>
              <p:nvPr/>
            </p:nvSpPr>
            <p:spPr bwMode="auto">
              <a:xfrm>
                <a:off x="155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Freeform 128"/>
              <p:cNvSpPr>
                <a:spLocks noEditPoints="1"/>
              </p:cNvSpPr>
              <p:nvPr/>
            </p:nvSpPr>
            <p:spPr bwMode="auto">
              <a:xfrm>
                <a:off x="1746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4" name="Rectangle 129"/>
              <p:cNvSpPr>
                <a:spLocks noChangeArrowheads="1"/>
              </p:cNvSpPr>
              <p:nvPr/>
            </p:nvSpPr>
            <p:spPr bwMode="auto">
              <a:xfrm>
                <a:off x="2107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5" name="Freeform 130"/>
              <p:cNvSpPr>
                <a:spLocks/>
              </p:cNvSpPr>
              <p:nvPr/>
            </p:nvSpPr>
            <p:spPr bwMode="auto">
              <a:xfrm>
                <a:off x="2299" y="2044"/>
                <a:ext cx="23" cy="19"/>
              </a:xfrm>
              <a:custGeom>
                <a:avLst/>
                <a:gdLst>
                  <a:gd name="T0" fmla="*/ 11 w 23"/>
                  <a:gd name="T1" fmla="*/ 0 h 19"/>
                  <a:gd name="T2" fmla="*/ 15 w 23"/>
                  <a:gd name="T3" fmla="*/ 3 h 19"/>
                  <a:gd name="T4" fmla="*/ 19 w 23"/>
                  <a:gd name="T5" fmla="*/ 3 h 19"/>
                  <a:gd name="T6" fmla="*/ 19 w 23"/>
                  <a:gd name="T7" fmla="*/ 7 h 19"/>
                  <a:gd name="T8" fmla="*/ 23 w 23"/>
                  <a:gd name="T9" fmla="*/ 11 h 19"/>
                  <a:gd name="T10" fmla="*/ 19 w 23"/>
                  <a:gd name="T11" fmla="*/ 15 h 19"/>
                  <a:gd name="T12" fmla="*/ 19 w 23"/>
                  <a:gd name="T13" fmla="*/ 19 h 19"/>
                  <a:gd name="T14" fmla="*/ 15 w 23"/>
                  <a:gd name="T15" fmla="*/ 19 h 19"/>
                  <a:gd name="T16" fmla="*/ 11 w 23"/>
                  <a:gd name="T17" fmla="*/ 19 h 19"/>
                  <a:gd name="T18" fmla="*/ 7 w 23"/>
                  <a:gd name="T19" fmla="*/ 19 h 19"/>
                  <a:gd name="T20" fmla="*/ 3 w 23"/>
                  <a:gd name="T21" fmla="*/ 19 h 19"/>
                  <a:gd name="T22" fmla="*/ 3 w 23"/>
                  <a:gd name="T23" fmla="*/ 15 h 19"/>
                  <a:gd name="T24" fmla="*/ 0 w 23"/>
                  <a:gd name="T25" fmla="*/ 11 h 19"/>
                  <a:gd name="T26" fmla="*/ 3 w 23"/>
                  <a:gd name="T27" fmla="*/ 7 h 19"/>
                  <a:gd name="T28" fmla="*/ 3 w 23"/>
                  <a:gd name="T29" fmla="*/ 3 h 19"/>
                  <a:gd name="T30" fmla="*/ 7 w 23"/>
                  <a:gd name="T31" fmla="*/ 0 h 19"/>
                  <a:gd name="T32" fmla="*/ 11 w 23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9"/>
                  <a:gd name="T53" fmla="*/ 23 w 23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9">
                    <a:moveTo>
                      <a:pt x="11" y="0"/>
                    </a:moveTo>
                    <a:lnTo>
                      <a:pt x="15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23" y="11"/>
                    </a:lnTo>
                    <a:lnTo>
                      <a:pt x="19" y="15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6" name="Freeform 131"/>
              <p:cNvSpPr>
                <a:spLocks noEditPoints="1"/>
              </p:cNvSpPr>
              <p:nvPr/>
            </p:nvSpPr>
            <p:spPr bwMode="auto">
              <a:xfrm>
                <a:off x="2337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8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5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5 w 69"/>
                  <a:gd name="T37" fmla="*/ 115 h 115"/>
                  <a:gd name="T38" fmla="*/ 27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9 w 69"/>
                  <a:gd name="T51" fmla="*/ 80 h 115"/>
                  <a:gd name="T52" fmla="*/ 23 w 69"/>
                  <a:gd name="T53" fmla="*/ 99 h 115"/>
                  <a:gd name="T54" fmla="*/ 27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19 w 69"/>
                  <a:gd name="T89" fmla="*/ 19 h 115"/>
                  <a:gd name="T90" fmla="*/ 19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8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7" name="Freeform 132"/>
              <p:cNvSpPr>
                <a:spLocks noEditPoints="1"/>
              </p:cNvSpPr>
              <p:nvPr/>
            </p:nvSpPr>
            <p:spPr bwMode="auto">
              <a:xfrm>
                <a:off x="2421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6 w 69"/>
                  <a:gd name="T21" fmla="*/ 27 h 115"/>
                  <a:gd name="T22" fmla="*/ 69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6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4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31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31 w 69"/>
                  <a:gd name="T85" fmla="*/ 7 h 115"/>
                  <a:gd name="T86" fmla="*/ 27 w 69"/>
                  <a:gd name="T87" fmla="*/ 11 h 115"/>
                  <a:gd name="T88" fmla="*/ 20 w 69"/>
                  <a:gd name="T89" fmla="*/ 19 h 115"/>
                  <a:gd name="T90" fmla="*/ 20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8" name="Freeform 133"/>
              <p:cNvSpPr>
                <a:spLocks/>
              </p:cNvSpPr>
              <p:nvPr/>
            </p:nvSpPr>
            <p:spPr bwMode="auto">
              <a:xfrm>
                <a:off x="2506" y="1948"/>
                <a:ext cx="61" cy="115"/>
              </a:xfrm>
              <a:custGeom>
                <a:avLst/>
                <a:gdLst>
                  <a:gd name="T0" fmla="*/ 7 w 61"/>
                  <a:gd name="T1" fmla="*/ 15 h 115"/>
                  <a:gd name="T2" fmla="*/ 23 w 61"/>
                  <a:gd name="T3" fmla="*/ 4 h 115"/>
                  <a:gd name="T4" fmla="*/ 42 w 61"/>
                  <a:gd name="T5" fmla="*/ 4 h 115"/>
                  <a:gd name="T6" fmla="*/ 57 w 61"/>
                  <a:gd name="T7" fmla="*/ 15 h 115"/>
                  <a:gd name="T8" fmla="*/ 54 w 61"/>
                  <a:gd name="T9" fmla="*/ 30 h 115"/>
                  <a:gd name="T10" fmla="*/ 42 w 61"/>
                  <a:gd name="T11" fmla="*/ 50 h 115"/>
                  <a:gd name="T12" fmla="*/ 57 w 61"/>
                  <a:gd name="T13" fmla="*/ 61 h 115"/>
                  <a:gd name="T14" fmla="*/ 61 w 61"/>
                  <a:gd name="T15" fmla="*/ 76 h 115"/>
                  <a:gd name="T16" fmla="*/ 54 w 61"/>
                  <a:gd name="T17" fmla="*/ 103 h 115"/>
                  <a:gd name="T18" fmla="*/ 34 w 61"/>
                  <a:gd name="T19" fmla="*/ 115 h 115"/>
                  <a:gd name="T20" fmla="*/ 7 w 61"/>
                  <a:gd name="T21" fmla="*/ 115 h 115"/>
                  <a:gd name="T22" fmla="*/ 0 w 61"/>
                  <a:gd name="T23" fmla="*/ 111 h 115"/>
                  <a:gd name="T24" fmla="*/ 0 w 61"/>
                  <a:gd name="T25" fmla="*/ 107 h 115"/>
                  <a:gd name="T26" fmla="*/ 4 w 61"/>
                  <a:gd name="T27" fmla="*/ 103 h 115"/>
                  <a:gd name="T28" fmla="*/ 7 w 61"/>
                  <a:gd name="T29" fmla="*/ 103 h 115"/>
                  <a:gd name="T30" fmla="*/ 11 w 61"/>
                  <a:gd name="T31" fmla="*/ 103 h 115"/>
                  <a:gd name="T32" fmla="*/ 19 w 61"/>
                  <a:gd name="T33" fmla="*/ 107 h 115"/>
                  <a:gd name="T34" fmla="*/ 27 w 61"/>
                  <a:gd name="T35" fmla="*/ 107 h 115"/>
                  <a:gd name="T36" fmla="*/ 38 w 61"/>
                  <a:gd name="T37" fmla="*/ 107 h 115"/>
                  <a:gd name="T38" fmla="*/ 50 w 61"/>
                  <a:gd name="T39" fmla="*/ 96 h 115"/>
                  <a:gd name="T40" fmla="*/ 50 w 61"/>
                  <a:gd name="T41" fmla="*/ 80 h 115"/>
                  <a:gd name="T42" fmla="*/ 46 w 61"/>
                  <a:gd name="T43" fmla="*/ 69 h 115"/>
                  <a:gd name="T44" fmla="*/ 38 w 61"/>
                  <a:gd name="T45" fmla="*/ 65 h 115"/>
                  <a:gd name="T46" fmla="*/ 27 w 61"/>
                  <a:gd name="T47" fmla="*/ 57 h 115"/>
                  <a:gd name="T48" fmla="*/ 19 w 61"/>
                  <a:gd name="T49" fmla="*/ 57 h 115"/>
                  <a:gd name="T50" fmla="*/ 27 w 61"/>
                  <a:gd name="T51" fmla="*/ 53 h 115"/>
                  <a:gd name="T52" fmla="*/ 38 w 61"/>
                  <a:gd name="T53" fmla="*/ 46 h 115"/>
                  <a:gd name="T54" fmla="*/ 46 w 61"/>
                  <a:gd name="T55" fmla="*/ 38 h 115"/>
                  <a:gd name="T56" fmla="*/ 42 w 61"/>
                  <a:gd name="T57" fmla="*/ 23 h 115"/>
                  <a:gd name="T58" fmla="*/ 34 w 61"/>
                  <a:gd name="T59" fmla="*/ 11 h 115"/>
                  <a:gd name="T60" fmla="*/ 19 w 61"/>
                  <a:gd name="T61" fmla="*/ 11 h 115"/>
                  <a:gd name="T62" fmla="*/ 4 w 61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"/>
                  <a:gd name="T97" fmla="*/ 0 h 115"/>
                  <a:gd name="T98" fmla="*/ 61 w 61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" h="115">
                    <a:moveTo>
                      <a:pt x="0" y="23"/>
                    </a:moveTo>
                    <a:lnTo>
                      <a:pt x="7" y="15"/>
                    </a:lnTo>
                    <a:lnTo>
                      <a:pt x="11" y="7"/>
                    </a:lnTo>
                    <a:lnTo>
                      <a:pt x="23" y="4"/>
                    </a:lnTo>
                    <a:lnTo>
                      <a:pt x="30" y="0"/>
                    </a:lnTo>
                    <a:lnTo>
                      <a:pt x="42" y="4"/>
                    </a:lnTo>
                    <a:lnTo>
                      <a:pt x="54" y="7"/>
                    </a:lnTo>
                    <a:lnTo>
                      <a:pt x="57" y="15"/>
                    </a:lnTo>
                    <a:lnTo>
                      <a:pt x="57" y="23"/>
                    </a:lnTo>
                    <a:lnTo>
                      <a:pt x="54" y="30"/>
                    </a:lnTo>
                    <a:lnTo>
                      <a:pt x="50" y="38"/>
                    </a:lnTo>
                    <a:lnTo>
                      <a:pt x="42" y="50"/>
                    </a:lnTo>
                    <a:lnTo>
                      <a:pt x="50" y="53"/>
                    </a:lnTo>
                    <a:lnTo>
                      <a:pt x="57" y="61"/>
                    </a:lnTo>
                    <a:lnTo>
                      <a:pt x="61" y="69"/>
                    </a:lnTo>
                    <a:lnTo>
                      <a:pt x="61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4" y="115"/>
                    </a:lnTo>
                    <a:lnTo>
                      <a:pt x="19" y="115"/>
                    </a:lnTo>
                    <a:lnTo>
                      <a:pt x="7" y="115"/>
                    </a:lnTo>
                    <a:lnTo>
                      <a:pt x="4" y="115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4" y="103"/>
                    </a:lnTo>
                    <a:lnTo>
                      <a:pt x="7" y="103"/>
                    </a:lnTo>
                    <a:lnTo>
                      <a:pt x="11" y="103"/>
                    </a:lnTo>
                    <a:lnTo>
                      <a:pt x="15" y="107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8" y="107"/>
                    </a:lnTo>
                    <a:lnTo>
                      <a:pt x="42" y="103"/>
                    </a:lnTo>
                    <a:lnTo>
                      <a:pt x="50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46" y="73"/>
                    </a:lnTo>
                    <a:lnTo>
                      <a:pt x="46" y="69"/>
                    </a:lnTo>
                    <a:lnTo>
                      <a:pt x="42" y="69"/>
                    </a:lnTo>
                    <a:lnTo>
                      <a:pt x="38" y="65"/>
                    </a:lnTo>
                    <a:lnTo>
                      <a:pt x="34" y="61"/>
                    </a:lnTo>
                    <a:lnTo>
                      <a:pt x="27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0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2" y="23"/>
                    </a:lnTo>
                    <a:lnTo>
                      <a:pt x="38" y="15"/>
                    </a:lnTo>
                    <a:lnTo>
                      <a:pt x="34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69" name="Freeform 134"/>
              <p:cNvSpPr>
                <a:spLocks/>
              </p:cNvSpPr>
              <p:nvPr/>
            </p:nvSpPr>
            <p:spPr bwMode="auto">
              <a:xfrm>
                <a:off x="2602" y="1948"/>
                <a:ext cx="42" cy="115"/>
              </a:xfrm>
              <a:custGeom>
                <a:avLst/>
                <a:gdLst>
                  <a:gd name="T0" fmla="*/ 0 w 42"/>
                  <a:gd name="T1" fmla="*/ 11 h 115"/>
                  <a:gd name="T2" fmla="*/ 27 w 42"/>
                  <a:gd name="T3" fmla="*/ 0 h 115"/>
                  <a:gd name="T4" fmla="*/ 30 w 42"/>
                  <a:gd name="T5" fmla="*/ 0 h 115"/>
                  <a:gd name="T6" fmla="*/ 30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1 h 115"/>
                  <a:gd name="T18" fmla="*/ 42 w 42"/>
                  <a:gd name="T19" fmla="*/ 111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1 h 115"/>
                  <a:gd name="T26" fmla="*/ 7 w 42"/>
                  <a:gd name="T27" fmla="*/ 111 h 115"/>
                  <a:gd name="T28" fmla="*/ 11 w 42"/>
                  <a:gd name="T29" fmla="*/ 111 h 115"/>
                  <a:gd name="T30" fmla="*/ 15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0 h 115"/>
                  <a:gd name="T40" fmla="*/ 15 w 42"/>
                  <a:gd name="T41" fmla="*/ 23 h 115"/>
                  <a:gd name="T42" fmla="*/ 15 w 42"/>
                  <a:gd name="T43" fmla="*/ 19 h 115"/>
                  <a:gd name="T44" fmla="*/ 15 w 42"/>
                  <a:gd name="T45" fmla="*/ 15 h 115"/>
                  <a:gd name="T46" fmla="*/ 11 w 42"/>
                  <a:gd name="T47" fmla="*/ 15 h 115"/>
                  <a:gd name="T48" fmla="*/ 11 w 42"/>
                  <a:gd name="T49" fmla="*/ 11 h 115"/>
                  <a:gd name="T50" fmla="*/ 7 w 42"/>
                  <a:gd name="T51" fmla="*/ 11 h 115"/>
                  <a:gd name="T52" fmla="*/ 4 w 42"/>
                  <a:gd name="T53" fmla="*/ 11 h 115"/>
                  <a:gd name="T54" fmla="*/ 0 w 42"/>
                  <a:gd name="T55" fmla="*/ 15 h 115"/>
                  <a:gd name="T56" fmla="*/ 0 w 42"/>
                  <a:gd name="T57" fmla="*/ 11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1"/>
                    </a:moveTo>
                    <a:lnTo>
                      <a:pt x="27" y="0"/>
                    </a:lnTo>
                    <a:lnTo>
                      <a:pt x="30" y="0"/>
                    </a:lnTo>
                    <a:lnTo>
                      <a:pt x="30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7" y="111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0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0" name="Rectangle 135"/>
              <p:cNvSpPr>
                <a:spLocks noChangeArrowheads="1"/>
              </p:cNvSpPr>
              <p:nvPr/>
            </p:nvSpPr>
            <p:spPr bwMode="auto">
              <a:xfrm>
                <a:off x="2705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Freeform 136"/>
              <p:cNvSpPr>
                <a:spLocks/>
              </p:cNvSpPr>
              <p:nvPr/>
            </p:nvSpPr>
            <p:spPr bwMode="auto">
              <a:xfrm>
                <a:off x="2909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5 w 19"/>
                  <a:gd name="T7" fmla="*/ 7 h 19"/>
                  <a:gd name="T8" fmla="*/ 19 w 19"/>
                  <a:gd name="T9" fmla="*/ 11 h 19"/>
                  <a:gd name="T10" fmla="*/ 15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0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0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5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2" name="Freeform 137"/>
              <p:cNvSpPr>
                <a:spLocks/>
              </p:cNvSpPr>
              <p:nvPr/>
            </p:nvSpPr>
            <p:spPr bwMode="auto">
              <a:xfrm>
                <a:off x="293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0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4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2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69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0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2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69" y="92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3" name="Freeform 138"/>
              <p:cNvSpPr>
                <a:spLocks noEditPoints="1"/>
              </p:cNvSpPr>
              <p:nvPr/>
            </p:nvSpPr>
            <p:spPr bwMode="auto">
              <a:xfrm>
                <a:off x="3028" y="1948"/>
                <a:ext cx="69" cy="115"/>
              </a:xfrm>
              <a:custGeom>
                <a:avLst/>
                <a:gdLst>
                  <a:gd name="T0" fmla="*/ 69 w 69"/>
                  <a:gd name="T1" fmla="*/ 0 h 115"/>
                  <a:gd name="T2" fmla="*/ 69 w 69"/>
                  <a:gd name="T3" fmla="*/ 4 h 115"/>
                  <a:gd name="T4" fmla="*/ 57 w 69"/>
                  <a:gd name="T5" fmla="*/ 7 h 115"/>
                  <a:gd name="T6" fmla="*/ 49 w 69"/>
                  <a:gd name="T7" fmla="*/ 7 h 115"/>
                  <a:gd name="T8" fmla="*/ 42 w 69"/>
                  <a:gd name="T9" fmla="*/ 11 h 115"/>
                  <a:gd name="T10" fmla="*/ 38 w 69"/>
                  <a:gd name="T11" fmla="*/ 19 h 115"/>
                  <a:gd name="T12" fmla="*/ 30 w 69"/>
                  <a:gd name="T13" fmla="*/ 27 h 115"/>
                  <a:gd name="T14" fmla="*/ 26 w 69"/>
                  <a:gd name="T15" fmla="*/ 34 h 115"/>
                  <a:gd name="T16" fmla="*/ 23 w 69"/>
                  <a:gd name="T17" fmla="*/ 42 h 115"/>
                  <a:gd name="T18" fmla="*/ 19 w 69"/>
                  <a:gd name="T19" fmla="*/ 53 h 115"/>
                  <a:gd name="T20" fmla="*/ 30 w 69"/>
                  <a:gd name="T21" fmla="*/ 46 h 115"/>
                  <a:gd name="T22" fmla="*/ 42 w 69"/>
                  <a:gd name="T23" fmla="*/ 46 h 115"/>
                  <a:gd name="T24" fmla="*/ 53 w 69"/>
                  <a:gd name="T25" fmla="*/ 46 h 115"/>
                  <a:gd name="T26" fmla="*/ 61 w 69"/>
                  <a:gd name="T27" fmla="*/ 53 h 115"/>
                  <a:gd name="T28" fmla="*/ 69 w 69"/>
                  <a:gd name="T29" fmla="*/ 65 h 115"/>
                  <a:gd name="T30" fmla="*/ 69 w 69"/>
                  <a:gd name="T31" fmla="*/ 76 h 115"/>
                  <a:gd name="T32" fmla="*/ 69 w 69"/>
                  <a:gd name="T33" fmla="*/ 92 h 115"/>
                  <a:gd name="T34" fmla="*/ 61 w 69"/>
                  <a:gd name="T35" fmla="*/ 103 h 115"/>
                  <a:gd name="T36" fmla="*/ 53 w 69"/>
                  <a:gd name="T37" fmla="*/ 111 h 115"/>
                  <a:gd name="T38" fmla="*/ 46 w 69"/>
                  <a:gd name="T39" fmla="*/ 115 h 115"/>
                  <a:gd name="T40" fmla="*/ 34 w 69"/>
                  <a:gd name="T41" fmla="*/ 115 h 115"/>
                  <a:gd name="T42" fmla="*/ 23 w 69"/>
                  <a:gd name="T43" fmla="*/ 115 h 115"/>
                  <a:gd name="T44" fmla="*/ 15 w 69"/>
                  <a:gd name="T45" fmla="*/ 107 h 115"/>
                  <a:gd name="T46" fmla="*/ 7 w 69"/>
                  <a:gd name="T47" fmla="*/ 99 h 115"/>
                  <a:gd name="T48" fmla="*/ 0 w 69"/>
                  <a:gd name="T49" fmla="*/ 84 h 115"/>
                  <a:gd name="T50" fmla="*/ 0 w 69"/>
                  <a:gd name="T51" fmla="*/ 69 h 115"/>
                  <a:gd name="T52" fmla="*/ 0 w 69"/>
                  <a:gd name="T53" fmla="*/ 57 h 115"/>
                  <a:gd name="T54" fmla="*/ 7 w 69"/>
                  <a:gd name="T55" fmla="*/ 42 h 115"/>
                  <a:gd name="T56" fmla="*/ 11 w 69"/>
                  <a:gd name="T57" fmla="*/ 30 h 115"/>
                  <a:gd name="T58" fmla="*/ 23 w 69"/>
                  <a:gd name="T59" fmla="*/ 19 h 115"/>
                  <a:gd name="T60" fmla="*/ 34 w 69"/>
                  <a:gd name="T61" fmla="*/ 11 h 115"/>
                  <a:gd name="T62" fmla="*/ 46 w 69"/>
                  <a:gd name="T63" fmla="*/ 4 h 115"/>
                  <a:gd name="T64" fmla="*/ 53 w 69"/>
                  <a:gd name="T65" fmla="*/ 0 h 115"/>
                  <a:gd name="T66" fmla="*/ 65 w 69"/>
                  <a:gd name="T67" fmla="*/ 0 h 115"/>
                  <a:gd name="T68" fmla="*/ 69 w 69"/>
                  <a:gd name="T69" fmla="*/ 0 h 115"/>
                  <a:gd name="T70" fmla="*/ 19 w 69"/>
                  <a:gd name="T71" fmla="*/ 57 h 115"/>
                  <a:gd name="T72" fmla="*/ 15 w 69"/>
                  <a:gd name="T73" fmla="*/ 69 h 115"/>
                  <a:gd name="T74" fmla="*/ 15 w 69"/>
                  <a:gd name="T75" fmla="*/ 76 h 115"/>
                  <a:gd name="T76" fmla="*/ 15 w 69"/>
                  <a:gd name="T77" fmla="*/ 84 h 115"/>
                  <a:gd name="T78" fmla="*/ 19 w 69"/>
                  <a:gd name="T79" fmla="*/ 92 h 115"/>
                  <a:gd name="T80" fmla="*/ 23 w 69"/>
                  <a:gd name="T81" fmla="*/ 99 h 115"/>
                  <a:gd name="T82" fmla="*/ 26 w 69"/>
                  <a:gd name="T83" fmla="*/ 107 h 115"/>
                  <a:gd name="T84" fmla="*/ 30 w 69"/>
                  <a:gd name="T85" fmla="*/ 111 h 115"/>
                  <a:gd name="T86" fmla="*/ 38 w 69"/>
                  <a:gd name="T87" fmla="*/ 111 h 115"/>
                  <a:gd name="T88" fmla="*/ 42 w 69"/>
                  <a:gd name="T89" fmla="*/ 111 h 115"/>
                  <a:gd name="T90" fmla="*/ 49 w 69"/>
                  <a:gd name="T91" fmla="*/ 103 h 115"/>
                  <a:gd name="T92" fmla="*/ 53 w 69"/>
                  <a:gd name="T93" fmla="*/ 96 h 115"/>
                  <a:gd name="T94" fmla="*/ 53 w 69"/>
                  <a:gd name="T95" fmla="*/ 84 h 115"/>
                  <a:gd name="T96" fmla="*/ 53 w 69"/>
                  <a:gd name="T97" fmla="*/ 73 h 115"/>
                  <a:gd name="T98" fmla="*/ 49 w 69"/>
                  <a:gd name="T99" fmla="*/ 61 h 115"/>
                  <a:gd name="T100" fmla="*/ 42 w 69"/>
                  <a:gd name="T101" fmla="*/ 53 h 115"/>
                  <a:gd name="T102" fmla="*/ 34 w 69"/>
                  <a:gd name="T103" fmla="*/ 50 h 115"/>
                  <a:gd name="T104" fmla="*/ 30 w 69"/>
                  <a:gd name="T105" fmla="*/ 53 h 115"/>
                  <a:gd name="T106" fmla="*/ 26 w 69"/>
                  <a:gd name="T107" fmla="*/ 53 h 115"/>
                  <a:gd name="T108" fmla="*/ 23 w 69"/>
                  <a:gd name="T109" fmla="*/ 53 h 115"/>
                  <a:gd name="T110" fmla="*/ 19 w 69"/>
                  <a:gd name="T111" fmla="*/ 57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"/>
                  <a:gd name="T169" fmla="*/ 0 h 115"/>
                  <a:gd name="T170" fmla="*/ 69 w 69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" h="115">
                    <a:moveTo>
                      <a:pt x="69" y="0"/>
                    </a:moveTo>
                    <a:lnTo>
                      <a:pt x="69" y="4"/>
                    </a:lnTo>
                    <a:lnTo>
                      <a:pt x="57" y="7"/>
                    </a:lnTo>
                    <a:lnTo>
                      <a:pt x="49" y="7"/>
                    </a:lnTo>
                    <a:lnTo>
                      <a:pt x="42" y="11"/>
                    </a:lnTo>
                    <a:lnTo>
                      <a:pt x="38" y="19"/>
                    </a:lnTo>
                    <a:lnTo>
                      <a:pt x="30" y="27"/>
                    </a:lnTo>
                    <a:lnTo>
                      <a:pt x="26" y="34"/>
                    </a:lnTo>
                    <a:lnTo>
                      <a:pt x="23" y="42"/>
                    </a:lnTo>
                    <a:lnTo>
                      <a:pt x="19" y="53"/>
                    </a:lnTo>
                    <a:lnTo>
                      <a:pt x="30" y="46"/>
                    </a:lnTo>
                    <a:lnTo>
                      <a:pt x="42" y="46"/>
                    </a:lnTo>
                    <a:lnTo>
                      <a:pt x="53" y="46"/>
                    </a:lnTo>
                    <a:lnTo>
                      <a:pt x="61" y="53"/>
                    </a:lnTo>
                    <a:lnTo>
                      <a:pt x="69" y="65"/>
                    </a:lnTo>
                    <a:lnTo>
                      <a:pt x="69" y="76"/>
                    </a:lnTo>
                    <a:lnTo>
                      <a:pt x="69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6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9"/>
                    </a:lnTo>
                    <a:lnTo>
                      <a:pt x="0" y="84"/>
                    </a:lnTo>
                    <a:lnTo>
                      <a:pt x="0" y="69"/>
                    </a:lnTo>
                    <a:lnTo>
                      <a:pt x="0" y="57"/>
                    </a:lnTo>
                    <a:lnTo>
                      <a:pt x="7" y="42"/>
                    </a:lnTo>
                    <a:lnTo>
                      <a:pt x="11" y="30"/>
                    </a:lnTo>
                    <a:lnTo>
                      <a:pt x="23" y="19"/>
                    </a:lnTo>
                    <a:lnTo>
                      <a:pt x="34" y="11"/>
                    </a:lnTo>
                    <a:lnTo>
                      <a:pt x="46" y="4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69" y="0"/>
                    </a:lnTo>
                    <a:close/>
                    <a:moveTo>
                      <a:pt x="19" y="57"/>
                    </a:moveTo>
                    <a:lnTo>
                      <a:pt x="15" y="69"/>
                    </a:lnTo>
                    <a:lnTo>
                      <a:pt x="15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8" y="111"/>
                    </a:lnTo>
                    <a:lnTo>
                      <a:pt x="42" y="111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84"/>
                    </a:lnTo>
                    <a:lnTo>
                      <a:pt x="53" y="73"/>
                    </a:lnTo>
                    <a:lnTo>
                      <a:pt x="49" y="61"/>
                    </a:lnTo>
                    <a:lnTo>
                      <a:pt x="42" y="53"/>
                    </a:lnTo>
                    <a:lnTo>
                      <a:pt x="34" y="50"/>
                    </a:lnTo>
                    <a:lnTo>
                      <a:pt x="30" y="53"/>
                    </a:lnTo>
                    <a:lnTo>
                      <a:pt x="26" y="53"/>
                    </a:lnTo>
                    <a:lnTo>
                      <a:pt x="23" y="53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4" name="Rectangle 139"/>
              <p:cNvSpPr>
                <a:spLocks noChangeArrowheads="1"/>
              </p:cNvSpPr>
              <p:nvPr/>
            </p:nvSpPr>
            <p:spPr bwMode="auto">
              <a:xfrm>
                <a:off x="3304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Freeform 140"/>
              <p:cNvSpPr>
                <a:spLocks/>
              </p:cNvSpPr>
              <p:nvPr/>
            </p:nvSpPr>
            <p:spPr bwMode="auto">
              <a:xfrm>
                <a:off x="3511" y="2044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5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12 w 19"/>
                  <a:gd name="T17" fmla="*/ 19 h 19"/>
                  <a:gd name="T18" fmla="*/ 8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4 w 19"/>
                  <a:gd name="T29" fmla="*/ 3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6" name="Freeform 141"/>
              <p:cNvSpPr>
                <a:spLocks noEditPoints="1"/>
              </p:cNvSpPr>
              <p:nvPr/>
            </p:nvSpPr>
            <p:spPr bwMode="auto">
              <a:xfrm>
                <a:off x="3549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2 w 69"/>
                  <a:gd name="T7" fmla="*/ 15 h 115"/>
                  <a:gd name="T8" fmla="*/ 20 w 69"/>
                  <a:gd name="T9" fmla="*/ 7 h 115"/>
                  <a:gd name="T10" fmla="*/ 27 w 69"/>
                  <a:gd name="T11" fmla="*/ 4 h 115"/>
                  <a:gd name="T12" fmla="*/ 35 w 69"/>
                  <a:gd name="T13" fmla="*/ 0 h 115"/>
                  <a:gd name="T14" fmla="*/ 43 w 69"/>
                  <a:gd name="T15" fmla="*/ 4 h 115"/>
                  <a:gd name="T16" fmla="*/ 50 w 69"/>
                  <a:gd name="T17" fmla="*/ 7 h 115"/>
                  <a:gd name="T18" fmla="*/ 58 w 69"/>
                  <a:gd name="T19" fmla="*/ 15 h 115"/>
                  <a:gd name="T20" fmla="*/ 62 w 69"/>
                  <a:gd name="T21" fmla="*/ 27 h 115"/>
                  <a:gd name="T22" fmla="*/ 66 w 69"/>
                  <a:gd name="T23" fmla="*/ 42 h 115"/>
                  <a:gd name="T24" fmla="*/ 69 w 69"/>
                  <a:gd name="T25" fmla="*/ 57 h 115"/>
                  <a:gd name="T26" fmla="*/ 69 w 69"/>
                  <a:gd name="T27" fmla="*/ 76 h 115"/>
                  <a:gd name="T28" fmla="*/ 62 w 69"/>
                  <a:gd name="T29" fmla="*/ 92 h 115"/>
                  <a:gd name="T30" fmla="*/ 58 w 69"/>
                  <a:gd name="T31" fmla="*/ 103 h 115"/>
                  <a:gd name="T32" fmla="*/ 50 w 69"/>
                  <a:gd name="T33" fmla="*/ 111 h 115"/>
                  <a:gd name="T34" fmla="*/ 43 w 69"/>
                  <a:gd name="T35" fmla="*/ 115 h 115"/>
                  <a:gd name="T36" fmla="*/ 35 w 69"/>
                  <a:gd name="T37" fmla="*/ 115 h 115"/>
                  <a:gd name="T38" fmla="*/ 23 w 69"/>
                  <a:gd name="T39" fmla="*/ 115 h 115"/>
                  <a:gd name="T40" fmla="*/ 16 w 69"/>
                  <a:gd name="T41" fmla="*/ 107 h 115"/>
                  <a:gd name="T42" fmla="*/ 8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6 w 69"/>
                  <a:gd name="T49" fmla="*/ 61 h 115"/>
                  <a:gd name="T50" fmla="*/ 16 w 69"/>
                  <a:gd name="T51" fmla="*/ 80 h 115"/>
                  <a:gd name="T52" fmla="*/ 20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5 w 69"/>
                  <a:gd name="T59" fmla="*/ 111 h 115"/>
                  <a:gd name="T60" fmla="*/ 39 w 69"/>
                  <a:gd name="T61" fmla="*/ 111 h 115"/>
                  <a:gd name="T62" fmla="*/ 43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4 w 69"/>
                  <a:gd name="T69" fmla="*/ 76 h 115"/>
                  <a:gd name="T70" fmla="*/ 54 w 69"/>
                  <a:gd name="T71" fmla="*/ 53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3 w 69"/>
                  <a:gd name="T79" fmla="*/ 7 h 115"/>
                  <a:gd name="T80" fmla="*/ 39 w 69"/>
                  <a:gd name="T81" fmla="*/ 7 h 115"/>
                  <a:gd name="T82" fmla="*/ 35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20 w 69"/>
                  <a:gd name="T89" fmla="*/ 19 h 115"/>
                  <a:gd name="T90" fmla="*/ 16 w 69"/>
                  <a:gd name="T91" fmla="*/ 30 h 115"/>
                  <a:gd name="T92" fmla="*/ 16 w 69"/>
                  <a:gd name="T93" fmla="*/ 46 h 115"/>
                  <a:gd name="T94" fmla="*/ 16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7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6" y="42"/>
                    </a:lnTo>
                    <a:lnTo>
                      <a:pt x="69" y="57"/>
                    </a:lnTo>
                    <a:lnTo>
                      <a:pt x="69" y="76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6" y="61"/>
                    </a:moveTo>
                    <a:lnTo>
                      <a:pt x="16" y="80"/>
                    </a:lnTo>
                    <a:lnTo>
                      <a:pt x="20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4" y="76"/>
                    </a:lnTo>
                    <a:lnTo>
                      <a:pt x="54" y="53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0"/>
                    </a:lnTo>
                    <a:lnTo>
                      <a:pt x="16" y="46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7" name="Freeform 142"/>
              <p:cNvSpPr>
                <a:spLocks noEditPoints="1"/>
              </p:cNvSpPr>
              <p:nvPr/>
            </p:nvSpPr>
            <p:spPr bwMode="auto">
              <a:xfrm>
                <a:off x="3634" y="1948"/>
                <a:ext cx="69" cy="115"/>
              </a:xfrm>
              <a:custGeom>
                <a:avLst/>
                <a:gdLst>
                  <a:gd name="T0" fmla="*/ 0 w 69"/>
                  <a:gd name="T1" fmla="*/ 57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7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7 h 115"/>
                  <a:gd name="T18" fmla="*/ 57 w 69"/>
                  <a:gd name="T19" fmla="*/ 15 h 115"/>
                  <a:gd name="T20" fmla="*/ 61 w 69"/>
                  <a:gd name="T21" fmla="*/ 27 h 115"/>
                  <a:gd name="T22" fmla="*/ 65 w 69"/>
                  <a:gd name="T23" fmla="*/ 42 h 115"/>
                  <a:gd name="T24" fmla="*/ 69 w 69"/>
                  <a:gd name="T25" fmla="*/ 57 h 115"/>
                  <a:gd name="T26" fmla="*/ 65 w 69"/>
                  <a:gd name="T27" fmla="*/ 76 h 115"/>
                  <a:gd name="T28" fmla="*/ 61 w 69"/>
                  <a:gd name="T29" fmla="*/ 92 h 115"/>
                  <a:gd name="T30" fmla="*/ 57 w 69"/>
                  <a:gd name="T31" fmla="*/ 103 h 115"/>
                  <a:gd name="T32" fmla="*/ 50 w 69"/>
                  <a:gd name="T33" fmla="*/ 111 h 115"/>
                  <a:gd name="T34" fmla="*/ 42 w 69"/>
                  <a:gd name="T35" fmla="*/ 115 h 115"/>
                  <a:gd name="T36" fmla="*/ 31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0 w 69"/>
                  <a:gd name="T45" fmla="*/ 80 h 115"/>
                  <a:gd name="T46" fmla="*/ 0 w 69"/>
                  <a:gd name="T47" fmla="*/ 57 h 115"/>
                  <a:gd name="T48" fmla="*/ 15 w 69"/>
                  <a:gd name="T49" fmla="*/ 61 h 115"/>
                  <a:gd name="T50" fmla="*/ 15 w 69"/>
                  <a:gd name="T51" fmla="*/ 80 h 115"/>
                  <a:gd name="T52" fmla="*/ 19 w 69"/>
                  <a:gd name="T53" fmla="*/ 99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3 h 115"/>
                  <a:gd name="T66" fmla="*/ 50 w 69"/>
                  <a:gd name="T67" fmla="*/ 92 h 115"/>
                  <a:gd name="T68" fmla="*/ 50 w 69"/>
                  <a:gd name="T69" fmla="*/ 76 h 115"/>
                  <a:gd name="T70" fmla="*/ 54 w 69"/>
                  <a:gd name="T71" fmla="*/ 53 h 115"/>
                  <a:gd name="T72" fmla="*/ 50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7 h 115"/>
                  <a:gd name="T80" fmla="*/ 38 w 69"/>
                  <a:gd name="T81" fmla="*/ 7 h 115"/>
                  <a:gd name="T82" fmla="*/ 34 w 69"/>
                  <a:gd name="T83" fmla="*/ 7 h 115"/>
                  <a:gd name="T84" fmla="*/ 27 w 69"/>
                  <a:gd name="T85" fmla="*/ 7 h 115"/>
                  <a:gd name="T86" fmla="*/ 23 w 69"/>
                  <a:gd name="T87" fmla="*/ 11 h 115"/>
                  <a:gd name="T88" fmla="*/ 19 w 69"/>
                  <a:gd name="T89" fmla="*/ 19 h 115"/>
                  <a:gd name="T90" fmla="*/ 15 w 69"/>
                  <a:gd name="T91" fmla="*/ 30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7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7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5" y="42"/>
                    </a:lnTo>
                    <a:lnTo>
                      <a:pt x="69" y="57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1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0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5" y="80"/>
                    </a:lnTo>
                    <a:lnTo>
                      <a:pt x="19" y="99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2"/>
                    </a:lnTo>
                    <a:lnTo>
                      <a:pt x="50" y="76"/>
                    </a:lnTo>
                    <a:lnTo>
                      <a:pt x="54" y="53"/>
                    </a:lnTo>
                    <a:lnTo>
                      <a:pt x="50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8" name="Freeform 143"/>
              <p:cNvSpPr>
                <a:spLocks noEditPoints="1"/>
              </p:cNvSpPr>
              <p:nvPr/>
            </p:nvSpPr>
            <p:spPr bwMode="auto">
              <a:xfrm>
                <a:off x="3714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58 w 73"/>
                  <a:gd name="T19" fmla="*/ 15 h 115"/>
                  <a:gd name="T20" fmla="*/ 66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6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3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20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20 w 73"/>
                  <a:gd name="T49" fmla="*/ 61 h 115"/>
                  <a:gd name="T50" fmla="*/ 20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3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3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20 w 73"/>
                  <a:gd name="T91" fmla="*/ 30 h 115"/>
                  <a:gd name="T92" fmla="*/ 20 w 73"/>
                  <a:gd name="T93" fmla="*/ 46 h 115"/>
                  <a:gd name="T94" fmla="*/ 20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6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3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20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20" y="61"/>
                    </a:moveTo>
                    <a:lnTo>
                      <a:pt x="20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3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20" y="30"/>
                    </a:lnTo>
                    <a:lnTo>
                      <a:pt x="20" y="46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79" name="Freeform 144"/>
              <p:cNvSpPr>
                <a:spLocks noEditPoints="1"/>
              </p:cNvSpPr>
              <p:nvPr/>
            </p:nvSpPr>
            <p:spPr bwMode="auto">
              <a:xfrm>
                <a:off x="3799" y="1948"/>
                <a:ext cx="73" cy="115"/>
              </a:xfrm>
              <a:custGeom>
                <a:avLst/>
                <a:gdLst>
                  <a:gd name="T0" fmla="*/ 4 w 73"/>
                  <a:gd name="T1" fmla="*/ 115 h 115"/>
                  <a:gd name="T2" fmla="*/ 4 w 73"/>
                  <a:gd name="T3" fmla="*/ 115 h 115"/>
                  <a:gd name="T4" fmla="*/ 11 w 73"/>
                  <a:gd name="T5" fmla="*/ 115 h 115"/>
                  <a:gd name="T6" fmla="*/ 23 w 73"/>
                  <a:gd name="T7" fmla="*/ 111 h 115"/>
                  <a:gd name="T8" fmla="*/ 30 w 73"/>
                  <a:gd name="T9" fmla="*/ 103 h 115"/>
                  <a:gd name="T10" fmla="*/ 42 w 73"/>
                  <a:gd name="T11" fmla="*/ 92 h 115"/>
                  <a:gd name="T12" fmla="*/ 46 w 73"/>
                  <a:gd name="T13" fmla="*/ 76 h 115"/>
                  <a:gd name="T14" fmla="*/ 54 w 73"/>
                  <a:gd name="T15" fmla="*/ 65 h 115"/>
                  <a:gd name="T16" fmla="*/ 42 w 73"/>
                  <a:gd name="T17" fmla="*/ 69 h 115"/>
                  <a:gd name="T18" fmla="*/ 30 w 73"/>
                  <a:gd name="T19" fmla="*/ 73 h 115"/>
                  <a:gd name="T20" fmla="*/ 19 w 73"/>
                  <a:gd name="T21" fmla="*/ 69 h 115"/>
                  <a:gd name="T22" fmla="*/ 7 w 73"/>
                  <a:gd name="T23" fmla="*/ 65 h 115"/>
                  <a:gd name="T24" fmla="*/ 4 w 73"/>
                  <a:gd name="T25" fmla="*/ 53 h 115"/>
                  <a:gd name="T26" fmla="*/ 0 w 73"/>
                  <a:gd name="T27" fmla="*/ 38 h 115"/>
                  <a:gd name="T28" fmla="*/ 4 w 73"/>
                  <a:gd name="T29" fmla="*/ 27 h 115"/>
                  <a:gd name="T30" fmla="*/ 7 w 73"/>
                  <a:gd name="T31" fmla="*/ 15 h 115"/>
                  <a:gd name="T32" fmla="*/ 15 w 73"/>
                  <a:gd name="T33" fmla="*/ 7 h 115"/>
                  <a:gd name="T34" fmla="*/ 27 w 73"/>
                  <a:gd name="T35" fmla="*/ 4 h 115"/>
                  <a:gd name="T36" fmla="*/ 34 w 73"/>
                  <a:gd name="T37" fmla="*/ 0 h 115"/>
                  <a:gd name="T38" fmla="*/ 50 w 73"/>
                  <a:gd name="T39" fmla="*/ 4 h 115"/>
                  <a:gd name="T40" fmla="*/ 57 w 73"/>
                  <a:gd name="T41" fmla="*/ 11 h 115"/>
                  <a:gd name="T42" fmla="*/ 65 w 73"/>
                  <a:gd name="T43" fmla="*/ 23 h 115"/>
                  <a:gd name="T44" fmla="*/ 69 w 73"/>
                  <a:gd name="T45" fmla="*/ 34 h 115"/>
                  <a:gd name="T46" fmla="*/ 73 w 73"/>
                  <a:gd name="T47" fmla="*/ 46 h 115"/>
                  <a:gd name="T48" fmla="*/ 69 w 73"/>
                  <a:gd name="T49" fmla="*/ 65 h 115"/>
                  <a:gd name="T50" fmla="*/ 61 w 73"/>
                  <a:gd name="T51" fmla="*/ 80 h 115"/>
                  <a:gd name="T52" fmla="*/ 50 w 73"/>
                  <a:gd name="T53" fmla="*/ 96 h 115"/>
                  <a:gd name="T54" fmla="*/ 38 w 73"/>
                  <a:gd name="T55" fmla="*/ 107 h 115"/>
                  <a:gd name="T56" fmla="*/ 23 w 73"/>
                  <a:gd name="T57" fmla="*/ 115 h 115"/>
                  <a:gd name="T58" fmla="*/ 7 w 73"/>
                  <a:gd name="T59" fmla="*/ 115 h 115"/>
                  <a:gd name="T60" fmla="*/ 4 w 73"/>
                  <a:gd name="T61" fmla="*/ 115 h 115"/>
                  <a:gd name="T62" fmla="*/ 54 w 73"/>
                  <a:gd name="T63" fmla="*/ 57 h 115"/>
                  <a:gd name="T64" fmla="*/ 54 w 73"/>
                  <a:gd name="T65" fmla="*/ 50 h 115"/>
                  <a:gd name="T66" fmla="*/ 54 w 73"/>
                  <a:gd name="T67" fmla="*/ 42 h 115"/>
                  <a:gd name="T68" fmla="*/ 54 w 73"/>
                  <a:gd name="T69" fmla="*/ 34 h 115"/>
                  <a:gd name="T70" fmla="*/ 54 w 73"/>
                  <a:gd name="T71" fmla="*/ 27 h 115"/>
                  <a:gd name="T72" fmla="*/ 50 w 73"/>
                  <a:gd name="T73" fmla="*/ 15 h 115"/>
                  <a:gd name="T74" fmla="*/ 46 w 73"/>
                  <a:gd name="T75" fmla="*/ 11 h 115"/>
                  <a:gd name="T76" fmla="*/ 42 w 73"/>
                  <a:gd name="T77" fmla="*/ 7 h 115"/>
                  <a:gd name="T78" fmla="*/ 34 w 73"/>
                  <a:gd name="T79" fmla="*/ 7 h 115"/>
                  <a:gd name="T80" fmla="*/ 27 w 73"/>
                  <a:gd name="T81" fmla="*/ 7 h 115"/>
                  <a:gd name="T82" fmla="*/ 23 w 73"/>
                  <a:gd name="T83" fmla="*/ 11 h 115"/>
                  <a:gd name="T84" fmla="*/ 19 w 73"/>
                  <a:gd name="T85" fmla="*/ 19 h 115"/>
                  <a:gd name="T86" fmla="*/ 15 w 73"/>
                  <a:gd name="T87" fmla="*/ 30 h 115"/>
                  <a:gd name="T88" fmla="*/ 19 w 73"/>
                  <a:gd name="T89" fmla="*/ 46 h 115"/>
                  <a:gd name="T90" fmla="*/ 23 w 73"/>
                  <a:gd name="T91" fmla="*/ 57 h 115"/>
                  <a:gd name="T92" fmla="*/ 30 w 73"/>
                  <a:gd name="T93" fmla="*/ 65 h 115"/>
                  <a:gd name="T94" fmla="*/ 34 w 73"/>
                  <a:gd name="T95" fmla="*/ 65 h 115"/>
                  <a:gd name="T96" fmla="*/ 42 w 73"/>
                  <a:gd name="T97" fmla="*/ 65 h 115"/>
                  <a:gd name="T98" fmla="*/ 46 w 73"/>
                  <a:gd name="T99" fmla="*/ 65 h 115"/>
                  <a:gd name="T100" fmla="*/ 50 w 73"/>
                  <a:gd name="T101" fmla="*/ 61 h 115"/>
                  <a:gd name="T102" fmla="*/ 54 w 73"/>
                  <a:gd name="T103" fmla="*/ 57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3"/>
                  <a:gd name="T157" fmla="*/ 0 h 115"/>
                  <a:gd name="T158" fmla="*/ 73 w 73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3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1" y="115"/>
                    </a:lnTo>
                    <a:lnTo>
                      <a:pt x="23" y="111"/>
                    </a:lnTo>
                    <a:lnTo>
                      <a:pt x="30" y="103"/>
                    </a:lnTo>
                    <a:lnTo>
                      <a:pt x="42" y="92"/>
                    </a:lnTo>
                    <a:lnTo>
                      <a:pt x="46" y="76"/>
                    </a:lnTo>
                    <a:lnTo>
                      <a:pt x="54" y="65"/>
                    </a:lnTo>
                    <a:lnTo>
                      <a:pt x="42" y="69"/>
                    </a:lnTo>
                    <a:lnTo>
                      <a:pt x="30" y="73"/>
                    </a:lnTo>
                    <a:lnTo>
                      <a:pt x="19" y="69"/>
                    </a:lnTo>
                    <a:lnTo>
                      <a:pt x="7" y="65"/>
                    </a:lnTo>
                    <a:lnTo>
                      <a:pt x="4" y="53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7" y="15"/>
                    </a:lnTo>
                    <a:lnTo>
                      <a:pt x="15" y="7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50" y="4"/>
                    </a:lnTo>
                    <a:lnTo>
                      <a:pt x="57" y="11"/>
                    </a:lnTo>
                    <a:lnTo>
                      <a:pt x="65" y="23"/>
                    </a:lnTo>
                    <a:lnTo>
                      <a:pt x="69" y="34"/>
                    </a:lnTo>
                    <a:lnTo>
                      <a:pt x="73" y="46"/>
                    </a:lnTo>
                    <a:lnTo>
                      <a:pt x="69" y="65"/>
                    </a:lnTo>
                    <a:lnTo>
                      <a:pt x="61" y="80"/>
                    </a:lnTo>
                    <a:lnTo>
                      <a:pt x="50" y="96"/>
                    </a:lnTo>
                    <a:lnTo>
                      <a:pt x="38" y="107"/>
                    </a:lnTo>
                    <a:lnTo>
                      <a:pt x="23" y="115"/>
                    </a:lnTo>
                    <a:lnTo>
                      <a:pt x="7" y="115"/>
                    </a:lnTo>
                    <a:lnTo>
                      <a:pt x="4" y="115"/>
                    </a:lnTo>
                    <a:close/>
                    <a:moveTo>
                      <a:pt x="54" y="57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4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9" y="46"/>
                    </a:lnTo>
                    <a:lnTo>
                      <a:pt x="23" y="57"/>
                    </a:lnTo>
                    <a:lnTo>
                      <a:pt x="30" y="65"/>
                    </a:lnTo>
                    <a:lnTo>
                      <a:pt x="34" y="65"/>
                    </a:lnTo>
                    <a:lnTo>
                      <a:pt x="42" y="65"/>
                    </a:lnTo>
                    <a:lnTo>
                      <a:pt x="46" y="65"/>
                    </a:lnTo>
                    <a:lnTo>
                      <a:pt x="50" y="61"/>
                    </a:lnTo>
                    <a:lnTo>
                      <a:pt x="5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0" name="Freeform 145"/>
              <p:cNvSpPr>
                <a:spLocks/>
              </p:cNvSpPr>
              <p:nvPr/>
            </p:nvSpPr>
            <p:spPr bwMode="auto">
              <a:xfrm>
                <a:off x="3879" y="1948"/>
                <a:ext cx="73" cy="115"/>
              </a:xfrm>
              <a:custGeom>
                <a:avLst/>
                <a:gdLst>
                  <a:gd name="T0" fmla="*/ 73 w 73"/>
                  <a:gd name="T1" fmla="*/ 92 h 115"/>
                  <a:gd name="T2" fmla="*/ 66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20 w 73"/>
                  <a:gd name="T9" fmla="*/ 96 h 115"/>
                  <a:gd name="T10" fmla="*/ 31 w 73"/>
                  <a:gd name="T11" fmla="*/ 80 h 115"/>
                  <a:gd name="T12" fmla="*/ 43 w 73"/>
                  <a:gd name="T13" fmla="*/ 69 h 115"/>
                  <a:gd name="T14" fmla="*/ 50 w 73"/>
                  <a:gd name="T15" fmla="*/ 53 h 115"/>
                  <a:gd name="T16" fmla="*/ 54 w 73"/>
                  <a:gd name="T17" fmla="*/ 38 h 115"/>
                  <a:gd name="T18" fmla="*/ 54 w 73"/>
                  <a:gd name="T19" fmla="*/ 27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1 h 115"/>
                  <a:gd name="T26" fmla="*/ 23 w 73"/>
                  <a:gd name="T27" fmla="*/ 15 h 115"/>
                  <a:gd name="T28" fmla="*/ 16 w 73"/>
                  <a:gd name="T29" fmla="*/ 19 h 115"/>
                  <a:gd name="T30" fmla="*/ 12 w 73"/>
                  <a:gd name="T31" fmla="*/ 23 h 115"/>
                  <a:gd name="T32" fmla="*/ 8 w 73"/>
                  <a:gd name="T33" fmla="*/ 30 h 115"/>
                  <a:gd name="T34" fmla="*/ 4 w 73"/>
                  <a:gd name="T35" fmla="*/ 30 h 115"/>
                  <a:gd name="T36" fmla="*/ 8 w 73"/>
                  <a:gd name="T37" fmla="*/ 19 h 115"/>
                  <a:gd name="T38" fmla="*/ 16 w 73"/>
                  <a:gd name="T39" fmla="*/ 7 h 115"/>
                  <a:gd name="T40" fmla="*/ 23 w 73"/>
                  <a:gd name="T41" fmla="*/ 4 h 115"/>
                  <a:gd name="T42" fmla="*/ 35 w 73"/>
                  <a:gd name="T43" fmla="*/ 0 h 115"/>
                  <a:gd name="T44" fmla="*/ 50 w 73"/>
                  <a:gd name="T45" fmla="*/ 4 h 115"/>
                  <a:gd name="T46" fmla="*/ 58 w 73"/>
                  <a:gd name="T47" fmla="*/ 11 h 115"/>
                  <a:gd name="T48" fmla="*/ 66 w 73"/>
                  <a:gd name="T49" fmla="*/ 19 h 115"/>
                  <a:gd name="T50" fmla="*/ 69 w 73"/>
                  <a:gd name="T51" fmla="*/ 30 h 115"/>
                  <a:gd name="T52" fmla="*/ 66 w 73"/>
                  <a:gd name="T53" fmla="*/ 38 h 115"/>
                  <a:gd name="T54" fmla="*/ 66 w 73"/>
                  <a:gd name="T55" fmla="*/ 46 h 115"/>
                  <a:gd name="T56" fmla="*/ 54 w 73"/>
                  <a:gd name="T57" fmla="*/ 61 h 115"/>
                  <a:gd name="T58" fmla="*/ 43 w 73"/>
                  <a:gd name="T59" fmla="*/ 76 h 115"/>
                  <a:gd name="T60" fmla="*/ 31 w 73"/>
                  <a:gd name="T61" fmla="*/ 88 h 115"/>
                  <a:gd name="T62" fmla="*/ 23 w 73"/>
                  <a:gd name="T63" fmla="*/ 96 h 115"/>
                  <a:gd name="T64" fmla="*/ 16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99 h 115"/>
                  <a:gd name="T74" fmla="*/ 66 w 73"/>
                  <a:gd name="T75" fmla="*/ 99 h 115"/>
                  <a:gd name="T76" fmla="*/ 69 w 73"/>
                  <a:gd name="T77" fmla="*/ 96 h 115"/>
                  <a:gd name="T78" fmla="*/ 73 w 73"/>
                  <a:gd name="T79" fmla="*/ 92 h 115"/>
                  <a:gd name="T80" fmla="*/ 73 w 73"/>
                  <a:gd name="T81" fmla="*/ 92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2"/>
                    </a:moveTo>
                    <a:lnTo>
                      <a:pt x="66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20" y="96"/>
                    </a:lnTo>
                    <a:lnTo>
                      <a:pt x="31" y="80"/>
                    </a:lnTo>
                    <a:lnTo>
                      <a:pt x="43" y="69"/>
                    </a:lnTo>
                    <a:lnTo>
                      <a:pt x="50" y="53"/>
                    </a:lnTo>
                    <a:lnTo>
                      <a:pt x="54" y="38"/>
                    </a:lnTo>
                    <a:lnTo>
                      <a:pt x="54" y="27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1"/>
                    </a:lnTo>
                    <a:lnTo>
                      <a:pt x="23" y="15"/>
                    </a:lnTo>
                    <a:lnTo>
                      <a:pt x="16" y="19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8" y="19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6" y="19"/>
                    </a:lnTo>
                    <a:lnTo>
                      <a:pt x="69" y="30"/>
                    </a:lnTo>
                    <a:lnTo>
                      <a:pt x="66" y="38"/>
                    </a:lnTo>
                    <a:lnTo>
                      <a:pt x="66" y="46"/>
                    </a:lnTo>
                    <a:lnTo>
                      <a:pt x="54" y="61"/>
                    </a:lnTo>
                    <a:lnTo>
                      <a:pt x="43" y="76"/>
                    </a:lnTo>
                    <a:lnTo>
                      <a:pt x="31" y="88"/>
                    </a:lnTo>
                    <a:lnTo>
                      <a:pt x="23" y="96"/>
                    </a:lnTo>
                    <a:lnTo>
                      <a:pt x="16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9" y="96"/>
                    </a:lnTo>
                    <a:lnTo>
                      <a:pt x="73" y="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1" name="Rectangle 146"/>
              <p:cNvSpPr>
                <a:spLocks noChangeArrowheads="1"/>
              </p:cNvSpPr>
              <p:nvPr/>
            </p:nvSpPr>
            <p:spPr bwMode="auto">
              <a:xfrm>
                <a:off x="4071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Freeform 147"/>
              <p:cNvSpPr>
                <a:spLocks noEditPoints="1"/>
              </p:cNvSpPr>
              <p:nvPr/>
            </p:nvSpPr>
            <p:spPr bwMode="auto">
              <a:xfrm>
                <a:off x="4275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1 w 72"/>
                  <a:gd name="T7" fmla="*/ 15 h 115"/>
                  <a:gd name="T8" fmla="*/ 23 w 72"/>
                  <a:gd name="T9" fmla="*/ 7 h 115"/>
                  <a:gd name="T10" fmla="*/ 26 w 72"/>
                  <a:gd name="T11" fmla="*/ 4 h 115"/>
                  <a:gd name="T12" fmla="*/ 34 w 72"/>
                  <a:gd name="T13" fmla="*/ 0 h 115"/>
                  <a:gd name="T14" fmla="*/ 46 w 72"/>
                  <a:gd name="T15" fmla="*/ 4 h 115"/>
                  <a:gd name="T16" fmla="*/ 49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57 w 72"/>
                  <a:gd name="T31" fmla="*/ 103 h 115"/>
                  <a:gd name="T32" fmla="*/ 49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5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38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49 w 72"/>
                  <a:gd name="T67" fmla="*/ 92 h 115"/>
                  <a:gd name="T68" fmla="*/ 53 w 72"/>
                  <a:gd name="T69" fmla="*/ 76 h 115"/>
                  <a:gd name="T70" fmla="*/ 53 w 72"/>
                  <a:gd name="T71" fmla="*/ 53 h 115"/>
                  <a:gd name="T72" fmla="*/ 53 w 72"/>
                  <a:gd name="T73" fmla="*/ 38 h 115"/>
                  <a:gd name="T74" fmla="*/ 49 w 72"/>
                  <a:gd name="T75" fmla="*/ 23 h 115"/>
                  <a:gd name="T76" fmla="*/ 49 w 72"/>
                  <a:gd name="T77" fmla="*/ 15 h 115"/>
                  <a:gd name="T78" fmla="*/ 42 w 72"/>
                  <a:gd name="T79" fmla="*/ 7 h 115"/>
                  <a:gd name="T80" fmla="*/ 42 w 72"/>
                  <a:gd name="T81" fmla="*/ 7 h 115"/>
                  <a:gd name="T82" fmla="*/ 34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23" y="7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49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5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49" y="92"/>
                    </a:lnTo>
                    <a:lnTo>
                      <a:pt x="53" y="76"/>
                    </a:lnTo>
                    <a:lnTo>
                      <a:pt x="53" y="53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9" y="15"/>
                    </a:lnTo>
                    <a:lnTo>
                      <a:pt x="42" y="7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3" name="Rectangle 148"/>
              <p:cNvSpPr>
                <a:spLocks noChangeArrowheads="1"/>
              </p:cNvSpPr>
              <p:nvPr/>
            </p:nvSpPr>
            <p:spPr bwMode="auto">
              <a:xfrm>
                <a:off x="4670" y="1921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4" name="Freeform 149"/>
              <p:cNvSpPr>
                <a:spLocks/>
              </p:cNvSpPr>
              <p:nvPr/>
            </p:nvSpPr>
            <p:spPr bwMode="auto">
              <a:xfrm>
                <a:off x="4885" y="2044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3 h 19"/>
                  <a:gd name="T6" fmla="*/ 19 w 19"/>
                  <a:gd name="T7" fmla="*/ 7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1 w 19"/>
                  <a:gd name="T15" fmla="*/ 19 h 19"/>
                  <a:gd name="T16" fmla="*/ 7 w 19"/>
                  <a:gd name="T17" fmla="*/ 19 h 19"/>
                  <a:gd name="T18" fmla="*/ 3 w 19"/>
                  <a:gd name="T19" fmla="*/ 19 h 19"/>
                  <a:gd name="T20" fmla="*/ 3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7 h 19"/>
                  <a:gd name="T28" fmla="*/ 3 w 19"/>
                  <a:gd name="T29" fmla="*/ 3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5" name="Freeform 150"/>
              <p:cNvSpPr>
                <a:spLocks noEditPoints="1"/>
              </p:cNvSpPr>
              <p:nvPr/>
            </p:nvSpPr>
            <p:spPr bwMode="auto">
              <a:xfrm>
                <a:off x="4919" y="1948"/>
                <a:ext cx="73" cy="115"/>
              </a:xfrm>
              <a:custGeom>
                <a:avLst/>
                <a:gdLst>
                  <a:gd name="T0" fmla="*/ 0 w 73"/>
                  <a:gd name="T1" fmla="*/ 57 h 115"/>
                  <a:gd name="T2" fmla="*/ 4 w 73"/>
                  <a:gd name="T3" fmla="*/ 42 h 115"/>
                  <a:gd name="T4" fmla="*/ 8 w 73"/>
                  <a:gd name="T5" fmla="*/ 27 h 115"/>
                  <a:gd name="T6" fmla="*/ 16 w 73"/>
                  <a:gd name="T7" fmla="*/ 15 h 115"/>
                  <a:gd name="T8" fmla="*/ 23 w 73"/>
                  <a:gd name="T9" fmla="*/ 7 h 115"/>
                  <a:gd name="T10" fmla="*/ 31 w 73"/>
                  <a:gd name="T11" fmla="*/ 4 h 115"/>
                  <a:gd name="T12" fmla="*/ 39 w 73"/>
                  <a:gd name="T13" fmla="*/ 0 h 115"/>
                  <a:gd name="T14" fmla="*/ 46 w 73"/>
                  <a:gd name="T15" fmla="*/ 4 h 115"/>
                  <a:gd name="T16" fmla="*/ 54 w 73"/>
                  <a:gd name="T17" fmla="*/ 7 h 115"/>
                  <a:gd name="T18" fmla="*/ 62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7 h 115"/>
                  <a:gd name="T26" fmla="*/ 69 w 73"/>
                  <a:gd name="T27" fmla="*/ 76 h 115"/>
                  <a:gd name="T28" fmla="*/ 65 w 73"/>
                  <a:gd name="T29" fmla="*/ 92 h 115"/>
                  <a:gd name="T30" fmla="*/ 62 w 73"/>
                  <a:gd name="T31" fmla="*/ 103 h 115"/>
                  <a:gd name="T32" fmla="*/ 54 w 73"/>
                  <a:gd name="T33" fmla="*/ 111 h 115"/>
                  <a:gd name="T34" fmla="*/ 46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0 h 115"/>
                  <a:gd name="T46" fmla="*/ 0 w 73"/>
                  <a:gd name="T47" fmla="*/ 57 h 115"/>
                  <a:gd name="T48" fmla="*/ 19 w 73"/>
                  <a:gd name="T49" fmla="*/ 61 h 115"/>
                  <a:gd name="T50" fmla="*/ 19 w 73"/>
                  <a:gd name="T51" fmla="*/ 80 h 115"/>
                  <a:gd name="T52" fmla="*/ 23 w 73"/>
                  <a:gd name="T53" fmla="*/ 99 h 115"/>
                  <a:gd name="T54" fmla="*/ 27 w 73"/>
                  <a:gd name="T55" fmla="*/ 107 h 115"/>
                  <a:gd name="T56" fmla="*/ 31 w 73"/>
                  <a:gd name="T57" fmla="*/ 111 h 115"/>
                  <a:gd name="T58" fmla="*/ 39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3 h 115"/>
                  <a:gd name="T66" fmla="*/ 54 w 73"/>
                  <a:gd name="T67" fmla="*/ 92 h 115"/>
                  <a:gd name="T68" fmla="*/ 54 w 73"/>
                  <a:gd name="T69" fmla="*/ 76 h 115"/>
                  <a:gd name="T70" fmla="*/ 58 w 73"/>
                  <a:gd name="T71" fmla="*/ 53 h 115"/>
                  <a:gd name="T72" fmla="*/ 54 w 73"/>
                  <a:gd name="T73" fmla="*/ 38 h 115"/>
                  <a:gd name="T74" fmla="*/ 54 w 73"/>
                  <a:gd name="T75" fmla="*/ 23 h 115"/>
                  <a:gd name="T76" fmla="*/ 50 w 73"/>
                  <a:gd name="T77" fmla="*/ 15 h 115"/>
                  <a:gd name="T78" fmla="*/ 46 w 73"/>
                  <a:gd name="T79" fmla="*/ 7 h 115"/>
                  <a:gd name="T80" fmla="*/ 42 w 73"/>
                  <a:gd name="T81" fmla="*/ 7 h 115"/>
                  <a:gd name="T82" fmla="*/ 39 w 73"/>
                  <a:gd name="T83" fmla="*/ 7 h 115"/>
                  <a:gd name="T84" fmla="*/ 31 w 73"/>
                  <a:gd name="T85" fmla="*/ 7 h 115"/>
                  <a:gd name="T86" fmla="*/ 27 w 73"/>
                  <a:gd name="T87" fmla="*/ 11 h 115"/>
                  <a:gd name="T88" fmla="*/ 23 w 73"/>
                  <a:gd name="T89" fmla="*/ 19 h 115"/>
                  <a:gd name="T90" fmla="*/ 19 w 73"/>
                  <a:gd name="T91" fmla="*/ 30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7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0"/>
                    </a:lnTo>
                    <a:lnTo>
                      <a:pt x="0" y="57"/>
                    </a:lnTo>
                    <a:close/>
                    <a:moveTo>
                      <a:pt x="19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2"/>
                    </a:lnTo>
                    <a:lnTo>
                      <a:pt x="54" y="76"/>
                    </a:lnTo>
                    <a:lnTo>
                      <a:pt x="58" y="53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6" name="Freeform 151"/>
              <p:cNvSpPr>
                <a:spLocks noEditPoints="1"/>
              </p:cNvSpPr>
              <p:nvPr/>
            </p:nvSpPr>
            <p:spPr bwMode="auto">
              <a:xfrm>
                <a:off x="5004" y="1948"/>
                <a:ext cx="72" cy="115"/>
              </a:xfrm>
              <a:custGeom>
                <a:avLst/>
                <a:gdLst>
                  <a:gd name="T0" fmla="*/ 0 w 72"/>
                  <a:gd name="T1" fmla="*/ 57 h 115"/>
                  <a:gd name="T2" fmla="*/ 3 w 72"/>
                  <a:gd name="T3" fmla="*/ 42 h 115"/>
                  <a:gd name="T4" fmla="*/ 7 w 72"/>
                  <a:gd name="T5" fmla="*/ 27 h 115"/>
                  <a:gd name="T6" fmla="*/ 15 w 72"/>
                  <a:gd name="T7" fmla="*/ 15 h 115"/>
                  <a:gd name="T8" fmla="*/ 23 w 72"/>
                  <a:gd name="T9" fmla="*/ 7 h 115"/>
                  <a:gd name="T10" fmla="*/ 30 w 72"/>
                  <a:gd name="T11" fmla="*/ 4 h 115"/>
                  <a:gd name="T12" fmla="*/ 38 w 72"/>
                  <a:gd name="T13" fmla="*/ 0 h 115"/>
                  <a:gd name="T14" fmla="*/ 46 w 72"/>
                  <a:gd name="T15" fmla="*/ 4 h 115"/>
                  <a:gd name="T16" fmla="*/ 53 w 72"/>
                  <a:gd name="T17" fmla="*/ 7 h 115"/>
                  <a:gd name="T18" fmla="*/ 57 w 72"/>
                  <a:gd name="T19" fmla="*/ 15 h 115"/>
                  <a:gd name="T20" fmla="*/ 65 w 72"/>
                  <a:gd name="T21" fmla="*/ 27 h 115"/>
                  <a:gd name="T22" fmla="*/ 69 w 72"/>
                  <a:gd name="T23" fmla="*/ 42 h 115"/>
                  <a:gd name="T24" fmla="*/ 72 w 72"/>
                  <a:gd name="T25" fmla="*/ 57 h 115"/>
                  <a:gd name="T26" fmla="*/ 69 w 72"/>
                  <a:gd name="T27" fmla="*/ 76 h 115"/>
                  <a:gd name="T28" fmla="*/ 65 w 72"/>
                  <a:gd name="T29" fmla="*/ 92 h 115"/>
                  <a:gd name="T30" fmla="*/ 61 w 72"/>
                  <a:gd name="T31" fmla="*/ 103 h 115"/>
                  <a:gd name="T32" fmla="*/ 53 w 72"/>
                  <a:gd name="T33" fmla="*/ 111 h 115"/>
                  <a:gd name="T34" fmla="*/ 42 w 72"/>
                  <a:gd name="T35" fmla="*/ 115 h 115"/>
                  <a:gd name="T36" fmla="*/ 34 w 72"/>
                  <a:gd name="T37" fmla="*/ 115 h 115"/>
                  <a:gd name="T38" fmla="*/ 26 w 72"/>
                  <a:gd name="T39" fmla="*/ 115 h 115"/>
                  <a:gd name="T40" fmla="*/ 19 w 72"/>
                  <a:gd name="T41" fmla="*/ 107 h 115"/>
                  <a:gd name="T42" fmla="*/ 11 w 72"/>
                  <a:gd name="T43" fmla="*/ 96 h 115"/>
                  <a:gd name="T44" fmla="*/ 3 w 72"/>
                  <a:gd name="T45" fmla="*/ 80 h 115"/>
                  <a:gd name="T46" fmla="*/ 0 w 72"/>
                  <a:gd name="T47" fmla="*/ 57 h 115"/>
                  <a:gd name="T48" fmla="*/ 15 w 72"/>
                  <a:gd name="T49" fmla="*/ 61 h 115"/>
                  <a:gd name="T50" fmla="*/ 19 w 72"/>
                  <a:gd name="T51" fmla="*/ 80 h 115"/>
                  <a:gd name="T52" fmla="*/ 23 w 72"/>
                  <a:gd name="T53" fmla="*/ 99 h 115"/>
                  <a:gd name="T54" fmla="*/ 26 w 72"/>
                  <a:gd name="T55" fmla="*/ 107 h 115"/>
                  <a:gd name="T56" fmla="*/ 30 w 72"/>
                  <a:gd name="T57" fmla="*/ 111 h 115"/>
                  <a:gd name="T58" fmla="*/ 34 w 72"/>
                  <a:gd name="T59" fmla="*/ 111 h 115"/>
                  <a:gd name="T60" fmla="*/ 42 w 72"/>
                  <a:gd name="T61" fmla="*/ 111 h 115"/>
                  <a:gd name="T62" fmla="*/ 46 w 72"/>
                  <a:gd name="T63" fmla="*/ 107 h 115"/>
                  <a:gd name="T64" fmla="*/ 49 w 72"/>
                  <a:gd name="T65" fmla="*/ 103 h 115"/>
                  <a:gd name="T66" fmla="*/ 53 w 72"/>
                  <a:gd name="T67" fmla="*/ 92 h 115"/>
                  <a:gd name="T68" fmla="*/ 53 w 72"/>
                  <a:gd name="T69" fmla="*/ 76 h 115"/>
                  <a:gd name="T70" fmla="*/ 57 w 72"/>
                  <a:gd name="T71" fmla="*/ 53 h 115"/>
                  <a:gd name="T72" fmla="*/ 53 w 72"/>
                  <a:gd name="T73" fmla="*/ 38 h 115"/>
                  <a:gd name="T74" fmla="*/ 53 w 72"/>
                  <a:gd name="T75" fmla="*/ 23 h 115"/>
                  <a:gd name="T76" fmla="*/ 49 w 72"/>
                  <a:gd name="T77" fmla="*/ 15 h 115"/>
                  <a:gd name="T78" fmla="*/ 46 w 72"/>
                  <a:gd name="T79" fmla="*/ 7 h 115"/>
                  <a:gd name="T80" fmla="*/ 42 w 72"/>
                  <a:gd name="T81" fmla="*/ 7 h 115"/>
                  <a:gd name="T82" fmla="*/ 38 w 72"/>
                  <a:gd name="T83" fmla="*/ 7 h 115"/>
                  <a:gd name="T84" fmla="*/ 30 w 72"/>
                  <a:gd name="T85" fmla="*/ 7 h 115"/>
                  <a:gd name="T86" fmla="*/ 26 w 72"/>
                  <a:gd name="T87" fmla="*/ 11 h 115"/>
                  <a:gd name="T88" fmla="*/ 23 w 72"/>
                  <a:gd name="T89" fmla="*/ 19 h 115"/>
                  <a:gd name="T90" fmla="*/ 19 w 72"/>
                  <a:gd name="T91" fmla="*/ 30 h 115"/>
                  <a:gd name="T92" fmla="*/ 19 w 72"/>
                  <a:gd name="T93" fmla="*/ 46 h 115"/>
                  <a:gd name="T94" fmla="*/ 15 w 72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5"/>
                  <a:gd name="T146" fmla="*/ 72 w 72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5">
                    <a:moveTo>
                      <a:pt x="0" y="57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7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7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6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3" y="80"/>
                    </a:lnTo>
                    <a:lnTo>
                      <a:pt x="0" y="57"/>
                    </a:lnTo>
                    <a:close/>
                    <a:moveTo>
                      <a:pt x="15" y="61"/>
                    </a:moveTo>
                    <a:lnTo>
                      <a:pt x="19" y="80"/>
                    </a:lnTo>
                    <a:lnTo>
                      <a:pt x="23" y="99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2"/>
                    </a:lnTo>
                    <a:lnTo>
                      <a:pt x="53" y="76"/>
                    </a:lnTo>
                    <a:lnTo>
                      <a:pt x="57" y="53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7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30" y="7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0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7" name="Freeform 152"/>
              <p:cNvSpPr>
                <a:spLocks/>
              </p:cNvSpPr>
              <p:nvPr/>
            </p:nvSpPr>
            <p:spPr bwMode="auto">
              <a:xfrm>
                <a:off x="5088" y="1948"/>
                <a:ext cx="65" cy="115"/>
              </a:xfrm>
              <a:custGeom>
                <a:avLst/>
                <a:gdLst>
                  <a:gd name="T0" fmla="*/ 8 w 65"/>
                  <a:gd name="T1" fmla="*/ 15 h 115"/>
                  <a:gd name="T2" fmla="*/ 23 w 65"/>
                  <a:gd name="T3" fmla="*/ 4 h 115"/>
                  <a:gd name="T4" fmla="*/ 46 w 65"/>
                  <a:gd name="T5" fmla="*/ 4 h 115"/>
                  <a:gd name="T6" fmla="*/ 58 w 65"/>
                  <a:gd name="T7" fmla="*/ 15 h 115"/>
                  <a:gd name="T8" fmla="*/ 58 w 65"/>
                  <a:gd name="T9" fmla="*/ 30 h 115"/>
                  <a:gd name="T10" fmla="*/ 42 w 65"/>
                  <a:gd name="T11" fmla="*/ 50 h 115"/>
                  <a:gd name="T12" fmla="*/ 58 w 65"/>
                  <a:gd name="T13" fmla="*/ 61 h 115"/>
                  <a:gd name="T14" fmla="*/ 65 w 65"/>
                  <a:gd name="T15" fmla="*/ 76 h 115"/>
                  <a:gd name="T16" fmla="*/ 54 w 65"/>
                  <a:gd name="T17" fmla="*/ 103 h 115"/>
                  <a:gd name="T18" fmla="*/ 35 w 65"/>
                  <a:gd name="T19" fmla="*/ 115 h 115"/>
                  <a:gd name="T20" fmla="*/ 11 w 65"/>
                  <a:gd name="T21" fmla="*/ 115 h 115"/>
                  <a:gd name="T22" fmla="*/ 4 w 65"/>
                  <a:gd name="T23" fmla="*/ 111 h 115"/>
                  <a:gd name="T24" fmla="*/ 0 w 65"/>
                  <a:gd name="T25" fmla="*/ 107 h 115"/>
                  <a:gd name="T26" fmla="*/ 4 w 65"/>
                  <a:gd name="T27" fmla="*/ 103 h 115"/>
                  <a:gd name="T28" fmla="*/ 11 w 65"/>
                  <a:gd name="T29" fmla="*/ 103 h 115"/>
                  <a:gd name="T30" fmla="*/ 15 w 65"/>
                  <a:gd name="T31" fmla="*/ 103 h 115"/>
                  <a:gd name="T32" fmla="*/ 23 w 65"/>
                  <a:gd name="T33" fmla="*/ 107 h 115"/>
                  <a:gd name="T34" fmla="*/ 27 w 65"/>
                  <a:gd name="T35" fmla="*/ 107 h 115"/>
                  <a:gd name="T36" fmla="*/ 38 w 65"/>
                  <a:gd name="T37" fmla="*/ 107 h 115"/>
                  <a:gd name="T38" fmla="*/ 50 w 65"/>
                  <a:gd name="T39" fmla="*/ 96 h 115"/>
                  <a:gd name="T40" fmla="*/ 50 w 65"/>
                  <a:gd name="T41" fmla="*/ 80 h 115"/>
                  <a:gd name="T42" fmla="*/ 46 w 65"/>
                  <a:gd name="T43" fmla="*/ 69 h 115"/>
                  <a:gd name="T44" fmla="*/ 42 w 65"/>
                  <a:gd name="T45" fmla="*/ 65 h 115"/>
                  <a:gd name="T46" fmla="*/ 31 w 65"/>
                  <a:gd name="T47" fmla="*/ 57 h 115"/>
                  <a:gd name="T48" fmla="*/ 19 w 65"/>
                  <a:gd name="T49" fmla="*/ 57 h 115"/>
                  <a:gd name="T50" fmla="*/ 27 w 65"/>
                  <a:gd name="T51" fmla="*/ 53 h 115"/>
                  <a:gd name="T52" fmla="*/ 38 w 65"/>
                  <a:gd name="T53" fmla="*/ 46 h 115"/>
                  <a:gd name="T54" fmla="*/ 46 w 65"/>
                  <a:gd name="T55" fmla="*/ 38 h 115"/>
                  <a:gd name="T56" fmla="*/ 46 w 65"/>
                  <a:gd name="T57" fmla="*/ 23 h 115"/>
                  <a:gd name="T58" fmla="*/ 35 w 65"/>
                  <a:gd name="T59" fmla="*/ 11 h 115"/>
                  <a:gd name="T60" fmla="*/ 19 w 65"/>
                  <a:gd name="T61" fmla="*/ 11 h 115"/>
                  <a:gd name="T62" fmla="*/ 4 w 65"/>
                  <a:gd name="T63" fmla="*/ 23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115"/>
                  <a:gd name="T98" fmla="*/ 65 w 6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115">
                    <a:moveTo>
                      <a:pt x="4" y="23"/>
                    </a:moveTo>
                    <a:lnTo>
                      <a:pt x="8" y="15"/>
                    </a:lnTo>
                    <a:lnTo>
                      <a:pt x="15" y="7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4" y="7"/>
                    </a:lnTo>
                    <a:lnTo>
                      <a:pt x="58" y="15"/>
                    </a:lnTo>
                    <a:lnTo>
                      <a:pt x="58" y="23"/>
                    </a:lnTo>
                    <a:lnTo>
                      <a:pt x="58" y="30"/>
                    </a:lnTo>
                    <a:lnTo>
                      <a:pt x="54" y="38"/>
                    </a:lnTo>
                    <a:lnTo>
                      <a:pt x="42" y="50"/>
                    </a:lnTo>
                    <a:lnTo>
                      <a:pt x="54" y="53"/>
                    </a:lnTo>
                    <a:lnTo>
                      <a:pt x="58" y="61"/>
                    </a:lnTo>
                    <a:lnTo>
                      <a:pt x="61" y="69"/>
                    </a:lnTo>
                    <a:lnTo>
                      <a:pt x="65" y="76"/>
                    </a:lnTo>
                    <a:lnTo>
                      <a:pt x="61" y="92"/>
                    </a:lnTo>
                    <a:lnTo>
                      <a:pt x="54" y="103"/>
                    </a:lnTo>
                    <a:lnTo>
                      <a:pt x="46" y="111"/>
                    </a:lnTo>
                    <a:lnTo>
                      <a:pt x="35" y="115"/>
                    </a:lnTo>
                    <a:lnTo>
                      <a:pt x="19" y="115"/>
                    </a:lnTo>
                    <a:lnTo>
                      <a:pt x="11" y="115"/>
                    </a:lnTo>
                    <a:lnTo>
                      <a:pt x="4" y="115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4" y="103"/>
                    </a:lnTo>
                    <a:lnTo>
                      <a:pt x="8" y="103"/>
                    </a:lnTo>
                    <a:lnTo>
                      <a:pt x="11" y="103"/>
                    </a:lnTo>
                    <a:lnTo>
                      <a:pt x="15" y="103"/>
                    </a:lnTo>
                    <a:lnTo>
                      <a:pt x="19" y="107"/>
                    </a:lnTo>
                    <a:lnTo>
                      <a:pt x="23" y="107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8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88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6" y="69"/>
                    </a:lnTo>
                    <a:lnTo>
                      <a:pt x="42" y="65"/>
                    </a:lnTo>
                    <a:lnTo>
                      <a:pt x="35" y="61"/>
                    </a:lnTo>
                    <a:lnTo>
                      <a:pt x="31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7" y="53"/>
                    </a:lnTo>
                    <a:lnTo>
                      <a:pt x="35" y="53"/>
                    </a:lnTo>
                    <a:lnTo>
                      <a:pt x="38" y="46"/>
                    </a:lnTo>
                    <a:lnTo>
                      <a:pt x="42" y="42"/>
                    </a:lnTo>
                    <a:lnTo>
                      <a:pt x="46" y="38"/>
                    </a:lnTo>
                    <a:lnTo>
                      <a:pt x="46" y="30"/>
                    </a:lnTo>
                    <a:lnTo>
                      <a:pt x="46" y="23"/>
                    </a:lnTo>
                    <a:lnTo>
                      <a:pt x="42" y="15"/>
                    </a:lnTo>
                    <a:lnTo>
                      <a:pt x="35" y="11"/>
                    </a:lnTo>
                    <a:lnTo>
                      <a:pt x="27" y="11"/>
                    </a:lnTo>
                    <a:lnTo>
                      <a:pt x="19" y="11"/>
                    </a:lnTo>
                    <a:lnTo>
                      <a:pt x="11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8" name="Freeform 153"/>
              <p:cNvSpPr>
                <a:spLocks/>
              </p:cNvSpPr>
              <p:nvPr/>
            </p:nvSpPr>
            <p:spPr bwMode="auto">
              <a:xfrm>
                <a:off x="5172" y="1952"/>
                <a:ext cx="73" cy="111"/>
              </a:xfrm>
              <a:custGeom>
                <a:avLst/>
                <a:gdLst>
                  <a:gd name="T0" fmla="*/ 12 w 73"/>
                  <a:gd name="T1" fmla="*/ 0 h 111"/>
                  <a:gd name="T2" fmla="*/ 73 w 73"/>
                  <a:gd name="T3" fmla="*/ 0 h 111"/>
                  <a:gd name="T4" fmla="*/ 73 w 73"/>
                  <a:gd name="T5" fmla="*/ 3 h 111"/>
                  <a:gd name="T6" fmla="*/ 31 w 73"/>
                  <a:gd name="T7" fmla="*/ 111 h 111"/>
                  <a:gd name="T8" fmla="*/ 23 w 73"/>
                  <a:gd name="T9" fmla="*/ 111 h 111"/>
                  <a:gd name="T10" fmla="*/ 58 w 73"/>
                  <a:gd name="T11" fmla="*/ 11 h 111"/>
                  <a:gd name="T12" fmla="*/ 27 w 73"/>
                  <a:gd name="T13" fmla="*/ 11 h 111"/>
                  <a:gd name="T14" fmla="*/ 20 w 73"/>
                  <a:gd name="T15" fmla="*/ 11 h 111"/>
                  <a:gd name="T16" fmla="*/ 16 w 73"/>
                  <a:gd name="T17" fmla="*/ 15 h 111"/>
                  <a:gd name="T18" fmla="*/ 8 w 73"/>
                  <a:gd name="T19" fmla="*/ 19 h 111"/>
                  <a:gd name="T20" fmla="*/ 4 w 73"/>
                  <a:gd name="T21" fmla="*/ 26 h 111"/>
                  <a:gd name="T22" fmla="*/ 0 w 73"/>
                  <a:gd name="T23" fmla="*/ 26 h 111"/>
                  <a:gd name="T24" fmla="*/ 12 w 73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3"/>
                  <a:gd name="T40" fmla="*/ 0 h 111"/>
                  <a:gd name="T41" fmla="*/ 73 w 73"/>
                  <a:gd name="T42" fmla="*/ 111 h 1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3" h="111">
                    <a:moveTo>
                      <a:pt x="12" y="0"/>
                    </a:moveTo>
                    <a:lnTo>
                      <a:pt x="73" y="0"/>
                    </a:lnTo>
                    <a:lnTo>
                      <a:pt x="73" y="3"/>
                    </a:lnTo>
                    <a:lnTo>
                      <a:pt x="31" y="111"/>
                    </a:lnTo>
                    <a:lnTo>
                      <a:pt x="23" y="111"/>
                    </a:lnTo>
                    <a:lnTo>
                      <a:pt x="58" y="11"/>
                    </a:lnTo>
                    <a:lnTo>
                      <a:pt x="27" y="11"/>
                    </a:lnTo>
                    <a:lnTo>
                      <a:pt x="20" y="11"/>
                    </a:lnTo>
                    <a:lnTo>
                      <a:pt x="16" y="15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0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89" name="Rectangle 154"/>
              <p:cNvSpPr>
                <a:spLocks noChangeArrowheads="1"/>
              </p:cNvSpPr>
              <p:nvPr/>
            </p:nvSpPr>
            <p:spPr bwMode="auto">
              <a:xfrm>
                <a:off x="5268" y="1921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0" name="Rectangle 155"/>
              <p:cNvSpPr>
                <a:spLocks noChangeArrowheads="1"/>
              </p:cNvSpPr>
              <p:nvPr/>
            </p:nvSpPr>
            <p:spPr bwMode="auto">
              <a:xfrm>
                <a:off x="18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1" name="Freeform 156"/>
              <p:cNvSpPr>
                <a:spLocks noEditPoints="1"/>
              </p:cNvSpPr>
              <p:nvPr/>
            </p:nvSpPr>
            <p:spPr bwMode="auto">
              <a:xfrm>
                <a:off x="254" y="2193"/>
                <a:ext cx="61" cy="81"/>
              </a:xfrm>
              <a:custGeom>
                <a:avLst/>
                <a:gdLst>
                  <a:gd name="T0" fmla="*/ 11 w 61"/>
                  <a:gd name="T1" fmla="*/ 31 h 81"/>
                  <a:gd name="T2" fmla="*/ 15 w 61"/>
                  <a:gd name="T3" fmla="*/ 46 h 81"/>
                  <a:gd name="T4" fmla="*/ 19 w 61"/>
                  <a:gd name="T5" fmla="*/ 54 h 81"/>
                  <a:gd name="T6" fmla="*/ 26 w 61"/>
                  <a:gd name="T7" fmla="*/ 62 h 81"/>
                  <a:gd name="T8" fmla="*/ 38 w 61"/>
                  <a:gd name="T9" fmla="*/ 65 h 81"/>
                  <a:gd name="T10" fmla="*/ 46 w 61"/>
                  <a:gd name="T11" fmla="*/ 65 h 81"/>
                  <a:gd name="T12" fmla="*/ 49 w 61"/>
                  <a:gd name="T13" fmla="*/ 62 h 81"/>
                  <a:gd name="T14" fmla="*/ 57 w 61"/>
                  <a:gd name="T15" fmla="*/ 58 h 81"/>
                  <a:gd name="T16" fmla="*/ 61 w 61"/>
                  <a:gd name="T17" fmla="*/ 46 h 81"/>
                  <a:gd name="T18" fmla="*/ 61 w 61"/>
                  <a:gd name="T19" fmla="*/ 50 h 81"/>
                  <a:gd name="T20" fmla="*/ 57 w 61"/>
                  <a:gd name="T21" fmla="*/ 62 h 81"/>
                  <a:gd name="T22" fmla="*/ 53 w 61"/>
                  <a:gd name="T23" fmla="*/ 69 h 81"/>
                  <a:gd name="T24" fmla="*/ 42 w 61"/>
                  <a:gd name="T25" fmla="*/ 77 h 81"/>
                  <a:gd name="T26" fmla="*/ 30 w 61"/>
                  <a:gd name="T27" fmla="*/ 81 h 81"/>
                  <a:gd name="T28" fmla="*/ 19 w 61"/>
                  <a:gd name="T29" fmla="*/ 77 h 81"/>
                  <a:gd name="T30" fmla="*/ 7 w 61"/>
                  <a:gd name="T31" fmla="*/ 69 h 81"/>
                  <a:gd name="T32" fmla="*/ 3 w 61"/>
                  <a:gd name="T33" fmla="*/ 62 h 81"/>
                  <a:gd name="T34" fmla="*/ 0 w 61"/>
                  <a:gd name="T35" fmla="*/ 50 h 81"/>
                  <a:gd name="T36" fmla="*/ 0 w 61"/>
                  <a:gd name="T37" fmla="*/ 42 h 81"/>
                  <a:gd name="T38" fmla="*/ 0 w 61"/>
                  <a:gd name="T39" fmla="*/ 27 h 81"/>
                  <a:gd name="T40" fmla="*/ 3 w 61"/>
                  <a:gd name="T41" fmla="*/ 19 h 81"/>
                  <a:gd name="T42" fmla="*/ 7 w 61"/>
                  <a:gd name="T43" fmla="*/ 12 h 81"/>
                  <a:gd name="T44" fmla="*/ 15 w 61"/>
                  <a:gd name="T45" fmla="*/ 4 h 81"/>
                  <a:gd name="T46" fmla="*/ 23 w 61"/>
                  <a:gd name="T47" fmla="*/ 0 h 81"/>
                  <a:gd name="T48" fmla="*/ 34 w 61"/>
                  <a:gd name="T49" fmla="*/ 0 h 81"/>
                  <a:gd name="T50" fmla="*/ 46 w 61"/>
                  <a:gd name="T51" fmla="*/ 4 h 81"/>
                  <a:gd name="T52" fmla="*/ 53 w 61"/>
                  <a:gd name="T53" fmla="*/ 8 h 81"/>
                  <a:gd name="T54" fmla="*/ 61 w 61"/>
                  <a:gd name="T55" fmla="*/ 19 h 81"/>
                  <a:gd name="T56" fmla="*/ 61 w 61"/>
                  <a:gd name="T57" fmla="*/ 31 h 81"/>
                  <a:gd name="T58" fmla="*/ 11 w 61"/>
                  <a:gd name="T59" fmla="*/ 31 h 81"/>
                  <a:gd name="T60" fmla="*/ 11 w 61"/>
                  <a:gd name="T61" fmla="*/ 23 h 81"/>
                  <a:gd name="T62" fmla="*/ 46 w 61"/>
                  <a:gd name="T63" fmla="*/ 23 h 81"/>
                  <a:gd name="T64" fmla="*/ 46 w 61"/>
                  <a:gd name="T65" fmla="*/ 19 h 81"/>
                  <a:gd name="T66" fmla="*/ 42 w 61"/>
                  <a:gd name="T67" fmla="*/ 16 h 81"/>
                  <a:gd name="T68" fmla="*/ 42 w 61"/>
                  <a:gd name="T69" fmla="*/ 12 h 81"/>
                  <a:gd name="T70" fmla="*/ 38 w 61"/>
                  <a:gd name="T71" fmla="*/ 8 h 81"/>
                  <a:gd name="T72" fmla="*/ 34 w 61"/>
                  <a:gd name="T73" fmla="*/ 8 h 81"/>
                  <a:gd name="T74" fmla="*/ 30 w 61"/>
                  <a:gd name="T75" fmla="*/ 4 h 81"/>
                  <a:gd name="T76" fmla="*/ 23 w 61"/>
                  <a:gd name="T77" fmla="*/ 8 h 81"/>
                  <a:gd name="T78" fmla="*/ 19 w 61"/>
                  <a:gd name="T79" fmla="*/ 12 h 81"/>
                  <a:gd name="T80" fmla="*/ 15 w 61"/>
                  <a:gd name="T81" fmla="*/ 16 h 81"/>
                  <a:gd name="T82" fmla="*/ 11 w 61"/>
                  <a:gd name="T83" fmla="*/ 23 h 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81"/>
                  <a:gd name="T128" fmla="*/ 61 w 61"/>
                  <a:gd name="T129" fmla="*/ 81 h 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81">
                    <a:moveTo>
                      <a:pt x="11" y="31"/>
                    </a:moveTo>
                    <a:lnTo>
                      <a:pt x="15" y="46"/>
                    </a:lnTo>
                    <a:lnTo>
                      <a:pt x="19" y="54"/>
                    </a:lnTo>
                    <a:lnTo>
                      <a:pt x="26" y="62"/>
                    </a:lnTo>
                    <a:lnTo>
                      <a:pt x="38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7" y="58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62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81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3" y="62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0" y="27"/>
                    </a:lnTo>
                    <a:lnTo>
                      <a:pt x="3" y="19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61" y="19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19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2" name="Freeform 157"/>
              <p:cNvSpPr>
                <a:spLocks noEditPoints="1"/>
              </p:cNvSpPr>
              <p:nvPr/>
            </p:nvSpPr>
            <p:spPr bwMode="auto">
              <a:xfrm>
                <a:off x="330" y="2193"/>
                <a:ext cx="66" cy="81"/>
              </a:xfrm>
              <a:custGeom>
                <a:avLst/>
                <a:gdLst>
                  <a:gd name="T0" fmla="*/ 35 w 66"/>
                  <a:gd name="T1" fmla="*/ 73 h 81"/>
                  <a:gd name="T2" fmla="*/ 27 w 66"/>
                  <a:gd name="T3" fmla="*/ 77 h 81"/>
                  <a:gd name="T4" fmla="*/ 16 w 66"/>
                  <a:gd name="T5" fmla="*/ 81 h 81"/>
                  <a:gd name="T6" fmla="*/ 4 w 66"/>
                  <a:gd name="T7" fmla="*/ 73 h 81"/>
                  <a:gd name="T8" fmla="*/ 0 w 66"/>
                  <a:gd name="T9" fmla="*/ 62 h 81"/>
                  <a:gd name="T10" fmla="*/ 0 w 66"/>
                  <a:gd name="T11" fmla="*/ 50 h 81"/>
                  <a:gd name="T12" fmla="*/ 12 w 66"/>
                  <a:gd name="T13" fmla="*/ 39 h 81"/>
                  <a:gd name="T14" fmla="*/ 39 w 66"/>
                  <a:gd name="T15" fmla="*/ 27 h 81"/>
                  <a:gd name="T16" fmla="*/ 39 w 66"/>
                  <a:gd name="T17" fmla="*/ 16 h 81"/>
                  <a:gd name="T18" fmla="*/ 31 w 66"/>
                  <a:gd name="T19" fmla="*/ 8 h 81"/>
                  <a:gd name="T20" fmla="*/ 23 w 66"/>
                  <a:gd name="T21" fmla="*/ 8 h 81"/>
                  <a:gd name="T22" fmla="*/ 16 w 66"/>
                  <a:gd name="T23" fmla="*/ 12 h 81"/>
                  <a:gd name="T24" fmla="*/ 16 w 66"/>
                  <a:gd name="T25" fmla="*/ 19 h 81"/>
                  <a:gd name="T26" fmla="*/ 16 w 66"/>
                  <a:gd name="T27" fmla="*/ 27 h 81"/>
                  <a:gd name="T28" fmla="*/ 8 w 66"/>
                  <a:gd name="T29" fmla="*/ 27 h 81"/>
                  <a:gd name="T30" fmla="*/ 4 w 66"/>
                  <a:gd name="T31" fmla="*/ 27 h 81"/>
                  <a:gd name="T32" fmla="*/ 0 w 66"/>
                  <a:gd name="T33" fmla="*/ 19 h 81"/>
                  <a:gd name="T34" fmla="*/ 8 w 66"/>
                  <a:gd name="T35" fmla="*/ 8 h 81"/>
                  <a:gd name="T36" fmla="*/ 31 w 66"/>
                  <a:gd name="T37" fmla="*/ 0 h 81"/>
                  <a:gd name="T38" fmla="*/ 46 w 66"/>
                  <a:gd name="T39" fmla="*/ 4 h 81"/>
                  <a:gd name="T40" fmla="*/ 54 w 66"/>
                  <a:gd name="T41" fmla="*/ 12 h 81"/>
                  <a:gd name="T42" fmla="*/ 54 w 66"/>
                  <a:gd name="T43" fmla="*/ 27 h 81"/>
                  <a:gd name="T44" fmla="*/ 54 w 66"/>
                  <a:gd name="T45" fmla="*/ 62 h 81"/>
                  <a:gd name="T46" fmla="*/ 54 w 66"/>
                  <a:gd name="T47" fmla="*/ 65 h 81"/>
                  <a:gd name="T48" fmla="*/ 58 w 66"/>
                  <a:gd name="T49" fmla="*/ 69 h 81"/>
                  <a:gd name="T50" fmla="*/ 58 w 66"/>
                  <a:gd name="T51" fmla="*/ 69 h 81"/>
                  <a:gd name="T52" fmla="*/ 62 w 66"/>
                  <a:gd name="T53" fmla="*/ 65 h 81"/>
                  <a:gd name="T54" fmla="*/ 66 w 66"/>
                  <a:gd name="T55" fmla="*/ 65 h 81"/>
                  <a:gd name="T56" fmla="*/ 50 w 66"/>
                  <a:gd name="T57" fmla="*/ 81 h 81"/>
                  <a:gd name="T58" fmla="*/ 43 w 66"/>
                  <a:gd name="T59" fmla="*/ 77 h 81"/>
                  <a:gd name="T60" fmla="*/ 39 w 66"/>
                  <a:gd name="T61" fmla="*/ 65 h 81"/>
                  <a:gd name="T62" fmla="*/ 39 w 66"/>
                  <a:gd name="T63" fmla="*/ 35 h 81"/>
                  <a:gd name="T64" fmla="*/ 23 w 66"/>
                  <a:gd name="T65" fmla="*/ 39 h 81"/>
                  <a:gd name="T66" fmla="*/ 16 w 66"/>
                  <a:gd name="T67" fmla="*/ 46 h 81"/>
                  <a:gd name="T68" fmla="*/ 12 w 66"/>
                  <a:gd name="T69" fmla="*/ 54 h 81"/>
                  <a:gd name="T70" fmla="*/ 16 w 66"/>
                  <a:gd name="T71" fmla="*/ 65 h 81"/>
                  <a:gd name="T72" fmla="*/ 23 w 66"/>
                  <a:gd name="T73" fmla="*/ 69 h 81"/>
                  <a:gd name="T74" fmla="*/ 39 w 66"/>
                  <a:gd name="T75" fmla="*/ 6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"/>
                  <a:gd name="T115" fmla="*/ 0 h 81"/>
                  <a:gd name="T116" fmla="*/ 66 w 66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" h="81">
                    <a:moveTo>
                      <a:pt x="39" y="65"/>
                    </a:moveTo>
                    <a:lnTo>
                      <a:pt x="35" y="73"/>
                    </a:lnTo>
                    <a:lnTo>
                      <a:pt x="27" y="77"/>
                    </a:lnTo>
                    <a:lnTo>
                      <a:pt x="19" y="77"/>
                    </a:lnTo>
                    <a:lnTo>
                      <a:pt x="16" y="81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4" y="46"/>
                    </a:lnTo>
                    <a:lnTo>
                      <a:pt x="12" y="39"/>
                    </a:lnTo>
                    <a:lnTo>
                      <a:pt x="23" y="35"/>
                    </a:lnTo>
                    <a:lnTo>
                      <a:pt x="39" y="27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6" y="23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0" y="8"/>
                    </a:lnTo>
                    <a:lnTo>
                      <a:pt x="54" y="12"/>
                    </a:lnTo>
                    <a:lnTo>
                      <a:pt x="54" y="16"/>
                    </a:lnTo>
                    <a:lnTo>
                      <a:pt x="54" y="27"/>
                    </a:lnTo>
                    <a:lnTo>
                      <a:pt x="54" y="50"/>
                    </a:lnTo>
                    <a:lnTo>
                      <a:pt x="54" y="62"/>
                    </a:lnTo>
                    <a:lnTo>
                      <a:pt x="54" y="65"/>
                    </a:lnTo>
                    <a:lnTo>
                      <a:pt x="58" y="69"/>
                    </a:lnTo>
                    <a:lnTo>
                      <a:pt x="62" y="69"/>
                    </a:lnTo>
                    <a:lnTo>
                      <a:pt x="62" y="65"/>
                    </a:lnTo>
                    <a:lnTo>
                      <a:pt x="66" y="62"/>
                    </a:lnTo>
                    <a:lnTo>
                      <a:pt x="66" y="65"/>
                    </a:lnTo>
                    <a:lnTo>
                      <a:pt x="58" y="77"/>
                    </a:lnTo>
                    <a:lnTo>
                      <a:pt x="50" y="81"/>
                    </a:lnTo>
                    <a:lnTo>
                      <a:pt x="46" y="77"/>
                    </a:lnTo>
                    <a:lnTo>
                      <a:pt x="43" y="77"/>
                    </a:lnTo>
                    <a:lnTo>
                      <a:pt x="43" y="73"/>
                    </a:lnTo>
                    <a:lnTo>
                      <a:pt x="39" y="65"/>
                    </a:lnTo>
                    <a:close/>
                    <a:moveTo>
                      <a:pt x="39" y="62"/>
                    </a:moveTo>
                    <a:lnTo>
                      <a:pt x="39" y="35"/>
                    </a:lnTo>
                    <a:lnTo>
                      <a:pt x="31" y="39"/>
                    </a:lnTo>
                    <a:lnTo>
                      <a:pt x="23" y="39"/>
                    </a:lnTo>
                    <a:lnTo>
                      <a:pt x="19" y="42"/>
                    </a:lnTo>
                    <a:lnTo>
                      <a:pt x="16" y="46"/>
                    </a:lnTo>
                    <a:lnTo>
                      <a:pt x="12" y="50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6" y="65"/>
                    </a:lnTo>
                    <a:lnTo>
                      <a:pt x="19" y="69"/>
                    </a:lnTo>
                    <a:lnTo>
                      <a:pt x="23" y="69"/>
                    </a:lnTo>
                    <a:lnTo>
                      <a:pt x="31" y="65"/>
                    </a:lnTo>
                    <a:lnTo>
                      <a:pt x="39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3" name="Freeform 158"/>
              <p:cNvSpPr>
                <a:spLocks/>
              </p:cNvSpPr>
              <p:nvPr/>
            </p:nvSpPr>
            <p:spPr bwMode="auto">
              <a:xfrm>
                <a:off x="399" y="2170"/>
                <a:ext cx="46" cy="104"/>
              </a:xfrm>
              <a:custGeom>
                <a:avLst/>
                <a:gdLst>
                  <a:gd name="T0" fmla="*/ 27 w 46"/>
                  <a:gd name="T1" fmla="*/ 0 h 104"/>
                  <a:gd name="T2" fmla="*/ 27 w 46"/>
                  <a:gd name="T3" fmla="*/ 27 h 104"/>
                  <a:gd name="T4" fmla="*/ 43 w 46"/>
                  <a:gd name="T5" fmla="*/ 27 h 104"/>
                  <a:gd name="T6" fmla="*/ 43 w 46"/>
                  <a:gd name="T7" fmla="*/ 31 h 104"/>
                  <a:gd name="T8" fmla="*/ 27 w 46"/>
                  <a:gd name="T9" fmla="*/ 31 h 104"/>
                  <a:gd name="T10" fmla="*/ 27 w 46"/>
                  <a:gd name="T11" fmla="*/ 81 h 104"/>
                  <a:gd name="T12" fmla="*/ 27 w 46"/>
                  <a:gd name="T13" fmla="*/ 85 h 104"/>
                  <a:gd name="T14" fmla="*/ 27 w 46"/>
                  <a:gd name="T15" fmla="*/ 88 h 104"/>
                  <a:gd name="T16" fmla="*/ 31 w 46"/>
                  <a:gd name="T17" fmla="*/ 92 h 104"/>
                  <a:gd name="T18" fmla="*/ 35 w 46"/>
                  <a:gd name="T19" fmla="*/ 92 h 104"/>
                  <a:gd name="T20" fmla="*/ 35 w 46"/>
                  <a:gd name="T21" fmla="*/ 92 h 104"/>
                  <a:gd name="T22" fmla="*/ 39 w 46"/>
                  <a:gd name="T23" fmla="*/ 88 h 104"/>
                  <a:gd name="T24" fmla="*/ 43 w 46"/>
                  <a:gd name="T25" fmla="*/ 88 h 104"/>
                  <a:gd name="T26" fmla="*/ 43 w 46"/>
                  <a:gd name="T27" fmla="*/ 85 h 104"/>
                  <a:gd name="T28" fmla="*/ 46 w 46"/>
                  <a:gd name="T29" fmla="*/ 85 h 104"/>
                  <a:gd name="T30" fmla="*/ 43 w 46"/>
                  <a:gd name="T31" fmla="*/ 92 h 104"/>
                  <a:gd name="T32" fmla="*/ 39 w 46"/>
                  <a:gd name="T33" fmla="*/ 100 h 104"/>
                  <a:gd name="T34" fmla="*/ 31 w 46"/>
                  <a:gd name="T35" fmla="*/ 100 h 104"/>
                  <a:gd name="T36" fmla="*/ 27 w 46"/>
                  <a:gd name="T37" fmla="*/ 104 h 104"/>
                  <a:gd name="T38" fmla="*/ 23 w 46"/>
                  <a:gd name="T39" fmla="*/ 100 h 104"/>
                  <a:gd name="T40" fmla="*/ 20 w 46"/>
                  <a:gd name="T41" fmla="*/ 100 h 104"/>
                  <a:gd name="T42" fmla="*/ 16 w 46"/>
                  <a:gd name="T43" fmla="*/ 96 h 104"/>
                  <a:gd name="T44" fmla="*/ 12 w 46"/>
                  <a:gd name="T45" fmla="*/ 92 h 104"/>
                  <a:gd name="T46" fmla="*/ 12 w 46"/>
                  <a:gd name="T47" fmla="*/ 88 h 104"/>
                  <a:gd name="T48" fmla="*/ 12 w 46"/>
                  <a:gd name="T49" fmla="*/ 81 h 104"/>
                  <a:gd name="T50" fmla="*/ 12 w 46"/>
                  <a:gd name="T51" fmla="*/ 31 h 104"/>
                  <a:gd name="T52" fmla="*/ 0 w 46"/>
                  <a:gd name="T53" fmla="*/ 31 h 104"/>
                  <a:gd name="T54" fmla="*/ 0 w 46"/>
                  <a:gd name="T55" fmla="*/ 27 h 104"/>
                  <a:gd name="T56" fmla="*/ 4 w 46"/>
                  <a:gd name="T57" fmla="*/ 27 h 104"/>
                  <a:gd name="T58" fmla="*/ 8 w 46"/>
                  <a:gd name="T59" fmla="*/ 23 h 104"/>
                  <a:gd name="T60" fmla="*/ 12 w 46"/>
                  <a:gd name="T61" fmla="*/ 16 h 104"/>
                  <a:gd name="T62" fmla="*/ 20 w 46"/>
                  <a:gd name="T63" fmla="*/ 12 h 104"/>
                  <a:gd name="T64" fmla="*/ 20 w 46"/>
                  <a:gd name="T65" fmla="*/ 8 h 104"/>
                  <a:gd name="T66" fmla="*/ 23 w 46"/>
                  <a:gd name="T67" fmla="*/ 0 h 104"/>
                  <a:gd name="T68" fmla="*/ 27 w 46"/>
                  <a:gd name="T69" fmla="*/ 0 h 1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"/>
                  <a:gd name="T106" fmla="*/ 0 h 104"/>
                  <a:gd name="T107" fmla="*/ 46 w 46"/>
                  <a:gd name="T108" fmla="*/ 104 h 1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" h="104">
                    <a:moveTo>
                      <a:pt x="27" y="0"/>
                    </a:moveTo>
                    <a:lnTo>
                      <a:pt x="27" y="27"/>
                    </a:lnTo>
                    <a:lnTo>
                      <a:pt x="43" y="27"/>
                    </a:lnTo>
                    <a:lnTo>
                      <a:pt x="43" y="31"/>
                    </a:lnTo>
                    <a:lnTo>
                      <a:pt x="27" y="31"/>
                    </a:lnTo>
                    <a:lnTo>
                      <a:pt x="27" y="81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31" y="92"/>
                    </a:lnTo>
                    <a:lnTo>
                      <a:pt x="35" y="92"/>
                    </a:lnTo>
                    <a:lnTo>
                      <a:pt x="39" y="88"/>
                    </a:lnTo>
                    <a:lnTo>
                      <a:pt x="43" y="88"/>
                    </a:lnTo>
                    <a:lnTo>
                      <a:pt x="43" y="85"/>
                    </a:lnTo>
                    <a:lnTo>
                      <a:pt x="46" y="85"/>
                    </a:lnTo>
                    <a:lnTo>
                      <a:pt x="43" y="92"/>
                    </a:lnTo>
                    <a:lnTo>
                      <a:pt x="39" y="100"/>
                    </a:lnTo>
                    <a:lnTo>
                      <a:pt x="31" y="100"/>
                    </a:lnTo>
                    <a:lnTo>
                      <a:pt x="27" y="104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6" y="96"/>
                    </a:lnTo>
                    <a:lnTo>
                      <a:pt x="12" y="92"/>
                    </a:lnTo>
                    <a:lnTo>
                      <a:pt x="12" y="88"/>
                    </a:lnTo>
                    <a:lnTo>
                      <a:pt x="12" y="81"/>
                    </a:lnTo>
                    <a:lnTo>
                      <a:pt x="12" y="31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8" y="23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4" name="Rectangle 159"/>
              <p:cNvSpPr>
                <a:spLocks noChangeArrowheads="1"/>
              </p:cNvSpPr>
              <p:nvPr/>
            </p:nvSpPr>
            <p:spPr bwMode="auto">
              <a:xfrm>
                <a:off x="833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Rectangle 160"/>
              <p:cNvSpPr>
                <a:spLocks noChangeArrowheads="1"/>
              </p:cNvSpPr>
              <p:nvPr/>
            </p:nvSpPr>
            <p:spPr bwMode="auto">
              <a:xfrm>
                <a:off x="864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Freeform 161"/>
              <p:cNvSpPr>
                <a:spLocks noEditPoints="1"/>
              </p:cNvSpPr>
              <p:nvPr/>
            </p:nvSpPr>
            <p:spPr bwMode="auto">
              <a:xfrm>
                <a:off x="1055" y="2155"/>
                <a:ext cx="70" cy="119"/>
              </a:xfrm>
              <a:custGeom>
                <a:avLst/>
                <a:gdLst>
                  <a:gd name="T0" fmla="*/ 0 w 70"/>
                  <a:gd name="T1" fmla="*/ 61 h 119"/>
                  <a:gd name="T2" fmla="*/ 0 w 70"/>
                  <a:gd name="T3" fmla="*/ 42 h 119"/>
                  <a:gd name="T4" fmla="*/ 4 w 70"/>
                  <a:gd name="T5" fmla="*/ 27 h 119"/>
                  <a:gd name="T6" fmla="*/ 12 w 70"/>
                  <a:gd name="T7" fmla="*/ 15 h 119"/>
                  <a:gd name="T8" fmla="*/ 20 w 70"/>
                  <a:gd name="T9" fmla="*/ 8 h 119"/>
                  <a:gd name="T10" fmla="*/ 27 w 70"/>
                  <a:gd name="T11" fmla="*/ 4 h 119"/>
                  <a:gd name="T12" fmla="*/ 35 w 70"/>
                  <a:gd name="T13" fmla="*/ 0 h 119"/>
                  <a:gd name="T14" fmla="*/ 43 w 70"/>
                  <a:gd name="T15" fmla="*/ 4 h 119"/>
                  <a:gd name="T16" fmla="*/ 50 w 70"/>
                  <a:gd name="T17" fmla="*/ 8 h 119"/>
                  <a:gd name="T18" fmla="*/ 58 w 70"/>
                  <a:gd name="T19" fmla="*/ 15 h 119"/>
                  <a:gd name="T20" fmla="*/ 66 w 70"/>
                  <a:gd name="T21" fmla="*/ 27 h 119"/>
                  <a:gd name="T22" fmla="*/ 70 w 70"/>
                  <a:gd name="T23" fmla="*/ 42 h 119"/>
                  <a:gd name="T24" fmla="*/ 70 w 70"/>
                  <a:gd name="T25" fmla="*/ 57 h 119"/>
                  <a:gd name="T26" fmla="*/ 70 w 70"/>
                  <a:gd name="T27" fmla="*/ 77 h 119"/>
                  <a:gd name="T28" fmla="*/ 66 w 70"/>
                  <a:gd name="T29" fmla="*/ 92 h 119"/>
                  <a:gd name="T30" fmla="*/ 58 w 70"/>
                  <a:gd name="T31" fmla="*/ 103 h 119"/>
                  <a:gd name="T32" fmla="*/ 50 w 70"/>
                  <a:gd name="T33" fmla="*/ 111 h 119"/>
                  <a:gd name="T34" fmla="*/ 43 w 70"/>
                  <a:gd name="T35" fmla="*/ 115 h 119"/>
                  <a:gd name="T36" fmla="*/ 35 w 70"/>
                  <a:gd name="T37" fmla="*/ 119 h 119"/>
                  <a:gd name="T38" fmla="*/ 23 w 70"/>
                  <a:gd name="T39" fmla="*/ 115 h 119"/>
                  <a:gd name="T40" fmla="*/ 16 w 70"/>
                  <a:gd name="T41" fmla="*/ 107 h 119"/>
                  <a:gd name="T42" fmla="*/ 8 w 70"/>
                  <a:gd name="T43" fmla="*/ 100 h 119"/>
                  <a:gd name="T44" fmla="*/ 0 w 70"/>
                  <a:gd name="T45" fmla="*/ 80 h 119"/>
                  <a:gd name="T46" fmla="*/ 0 w 70"/>
                  <a:gd name="T47" fmla="*/ 61 h 119"/>
                  <a:gd name="T48" fmla="*/ 16 w 70"/>
                  <a:gd name="T49" fmla="*/ 61 h 119"/>
                  <a:gd name="T50" fmla="*/ 16 w 70"/>
                  <a:gd name="T51" fmla="*/ 84 h 119"/>
                  <a:gd name="T52" fmla="*/ 20 w 70"/>
                  <a:gd name="T53" fmla="*/ 100 h 119"/>
                  <a:gd name="T54" fmla="*/ 23 w 70"/>
                  <a:gd name="T55" fmla="*/ 107 h 119"/>
                  <a:gd name="T56" fmla="*/ 27 w 70"/>
                  <a:gd name="T57" fmla="*/ 111 h 119"/>
                  <a:gd name="T58" fmla="*/ 35 w 70"/>
                  <a:gd name="T59" fmla="*/ 111 h 119"/>
                  <a:gd name="T60" fmla="*/ 39 w 70"/>
                  <a:gd name="T61" fmla="*/ 111 h 119"/>
                  <a:gd name="T62" fmla="*/ 43 w 70"/>
                  <a:gd name="T63" fmla="*/ 107 h 119"/>
                  <a:gd name="T64" fmla="*/ 47 w 70"/>
                  <a:gd name="T65" fmla="*/ 103 h 119"/>
                  <a:gd name="T66" fmla="*/ 50 w 70"/>
                  <a:gd name="T67" fmla="*/ 96 h 119"/>
                  <a:gd name="T68" fmla="*/ 54 w 70"/>
                  <a:gd name="T69" fmla="*/ 77 h 119"/>
                  <a:gd name="T70" fmla="*/ 54 w 70"/>
                  <a:gd name="T71" fmla="*/ 54 h 119"/>
                  <a:gd name="T72" fmla="*/ 54 w 70"/>
                  <a:gd name="T73" fmla="*/ 38 h 119"/>
                  <a:gd name="T74" fmla="*/ 50 w 70"/>
                  <a:gd name="T75" fmla="*/ 23 h 119"/>
                  <a:gd name="T76" fmla="*/ 47 w 70"/>
                  <a:gd name="T77" fmla="*/ 15 h 119"/>
                  <a:gd name="T78" fmla="*/ 43 w 70"/>
                  <a:gd name="T79" fmla="*/ 11 h 119"/>
                  <a:gd name="T80" fmla="*/ 39 w 70"/>
                  <a:gd name="T81" fmla="*/ 8 h 119"/>
                  <a:gd name="T82" fmla="*/ 35 w 70"/>
                  <a:gd name="T83" fmla="*/ 8 h 119"/>
                  <a:gd name="T84" fmla="*/ 31 w 70"/>
                  <a:gd name="T85" fmla="*/ 8 h 119"/>
                  <a:gd name="T86" fmla="*/ 27 w 70"/>
                  <a:gd name="T87" fmla="*/ 11 h 119"/>
                  <a:gd name="T88" fmla="*/ 20 w 70"/>
                  <a:gd name="T89" fmla="*/ 19 h 119"/>
                  <a:gd name="T90" fmla="*/ 20 w 70"/>
                  <a:gd name="T91" fmla="*/ 34 h 119"/>
                  <a:gd name="T92" fmla="*/ 16 w 70"/>
                  <a:gd name="T93" fmla="*/ 50 h 119"/>
                  <a:gd name="T94" fmla="*/ 16 w 70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"/>
                  <a:gd name="T145" fmla="*/ 0 h 119"/>
                  <a:gd name="T146" fmla="*/ 70 w 70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70" y="42"/>
                    </a:lnTo>
                    <a:lnTo>
                      <a:pt x="70" y="57"/>
                    </a:lnTo>
                    <a:lnTo>
                      <a:pt x="70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7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7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0" y="19"/>
                    </a:lnTo>
                    <a:lnTo>
                      <a:pt x="20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7" name="Rectangle 162"/>
              <p:cNvSpPr>
                <a:spLocks noChangeArrowheads="1"/>
              </p:cNvSpPr>
              <p:nvPr/>
            </p:nvSpPr>
            <p:spPr bwMode="auto">
              <a:xfrm>
                <a:off x="155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Freeform 163"/>
              <p:cNvSpPr>
                <a:spLocks noEditPoints="1"/>
              </p:cNvSpPr>
              <p:nvPr/>
            </p:nvSpPr>
            <p:spPr bwMode="auto">
              <a:xfrm>
                <a:off x="1742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4 w 69"/>
                  <a:gd name="T3" fmla="*/ 42 h 119"/>
                  <a:gd name="T4" fmla="*/ 8 w 69"/>
                  <a:gd name="T5" fmla="*/ 27 h 119"/>
                  <a:gd name="T6" fmla="*/ 12 w 69"/>
                  <a:gd name="T7" fmla="*/ 15 h 119"/>
                  <a:gd name="T8" fmla="*/ 23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7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4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9 w 69"/>
                  <a:gd name="T51" fmla="*/ 84 h 119"/>
                  <a:gd name="T52" fmla="*/ 23 w 69"/>
                  <a:gd name="T53" fmla="*/ 100 h 119"/>
                  <a:gd name="T54" fmla="*/ 27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6 w 69"/>
                  <a:gd name="T63" fmla="*/ 107 h 119"/>
                  <a:gd name="T64" fmla="*/ 50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23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699" name="Rectangle 164"/>
              <p:cNvSpPr>
                <a:spLocks noChangeArrowheads="1"/>
              </p:cNvSpPr>
              <p:nvPr/>
            </p:nvSpPr>
            <p:spPr bwMode="auto">
              <a:xfrm>
                <a:off x="2107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Freeform 165"/>
              <p:cNvSpPr>
                <a:spLocks/>
              </p:cNvSpPr>
              <p:nvPr/>
            </p:nvSpPr>
            <p:spPr bwMode="auto">
              <a:xfrm>
                <a:off x="2299" y="2255"/>
                <a:ext cx="19" cy="19"/>
              </a:xfrm>
              <a:custGeom>
                <a:avLst/>
                <a:gdLst>
                  <a:gd name="T0" fmla="*/ 7 w 19"/>
                  <a:gd name="T1" fmla="*/ 0 h 19"/>
                  <a:gd name="T2" fmla="*/ 11 w 19"/>
                  <a:gd name="T3" fmla="*/ 0 h 19"/>
                  <a:gd name="T4" fmla="*/ 15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5 w 19"/>
                  <a:gd name="T13" fmla="*/ 15 h 19"/>
                  <a:gd name="T14" fmla="*/ 11 w 19"/>
                  <a:gd name="T15" fmla="*/ 15 h 19"/>
                  <a:gd name="T16" fmla="*/ 7 w 19"/>
                  <a:gd name="T17" fmla="*/ 19 h 19"/>
                  <a:gd name="T18" fmla="*/ 3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3 w 19"/>
                  <a:gd name="T31" fmla="*/ 0 h 19"/>
                  <a:gd name="T32" fmla="*/ 7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7" y="0"/>
                    </a:moveTo>
                    <a:lnTo>
                      <a:pt x="11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7" y="19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1" name="Freeform 166"/>
              <p:cNvSpPr>
                <a:spLocks noEditPoints="1"/>
              </p:cNvSpPr>
              <p:nvPr/>
            </p:nvSpPr>
            <p:spPr bwMode="auto">
              <a:xfrm>
                <a:off x="2333" y="2155"/>
                <a:ext cx="73" cy="119"/>
              </a:xfrm>
              <a:custGeom>
                <a:avLst/>
                <a:gdLst>
                  <a:gd name="T0" fmla="*/ 0 w 73"/>
                  <a:gd name="T1" fmla="*/ 61 h 119"/>
                  <a:gd name="T2" fmla="*/ 4 w 73"/>
                  <a:gd name="T3" fmla="*/ 42 h 119"/>
                  <a:gd name="T4" fmla="*/ 8 w 73"/>
                  <a:gd name="T5" fmla="*/ 27 h 119"/>
                  <a:gd name="T6" fmla="*/ 15 w 73"/>
                  <a:gd name="T7" fmla="*/ 15 h 119"/>
                  <a:gd name="T8" fmla="*/ 23 w 73"/>
                  <a:gd name="T9" fmla="*/ 8 h 119"/>
                  <a:gd name="T10" fmla="*/ 31 w 73"/>
                  <a:gd name="T11" fmla="*/ 4 h 119"/>
                  <a:gd name="T12" fmla="*/ 39 w 73"/>
                  <a:gd name="T13" fmla="*/ 0 h 119"/>
                  <a:gd name="T14" fmla="*/ 46 w 73"/>
                  <a:gd name="T15" fmla="*/ 4 h 119"/>
                  <a:gd name="T16" fmla="*/ 54 w 73"/>
                  <a:gd name="T17" fmla="*/ 8 h 119"/>
                  <a:gd name="T18" fmla="*/ 62 w 73"/>
                  <a:gd name="T19" fmla="*/ 15 h 119"/>
                  <a:gd name="T20" fmla="*/ 65 w 73"/>
                  <a:gd name="T21" fmla="*/ 27 h 119"/>
                  <a:gd name="T22" fmla="*/ 69 w 73"/>
                  <a:gd name="T23" fmla="*/ 42 h 119"/>
                  <a:gd name="T24" fmla="*/ 73 w 73"/>
                  <a:gd name="T25" fmla="*/ 57 h 119"/>
                  <a:gd name="T26" fmla="*/ 69 w 73"/>
                  <a:gd name="T27" fmla="*/ 77 h 119"/>
                  <a:gd name="T28" fmla="*/ 65 w 73"/>
                  <a:gd name="T29" fmla="*/ 92 h 119"/>
                  <a:gd name="T30" fmla="*/ 62 w 73"/>
                  <a:gd name="T31" fmla="*/ 103 h 119"/>
                  <a:gd name="T32" fmla="*/ 54 w 73"/>
                  <a:gd name="T33" fmla="*/ 111 h 119"/>
                  <a:gd name="T34" fmla="*/ 46 w 73"/>
                  <a:gd name="T35" fmla="*/ 115 h 119"/>
                  <a:gd name="T36" fmla="*/ 35 w 73"/>
                  <a:gd name="T37" fmla="*/ 119 h 119"/>
                  <a:gd name="T38" fmla="*/ 27 w 73"/>
                  <a:gd name="T39" fmla="*/ 115 h 119"/>
                  <a:gd name="T40" fmla="*/ 19 w 73"/>
                  <a:gd name="T41" fmla="*/ 107 h 119"/>
                  <a:gd name="T42" fmla="*/ 12 w 73"/>
                  <a:gd name="T43" fmla="*/ 100 h 119"/>
                  <a:gd name="T44" fmla="*/ 4 w 73"/>
                  <a:gd name="T45" fmla="*/ 80 h 119"/>
                  <a:gd name="T46" fmla="*/ 0 w 73"/>
                  <a:gd name="T47" fmla="*/ 61 h 119"/>
                  <a:gd name="T48" fmla="*/ 19 w 73"/>
                  <a:gd name="T49" fmla="*/ 61 h 119"/>
                  <a:gd name="T50" fmla="*/ 19 w 73"/>
                  <a:gd name="T51" fmla="*/ 84 h 119"/>
                  <a:gd name="T52" fmla="*/ 23 w 73"/>
                  <a:gd name="T53" fmla="*/ 100 h 119"/>
                  <a:gd name="T54" fmla="*/ 27 w 73"/>
                  <a:gd name="T55" fmla="*/ 107 h 119"/>
                  <a:gd name="T56" fmla="*/ 31 w 73"/>
                  <a:gd name="T57" fmla="*/ 111 h 119"/>
                  <a:gd name="T58" fmla="*/ 39 w 73"/>
                  <a:gd name="T59" fmla="*/ 111 h 119"/>
                  <a:gd name="T60" fmla="*/ 42 w 73"/>
                  <a:gd name="T61" fmla="*/ 111 h 119"/>
                  <a:gd name="T62" fmla="*/ 46 w 73"/>
                  <a:gd name="T63" fmla="*/ 107 h 119"/>
                  <a:gd name="T64" fmla="*/ 50 w 73"/>
                  <a:gd name="T65" fmla="*/ 103 h 119"/>
                  <a:gd name="T66" fmla="*/ 54 w 73"/>
                  <a:gd name="T67" fmla="*/ 96 h 119"/>
                  <a:gd name="T68" fmla="*/ 54 w 73"/>
                  <a:gd name="T69" fmla="*/ 77 h 119"/>
                  <a:gd name="T70" fmla="*/ 58 w 73"/>
                  <a:gd name="T71" fmla="*/ 54 h 119"/>
                  <a:gd name="T72" fmla="*/ 54 w 73"/>
                  <a:gd name="T73" fmla="*/ 38 h 119"/>
                  <a:gd name="T74" fmla="*/ 54 w 73"/>
                  <a:gd name="T75" fmla="*/ 23 h 119"/>
                  <a:gd name="T76" fmla="*/ 50 w 73"/>
                  <a:gd name="T77" fmla="*/ 15 h 119"/>
                  <a:gd name="T78" fmla="*/ 46 w 73"/>
                  <a:gd name="T79" fmla="*/ 11 h 119"/>
                  <a:gd name="T80" fmla="*/ 42 w 73"/>
                  <a:gd name="T81" fmla="*/ 8 h 119"/>
                  <a:gd name="T82" fmla="*/ 39 w 73"/>
                  <a:gd name="T83" fmla="*/ 8 h 119"/>
                  <a:gd name="T84" fmla="*/ 31 w 73"/>
                  <a:gd name="T85" fmla="*/ 8 h 119"/>
                  <a:gd name="T86" fmla="*/ 27 w 73"/>
                  <a:gd name="T87" fmla="*/ 11 h 119"/>
                  <a:gd name="T88" fmla="*/ 23 w 73"/>
                  <a:gd name="T89" fmla="*/ 19 h 119"/>
                  <a:gd name="T90" fmla="*/ 19 w 73"/>
                  <a:gd name="T91" fmla="*/ 34 h 119"/>
                  <a:gd name="T92" fmla="*/ 19 w 73"/>
                  <a:gd name="T93" fmla="*/ 50 h 119"/>
                  <a:gd name="T94" fmla="*/ 19 w 73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9"/>
                  <a:gd name="T146" fmla="*/ 73 w 73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9">
                    <a:moveTo>
                      <a:pt x="0" y="61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62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2" y="103"/>
                    </a:lnTo>
                    <a:lnTo>
                      <a:pt x="54" y="111"/>
                    </a:lnTo>
                    <a:lnTo>
                      <a:pt x="46" y="115"/>
                    </a:lnTo>
                    <a:lnTo>
                      <a:pt x="35" y="119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100"/>
                    </a:lnTo>
                    <a:lnTo>
                      <a:pt x="4" y="80"/>
                    </a:lnTo>
                    <a:lnTo>
                      <a:pt x="0" y="61"/>
                    </a:lnTo>
                    <a:close/>
                    <a:moveTo>
                      <a:pt x="19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9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3"/>
                    </a:lnTo>
                    <a:lnTo>
                      <a:pt x="54" y="96"/>
                    </a:lnTo>
                    <a:lnTo>
                      <a:pt x="54" y="77"/>
                    </a:lnTo>
                    <a:lnTo>
                      <a:pt x="58" y="54"/>
                    </a:lnTo>
                    <a:lnTo>
                      <a:pt x="54" y="38"/>
                    </a:lnTo>
                    <a:lnTo>
                      <a:pt x="54" y="23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9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2" name="Freeform 167"/>
              <p:cNvSpPr>
                <a:spLocks noEditPoints="1"/>
              </p:cNvSpPr>
              <p:nvPr/>
            </p:nvSpPr>
            <p:spPr bwMode="auto">
              <a:xfrm>
                <a:off x="2418" y="2155"/>
                <a:ext cx="72" cy="119"/>
              </a:xfrm>
              <a:custGeom>
                <a:avLst/>
                <a:gdLst>
                  <a:gd name="T0" fmla="*/ 0 w 72"/>
                  <a:gd name="T1" fmla="*/ 61 h 119"/>
                  <a:gd name="T2" fmla="*/ 3 w 72"/>
                  <a:gd name="T3" fmla="*/ 42 h 119"/>
                  <a:gd name="T4" fmla="*/ 7 w 72"/>
                  <a:gd name="T5" fmla="*/ 27 h 119"/>
                  <a:gd name="T6" fmla="*/ 15 w 72"/>
                  <a:gd name="T7" fmla="*/ 15 h 119"/>
                  <a:gd name="T8" fmla="*/ 23 w 72"/>
                  <a:gd name="T9" fmla="*/ 8 h 119"/>
                  <a:gd name="T10" fmla="*/ 30 w 72"/>
                  <a:gd name="T11" fmla="*/ 4 h 119"/>
                  <a:gd name="T12" fmla="*/ 38 w 72"/>
                  <a:gd name="T13" fmla="*/ 0 h 119"/>
                  <a:gd name="T14" fmla="*/ 46 w 72"/>
                  <a:gd name="T15" fmla="*/ 4 h 119"/>
                  <a:gd name="T16" fmla="*/ 53 w 72"/>
                  <a:gd name="T17" fmla="*/ 8 h 119"/>
                  <a:gd name="T18" fmla="*/ 57 w 72"/>
                  <a:gd name="T19" fmla="*/ 15 h 119"/>
                  <a:gd name="T20" fmla="*/ 65 w 72"/>
                  <a:gd name="T21" fmla="*/ 27 h 119"/>
                  <a:gd name="T22" fmla="*/ 69 w 72"/>
                  <a:gd name="T23" fmla="*/ 42 h 119"/>
                  <a:gd name="T24" fmla="*/ 72 w 72"/>
                  <a:gd name="T25" fmla="*/ 57 h 119"/>
                  <a:gd name="T26" fmla="*/ 69 w 72"/>
                  <a:gd name="T27" fmla="*/ 77 h 119"/>
                  <a:gd name="T28" fmla="*/ 65 w 72"/>
                  <a:gd name="T29" fmla="*/ 92 h 119"/>
                  <a:gd name="T30" fmla="*/ 61 w 72"/>
                  <a:gd name="T31" fmla="*/ 103 h 119"/>
                  <a:gd name="T32" fmla="*/ 53 w 72"/>
                  <a:gd name="T33" fmla="*/ 111 h 119"/>
                  <a:gd name="T34" fmla="*/ 42 w 72"/>
                  <a:gd name="T35" fmla="*/ 115 h 119"/>
                  <a:gd name="T36" fmla="*/ 34 w 72"/>
                  <a:gd name="T37" fmla="*/ 119 h 119"/>
                  <a:gd name="T38" fmla="*/ 26 w 72"/>
                  <a:gd name="T39" fmla="*/ 115 h 119"/>
                  <a:gd name="T40" fmla="*/ 19 w 72"/>
                  <a:gd name="T41" fmla="*/ 107 h 119"/>
                  <a:gd name="T42" fmla="*/ 11 w 72"/>
                  <a:gd name="T43" fmla="*/ 100 h 119"/>
                  <a:gd name="T44" fmla="*/ 3 w 72"/>
                  <a:gd name="T45" fmla="*/ 80 h 119"/>
                  <a:gd name="T46" fmla="*/ 0 w 72"/>
                  <a:gd name="T47" fmla="*/ 61 h 119"/>
                  <a:gd name="T48" fmla="*/ 15 w 72"/>
                  <a:gd name="T49" fmla="*/ 61 h 119"/>
                  <a:gd name="T50" fmla="*/ 19 w 72"/>
                  <a:gd name="T51" fmla="*/ 84 h 119"/>
                  <a:gd name="T52" fmla="*/ 23 w 72"/>
                  <a:gd name="T53" fmla="*/ 100 h 119"/>
                  <a:gd name="T54" fmla="*/ 26 w 72"/>
                  <a:gd name="T55" fmla="*/ 107 h 119"/>
                  <a:gd name="T56" fmla="*/ 30 w 72"/>
                  <a:gd name="T57" fmla="*/ 111 h 119"/>
                  <a:gd name="T58" fmla="*/ 34 w 72"/>
                  <a:gd name="T59" fmla="*/ 111 h 119"/>
                  <a:gd name="T60" fmla="*/ 42 w 72"/>
                  <a:gd name="T61" fmla="*/ 111 h 119"/>
                  <a:gd name="T62" fmla="*/ 46 w 72"/>
                  <a:gd name="T63" fmla="*/ 107 h 119"/>
                  <a:gd name="T64" fmla="*/ 49 w 72"/>
                  <a:gd name="T65" fmla="*/ 103 h 119"/>
                  <a:gd name="T66" fmla="*/ 53 w 72"/>
                  <a:gd name="T67" fmla="*/ 96 h 119"/>
                  <a:gd name="T68" fmla="*/ 53 w 72"/>
                  <a:gd name="T69" fmla="*/ 77 h 119"/>
                  <a:gd name="T70" fmla="*/ 57 w 72"/>
                  <a:gd name="T71" fmla="*/ 54 h 119"/>
                  <a:gd name="T72" fmla="*/ 53 w 72"/>
                  <a:gd name="T73" fmla="*/ 38 h 119"/>
                  <a:gd name="T74" fmla="*/ 53 w 72"/>
                  <a:gd name="T75" fmla="*/ 23 h 119"/>
                  <a:gd name="T76" fmla="*/ 49 w 72"/>
                  <a:gd name="T77" fmla="*/ 15 h 119"/>
                  <a:gd name="T78" fmla="*/ 46 w 72"/>
                  <a:gd name="T79" fmla="*/ 11 h 119"/>
                  <a:gd name="T80" fmla="*/ 42 w 72"/>
                  <a:gd name="T81" fmla="*/ 8 h 119"/>
                  <a:gd name="T82" fmla="*/ 38 w 72"/>
                  <a:gd name="T83" fmla="*/ 8 h 119"/>
                  <a:gd name="T84" fmla="*/ 30 w 72"/>
                  <a:gd name="T85" fmla="*/ 8 h 119"/>
                  <a:gd name="T86" fmla="*/ 26 w 72"/>
                  <a:gd name="T87" fmla="*/ 11 h 119"/>
                  <a:gd name="T88" fmla="*/ 23 w 72"/>
                  <a:gd name="T89" fmla="*/ 19 h 119"/>
                  <a:gd name="T90" fmla="*/ 19 w 72"/>
                  <a:gd name="T91" fmla="*/ 34 h 119"/>
                  <a:gd name="T92" fmla="*/ 19 w 72"/>
                  <a:gd name="T93" fmla="*/ 50 h 119"/>
                  <a:gd name="T94" fmla="*/ 15 w 72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19"/>
                  <a:gd name="T146" fmla="*/ 72 w 72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19">
                    <a:moveTo>
                      <a:pt x="0" y="61"/>
                    </a:moveTo>
                    <a:lnTo>
                      <a:pt x="3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2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3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6" y="115"/>
                    </a:lnTo>
                    <a:lnTo>
                      <a:pt x="19" y="107"/>
                    </a:lnTo>
                    <a:lnTo>
                      <a:pt x="11" y="100"/>
                    </a:lnTo>
                    <a:lnTo>
                      <a:pt x="3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9" y="84"/>
                    </a:lnTo>
                    <a:lnTo>
                      <a:pt x="23" y="100"/>
                    </a:lnTo>
                    <a:lnTo>
                      <a:pt x="26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49" y="103"/>
                    </a:lnTo>
                    <a:lnTo>
                      <a:pt x="53" y="96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49" y="15"/>
                    </a:lnTo>
                    <a:lnTo>
                      <a:pt x="46" y="11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34"/>
                    </a:lnTo>
                    <a:lnTo>
                      <a:pt x="19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3" name="Freeform 168"/>
              <p:cNvSpPr>
                <a:spLocks/>
              </p:cNvSpPr>
              <p:nvPr/>
            </p:nvSpPr>
            <p:spPr bwMode="auto">
              <a:xfrm>
                <a:off x="2498" y="2155"/>
                <a:ext cx="77" cy="115"/>
              </a:xfrm>
              <a:custGeom>
                <a:avLst/>
                <a:gdLst>
                  <a:gd name="T0" fmla="*/ 77 w 77"/>
                  <a:gd name="T1" fmla="*/ 96 h 115"/>
                  <a:gd name="T2" fmla="*/ 69 w 77"/>
                  <a:gd name="T3" fmla="*/ 115 h 115"/>
                  <a:gd name="T4" fmla="*/ 0 w 77"/>
                  <a:gd name="T5" fmla="*/ 115 h 115"/>
                  <a:gd name="T6" fmla="*/ 0 w 77"/>
                  <a:gd name="T7" fmla="*/ 111 h 115"/>
                  <a:gd name="T8" fmla="*/ 19 w 77"/>
                  <a:gd name="T9" fmla="*/ 96 h 115"/>
                  <a:gd name="T10" fmla="*/ 31 w 77"/>
                  <a:gd name="T11" fmla="*/ 80 h 115"/>
                  <a:gd name="T12" fmla="*/ 42 w 77"/>
                  <a:gd name="T13" fmla="*/ 69 h 115"/>
                  <a:gd name="T14" fmla="*/ 50 w 77"/>
                  <a:gd name="T15" fmla="*/ 54 h 115"/>
                  <a:gd name="T16" fmla="*/ 54 w 77"/>
                  <a:gd name="T17" fmla="*/ 38 h 115"/>
                  <a:gd name="T18" fmla="*/ 54 w 77"/>
                  <a:gd name="T19" fmla="*/ 31 h 115"/>
                  <a:gd name="T20" fmla="*/ 46 w 77"/>
                  <a:gd name="T21" fmla="*/ 19 h 115"/>
                  <a:gd name="T22" fmla="*/ 38 w 77"/>
                  <a:gd name="T23" fmla="*/ 15 h 115"/>
                  <a:gd name="T24" fmla="*/ 31 w 77"/>
                  <a:gd name="T25" fmla="*/ 15 h 115"/>
                  <a:gd name="T26" fmla="*/ 23 w 77"/>
                  <a:gd name="T27" fmla="*/ 15 h 115"/>
                  <a:gd name="T28" fmla="*/ 15 w 77"/>
                  <a:gd name="T29" fmla="*/ 19 h 115"/>
                  <a:gd name="T30" fmla="*/ 12 w 77"/>
                  <a:gd name="T31" fmla="*/ 27 h 115"/>
                  <a:gd name="T32" fmla="*/ 8 w 77"/>
                  <a:gd name="T33" fmla="*/ 34 h 115"/>
                  <a:gd name="T34" fmla="*/ 4 w 77"/>
                  <a:gd name="T35" fmla="*/ 34 h 115"/>
                  <a:gd name="T36" fmla="*/ 8 w 77"/>
                  <a:gd name="T37" fmla="*/ 19 h 115"/>
                  <a:gd name="T38" fmla="*/ 15 w 77"/>
                  <a:gd name="T39" fmla="*/ 11 h 115"/>
                  <a:gd name="T40" fmla="*/ 23 w 77"/>
                  <a:gd name="T41" fmla="*/ 4 h 115"/>
                  <a:gd name="T42" fmla="*/ 35 w 77"/>
                  <a:gd name="T43" fmla="*/ 0 h 115"/>
                  <a:gd name="T44" fmla="*/ 50 w 77"/>
                  <a:gd name="T45" fmla="*/ 4 h 115"/>
                  <a:gd name="T46" fmla="*/ 58 w 77"/>
                  <a:gd name="T47" fmla="*/ 11 h 115"/>
                  <a:gd name="T48" fmla="*/ 65 w 77"/>
                  <a:gd name="T49" fmla="*/ 19 h 115"/>
                  <a:gd name="T50" fmla="*/ 69 w 77"/>
                  <a:gd name="T51" fmla="*/ 31 h 115"/>
                  <a:gd name="T52" fmla="*/ 65 w 77"/>
                  <a:gd name="T53" fmla="*/ 38 h 115"/>
                  <a:gd name="T54" fmla="*/ 65 w 77"/>
                  <a:gd name="T55" fmla="*/ 50 h 115"/>
                  <a:gd name="T56" fmla="*/ 58 w 77"/>
                  <a:gd name="T57" fmla="*/ 61 h 115"/>
                  <a:gd name="T58" fmla="*/ 42 w 77"/>
                  <a:gd name="T59" fmla="*/ 77 h 115"/>
                  <a:gd name="T60" fmla="*/ 31 w 77"/>
                  <a:gd name="T61" fmla="*/ 88 h 115"/>
                  <a:gd name="T62" fmla="*/ 23 w 77"/>
                  <a:gd name="T63" fmla="*/ 100 h 115"/>
                  <a:gd name="T64" fmla="*/ 19 w 77"/>
                  <a:gd name="T65" fmla="*/ 103 h 115"/>
                  <a:gd name="T66" fmla="*/ 46 w 77"/>
                  <a:gd name="T67" fmla="*/ 103 h 115"/>
                  <a:gd name="T68" fmla="*/ 54 w 77"/>
                  <a:gd name="T69" fmla="*/ 103 h 115"/>
                  <a:gd name="T70" fmla="*/ 62 w 77"/>
                  <a:gd name="T71" fmla="*/ 103 h 115"/>
                  <a:gd name="T72" fmla="*/ 62 w 77"/>
                  <a:gd name="T73" fmla="*/ 100 h 115"/>
                  <a:gd name="T74" fmla="*/ 65 w 77"/>
                  <a:gd name="T75" fmla="*/ 100 h 115"/>
                  <a:gd name="T76" fmla="*/ 69 w 77"/>
                  <a:gd name="T77" fmla="*/ 96 h 115"/>
                  <a:gd name="T78" fmla="*/ 73 w 77"/>
                  <a:gd name="T79" fmla="*/ 96 h 115"/>
                  <a:gd name="T80" fmla="*/ 77 w 77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115"/>
                  <a:gd name="T125" fmla="*/ 77 w 77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115">
                    <a:moveTo>
                      <a:pt x="77" y="96"/>
                    </a:moveTo>
                    <a:lnTo>
                      <a:pt x="69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9" y="96"/>
                    </a:lnTo>
                    <a:lnTo>
                      <a:pt x="31" y="80"/>
                    </a:lnTo>
                    <a:lnTo>
                      <a:pt x="42" y="69"/>
                    </a:lnTo>
                    <a:lnTo>
                      <a:pt x="50" y="54"/>
                    </a:lnTo>
                    <a:lnTo>
                      <a:pt x="54" y="38"/>
                    </a:lnTo>
                    <a:lnTo>
                      <a:pt x="54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12" y="27"/>
                    </a:lnTo>
                    <a:lnTo>
                      <a:pt x="8" y="34"/>
                    </a:lnTo>
                    <a:lnTo>
                      <a:pt x="4" y="34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9" y="31"/>
                    </a:lnTo>
                    <a:lnTo>
                      <a:pt x="65" y="38"/>
                    </a:lnTo>
                    <a:lnTo>
                      <a:pt x="65" y="50"/>
                    </a:lnTo>
                    <a:lnTo>
                      <a:pt x="58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23" y="100"/>
                    </a:lnTo>
                    <a:lnTo>
                      <a:pt x="19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62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9" y="96"/>
                    </a:lnTo>
                    <a:lnTo>
                      <a:pt x="73" y="96"/>
                    </a:lnTo>
                    <a:lnTo>
                      <a:pt x="7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4" name="Freeform 169"/>
              <p:cNvSpPr>
                <a:spLocks/>
              </p:cNvSpPr>
              <p:nvPr/>
            </p:nvSpPr>
            <p:spPr bwMode="auto">
              <a:xfrm>
                <a:off x="2598" y="2155"/>
                <a:ext cx="46" cy="115"/>
              </a:xfrm>
              <a:custGeom>
                <a:avLst/>
                <a:gdLst>
                  <a:gd name="T0" fmla="*/ 0 w 46"/>
                  <a:gd name="T1" fmla="*/ 15 h 115"/>
                  <a:gd name="T2" fmla="*/ 27 w 46"/>
                  <a:gd name="T3" fmla="*/ 0 h 115"/>
                  <a:gd name="T4" fmla="*/ 31 w 46"/>
                  <a:gd name="T5" fmla="*/ 0 h 115"/>
                  <a:gd name="T6" fmla="*/ 31 w 46"/>
                  <a:gd name="T7" fmla="*/ 96 h 115"/>
                  <a:gd name="T8" fmla="*/ 31 w 46"/>
                  <a:gd name="T9" fmla="*/ 103 h 115"/>
                  <a:gd name="T10" fmla="*/ 31 w 46"/>
                  <a:gd name="T11" fmla="*/ 107 h 115"/>
                  <a:gd name="T12" fmla="*/ 34 w 46"/>
                  <a:gd name="T13" fmla="*/ 111 h 115"/>
                  <a:gd name="T14" fmla="*/ 34 w 46"/>
                  <a:gd name="T15" fmla="*/ 111 h 115"/>
                  <a:gd name="T16" fmla="*/ 38 w 46"/>
                  <a:gd name="T17" fmla="*/ 115 h 115"/>
                  <a:gd name="T18" fmla="*/ 46 w 46"/>
                  <a:gd name="T19" fmla="*/ 115 h 115"/>
                  <a:gd name="T20" fmla="*/ 46 w 46"/>
                  <a:gd name="T21" fmla="*/ 115 h 115"/>
                  <a:gd name="T22" fmla="*/ 4 w 46"/>
                  <a:gd name="T23" fmla="*/ 115 h 115"/>
                  <a:gd name="T24" fmla="*/ 4 w 46"/>
                  <a:gd name="T25" fmla="*/ 115 h 115"/>
                  <a:gd name="T26" fmla="*/ 8 w 46"/>
                  <a:gd name="T27" fmla="*/ 115 h 115"/>
                  <a:gd name="T28" fmla="*/ 11 w 46"/>
                  <a:gd name="T29" fmla="*/ 111 h 115"/>
                  <a:gd name="T30" fmla="*/ 15 w 46"/>
                  <a:gd name="T31" fmla="*/ 111 h 115"/>
                  <a:gd name="T32" fmla="*/ 15 w 46"/>
                  <a:gd name="T33" fmla="*/ 107 h 115"/>
                  <a:gd name="T34" fmla="*/ 15 w 46"/>
                  <a:gd name="T35" fmla="*/ 103 h 115"/>
                  <a:gd name="T36" fmla="*/ 15 w 46"/>
                  <a:gd name="T37" fmla="*/ 96 h 115"/>
                  <a:gd name="T38" fmla="*/ 15 w 46"/>
                  <a:gd name="T39" fmla="*/ 34 h 115"/>
                  <a:gd name="T40" fmla="*/ 15 w 46"/>
                  <a:gd name="T41" fmla="*/ 23 h 115"/>
                  <a:gd name="T42" fmla="*/ 15 w 46"/>
                  <a:gd name="T43" fmla="*/ 19 h 115"/>
                  <a:gd name="T44" fmla="*/ 15 w 46"/>
                  <a:gd name="T45" fmla="*/ 15 h 115"/>
                  <a:gd name="T46" fmla="*/ 15 w 46"/>
                  <a:gd name="T47" fmla="*/ 15 h 115"/>
                  <a:gd name="T48" fmla="*/ 11 w 46"/>
                  <a:gd name="T49" fmla="*/ 15 h 115"/>
                  <a:gd name="T50" fmla="*/ 11 w 46"/>
                  <a:gd name="T51" fmla="*/ 11 h 115"/>
                  <a:gd name="T52" fmla="*/ 8 w 46"/>
                  <a:gd name="T53" fmla="*/ 15 h 115"/>
                  <a:gd name="T54" fmla="*/ 4 w 46"/>
                  <a:gd name="T55" fmla="*/ 15 h 115"/>
                  <a:gd name="T56" fmla="*/ 0 w 46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6"/>
                  <a:gd name="T88" fmla="*/ 0 h 115"/>
                  <a:gd name="T89" fmla="*/ 46 w 46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6" h="115">
                    <a:moveTo>
                      <a:pt x="0" y="15"/>
                    </a:moveTo>
                    <a:lnTo>
                      <a:pt x="27" y="0"/>
                    </a:lnTo>
                    <a:lnTo>
                      <a:pt x="31" y="0"/>
                    </a:lnTo>
                    <a:lnTo>
                      <a:pt x="31" y="96"/>
                    </a:lnTo>
                    <a:lnTo>
                      <a:pt x="31" y="103"/>
                    </a:lnTo>
                    <a:lnTo>
                      <a:pt x="31" y="107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6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1" y="111"/>
                    </a:lnTo>
                    <a:lnTo>
                      <a:pt x="15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1" y="15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5" name="Rectangle 170"/>
              <p:cNvSpPr>
                <a:spLocks noChangeArrowheads="1"/>
              </p:cNvSpPr>
              <p:nvPr/>
            </p:nvSpPr>
            <p:spPr bwMode="auto">
              <a:xfrm>
                <a:off x="2705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Freeform 171"/>
              <p:cNvSpPr>
                <a:spLocks noEditPoints="1"/>
              </p:cNvSpPr>
              <p:nvPr/>
            </p:nvSpPr>
            <p:spPr bwMode="auto">
              <a:xfrm>
                <a:off x="2901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1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1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7" name="Rectangle 172"/>
              <p:cNvSpPr>
                <a:spLocks noChangeArrowheads="1"/>
              </p:cNvSpPr>
              <p:nvPr/>
            </p:nvSpPr>
            <p:spPr bwMode="auto">
              <a:xfrm>
                <a:off x="3304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Freeform 173"/>
              <p:cNvSpPr>
                <a:spLocks/>
              </p:cNvSpPr>
              <p:nvPr/>
            </p:nvSpPr>
            <p:spPr bwMode="auto">
              <a:xfrm>
                <a:off x="3507" y="2255"/>
                <a:ext cx="19" cy="19"/>
              </a:xfrm>
              <a:custGeom>
                <a:avLst/>
                <a:gdLst>
                  <a:gd name="T0" fmla="*/ 12 w 19"/>
                  <a:gd name="T1" fmla="*/ 0 h 19"/>
                  <a:gd name="T2" fmla="*/ 16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6 w 19"/>
                  <a:gd name="T15" fmla="*/ 15 h 19"/>
                  <a:gd name="T16" fmla="*/ 12 w 19"/>
                  <a:gd name="T17" fmla="*/ 19 h 19"/>
                  <a:gd name="T18" fmla="*/ 8 w 19"/>
                  <a:gd name="T19" fmla="*/ 15 h 19"/>
                  <a:gd name="T20" fmla="*/ 4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4 w 19"/>
                  <a:gd name="T29" fmla="*/ 0 h 19"/>
                  <a:gd name="T30" fmla="*/ 8 w 19"/>
                  <a:gd name="T31" fmla="*/ 0 h 19"/>
                  <a:gd name="T32" fmla="*/ 12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2" y="0"/>
                    </a:moveTo>
                    <a:lnTo>
                      <a:pt x="16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09" name="Freeform 174"/>
              <p:cNvSpPr>
                <a:spLocks noEditPoints="1"/>
              </p:cNvSpPr>
              <p:nvPr/>
            </p:nvSpPr>
            <p:spPr bwMode="auto">
              <a:xfrm>
                <a:off x="3546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3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6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49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49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7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6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49 w 69"/>
                  <a:gd name="T67" fmla="*/ 96 h 119"/>
                  <a:gd name="T68" fmla="*/ 53 w 69"/>
                  <a:gd name="T69" fmla="*/ 77 h 119"/>
                  <a:gd name="T70" fmla="*/ 53 w 69"/>
                  <a:gd name="T71" fmla="*/ 54 h 119"/>
                  <a:gd name="T72" fmla="*/ 53 w 69"/>
                  <a:gd name="T73" fmla="*/ 38 h 119"/>
                  <a:gd name="T74" fmla="*/ 49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0 w 69"/>
                  <a:gd name="T85" fmla="*/ 8 h 119"/>
                  <a:gd name="T86" fmla="*/ 23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6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49" y="96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0" name="Freeform 175"/>
              <p:cNvSpPr>
                <a:spLocks/>
              </p:cNvSpPr>
              <p:nvPr/>
            </p:nvSpPr>
            <p:spPr bwMode="auto">
              <a:xfrm>
                <a:off x="3626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9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9 w 73"/>
                  <a:gd name="T23" fmla="*/ 15 h 115"/>
                  <a:gd name="T24" fmla="*/ 31 w 73"/>
                  <a:gd name="T25" fmla="*/ 15 h 115"/>
                  <a:gd name="T26" fmla="*/ 23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2 w 73"/>
                  <a:gd name="T39" fmla="*/ 11 h 115"/>
                  <a:gd name="T40" fmla="*/ 23 w 73"/>
                  <a:gd name="T41" fmla="*/ 4 h 115"/>
                  <a:gd name="T42" fmla="*/ 35 w 73"/>
                  <a:gd name="T43" fmla="*/ 0 h 115"/>
                  <a:gd name="T44" fmla="*/ 46 w 73"/>
                  <a:gd name="T45" fmla="*/ 4 h 115"/>
                  <a:gd name="T46" fmla="*/ 58 w 73"/>
                  <a:gd name="T47" fmla="*/ 11 h 115"/>
                  <a:gd name="T48" fmla="*/ 65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2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8 w 73"/>
                  <a:gd name="T71" fmla="*/ 103 h 115"/>
                  <a:gd name="T72" fmla="*/ 62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9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9" y="15"/>
                    </a:lnTo>
                    <a:lnTo>
                      <a:pt x="31" y="15"/>
                    </a:lnTo>
                    <a:lnTo>
                      <a:pt x="23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2" y="11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2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8" y="103"/>
                    </a:lnTo>
                    <a:lnTo>
                      <a:pt x="62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1" name="Freeform 176"/>
              <p:cNvSpPr>
                <a:spLocks noEditPoints="1"/>
              </p:cNvSpPr>
              <p:nvPr/>
            </p:nvSpPr>
            <p:spPr bwMode="auto">
              <a:xfrm>
                <a:off x="3714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2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2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27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2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2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2" name="Rectangle 177"/>
              <p:cNvSpPr>
                <a:spLocks noChangeArrowheads="1"/>
              </p:cNvSpPr>
              <p:nvPr/>
            </p:nvSpPr>
            <p:spPr bwMode="auto">
              <a:xfrm>
                <a:off x="4071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Freeform 178"/>
              <p:cNvSpPr>
                <a:spLocks/>
              </p:cNvSpPr>
              <p:nvPr/>
            </p:nvSpPr>
            <p:spPr bwMode="auto">
              <a:xfrm>
                <a:off x="4275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3 w 19"/>
                  <a:gd name="T21" fmla="*/ 15 h 19"/>
                  <a:gd name="T22" fmla="*/ 0 w 19"/>
                  <a:gd name="T23" fmla="*/ 11 h 19"/>
                  <a:gd name="T24" fmla="*/ 0 w 19"/>
                  <a:gd name="T25" fmla="*/ 7 h 19"/>
                  <a:gd name="T26" fmla="*/ 0 w 19"/>
                  <a:gd name="T27" fmla="*/ 3 h 19"/>
                  <a:gd name="T28" fmla="*/ 3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4" name="Freeform 179"/>
              <p:cNvSpPr>
                <a:spLocks noEditPoints="1"/>
              </p:cNvSpPr>
              <p:nvPr/>
            </p:nvSpPr>
            <p:spPr bwMode="auto">
              <a:xfrm>
                <a:off x="4313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1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4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7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7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4 w 69"/>
                  <a:gd name="T37" fmla="*/ 119 h 119"/>
                  <a:gd name="T38" fmla="*/ 23 w 69"/>
                  <a:gd name="T39" fmla="*/ 115 h 119"/>
                  <a:gd name="T40" fmla="*/ 15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5 w 69"/>
                  <a:gd name="T49" fmla="*/ 61 h 119"/>
                  <a:gd name="T50" fmla="*/ 15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4 w 69"/>
                  <a:gd name="T59" fmla="*/ 111 h 119"/>
                  <a:gd name="T60" fmla="*/ 38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8 w 69"/>
                  <a:gd name="T81" fmla="*/ 8 h 119"/>
                  <a:gd name="T82" fmla="*/ 34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5 w 69"/>
                  <a:gd name="T91" fmla="*/ 34 h 119"/>
                  <a:gd name="T92" fmla="*/ 15 w 69"/>
                  <a:gd name="T93" fmla="*/ 50 h 119"/>
                  <a:gd name="T94" fmla="*/ 15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9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5" y="61"/>
                    </a:moveTo>
                    <a:lnTo>
                      <a:pt x="15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5" y="34"/>
                    </a:lnTo>
                    <a:lnTo>
                      <a:pt x="15" y="50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5" name="Freeform 180"/>
              <p:cNvSpPr>
                <a:spLocks noEditPoints="1"/>
              </p:cNvSpPr>
              <p:nvPr/>
            </p:nvSpPr>
            <p:spPr bwMode="auto">
              <a:xfrm>
                <a:off x="4397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20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3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6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6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3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20 w 69"/>
                  <a:gd name="T53" fmla="*/ 100 h 119"/>
                  <a:gd name="T54" fmla="*/ 23 w 69"/>
                  <a:gd name="T55" fmla="*/ 107 h 119"/>
                  <a:gd name="T56" fmla="*/ 27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3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3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3 w 69"/>
                  <a:gd name="T87" fmla="*/ 11 h 119"/>
                  <a:gd name="T88" fmla="*/ 20 w 69"/>
                  <a:gd name="T89" fmla="*/ 19 h 119"/>
                  <a:gd name="T90" fmla="*/ 16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20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6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6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3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20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3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3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3" y="11"/>
                    </a:lnTo>
                    <a:lnTo>
                      <a:pt x="20" y="19"/>
                    </a:lnTo>
                    <a:lnTo>
                      <a:pt x="16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6" name="Freeform 181"/>
              <p:cNvSpPr>
                <a:spLocks/>
              </p:cNvSpPr>
              <p:nvPr/>
            </p:nvSpPr>
            <p:spPr bwMode="auto">
              <a:xfrm>
                <a:off x="4478" y="2155"/>
                <a:ext cx="73" cy="115"/>
              </a:xfrm>
              <a:custGeom>
                <a:avLst/>
                <a:gdLst>
                  <a:gd name="T0" fmla="*/ 73 w 73"/>
                  <a:gd name="T1" fmla="*/ 96 h 115"/>
                  <a:gd name="T2" fmla="*/ 65 w 73"/>
                  <a:gd name="T3" fmla="*/ 115 h 115"/>
                  <a:gd name="T4" fmla="*/ 0 w 73"/>
                  <a:gd name="T5" fmla="*/ 115 h 115"/>
                  <a:gd name="T6" fmla="*/ 0 w 73"/>
                  <a:gd name="T7" fmla="*/ 111 h 115"/>
                  <a:gd name="T8" fmla="*/ 15 w 73"/>
                  <a:gd name="T9" fmla="*/ 96 h 115"/>
                  <a:gd name="T10" fmla="*/ 31 w 73"/>
                  <a:gd name="T11" fmla="*/ 80 h 115"/>
                  <a:gd name="T12" fmla="*/ 38 w 73"/>
                  <a:gd name="T13" fmla="*/ 69 h 115"/>
                  <a:gd name="T14" fmla="*/ 50 w 73"/>
                  <a:gd name="T15" fmla="*/ 54 h 115"/>
                  <a:gd name="T16" fmla="*/ 50 w 73"/>
                  <a:gd name="T17" fmla="*/ 38 h 115"/>
                  <a:gd name="T18" fmla="*/ 50 w 73"/>
                  <a:gd name="T19" fmla="*/ 31 h 115"/>
                  <a:gd name="T20" fmla="*/ 46 w 73"/>
                  <a:gd name="T21" fmla="*/ 19 h 115"/>
                  <a:gd name="T22" fmla="*/ 38 w 73"/>
                  <a:gd name="T23" fmla="*/ 15 h 115"/>
                  <a:gd name="T24" fmla="*/ 31 w 73"/>
                  <a:gd name="T25" fmla="*/ 15 h 115"/>
                  <a:gd name="T26" fmla="*/ 19 w 73"/>
                  <a:gd name="T27" fmla="*/ 15 h 115"/>
                  <a:gd name="T28" fmla="*/ 15 w 73"/>
                  <a:gd name="T29" fmla="*/ 19 h 115"/>
                  <a:gd name="T30" fmla="*/ 8 w 73"/>
                  <a:gd name="T31" fmla="*/ 27 h 115"/>
                  <a:gd name="T32" fmla="*/ 4 w 73"/>
                  <a:gd name="T33" fmla="*/ 34 h 115"/>
                  <a:gd name="T34" fmla="*/ 0 w 73"/>
                  <a:gd name="T35" fmla="*/ 34 h 115"/>
                  <a:gd name="T36" fmla="*/ 4 w 73"/>
                  <a:gd name="T37" fmla="*/ 19 h 115"/>
                  <a:gd name="T38" fmla="*/ 11 w 73"/>
                  <a:gd name="T39" fmla="*/ 11 h 115"/>
                  <a:gd name="T40" fmla="*/ 23 w 73"/>
                  <a:gd name="T41" fmla="*/ 4 h 115"/>
                  <a:gd name="T42" fmla="*/ 34 w 73"/>
                  <a:gd name="T43" fmla="*/ 0 h 115"/>
                  <a:gd name="T44" fmla="*/ 46 w 73"/>
                  <a:gd name="T45" fmla="*/ 4 h 115"/>
                  <a:gd name="T46" fmla="*/ 57 w 73"/>
                  <a:gd name="T47" fmla="*/ 11 h 115"/>
                  <a:gd name="T48" fmla="*/ 61 w 73"/>
                  <a:gd name="T49" fmla="*/ 19 h 115"/>
                  <a:gd name="T50" fmla="*/ 65 w 73"/>
                  <a:gd name="T51" fmla="*/ 31 h 115"/>
                  <a:gd name="T52" fmla="*/ 65 w 73"/>
                  <a:gd name="T53" fmla="*/ 38 h 115"/>
                  <a:gd name="T54" fmla="*/ 61 w 73"/>
                  <a:gd name="T55" fmla="*/ 50 h 115"/>
                  <a:gd name="T56" fmla="*/ 54 w 73"/>
                  <a:gd name="T57" fmla="*/ 61 h 115"/>
                  <a:gd name="T58" fmla="*/ 42 w 73"/>
                  <a:gd name="T59" fmla="*/ 77 h 115"/>
                  <a:gd name="T60" fmla="*/ 31 w 73"/>
                  <a:gd name="T61" fmla="*/ 88 h 115"/>
                  <a:gd name="T62" fmla="*/ 19 w 73"/>
                  <a:gd name="T63" fmla="*/ 100 h 115"/>
                  <a:gd name="T64" fmla="*/ 15 w 73"/>
                  <a:gd name="T65" fmla="*/ 103 h 115"/>
                  <a:gd name="T66" fmla="*/ 46 w 73"/>
                  <a:gd name="T67" fmla="*/ 103 h 115"/>
                  <a:gd name="T68" fmla="*/ 54 w 73"/>
                  <a:gd name="T69" fmla="*/ 103 h 115"/>
                  <a:gd name="T70" fmla="*/ 57 w 73"/>
                  <a:gd name="T71" fmla="*/ 103 h 115"/>
                  <a:gd name="T72" fmla="*/ 61 w 73"/>
                  <a:gd name="T73" fmla="*/ 100 h 115"/>
                  <a:gd name="T74" fmla="*/ 65 w 73"/>
                  <a:gd name="T75" fmla="*/ 100 h 115"/>
                  <a:gd name="T76" fmla="*/ 65 w 73"/>
                  <a:gd name="T77" fmla="*/ 96 h 115"/>
                  <a:gd name="T78" fmla="*/ 69 w 73"/>
                  <a:gd name="T79" fmla="*/ 96 h 115"/>
                  <a:gd name="T80" fmla="*/ 73 w 73"/>
                  <a:gd name="T81" fmla="*/ 96 h 1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15"/>
                  <a:gd name="T125" fmla="*/ 73 w 73"/>
                  <a:gd name="T126" fmla="*/ 115 h 1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15">
                    <a:moveTo>
                      <a:pt x="73" y="96"/>
                    </a:moveTo>
                    <a:lnTo>
                      <a:pt x="65" y="115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15" y="96"/>
                    </a:lnTo>
                    <a:lnTo>
                      <a:pt x="31" y="80"/>
                    </a:lnTo>
                    <a:lnTo>
                      <a:pt x="38" y="69"/>
                    </a:lnTo>
                    <a:lnTo>
                      <a:pt x="50" y="54"/>
                    </a:lnTo>
                    <a:lnTo>
                      <a:pt x="50" y="38"/>
                    </a:lnTo>
                    <a:lnTo>
                      <a:pt x="50" y="31"/>
                    </a:lnTo>
                    <a:lnTo>
                      <a:pt x="46" y="19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8" y="27"/>
                    </a:lnTo>
                    <a:lnTo>
                      <a:pt x="4" y="34"/>
                    </a:lnTo>
                    <a:lnTo>
                      <a:pt x="0" y="34"/>
                    </a:lnTo>
                    <a:lnTo>
                      <a:pt x="4" y="19"/>
                    </a:lnTo>
                    <a:lnTo>
                      <a:pt x="11" y="11"/>
                    </a:lnTo>
                    <a:lnTo>
                      <a:pt x="23" y="4"/>
                    </a:lnTo>
                    <a:lnTo>
                      <a:pt x="34" y="0"/>
                    </a:lnTo>
                    <a:lnTo>
                      <a:pt x="46" y="4"/>
                    </a:lnTo>
                    <a:lnTo>
                      <a:pt x="57" y="11"/>
                    </a:lnTo>
                    <a:lnTo>
                      <a:pt x="61" y="19"/>
                    </a:lnTo>
                    <a:lnTo>
                      <a:pt x="65" y="31"/>
                    </a:lnTo>
                    <a:lnTo>
                      <a:pt x="65" y="38"/>
                    </a:lnTo>
                    <a:lnTo>
                      <a:pt x="61" y="50"/>
                    </a:lnTo>
                    <a:lnTo>
                      <a:pt x="54" y="61"/>
                    </a:lnTo>
                    <a:lnTo>
                      <a:pt x="42" y="77"/>
                    </a:lnTo>
                    <a:lnTo>
                      <a:pt x="31" y="88"/>
                    </a:lnTo>
                    <a:lnTo>
                      <a:pt x="19" y="100"/>
                    </a:lnTo>
                    <a:lnTo>
                      <a:pt x="15" y="103"/>
                    </a:lnTo>
                    <a:lnTo>
                      <a:pt x="46" y="103"/>
                    </a:lnTo>
                    <a:lnTo>
                      <a:pt x="54" y="103"/>
                    </a:lnTo>
                    <a:lnTo>
                      <a:pt x="57" y="103"/>
                    </a:lnTo>
                    <a:lnTo>
                      <a:pt x="61" y="100"/>
                    </a:lnTo>
                    <a:lnTo>
                      <a:pt x="65" y="100"/>
                    </a:lnTo>
                    <a:lnTo>
                      <a:pt x="65" y="96"/>
                    </a:lnTo>
                    <a:lnTo>
                      <a:pt x="69" y="96"/>
                    </a:lnTo>
                    <a:lnTo>
                      <a:pt x="73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7" name="Freeform 182"/>
              <p:cNvSpPr>
                <a:spLocks/>
              </p:cNvSpPr>
              <p:nvPr/>
            </p:nvSpPr>
            <p:spPr bwMode="auto">
              <a:xfrm>
                <a:off x="4578" y="2155"/>
                <a:ext cx="42" cy="115"/>
              </a:xfrm>
              <a:custGeom>
                <a:avLst/>
                <a:gdLst>
                  <a:gd name="T0" fmla="*/ 0 w 42"/>
                  <a:gd name="T1" fmla="*/ 15 h 115"/>
                  <a:gd name="T2" fmla="*/ 27 w 42"/>
                  <a:gd name="T3" fmla="*/ 0 h 115"/>
                  <a:gd name="T4" fmla="*/ 27 w 42"/>
                  <a:gd name="T5" fmla="*/ 0 h 115"/>
                  <a:gd name="T6" fmla="*/ 27 w 42"/>
                  <a:gd name="T7" fmla="*/ 96 h 115"/>
                  <a:gd name="T8" fmla="*/ 30 w 42"/>
                  <a:gd name="T9" fmla="*/ 103 h 115"/>
                  <a:gd name="T10" fmla="*/ 30 w 42"/>
                  <a:gd name="T11" fmla="*/ 107 h 115"/>
                  <a:gd name="T12" fmla="*/ 30 w 42"/>
                  <a:gd name="T13" fmla="*/ 111 h 115"/>
                  <a:gd name="T14" fmla="*/ 34 w 42"/>
                  <a:gd name="T15" fmla="*/ 111 h 115"/>
                  <a:gd name="T16" fmla="*/ 38 w 42"/>
                  <a:gd name="T17" fmla="*/ 115 h 115"/>
                  <a:gd name="T18" fmla="*/ 42 w 42"/>
                  <a:gd name="T19" fmla="*/ 115 h 115"/>
                  <a:gd name="T20" fmla="*/ 42 w 42"/>
                  <a:gd name="T21" fmla="*/ 115 h 115"/>
                  <a:gd name="T22" fmla="*/ 0 w 42"/>
                  <a:gd name="T23" fmla="*/ 115 h 115"/>
                  <a:gd name="T24" fmla="*/ 0 w 42"/>
                  <a:gd name="T25" fmla="*/ 115 h 115"/>
                  <a:gd name="T26" fmla="*/ 7 w 42"/>
                  <a:gd name="T27" fmla="*/ 115 h 115"/>
                  <a:gd name="T28" fmla="*/ 11 w 42"/>
                  <a:gd name="T29" fmla="*/ 111 h 115"/>
                  <a:gd name="T30" fmla="*/ 11 w 42"/>
                  <a:gd name="T31" fmla="*/ 111 h 115"/>
                  <a:gd name="T32" fmla="*/ 15 w 42"/>
                  <a:gd name="T33" fmla="*/ 107 h 115"/>
                  <a:gd name="T34" fmla="*/ 15 w 42"/>
                  <a:gd name="T35" fmla="*/ 103 h 115"/>
                  <a:gd name="T36" fmla="*/ 15 w 42"/>
                  <a:gd name="T37" fmla="*/ 96 h 115"/>
                  <a:gd name="T38" fmla="*/ 15 w 42"/>
                  <a:gd name="T39" fmla="*/ 34 h 115"/>
                  <a:gd name="T40" fmla="*/ 15 w 42"/>
                  <a:gd name="T41" fmla="*/ 23 h 115"/>
                  <a:gd name="T42" fmla="*/ 15 w 42"/>
                  <a:gd name="T43" fmla="*/ 19 h 115"/>
                  <a:gd name="T44" fmla="*/ 11 w 42"/>
                  <a:gd name="T45" fmla="*/ 15 h 115"/>
                  <a:gd name="T46" fmla="*/ 11 w 42"/>
                  <a:gd name="T47" fmla="*/ 15 h 115"/>
                  <a:gd name="T48" fmla="*/ 11 w 42"/>
                  <a:gd name="T49" fmla="*/ 15 h 115"/>
                  <a:gd name="T50" fmla="*/ 7 w 42"/>
                  <a:gd name="T51" fmla="*/ 11 h 115"/>
                  <a:gd name="T52" fmla="*/ 4 w 42"/>
                  <a:gd name="T53" fmla="*/ 15 h 115"/>
                  <a:gd name="T54" fmla="*/ 0 w 42"/>
                  <a:gd name="T55" fmla="*/ 15 h 115"/>
                  <a:gd name="T56" fmla="*/ 0 w 42"/>
                  <a:gd name="T57" fmla="*/ 15 h 1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115"/>
                  <a:gd name="T89" fmla="*/ 42 w 42"/>
                  <a:gd name="T90" fmla="*/ 115 h 1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115">
                    <a:moveTo>
                      <a:pt x="0" y="15"/>
                    </a:moveTo>
                    <a:lnTo>
                      <a:pt x="27" y="0"/>
                    </a:lnTo>
                    <a:lnTo>
                      <a:pt x="27" y="96"/>
                    </a:lnTo>
                    <a:lnTo>
                      <a:pt x="30" y="103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0" y="115"/>
                    </a:lnTo>
                    <a:lnTo>
                      <a:pt x="7" y="115"/>
                    </a:lnTo>
                    <a:lnTo>
                      <a:pt x="11" y="111"/>
                    </a:lnTo>
                    <a:lnTo>
                      <a:pt x="15" y="107"/>
                    </a:lnTo>
                    <a:lnTo>
                      <a:pt x="15" y="103"/>
                    </a:lnTo>
                    <a:lnTo>
                      <a:pt x="15" y="96"/>
                    </a:lnTo>
                    <a:lnTo>
                      <a:pt x="15" y="34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18" name="Rectangle 183"/>
              <p:cNvSpPr>
                <a:spLocks noChangeArrowheads="1"/>
              </p:cNvSpPr>
              <p:nvPr/>
            </p:nvSpPr>
            <p:spPr bwMode="auto">
              <a:xfrm>
                <a:off x="4670" y="2120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Freeform 184"/>
              <p:cNvSpPr>
                <a:spLocks/>
              </p:cNvSpPr>
              <p:nvPr/>
            </p:nvSpPr>
            <p:spPr bwMode="auto">
              <a:xfrm>
                <a:off x="4881" y="2255"/>
                <a:ext cx="19" cy="19"/>
              </a:xfrm>
              <a:custGeom>
                <a:avLst/>
                <a:gdLst>
                  <a:gd name="T0" fmla="*/ 11 w 19"/>
                  <a:gd name="T1" fmla="*/ 0 h 19"/>
                  <a:gd name="T2" fmla="*/ 15 w 19"/>
                  <a:gd name="T3" fmla="*/ 0 h 19"/>
                  <a:gd name="T4" fmla="*/ 19 w 19"/>
                  <a:gd name="T5" fmla="*/ 0 h 19"/>
                  <a:gd name="T6" fmla="*/ 19 w 19"/>
                  <a:gd name="T7" fmla="*/ 3 h 19"/>
                  <a:gd name="T8" fmla="*/ 19 w 19"/>
                  <a:gd name="T9" fmla="*/ 7 h 19"/>
                  <a:gd name="T10" fmla="*/ 19 w 19"/>
                  <a:gd name="T11" fmla="*/ 11 h 19"/>
                  <a:gd name="T12" fmla="*/ 19 w 19"/>
                  <a:gd name="T13" fmla="*/ 15 h 19"/>
                  <a:gd name="T14" fmla="*/ 15 w 19"/>
                  <a:gd name="T15" fmla="*/ 15 h 19"/>
                  <a:gd name="T16" fmla="*/ 11 w 19"/>
                  <a:gd name="T17" fmla="*/ 19 h 19"/>
                  <a:gd name="T18" fmla="*/ 7 w 19"/>
                  <a:gd name="T19" fmla="*/ 15 h 19"/>
                  <a:gd name="T20" fmla="*/ 4 w 19"/>
                  <a:gd name="T21" fmla="*/ 15 h 19"/>
                  <a:gd name="T22" fmla="*/ 4 w 19"/>
                  <a:gd name="T23" fmla="*/ 11 h 19"/>
                  <a:gd name="T24" fmla="*/ 0 w 19"/>
                  <a:gd name="T25" fmla="*/ 7 h 19"/>
                  <a:gd name="T26" fmla="*/ 4 w 19"/>
                  <a:gd name="T27" fmla="*/ 3 h 19"/>
                  <a:gd name="T28" fmla="*/ 4 w 19"/>
                  <a:gd name="T29" fmla="*/ 0 h 19"/>
                  <a:gd name="T30" fmla="*/ 7 w 19"/>
                  <a:gd name="T31" fmla="*/ 0 h 19"/>
                  <a:gd name="T32" fmla="*/ 11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11" y="0"/>
                    </a:moveTo>
                    <a:lnTo>
                      <a:pt x="15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5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0" name="Freeform 185"/>
              <p:cNvSpPr>
                <a:spLocks noEditPoints="1"/>
              </p:cNvSpPr>
              <p:nvPr/>
            </p:nvSpPr>
            <p:spPr bwMode="auto">
              <a:xfrm>
                <a:off x="4919" y="2155"/>
                <a:ext cx="69" cy="119"/>
              </a:xfrm>
              <a:custGeom>
                <a:avLst/>
                <a:gdLst>
                  <a:gd name="T0" fmla="*/ 0 w 69"/>
                  <a:gd name="T1" fmla="*/ 61 h 119"/>
                  <a:gd name="T2" fmla="*/ 0 w 69"/>
                  <a:gd name="T3" fmla="*/ 42 h 119"/>
                  <a:gd name="T4" fmla="*/ 4 w 69"/>
                  <a:gd name="T5" fmla="*/ 27 h 119"/>
                  <a:gd name="T6" fmla="*/ 12 w 69"/>
                  <a:gd name="T7" fmla="*/ 15 h 119"/>
                  <a:gd name="T8" fmla="*/ 19 w 69"/>
                  <a:gd name="T9" fmla="*/ 8 h 119"/>
                  <a:gd name="T10" fmla="*/ 27 w 69"/>
                  <a:gd name="T11" fmla="*/ 4 h 119"/>
                  <a:gd name="T12" fmla="*/ 35 w 69"/>
                  <a:gd name="T13" fmla="*/ 0 h 119"/>
                  <a:gd name="T14" fmla="*/ 42 w 69"/>
                  <a:gd name="T15" fmla="*/ 4 h 119"/>
                  <a:gd name="T16" fmla="*/ 50 w 69"/>
                  <a:gd name="T17" fmla="*/ 8 h 119"/>
                  <a:gd name="T18" fmla="*/ 58 w 69"/>
                  <a:gd name="T19" fmla="*/ 15 h 119"/>
                  <a:gd name="T20" fmla="*/ 65 w 69"/>
                  <a:gd name="T21" fmla="*/ 27 h 119"/>
                  <a:gd name="T22" fmla="*/ 69 w 69"/>
                  <a:gd name="T23" fmla="*/ 42 h 119"/>
                  <a:gd name="T24" fmla="*/ 69 w 69"/>
                  <a:gd name="T25" fmla="*/ 57 h 119"/>
                  <a:gd name="T26" fmla="*/ 69 w 69"/>
                  <a:gd name="T27" fmla="*/ 77 h 119"/>
                  <a:gd name="T28" fmla="*/ 65 w 69"/>
                  <a:gd name="T29" fmla="*/ 92 h 119"/>
                  <a:gd name="T30" fmla="*/ 58 w 69"/>
                  <a:gd name="T31" fmla="*/ 103 h 119"/>
                  <a:gd name="T32" fmla="*/ 50 w 69"/>
                  <a:gd name="T33" fmla="*/ 111 h 119"/>
                  <a:gd name="T34" fmla="*/ 42 w 69"/>
                  <a:gd name="T35" fmla="*/ 115 h 119"/>
                  <a:gd name="T36" fmla="*/ 35 w 69"/>
                  <a:gd name="T37" fmla="*/ 119 h 119"/>
                  <a:gd name="T38" fmla="*/ 23 w 69"/>
                  <a:gd name="T39" fmla="*/ 115 h 119"/>
                  <a:gd name="T40" fmla="*/ 16 w 69"/>
                  <a:gd name="T41" fmla="*/ 107 h 119"/>
                  <a:gd name="T42" fmla="*/ 8 w 69"/>
                  <a:gd name="T43" fmla="*/ 100 h 119"/>
                  <a:gd name="T44" fmla="*/ 0 w 69"/>
                  <a:gd name="T45" fmla="*/ 80 h 119"/>
                  <a:gd name="T46" fmla="*/ 0 w 69"/>
                  <a:gd name="T47" fmla="*/ 61 h 119"/>
                  <a:gd name="T48" fmla="*/ 16 w 69"/>
                  <a:gd name="T49" fmla="*/ 61 h 119"/>
                  <a:gd name="T50" fmla="*/ 16 w 69"/>
                  <a:gd name="T51" fmla="*/ 84 h 119"/>
                  <a:gd name="T52" fmla="*/ 19 w 69"/>
                  <a:gd name="T53" fmla="*/ 100 h 119"/>
                  <a:gd name="T54" fmla="*/ 23 w 69"/>
                  <a:gd name="T55" fmla="*/ 107 h 119"/>
                  <a:gd name="T56" fmla="*/ 31 w 69"/>
                  <a:gd name="T57" fmla="*/ 111 h 119"/>
                  <a:gd name="T58" fmla="*/ 35 w 69"/>
                  <a:gd name="T59" fmla="*/ 111 h 119"/>
                  <a:gd name="T60" fmla="*/ 39 w 69"/>
                  <a:gd name="T61" fmla="*/ 111 h 119"/>
                  <a:gd name="T62" fmla="*/ 42 w 69"/>
                  <a:gd name="T63" fmla="*/ 107 h 119"/>
                  <a:gd name="T64" fmla="*/ 46 w 69"/>
                  <a:gd name="T65" fmla="*/ 103 h 119"/>
                  <a:gd name="T66" fmla="*/ 50 w 69"/>
                  <a:gd name="T67" fmla="*/ 96 h 119"/>
                  <a:gd name="T68" fmla="*/ 54 w 69"/>
                  <a:gd name="T69" fmla="*/ 77 h 119"/>
                  <a:gd name="T70" fmla="*/ 54 w 69"/>
                  <a:gd name="T71" fmla="*/ 54 h 119"/>
                  <a:gd name="T72" fmla="*/ 54 w 69"/>
                  <a:gd name="T73" fmla="*/ 38 h 119"/>
                  <a:gd name="T74" fmla="*/ 50 w 69"/>
                  <a:gd name="T75" fmla="*/ 23 h 119"/>
                  <a:gd name="T76" fmla="*/ 46 w 69"/>
                  <a:gd name="T77" fmla="*/ 15 h 119"/>
                  <a:gd name="T78" fmla="*/ 42 w 69"/>
                  <a:gd name="T79" fmla="*/ 11 h 119"/>
                  <a:gd name="T80" fmla="*/ 39 w 69"/>
                  <a:gd name="T81" fmla="*/ 8 h 119"/>
                  <a:gd name="T82" fmla="*/ 35 w 69"/>
                  <a:gd name="T83" fmla="*/ 8 h 119"/>
                  <a:gd name="T84" fmla="*/ 31 w 69"/>
                  <a:gd name="T85" fmla="*/ 8 h 119"/>
                  <a:gd name="T86" fmla="*/ 27 w 69"/>
                  <a:gd name="T87" fmla="*/ 11 h 119"/>
                  <a:gd name="T88" fmla="*/ 19 w 69"/>
                  <a:gd name="T89" fmla="*/ 19 h 119"/>
                  <a:gd name="T90" fmla="*/ 19 w 69"/>
                  <a:gd name="T91" fmla="*/ 34 h 119"/>
                  <a:gd name="T92" fmla="*/ 16 w 69"/>
                  <a:gd name="T93" fmla="*/ 50 h 119"/>
                  <a:gd name="T94" fmla="*/ 16 w 69"/>
                  <a:gd name="T95" fmla="*/ 61 h 1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9"/>
                  <a:gd name="T146" fmla="*/ 69 w 69"/>
                  <a:gd name="T147" fmla="*/ 119 h 1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9">
                    <a:moveTo>
                      <a:pt x="0" y="61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8" y="103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5" y="119"/>
                    </a:lnTo>
                    <a:lnTo>
                      <a:pt x="23" y="115"/>
                    </a:lnTo>
                    <a:lnTo>
                      <a:pt x="16" y="107"/>
                    </a:lnTo>
                    <a:lnTo>
                      <a:pt x="8" y="100"/>
                    </a:lnTo>
                    <a:lnTo>
                      <a:pt x="0" y="80"/>
                    </a:lnTo>
                    <a:lnTo>
                      <a:pt x="0" y="61"/>
                    </a:lnTo>
                    <a:close/>
                    <a:moveTo>
                      <a:pt x="16" y="61"/>
                    </a:moveTo>
                    <a:lnTo>
                      <a:pt x="16" y="84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1"/>
                    </a:lnTo>
                    <a:lnTo>
                      <a:pt x="42" y="107"/>
                    </a:lnTo>
                    <a:lnTo>
                      <a:pt x="46" y="103"/>
                    </a:lnTo>
                    <a:lnTo>
                      <a:pt x="50" y="96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9" y="34"/>
                    </a:lnTo>
                    <a:lnTo>
                      <a:pt x="16" y="50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1" name="Freeform 186"/>
              <p:cNvSpPr>
                <a:spLocks/>
              </p:cNvSpPr>
              <p:nvPr/>
            </p:nvSpPr>
            <p:spPr bwMode="auto">
              <a:xfrm>
                <a:off x="5004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7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0 w 65"/>
                  <a:gd name="T9" fmla="*/ 30 h 115"/>
                  <a:gd name="T10" fmla="*/ 42 w 65"/>
                  <a:gd name="T11" fmla="*/ 38 h 115"/>
                  <a:gd name="T12" fmla="*/ 53 w 65"/>
                  <a:gd name="T13" fmla="*/ 46 h 115"/>
                  <a:gd name="T14" fmla="*/ 61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7 w 65"/>
                  <a:gd name="T21" fmla="*/ 88 h 115"/>
                  <a:gd name="T22" fmla="*/ 53 w 65"/>
                  <a:gd name="T23" fmla="*/ 96 h 115"/>
                  <a:gd name="T24" fmla="*/ 49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30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3 w 65"/>
                  <a:gd name="T37" fmla="*/ 111 h 115"/>
                  <a:gd name="T38" fmla="*/ 3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3 w 65"/>
                  <a:gd name="T45" fmla="*/ 99 h 115"/>
                  <a:gd name="T46" fmla="*/ 3 w 65"/>
                  <a:gd name="T47" fmla="*/ 96 h 115"/>
                  <a:gd name="T48" fmla="*/ 7 w 65"/>
                  <a:gd name="T49" fmla="*/ 96 h 115"/>
                  <a:gd name="T50" fmla="*/ 7 w 65"/>
                  <a:gd name="T51" fmla="*/ 96 h 115"/>
                  <a:gd name="T52" fmla="*/ 11 w 65"/>
                  <a:gd name="T53" fmla="*/ 96 h 115"/>
                  <a:gd name="T54" fmla="*/ 15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6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49 w 65"/>
                  <a:gd name="T67" fmla="*/ 88 h 115"/>
                  <a:gd name="T68" fmla="*/ 53 w 65"/>
                  <a:gd name="T69" fmla="*/ 80 h 115"/>
                  <a:gd name="T70" fmla="*/ 49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6 w 65"/>
                  <a:gd name="T77" fmla="*/ 46 h 115"/>
                  <a:gd name="T78" fmla="*/ 19 w 65"/>
                  <a:gd name="T79" fmla="*/ 46 h 115"/>
                  <a:gd name="T80" fmla="*/ 3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7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0" y="30"/>
                    </a:lnTo>
                    <a:lnTo>
                      <a:pt x="42" y="38"/>
                    </a:lnTo>
                    <a:lnTo>
                      <a:pt x="53" y="46"/>
                    </a:lnTo>
                    <a:lnTo>
                      <a:pt x="61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7" y="88"/>
                    </a:lnTo>
                    <a:lnTo>
                      <a:pt x="53" y="96"/>
                    </a:lnTo>
                    <a:lnTo>
                      <a:pt x="49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30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3" y="111"/>
                    </a:lnTo>
                    <a:lnTo>
                      <a:pt x="3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3" y="99"/>
                    </a:lnTo>
                    <a:lnTo>
                      <a:pt x="3" y="96"/>
                    </a:lnTo>
                    <a:lnTo>
                      <a:pt x="7" y="96"/>
                    </a:lnTo>
                    <a:lnTo>
                      <a:pt x="11" y="96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6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49" y="88"/>
                    </a:lnTo>
                    <a:lnTo>
                      <a:pt x="53" y="80"/>
                    </a:lnTo>
                    <a:lnTo>
                      <a:pt x="49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6" y="46"/>
                    </a:lnTo>
                    <a:lnTo>
                      <a:pt x="19" y="46"/>
                    </a:lnTo>
                    <a:lnTo>
                      <a:pt x="3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2" name="Freeform 187"/>
              <p:cNvSpPr>
                <a:spLocks/>
              </p:cNvSpPr>
              <p:nvPr/>
            </p:nvSpPr>
            <p:spPr bwMode="auto">
              <a:xfrm>
                <a:off x="5088" y="2159"/>
                <a:ext cx="65" cy="115"/>
              </a:xfrm>
              <a:custGeom>
                <a:avLst/>
                <a:gdLst>
                  <a:gd name="T0" fmla="*/ 65 w 65"/>
                  <a:gd name="T1" fmla="*/ 0 h 115"/>
                  <a:gd name="T2" fmla="*/ 58 w 65"/>
                  <a:gd name="T3" fmla="*/ 15 h 115"/>
                  <a:gd name="T4" fmla="*/ 23 w 65"/>
                  <a:gd name="T5" fmla="*/ 15 h 115"/>
                  <a:gd name="T6" fmla="*/ 15 w 65"/>
                  <a:gd name="T7" fmla="*/ 30 h 115"/>
                  <a:gd name="T8" fmla="*/ 31 w 65"/>
                  <a:gd name="T9" fmla="*/ 30 h 115"/>
                  <a:gd name="T10" fmla="*/ 42 w 65"/>
                  <a:gd name="T11" fmla="*/ 38 h 115"/>
                  <a:gd name="T12" fmla="*/ 50 w 65"/>
                  <a:gd name="T13" fmla="*/ 46 h 115"/>
                  <a:gd name="T14" fmla="*/ 58 w 65"/>
                  <a:gd name="T15" fmla="*/ 57 h 115"/>
                  <a:gd name="T16" fmla="*/ 61 w 65"/>
                  <a:gd name="T17" fmla="*/ 73 h 115"/>
                  <a:gd name="T18" fmla="*/ 61 w 65"/>
                  <a:gd name="T19" fmla="*/ 80 h 115"/>
                  <a:gd name="T20" fmla="*/ 58 w 65"/>
                  <a:gd name="T21" fmla="*/ 88 h 115"/>
                  <a:gd name="T22" fmla="*/ 54 w 65"/>
                  <a:gd name="T23" fmla="*/ 96 h 115"/>
                  <a:gd name="T24" fmla="*/ 50 w 65"/>
                  <a:gd name="T25" fmla="*/ 99 h 115"/>
                  <a:gd name="T26" fmla="*/ 46 w 65"/>
                  <a:gd name="T27" fmla="*/ 103 h 115"/>
                  <a:gd name="T28" fmla="*/ 38 w 65"/>
                  <a:gd name="T29" fmla="*/ 107 h 115"/>
                  <a:gd name="T30" fmla="*/ 27 w 65"/>
                  <a:gd name="T31" fmla="*/ 111 h 115"/>
                  <a:gd name="T32" fmla="*/ 19 w 65"/>
                  <a:gd name="T33" fmla="*/ 115 h 115"/>
                  <a:gd name="T34" fmla="*/ 11 w 65"/>
                  <a:gd name="T35" fmla="*/ 111 h 115"/>
                  <a:gd name="T36" fmla="*/ 4 w 65"/>
                  <a:gd name="T37" fmla="*/ 111 h 115"/>
                  <a:gd name="T38" fmla="*/ 0 w 65"/>
                  <a:gd name="T39" fmla="*/ 107 h 115"/>
                  <a:gd name="T40" fmla="*/ 0 w 65"/>
                  <a:gd name="T41" fmla="*/ 103 h 115"/>
                  <a:gd name="T42" fmla="*/ 0 w 65"/>
                  <a:gd name="T43" fmla="*/ 99 h 115"/>
                  <a:gd name="T44" fmla="*/ 4 w 65"/>
                  <a:gd name="T45" fmla="*/ 99 h 115"/>
                  <a:gd name="T46" fmla="*/ 4 w 65"/>
                  <a:gd name="T47" fmla="*/ 96 h 115"/>
                  <a:gd name="T48" fmla="*/ 8 w 65"/>
                  <a:gd name="T49" fmla="*/ 96 h 115"/>
                  <a:gd name="T50" fmla="*/ 8 w 65"/>
                  <a:gd name="T51" fmla="*/ 96 h 115"/>
                  <a:gd name="T52" fmla="*/ 11 w 65"/>
                  <a:gd name="T53" fmla="*/ 96 h 115"/>
                  <a:gd name="T54" fmla="*/ 11 w 65"/>
                  <a:gd name="T55" fmla="*/ 99 h 115"/>
                  <a:gd name="T56" fmla="*/ 15 w 65"/>
                  <a:gd name="T57" fmla="*/ 99 h 115"/>
                  <a:gd name="T58" fmla="*/ 23 w 65"/>
                  <a:gd name="T59" fmla="*/ 103 h 115"/>
                  <a:gd name="T60" fmla="*/ 27 w 65"/>
                  <a:gd name="T61" fmla="*/ 103 h 115"/>
                  <a:gd name="T62" fmla="*/ 38 w 65"/>
                  <a:gd name="T63" fmla="*/ 103 h 115"/>
                  <a:gd name="T64" fmla="*/ 46 w 65"/>
                  <a:gd name="T65" fmla="*/ 96 h 115"/>
                  <a:gd name="T66" fmla="*/ 50 w 65"/>
                  <a:gd name="T67" fmla="*/ 88 h 115"/>
                  <a:gd name="T68" fmla="*/ 50 w 65"/>
                  <a:gd name="T69" fmla="*/ 80 h 115"/>
                  <a:gd name="T70" fmla="*/ 50 w 65"/>
                  <a:gd name="T71" fmla="*/ 69 h 115"/>
                  <a:gd name="T72" fmla="*/ 46 w 65"/>
                  <a:gd name="T73" fmla="*/ 61 h 115"/>
                  <a:gd name="T74" fmla="*/ 38 w 65"/>
                  <a:gd name="T75" fmla="*/ 53 h 115"/>
                  <a:gd name="T76" fmla="*/ 27 w 65"/>
                  <a:gd name="T77" fmla="*/ 46 h 115"/>
                  <a:gd name="T78" fmla="*/ 15 w 65"/>
                  <a:gd name="T79" fmla="*/ 46 h 115"/>
                  <a:gd name="T80" fmla="*/ 4 w 65"/>
                  <a:gd name="T81" fmla="*/ 42 h 115"/>
                  <a:gd name="T82" fmla="*/ 23 w 65"/>
                  <a:gd name="T83" fmla="*/ 0 h 115"/>
                  <a:gd name="T84" fmla="*/ 65 w 65"/>
                  <a:gd name="T85" fmla="*/ 0 h 1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5"/>
                  <a:gd name="T130" fmla="*/ 0 h 115"/>
                  <a:gd name="T131" fmla="*/ 65 w 65"/>
                  <a:gd name="T132" fmla="*/ 115 h 1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5" h="115">
                    <a:moveTo>
                      <a:pt x="65" y="0"/>
                    </a:moveTo>
                    <a:lnTo>
                      <a:pt x="58" y="15"/>
                    </a:lnTo>
                    <a:lnTo>
                      <a:pt x="23" y="15"/>
                    </a:lnTo>
                    <a:lnTo>
                      <a:pt x="15" y="30"/>
                    </a:lnTo>
                    <a:lnTo>
                      <a:pt x="31" y="30"/>
                    </a:lnTo>
                    <a:lnTo>
                      <a:pt x="42" y="38"/>
                    </a:lnTo>
                    <a:lnTo>
                      <a:pt x="50" y="46"/>
                    </a:lnTo>
                    <a:lnTo>
                      <a:pt x="58" y="57"/>
                    </a:lnTo>
                    <a:lnTo>
                      <a:pt x="61" y="73"/>
                    </a:lnTo>
                    <a:lnTo>
                      <a:pt x="61" y="80"/>
                    </a:lnTo>
                    <a:lnTo>
                      <a:pt x="58" y="88"/>
                    </a:lnTo>
                    <a:lnTo>
                      <a:pt x="54" y="96"/>
                    </a:lnTo>
                    <a:lnTo>
                      <a:pt x="50" y="99"/>
                    </a:lnTo>
                    <a:lnTo>
                      <a:pt x="46" y="103"/>
                    </a:lnTo>
                    <a:lnTo>
                      <a:pt x="38" y="107"/>
                    </a:lnTo>
                    <a:lnTo>
                      <a:pt x="27" y="111"/>
                    </a:lnTo>
                    <a:lnTo>
                      <a:pt x="19" y="115"/>
                    </a:lnTo>
                    <a:lnTo>
                      <a:pt x="11" y="111"/>
                    </a:lnTo>
                    <a:lnTo>
                      <a:pt x="4" y="111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8" y="96"/>
                    </a:lnTo>
                    <a:lnTo>
                      <a:pt x="11" y="96"/>
                    </a:lnTo>
                    <a:lnTo>
                      <a:pt x="11" y="99"/>
                    </a:lnTo>
                    <a:lnTo>
                      <a:pt x="15" y="99"/>
                    </a:lnTo>
                    <a:lnTo>
                      <a:pt x="23" y="103"/>
                    </a:lnTo>
                    <a:lnTo>
                      <a:pt x="27" y="103"/>
                    </a:lnTo>
                    <a:lnTo>
                      <a:pt x="38" y="103"/>
                    </a:lnTo>
                    <a:lnTo>
                      <a:pt x="46" y="96"/>
                    </a:lnTo>
                    <a:lnTo>
                      <a:pt x="50" y="88"/>
                    </a:lnTo>
                    <a:lnTo>
                      <a:pt x="50" y="80"/>
                    </a:lnTo>
                    <a:lnTo>
                      <a:pt x="50" y="69"/>
                    </a:lnTo>
                    <a:lnTo>
                      <a:pt x="46" y="61"/>
                    </a:lnTo>
                    <a:lnTo>
                      <a:pt x="38" y="53"/>
                    </a:lnTo>
                    <a:lnTo>
                      <a:pt x="27" y="46"/>
                    </a:lnTo>
                    <a:lnTo>
                      <a:pt x="15" y="46"/>
                    </a:lnTo>
                    <a:lnTo>
                      <a:pt x="4" y="42"/>
                    </a:lnTo>
                    <a:lnTo>
                      <a:pt x="23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3" name="Rectangle 188"/>
              <p:cNvSpPr>
                <a:spLocks noChangeArrowheads="1"/>
              </p:cNvSpPr>
              <p:nvPr/>
            </p:nvSpPr>
            <p:spPr bwMode="auto">
              <a:xfrm>
                <a:off x="5268" y="2120"/>
                <a:ext cx="8" cy="20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Rectangle 189"/>
              <p:cNvSpPr>
                <a:spLocks noChangeArrowheads="1"/>
              </p:cNvSpPr>
              <p:nvPr/>
            </p:nvSpPr>
            <p:spPr bwMode="auto">
              <a:xfrm>
                <a:off x="188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Freeform 190"/>
              <p:cNvSpPr>
                <a:spLocks/>
              </p:cNvSpPr>
              <p:nvPr/>
            </p:nvSpPr>
            <p:spPr bwMode="auto">
              <a:xfrm>
                <a:off x="254" y="2362"/>
                <a:ext cx="99" cy="115"/>
              </a:xfrm>
              <a:custGeom>
                <a:avLst/>
                <a:gdLst>
                  <a:gd name="T0" fmla="*/ 95 w 99"/>
                  <a:gd name="T1" fmla="*/ 0 h 115"/>
                  <a:gd name="T2" fmla="*/ 95 w 99"/>
                  <a:gd name="T3" fmla="*/ 38 h 115"/>
                  <a:gd name="T4" fmla="*/ 95 w 99"/>
                  <a:gd name="T5" fmla="*/ 38 h 115"/>
                  <a:gd name="T6" fmla="*/ 88 w 99"/>
                  <a:gd name="T7" fmla="*/ 23 h 115"/>
                  <a:gd name="T8" fmla="*/ 80 w 99"/>
                  <a:gd name="T9" fmla="*/ 15 h 115"/>
                  <a:gd name="T10" fmla="*/ 69 w 99"/>
                  <a:gd name="T11" fmla="*/ 8 h 115"/>
                  <a:gd name="T12" fmla="*/ 57 w 99"/>
                  <a:gd name="T13" fmla="*/ 8 h 115"/>
                  <a:gd name="T14" fmla="*/ 49 w 99"/>
                  <a:gd name="T15" fmla="*/ 8 h 115"/>
                  <a:gd name="T16" fmla="*/ 38 w 99"/>
                  <a:gd name="T17" fmla="*/ 12 h 115"/>
                  <a:gd name="T18" fmla="*/ 30 w 99"/>
                  <a:gd name="T19" fmla="*/ 19 h 115"/>
                  <a:gd name="T20" fmla="*/ 26 w 99"/>
                  <a:gd name="T21" fmla="*/ 31 h 115"/>
                  <a:gd name="T22" fmla="*/ 23 w 99"/>
                  <a:gd name="T23" fmla="*/ 42 h 115"/>
                  <a:gd name="T24" fmla="*/ 19 w 99"/>
                  <a:gd name="T25" fmla="*/ 61 h 115"/>
                  <a:gd name="T26" fmla="*/ 23 w 99"/>
                  <a:gd name="T27" fmla="*/ 73 h 115"/>
                  <a:gd name="T28" fmla="*/ 26 w 99"/>
                  <a:gd name="T29" fmla="*/ 88 h 115"/>
                  <a:gd name="T30" fmla="*/ 30 w 99"/>
                  <a:gd name="T31" fmla="*/ 96 h 115"/>
                  <a:gd name="T32" fmla="*/ 38 w 99"/>
                  <a:gd name="T33" fmla="*/ 104 h 115"/>
                  <a:gd name="T34" fmla="*/ 49 w 99"/>
                  <a:gd name="T35" fmla="*/ 107 h 115"/>
                  <a:gd name="T36" fmla="*/ 61 w 99"/>
                  <a:gd name="T37" fmla="*/ 111 h 115"/>
                  <a:gd name="T38" fmla="*/ 69 w 99"/>
                  <a:gd name="T39" fmla="*/ 107 h 115"/>
                  <a:gd name="T40" fmla="*/ 80 w 99"/>
                  <a:gd name="T41" fmla="*/ 104 h 115"/>
                  <a:gd name="T42" fmla="*/ 88 w 99"/>
                  <a:gd name="T43" fmla="*/ 100 h 115"/>
                  <a:gd name="T44" fmla="*/ 95 w 99"/>
                  <a:gd name="T45" fmla="*/ 88 h 115"/>
                  <a:gd name="T46" fmla="*/ 99 w 99"/>
                  <a:gd name="T47" fmla="*/ 88 h 115"/>
                  <a:gd name="T48" fmla="*/ 92 w 99"/>
                  <a:gd name="T49" fmla="*/ 100 h 115"/>
                  <a:gd name="T50" fmla="*/ 80 w 99"/>
                  <a:gd name="T51" fmla="*/ 111 h 115"/>
                  <a:gd name="T52" fmla="*/ 69 w 99"/>
                  <a:gd name="T53" fmla="*/ 115 h 115"/>
                  <a:gd name="T54" fmla="*/ 53 w 99"/>
                  <a:gd name="T55" fmla="*/ 115 h 115"/>
                  <a:gd name="T56" fmla="*/ 38 w 99"/>
                  <a:gd name="T57" fmla="*/ 115 h 115"/>
                  <a:gd name="T58" fmla="*/ 23 w 99"/>
                  <a:gd name="T59" fmla="*/ 107 h 115"/>
                  <a:gd name="T60" fmla="*/ 11 w 99"/>
                  <a:gd name="T61" fmla="*/ 96 h 115"/>
                  <a:gd name="T62" fmla="*/ 7 w 99"/>
                  <a:gd name="T63" fmla="*/ 84 h 115"/>
                  <a:gd name="T64" fmla="*/ 3 w 99"/>
                  <a:gd name="T65" fmla="*/ 73 h 115"/>
                  <a:gd name="T66" fmla="*/ 0 w 99"/>
                  <a:gd name="T67" fmla="*/ 61 h 115"/>
                  <a:gd name="T68" fmla="*/ 3 w 99"/>
                  <a:gd name="T69" fmla="*/ 46 h 115"/>
                  <a:gd name="T70" fmla="*/ 7 w 99"/>
                  <a:gd name="T71" fmla="*/ 31 h 115"/>
                  <a:gd name="T72" fmla="*/ 19 w 99"/>
                  <a:gd name="T73" fmla="*/ 19 h 115"/>
                  <a:gd name="T74" fmla="*/ 30 w 99"/>
                  <a:gd name="T75" fmla="*/ 8 h 115"/>
                  <a:gd name="T76" fmla="*/ 42 w 99"/>
                  <a:gd name="T77" fmla="*/ 4 h 115"/>
                  <a:gd name="T78" fmla="*/ 57 w 99"/>
                  <a:gd name="T79" fmla="*/ 0 h 115"/>
                  <a:gd name="T80" fmla="*/ 69 w 99"/>
                  <a:gd name="T81" fmla="*/ 4 h 115"/>
                  <a:gd name="T82" fmla="*/ 80 w 99"/>
                  <a:gd name="T83" fmla="*/ 8 h 115"/>
                  <a:gd name="T84" fmla="*/ 84 w 99"/>
                  <a:gd name="T85" fmla="*/ 8 h 115"/>
                  <a:gd name="T86" fmla="*/ 84 w 99"/>
                  <a:gd name="T87" fmla="*/ 8 h 115"/>
                  <a:gd name="T88" fmla="*/ 88 w 99"/>
                  <a:gd name="T89" fmla="*/ 8 h 115"/>
                  <a:gd name="T90" fmla="*/ 88 w 99"/>
                  <a:gd name="T91" fmla="*/ 8 h 115"/>
                  <a:gd name="T92" fmla="*/ 92 w 99"/>
                  <a:gd name="T93" fmla="*/ 4 h 115"/>
                  <a:gd name="T94" fmla="*/ 92 w 99"/>
                  <a:gd name="T95" fmla="*/ 0 h 115"/>
                  <a:gd name="T96" fmla="*/ 95 w 99"/>
                  <a:gd name="T97" fmla="*/ 0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15"/>
                  <a:gd name="T149" fmla="*/ 99 w 99"/>
                  <a:gd name="T150" fmla="*/ 115 h 1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15">
                    <a:moveTo>
                      <a:pt x="95" y="0"/>
                    </a:moveTo>
                    <a:lnTo>
                      <a:pt x="95" y="38"/>
                    </a:lnTo>
                    <a:lnTo>
                      <a:pt x="88" y="23"/>
                    </a:lnTo>
                    <a:lnTo>
                      <a:pt x="80" y="15"/>
                    </a:lnTo>
                    <a:lnTo>
                      <a:pt x="69" y="8"/>
                    </a:lnTo>
                    <a:lnTo>
                      <a:pt x="57" y="8"/>
                    </a:lnTo>
                    <a:lnTo>
                      <a:pt x="49" y="8"/>
                    </a:lnTo>
                    <a:lnTo>
                      <a:pt x="38" y="12"/>
                    </a:lnTo>
                    <a:lnTo>
                      <a:pt x="30" y="19"/>
                    </a:lnTo>
                    <a:lnTo>
                      <a:pt x="26" y="31"/>
                    </a:lnTo>
                    <a:lnTo>
                      <a:pt x="23" y="42"/>
                    </a:lnTo>
                    <a:lnTo>
                      <a:pt x="19" y="61"/>
                    </a:lnTo>
                    <a:lnTo>
                      <a:pt x="23" y="73"/>
                    </a:lnTo>
                    <a:lnTo>
                      <a:pt x="26" y="88"/>
                    </a:lnTo>
                    <a:lnTo>
                      <a:pt x="30" y="96"/>
                    </a:lnTo>
                    <a:lnTo>
                      <a:pt x="38" y="104"/>
                    </a:lnTo>
                    <a:lnTo>
                      <a:pt x="49" y="107"/>
                    </a:lnTo>
                    <a:lnTo>
                      <a:pt x="61" y="111"/>
                    </a:lnTo>
                    <a:lnTo>
                      <a:pt x="69" y="107"/>
                    </a:lnTo>
                    <a:lnTo>
                      <a:pt x="80" y="104"/>
                    </a:lnTo>
                    <a:lnTo>
                      <a:pt x="88" y="100"/>
                    </a:lnTo>
                    <a:lnTo>
                      <a:pt x="95" y="88"/>
                    </a:lnTo>
                    <a:lnTo>
                      <a:pt x="99" y="88"/>
                    </a:lnTo>
                    <a:lnTo>
                      <a:pt x="92" y="100"/>
                    </a:lnTo>
                    <a:lnTo>
                      <a:pt x="80" y="111"/>
                    </a:lnTo>
                    <a:lnTo>
                      <a:pt x="69" y="115"/>
                    </a:lnTo>
                    <a:lnTo>
                      <a:pt x="53" y="115"/>
                    </a:lnTo>
                    <a:lnTo>
                      <a:pt x="38" y="115"/>
                    </a:lnTo>
                    <a:lnTo>
                      <a:pt x="23" y="107"/>
                    </a:lnTo>
                    <a:lnTo>
                      <a:pt x="11" y="96"/>
                    </a:lnTo>
                    <a:lnTo>
                      <a:pt x="7" y="84"/>
                    </a:lnTo>
                    <a:lnTo>
                      <a:pt x="3" y="73"/>
                    </a:lnTo>
                    <a:lnTo>
                      <a:pt x="0" y="61"/>
                    </a:lnTo>
                    <a:lnTo>
                      <a:pt x="3" y="46"/>
                    </a:lnTo>
                    <a:lnTo>
                      <a:pt x="7" y="31"/>
                    </a:lnTo>
                    <a:lnTo>
                      <a:pt x="19" y="19"/>
                    </a:lnTo>
                    <a:lnTo>
                      <a:pt x="30" y="8"/>
                    </a:lnTo>
                    <a:lnTo>
                      <a:pt x="42" y="4"/>
                    </a:lnTo>
                    <a:lnTo>
                      <a:pt x="57" y="0"/>
                    </a:lnTo>
                    <a:lnTo>
                      <a:pt x="69" y="4"/>
                    </a:lnTo>
                    <a:lnTo>
                      <a:pt x="80" y="8"/>
                    </a:lnTo>
                    <a:lnTo>
                      <a:pt x="84" y="8"/>
                    </a:lnTo>
                    <a:lnTo>
                      <a:pt x="88" y="8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6" name="Freeform 191"/>
              <p:cNvSpPr>
                <a:spLocks/>
              </p:cNvSpPr>
              <p:nvPr/>
            </p:nvSpPr>
            <p:spPr bwMode="auto">
              <a:xfrm>
                <a:off x="361" y="2358"/>
                <a:ext cx="81" cy="119"/>
              </a:xfrm>
              <a:custGeom>
                <a:avLst/>
                <a:gdLst>
                  <a:gd name="T0" fmla="*/ 27 w 81"/>
                  <a:gd name="T1" fmla="*/ 58 h 119"/>
                  <a:gd name="T2" fmla="*/ 38 w 81"/>
                  <a:gd name="T3" fmla="*/ 46 h 119"/>
                  <a:gd name="T4" fmla="*/ 50 w 81"/>
                  <a:gd name="T5" fmla="*/ 42 h 119"/>
                  <a:gd name="T6" fmla="*/ 61 w 81"/>
                  <a:gd name="T7" fmla="*/ 46 h 119"/>
                  <a:gd name="T8" fmla="*/ 69 w 81"/>
                  <a:gd name="T9" fmla="*/ 58 h 119"/>
                  <a:gd name="T10" fmla="*/ 69 w 81"/>
                  <a:gd name="T11" fmla="*/ 73 h 119"/>
                  <a:gd name="T12" fmla="*/ 69 w 81"/>
                  <a:gd name="T13" fmla="*/ 108 h 119"/>
                  <a:gd name="T14" fmla="*/ 73 w 81"/>
                  <a:gd name="T15" fmla="*/ 115 h 119"/>
                  <a:gd name="T16" fmla="*/ 77 w 81"/>
                  <a:gd name="T17" fmla="*/ 115 h 119"/>
                  <a:gd name="T18" fmla="*/ 81 w 81"/>
                  <a:gd name="T19" fmla="*/ 119 h 119"/>
                  <a:gd name="T20" fmla="*/ 46 w 81"/>
                  <a:gd name="T21" fmla="*/ 115 h 119"/>
                  <a:gd name="T22" fmla="*/ 50 w 81"/>
                  <a:gd name="T23" fmla="*/ 115 h 119"/>
                  <a:gd name="T24" fmla="*/ 54 w 81"/>
                  <a:gd name="T25" fmla="*/ 111 h 119"/>
                  <a:gd name="T26" fmla="*/ 58 w 81"/>
                  <a:gd name="T27" fmla="*/ 108 h 119"/>
                  <a:gd name="T28" fmla="*/ 58 w 81"/>
                  <a:gd name="T29" fmla="*/ 77 h 119"/>
                  <a:gd name="T30" fmla="*/ 54 w 81"/>
                  <a:gd name="T31" fmla="*/ 58 h 119"/>
                  <a:gd name="T32" fmla="*/ 50 w 81"/>
                  <a:gd name="T33" fmla="*/ 54 h 119"/>
                  <a:gd name="T34" fmla="*/ 46 w 81"/>
                  <a:gd name="T35" fmla="*/ 54 h 119"/>
                  <a:gd name="T36" fmla="*/ 35 w 81"/>
                  <a:gd name="T37" fmla="*/ 54 h 119"/>
                  <a:gd name="T38" fmla="*/ 27 w 81"/>
                  <a:gd name="T39" fmla="*/ 62 h 119"/>
                  <a:gd name="T40" fmla="*/ 27 w 81"/>
                  <a:gd name="T41" fmla="*/ 108 h 119"/>
                  <a:gd name="T42" fmla="*/ 27 w 81"/>
                  <a:gd name="T43" fmla="*/ 115 h 119"/>
                  <a:gd name="T44" fmla="*/ 31 w 81"/>
                  <a:gd name="T45" fmla="*/ 115 h 119"/>
                  <a:gd name="T46" fmla="*/ 35 w 81"/>
                  <a:gd name="T47" fmla="*/ 119 h 119"/>
                  <a:gd name="T48" fmla="*/ 0 w 81"/>
                  <a:gd name="T49" fmla="*/ 115 h 119"/>
                  <a:gd name="T50" fmla="*/ 8 w 81"/>
                  <a:gd name="T51" fmla="*/ 115 h 119"/>
                  <a:gd name="T52" fmla="*/ 12 w 81"/>
                  <a:gd name="T53" fmla="*/ 111 h 119"/>
                  <a:gd name="T54" fmla="*/ 12 w 81"/>
                  <a:gd name="T55" fmla="*/ 100 h 119"/>
                  <a:gd name="T56" fmla="*/ 12 w 81"/>
                  <a:gd name="T57" fmla="*/ 23 h 119"/>
                  <a:gd name="T58" fmla="*/ 12 w 81"/>
                  <a:gd name="T59" fmla="*/ 12 h 119"/>
                  <a:gd name="T60" fmla="*/ 8 w 81"/>
                  <a:gd name="T61" fmla="*/ 12 h 119"/>
                  <a:gd name="T62" fmla="*/ 4 w 81"/>
                  <a:gd name="T63" fmla="*/ 12 h 119"/>
                  <a:gd name="T64" fmla="*/ 0 w 81"/>
                  <a:gd name="T65" fmla="*/ 12 h 119"/>
                  <a:gd name="T66" fmla="*/ 27 w 81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1"/>
                  <a:gd name="T103" fmla="*/ 0 h 119"/>
                  <a:gd name="T104" fmla="*/ 81 w 81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1" h="119">
                    <a:moveTo>
                      <a:pt x="27" y="0"/>
                    </a:moveTo>
                    <a:lnTo>
                      <a:pt x="27" y="58"/>
                    </a:lnTo>
                    <a:lnTo>
                      <a:pt x="35" y="50"/>
                    </a:lnTo>
                    <a:lnTo>
                      <a:pt x="38" y="46"/>
                    </a:lnTo>
                    <a:lnTo>
                      <a:pt x="46" y="42"/>
                    </a:lnTo>
                    <a:lnTo>
                      <a:pt x="50" y="42"/>
                    </a:lnTo>
                    <a:lnTo>
                      <a:pt x="58" y="42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9" y="58"/>
                    </a:lnTo>
                    <a:lnTo>
                      <a:pt x="69" y="62"/>
                    </a:lnTo>
                    <a:lnTo>
                      <a:pt x="69" y="73"/>
                    </a:lnTo>
                    <a:lnTo>
                      <a:pt x="69" y="100"/>
                    </a:lnTo>
                    <a:lnTo>
                      <a:pt x="69" y="108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77" y="115"/>
                    </a:lnTo>
                    <a:lnTo>
                      <a:pt x="81" y="115"/>
                    </a:lnTo>
                    <a:lnTo>
                      <a:pt x="81" y="119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50" y="115"/>
                    </a:lnTo>
                    <a:lnTo>
                      <a:pt x="54" y="115"/>
                    </a:lnTo>
                    <a:lnTo>
                      <a:pt x="54" y="111"/>
                    </a:lnTo>
                    <a:lnTo>
                      <a:pt x="58" y="111"/>
                    </a:lnTo>
                    <a:lnTo>
                      <a:pt x="58" y="108"/>
                    </a:lnTo>
                    <a:lnTo>
                      <a:pt x="58" y="100"/>
                    </a:lnTo>
                    <a:lnTo>
                      <a:pt x="58" y="77"/>
                    </a:lnTo>
                    <a:lnTo>
                      <a:pt x="58" y="65"/>
                    </a:lnTo>
                    <a:lnTo>
                      <a:pt x="54" y="58"/>
                    </a:lnTo>
                    <a:lnTo>
                      <a:pt x="50" y="54"/>
                    </a:lnTo>
                    <a:lnTo>
                      <a:pt x="46" y="54"/>
                    </a:lnTo>
                    <a:lnTo>
                      <a:pt x="38" y="54"/>
                    </a:lnTo>
                    <a:lnTo>
                      <a:pt x="35" y="54"/>
                    </a:lnTo>
                    <a:lnTo>
                      <a:pt x="31" y="58"/>
                    </a:lnTo>
                    <a:lnTo>
                      <a:pt x="27" y="62"/>
                    </a:ln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5" y="115"/>
                    </a:lnTo>
                    <a:lnTo>
                      <a:pt x="35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4" y="115"/>
                    </a:lnTo>
                    <a:lnTo>
                      <a:pt x="8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35"/>
                    </a:lnTo>
                    <a:lnTo>
                      <a:pt x="12" y="23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7" name="Freeform 192"/>
              <p:cNvSpPr>
                <a:spLocks noEditPoints="1"/>
              </p:cNvSpPr>
              <p:nvPr/>
            </p:nvSpPr>
            <p:spPr bwMode="auto">
              <a:xfrm>
                <a:off x="449" y="2358"/>
                <a:ext cx="39" cy="119"/>
              </a:xfrm>
              <a:custGeom>
                <a:avLst/>
                <a:gdLst>
                  <a:gd name="T0" fmla="*/ 19 w 39"/>
                  <a:gd name="T1" fmla="*/ 0 h 119"/>
                  <a:gd name="T2" fmla="*/ 23 w 39"/>
                  <a:gd name="T3" fmla="*/ 0 h 119"/>
                  <a:gd name="T4" fmla="*/ 27 w 39"/>
                  <a:gd name="T5" fmla="*/ 4 h 119"/>
                  <a:gd name="T6" fmla="*/ 27 w 39"/>
                  <a:gd name="T7" fmla="*/ 8 h 119"/>
                  <a:gd name="T8" fmla="*/ 27 w 39"/>
                  <a:gd name="T9" fmla="*/ 12 h 119"/>
                  <a:gd name="T10" fmla="*/ 27 w 39"/>
                  <a:gd name="T11" fmla="*/ 16 h 119"/>
                  <a:gd name="T12" fmla="*/ 27 w 39"/>
                  <a:gd name="T13" fmla="*/ 19 h 119"/>
                  <a:gd name="T14" fmla="*/ 23 w 39"/>
                  <a:gd name="T15" fmla="*/ 19 h 119"/>
                  <a:gd name="T16" fmla="*/ 19 w 39"/>
                  <a:gd name="T17" fmla="*/ 19 h 119"/>
                  <a:gd name="T18" fmla="*/ 16 w 39"/>
                  <a:gd name="T19" fmla="*/ 19 h 119"/>
                  <a:gd name="T20" fmla="*/ 12 w 39"/>
                  <a:gd name="T21" fmla="*/ 19 h 119"/>
                  <a:gd name="T22" fmla="*/ 8 w 39"/>
                  <a:gd name="T23" fmla="*/ 16 h 119"/>
                  <a:gd name="T24" fmla="*/ 8 w 39"/>
                  <a:gd name="T25" fmla="*/ 12 h 119"/>
                  <a:gd name="T26" fmla="*/ 8 w 39"/>
                  <a:gd name="T27" fmla="*/ 8 h 119"/>
                  <a:gd name="T28" fmla="*/ 12 w 39"/>
                  <a:gd name="T29" fmla="*/ 4 h 119"/>
                  <a:gd name="T30" fmla="*/ 16 w 39"/>
                  <a:gd name="T31" fmla="*/ 0 h 119"/>
                  <a:gd name="T32" fmla="*/ 19 w 39"/>
                  <a:gd name="T33" fmla="*/ 0 h 119"/>
                  <a:gd name="T34" fmla="*/ 27 w 39"/>
                  <a:gd name="T35" fmla="*/ 42 h 119"/>
                  <a:gd name="T36" fmla="*/ 27 w 39"/>
                  <a:gd name="T37" fmla="*/ 100 h 119"/>
                  <a:gd name="T38" fmla="*/ 27 w 39"/>
                  <a:gd name="T39" fmla="*/ 108 h 119"/>
                  <a:gd name="T40" fmla="*/ 27 w 39"/>
                  <a:gd name="T41" fmla="*/ 111 h 119"/>
                  <a:gd name="T42" fmla="*/ 27 w 39"/>
                  <a:gd name="T43" fmla="*/ 115 h 119"/>
                  <a:gd name="T44" fmla="*/ 31 w 39"/>
                  <a:gd name="T45" fmla="*/ 115 h 119"/>
                  <a:gd name="T46" fmla="*/ 31 w 39"/>
                  <a:gd name="T47" fmla="*/ 115 h 119"/>
                  <a:gd name="T48" fmla="*/ 39 w 39"/>
                  <a:gd name="T49" fmla="*/ 115 h 119"/>
                  <a:gd name="T50" fmla="*/ 39 w 39"/>
                  <a:gd name="T51" fmla="*/ 119 h 119"/>
                  <a:gd name="T52" fmla="*/ 0 w 39"/>
                  <a:gd name="T53" fmla="*/ 119 h 119"/>
                  <a:gd name="T54" fmla="*/ 0 w 39"/>
                  <a:gd name="T55" fmla="*/ 115 h 119"/>
                  <a:gd name="T56" fmla="*/ 8 w 39"/>
                  <a:gd name="T57" fmla="*/ 115 h 119"/>
                  <a:gd name="T58" fmla="*/ 8 w 39"/>
                  <a:gd name="T59" fmla="*/ 115 h 119"/>
                  <a:gd name="T60" fmla="*/ 12 w 39"/>
                  <a:gd name="T61" fmla="*/ 115 h 119"/>
                  <a:gd name="T62" fmla="*/ 12 w 39"/>
                  <a:gd name="T63" fmla="*/ 111 h 119"/>
                  <a:gd name="T64" fmla="*/ 12 w 39"/>
                  <a:gd name="T65" fmla="*/ 108 h 119"/>
                  <a:gd name="T66" fmla="*/ 12 w 39"/>
                  <a:gd name="T67" fmla="*/ 100 h 119"/>
                  <a:gd name="T68" fmla="*/ 12 w 39"/>
                  <a:gd name="T69" fmla="*/ 73 h 119"/>
                  <a:gd name="T70" fmla="*/ 12 w 39"/>
                  <a:gd name="T71" fmla="*/ 62 h 119"/>
                  <a:gd name="T72" fmla="*/ 12 w 39"/>
                  <a:gd name="T73" fmla="*/ 58 h 119"/>
                  <a:gd name="T74" fmla="*/ 12 w 39"/>
                  <a:gd name="T75" fmla="*/ 54 h 119"/>
                  <a:gd name="T76" fmla="*/ 12 w 39"/>
                  <a:gd name="T77" fmla="*/ 50 h 119"/>
                  <a:gd name="T78" fmla="*/ 8 w 39"/>
                  <a:gd name="T79" fmla="*/ 50 h 119"/>
                  <a:gd name="T80" fmla="*/ 8 w 39"/>
                  <a:gd name="T81" fmla="*/ 50 h 119"/>
                  <a:gd name="T82" fmla="*/ 4 w 39"/>
                  <a:gd name="T83" fmla="*/ 50 h 119"/>
                  <a:gd name="T84" fmla="*/ 4 w 39"/>
                  <a:gd name="T85" fmla="*/ 54 h 119"/>
                  <a:gd name="T86" fmla="*/ 0 w 39"/>
                  <a:gd name="T87" fmla="*/ 50 h 119"/>
                  <a:gd name="T88" fmla="*/ 23 w 39"/>
                  <a:gd name="T89" fmla="*/ 42 h 119"/>
                  <a:gd name="T90" fmla="*/ 27 w 39"/>
                  <a:gd name="T91" fmla="*/ 42 h 1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"/>
                  <a:gd name="T139" fmla="*/ 0 h 119"/>
                  <a:gd name="T140" fmla="*/ 39 w 39"/>
                  <a:gd name="T141" fmla="*/ 119 h 1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" h="119">
                    <a:moveTo>
                      <a:pt x="19" y="0"/>
                    </a:moveTo>
                    <a:lnTo>
                      <a:pt x="23" y="0"/>
                    </a:lnTo>
                    <a:lnTo>
                      <a:pt x="27" y="4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7" y="19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2" y="19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  <a:moveTo>
                      <a:pt x="27" y="42"/>
                    </a:moveTo>
                    <a:lnTo>
                      <a:pt x="27" y="100"/>
                    </a:lnTo>
                    <a:lnTo>
                      <a:pt x="27" y="108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1" y="115"/>
                    </a:lnTo>
                    <a:lnTo>
                      <a:pt x="39" y="115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8" y="115"/>
                    </a:lnTo>
                    <a:lnTo>
                      <a:pt x="12" y="115"/>
                    </a:lnTo>
                    <a:lnTo>
                      <a:pt x="12" y="111"/>
                    </a:lnTo>
                    <a:lnTo>
                      <a:pt x="12" y="108"/>
                    </a:lnTo>
                    <a:lnTo>
                      <a:pt x="12" y="100"/>
                    </a:lnTo>
                    <a:lnTo>
                      <a:pt x="12" y="73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2" y="54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23" y="42"/>
                    </a:lnTo>
                    <a:lnTo>
                      <a:pt x="2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8" name="Freeform 193"/>
              <p:cNvSpPr>
                <a:spLocks/>
              </p:cNvSpPr>
              <p:nvPr/>
            </p:nvSpPr>
            <p:spPr bwMode="auto">
              <a:xfrm>
                <a:off x="491" y="2400"/>
                <a:ext cx="81" cy="77"/>
              </a:xfrm>
              <a:custGeom>
                <a:avLst/>
                <a:gdLst>
                  <a:gd name="T0" fmla="*/ 27 w 81"/>
                  <a:gd name="T1" fmla="*/ 16 h 77"/>
                  <a:gd name="T2" fmla="*/ 35 w 81"/>
                  <a:gd name="T3" fmla="*/ 8 h 77"/>
                  <a:gd name="T4" fmla="*/ 43 w 81"/>
                  <a:gd name="T5" fmla="*/ 0 h 77"/>
                  <a:gd name="T6" fmla="*/ 50 w 81"/>
                  <a:gd name="T7" fmla="*/ 0 h 77"/>
                  <a:gd name="T8" fmla="*/ 58 w 81"/>
                  <a:gd name="T9" fmla="*/ 0 h 77"/>
                  <a:gd name="T10" fmla="*/ 62 w 81"/>
                  <a:gd name="T11" fmla="*/ 4 h 77"/>
                  <a:gd name="T12" fmla="*/ 66 w 81"/>
                  <a:gd name="T13" fmla="*/ 8 h 77"/>
                  <a:gd name="T14" fmla="*/ 70 w 81"/>
                  <a:gd name="T15" fmla="*/ 12 h 77"/>
                  <a:gd name="T16" fmla="*/ 73 w 81"/>
                  <a:gd name="T17" fmla="*/ 20 h 77"/>
                  <a:gd name="T18" fmla="*/ 73 w 81"/>
                  <a:gd name="T19" fmla="*/ 27 h 77"/>
                  <a:gd name="T20" fmla="*/ 73 w 81"/>
                  <a:gd name="T21" fmla="*/ 58 h 77"/>
                  <a:gd name="T22" fmla="*/ 73 w 81"/>
                  <a:gd name="T23" fmla="*/ 66 h 77"/>
                  <a:gd name="T24" fmla="*/ 73 w 81"/>
                  <a:gd name="T25" fmla="*/ 69 h 77"/>
                  <a:gd name="T26" fmla="*/ 73 w 81"/>
                  <a:gd name="T27" fmla="*/ 73 h 77"/>
                  <a:gd name="T28" fmla="*/ 77 w 81"/>
                  <a:gd name="T29" fmla="*/ 73 h 77"/>
                  <a:gd name="T30" fmla="*/ 77 w 81"/>
                  <a:gd name="T31" fmla="*/ 73 h 77"/>
                  <a:gd name="T32" fmla="*/ 81 w 81"/>
                  <a:gd name="T33" fmla="*/ 73 h 77"/>
                  <a:gd name="T34" fmla="*/ 81 w 81"/>
                  <a:gd name="T35" fmla="*/ 77 h 77"/>
                  <a:gd name="T36" fmla="*/ 46 w 81"/>
                  <a:gd name="T37" fmla="*/ 77 h 77"/>
                  <a:gd name="T38" fmla="*/ 46 w 81"/>
                  <a:gd name="T39" fmla="*/ 73 h 77"/>
                  <a:gd name="T40" fmla="*/ 50 w 81"/>
                  <a:gd name="T41" fmla="*/ 73 h 77"/>
                  <a:gd name="T42" fmla="*/ 54 w 81"/>
                  <a:gd name="T43" fmla="*/ 73 h 77"/>
                  <a:gd name="T44" fmla="*/ 54 w 81"/>
                  <a:gd name="T45" fmla="*/ 73 h 77"/>
                  <a:gd name="T46" fmla="*/ 58 w 81"/>
                  <a:gd name="T47" fmla="*/ 69 h 77"/>
                  <a:gd name="T48" fmla="*/ 58 w 81"/>
                  <a:gd name="T49" fmla="*/ 69 h 77"/>
                  <a:gd name="T50" fmla="*/ 58 w 81"/>
                  <a:gd name="T51" fmla="*/ 66 h 77"/>
                  <a:gd name="T52" fmla="*/ 58 w 81"/>
                  <a:gd name="T53" fmla="*/ 58 h 77"/>
                  <a:gd name="T54" fmla="*/ 58 w 81"/>
                  <a:gd name="T55" fmla="*/ 31 h 77"/>
                  <a:gd name="T56" fmla="*/ 58 w 81"/>
                  <a:gd name="T57" fmla="*/ 20 h 77"/>
                  <a:gd name="T58" fmla="*/ 54 w 81"/>
                  <a:gd name="T59" fmla="*/ 16 h 77"/>
                  <a:gd name="T60" fmla="*/ 50 w 81"/>
                  <a:gd name="T61" fmla="*/ 12 h 77"/>
                  <a:gd name="T62" fmla="*/ 46 w 81"/>
                  <a:gd name="T63" fmla="*/ 12 h 77"/>
                  <a:gd name="T64" fmla="*/ 35 w 81"/>
                  <a:gd name="T65" fmla="*/ 12 h 77"/>
                  <a:gd name="T66" fmla="*/ 27 w 81"/>
                  <a:gd name="T67" fmla="*/ 20 h 77"/>
                  <a:gd name="T68" fmla="*/ 27 w 81"/>
                  <a:gd name="T69" fmla="*/ 58 h 77"/>
                  <a:gd name="T70" fmla="*/ 27 w 81"/>
                  <a:gd name="T71" fmla="*/ 66 h 77"/>
                  <a:gd name="T72" fmla="*/ 27 w 81"/>
                  <a:gd name="T73" fmla="*/ 69 h 77"/>
                  <a:gd name="T74" fmla="*/ 27 w 81"/>
                  <a:gd name="T75" fmla="*/ 73 h 77"/>
                  <a:gd name="T76" fmla="*/ 31 w 81"/>
                  <a:gd name="T77" fmla="*/ 73 h 77"/>
                  <a:gd name="T78" fmla="*/ 31 w 81"/>
                  <a:gd name="T79" fmla="*/ 73 h 77"/>
                  <a:gd name="T80" fmla="*/ 39 w 81"/>
                  <a:gd name="T81" fmla="*/ 73 h 77"/>
                  <a:gd name="T82" fmla="*/ 39 w 81"/>
                  <a:gd name="T83" fmla="*/ 77 h 77"/>
                  <a:gd name="T84" fmla="*/ 0 w 81"/>
                  <a:gd name="T85" fmla="*/ 77 h 77"/>
                  <a:gd name="T86" fmla="*/ 0 w 81"/>
                  <a:gd name="T87" fmla="*/ 73 h 77"/>
                  <a:gd name="T88" fmla="*/ 4 w 81"/>
                  <a:gd name="T89" fmla="*/ 73 h 77"/>
                  <a:gd name="T90" fmla="*/ 8 w 81"/>
                  <a:gd name="T91" fmla="*/ 73 h 77"/>
                  <a:gd name="T92" fmla="*/ 12 w 81"/>
                  <a:gd name="T93" fmla="*/ 73 h 77"/>
                  <a:gd name="T94" fmla="*/ 12 w 81"/>
                  <a:gd name="T95" fmla="*/ 66 h 77"/>
                  <a:gd name="T96" fmla="*/ 12 w 81"/>
                  <a:gd name="T97" fmla="*/ 58 h 77"/>
                  <a:gd name="T98" fmla="*/ 12 w 81"/>
                  <a:gd name="T99" fmla="*/ 31 h 77"/>
                  <a:gd name="T100" fmla="*/ 12 w 81"/>
                  <a:gd name="T101" fmla="*/ 20 h 77"/>
                  <a:gd name="T102" fmla="*/ 12 w 81"/>
                  <a:gd name="T103" fmla="*/ 16 h 77"/>
                  <a:gd name="T104" fmla="*/ 12 w 81"/>
                  <a:gd name="T105" fmla="*/ 12 h 77"/>
                  <a:gd name="T106" fmla="*/ 12 w 81"/>
                  <a:gd name="T107" fmla="*/ 12 h 77"/>
                  <a:gd name="T108" fmla="*/ 8 w 81"/>
                  <a:gd name="T109" fmla="*/ 8 h 77"/>
                  <a:gd name="T110" fmla="*/ 8 w 81"/>
                  <a:gd name="T111" fmla="*/ 8 h 77"/>
                  <a:gd name="T112" fmla="*/ 4 w 81"/>
                  <a:gd name="T113" fmla="*/ 8 h 77"/>
                  <a:gd name="T114" fmla="*/ 4 w 81"/>
                  <a:gd name="T115" fmla="*/ 12 h 77"/>
                  <a:gd name="T116" fmla="*/ 0 w 81"/>
                  <a:gd name="T117" fmla="*/ 8 h 77"/>
                  <a:gd name="T118" fmla="*/ 23 w 81"/>
                  <a:gd name="T119" fmla="*/ 0 h 77"/>
                  <a:gd name="T120" fmla="*/ 27 w 81"/>
                  <a:gd name="T121" fmla="*/ 0 h 77"/>
                  <a:gd name="T122" fmla="*/ 27 w 81"/>
                  <a:gd name="T123" fmla="*/ 16 h 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"/>
                  <a:gd name="T187" fmla="*/ 0 h 77"/>
                  <a:gd name="T188" fmla="*/ 81 w 81"/>
                  <a:gd name="T189" fmla="*/ 77 h 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" h="77">
                    <a:moveTo>
                      <a:pt x="27" y="16"/>
                    </a:moveTo>
                    <a:lnTo>
                      <a:pt x="35" y="8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3" y="20"/>
                    </a:lnTo>
                    <a:lnTo>
                      <a:pt x="73" y="27"/>
                    </a:lnTo>
                    <a:lnTo>
                      <a:pt x="73" y="58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3" y="73"/>
                    </a:lnTo>
                    <a:lnTo>
                      <a:pt x="77" y="73"/>
                    </a:lnTo>
                    <a:lnTo>
                      <a:pt x="81" y="73"/>
                    </a:lnTo>
                    <a:lnTo>
                      <a:pt x="81" y="77"/>
                    </a:lnTo>
                    <a:lnTo>
                      <a:pt x="46" y="77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4" y="73"/>
                    </a:lnTo>
                    <a:lnTo>
                      <a:pt x="58" y="69"/>
                    </a:lnTo>
                    <a:lnTo>
                      <a:pt x="58" y="66"/>
                    </a:lnTo>
                    <a:lnTo>
                      <a:pt x="58" y="58"/>
                    </a:lnTo>
                    <a:lnTo>
                      <a:pt x="58" y="31"/>
                    </a:lnTo>
                    <a:lnTo>
                      <a:pt x="58" y="20"/>
                    </a:lnTo>
                    <a:lnTo>
                      <a:pt x="54" y="16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35" y="12"/>
                    </a:lnTo>
                    <a:lnTo>
                      <a:pt x="27" y="20"/>
                    </a:lnTo>
                    <a:lnTo>
                      <a:pt x="27" y="58"/>
                    </a:lnTo>
                    <a:lnTo>
                      <a:pt x="27" y="66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9" y="73"/>
                    </a:lnTo>
                    <a:lnTo>
                      <a:pt x="39" y="77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73"/>
                    </a:lnTo>
                    <a:lnTo>
                      <a:pt x="12" y="73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31"/>
                    </a:lnTo>
                    <a:lnTo>
                      <a:pt x="12" y="20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29" name="Freeform 194"/>
              <p:cNvSpPr>
                <a:spLocks noEditPoints="1"/>
              </p:cNvSpPr>
              <p:nvPr/>
            </p:nvSpPr>
            <p:spPr bwMode="auto">
              <a:xfrm>
                <a:off x="580" y="2400"/>
                <a:ext cx="65" cy="77"/>
              </a:xfrm>
              <a:custGeom>
                <a:avLst/>
                <a:gdLst>
                  <a:gd name="T0" fmla="*/ 11 w 65"/>
                  <a:gd name="T1" fmla="*/ 31 h 77"/>
                  <a:gd name="T2" fmla="*/ 15 w 65"/>
                  <a:gd name="T3" fmla="*/ 43 h 77"/>
                  <a:gd name="T4" fmla="*/ 23 w 65"/>
                  <a:gd name="T5" fmla="*/ 54 h 77"/>
                  <a:gd name="T6" fmla="*/ 30 w 65"/>
                  <a:gd name="T7" fmla="*/ 62 h 77"/>
                  <a:gd name="T8" fmla="*/ 38 w 65"/>
                  <a:gd name="T9" fmla="*/ 66 h 77"/>
                  <a:gd name="T10" fmla="*/ 46 w 65"/>
                  <a:gd name="T11" fmla="*/ 62 h 77"/>
                  <a:gd name="T12" fmla="*/ 53 w 65"/>
                  <a:gd name="T13" fmla="*/ 62 h 77"/>
                  <a:gd name="T14" fmla="*/ 57 w 65"/>
                  <a:gd name="T15" fmla="*/ 54 h 77"/>
                  <a:gd name="T16" fmla="*/ 61 w 65"/>
                  <a:gd name="T17" fmla="*/ 46 h 77"/>
                  <a:gd name="T18" fmla="*/ 65 w 65"/>
                  <a:gd name="T19" fmla="*/ 50 h 77"/>
                  <a:gd name="T20" fmla="*/ 61 w 65"/>
                  <a:gd name="T21" fmla="*/ 58 h 77"/>
                  <a:gd name="T22" fmla="*/ 53 w 65"/>
                  <a:gd name="T23" fmla="*/ 69 h 77"/>
                  <a:gd name="T24" fmla="*/ 46 w 65"/>
                  <a:gd name="T25" fmla="*/ 77 h 77"/>
                  <a:gd name="T26" fmla="*/ 34 w 65"/>
                  <a:gd name="T27" fmla="*/ 77 h 77"/>
                  <a:gd name="T28" fmla="*/ 19 w 65"/>
                  <a:gd name="T29" fmla="*/ 77 h 77"/>
                  <a:gd name="T30" fmla="*/ 11 w 65"/>
                  <a:gd name="T31" fmla="*/ 69 h 77"/>
                  <a:gd name="T32" fmla="*/ 4 w 65"/>
                  <a:gd name="T33" fmla="*/ 62 h 77"/>
                  <a:gd name="T34" fmla="*/ 0 w 65"/>
                  <a:gd name="T35" fmla="*/ 50 h 77"/>
                  <a:gd name="T36" fmla="*/ 0 w 65"/>
                  <a:gd name="T37" fmla="*/ 39 h 77"/>
                  <a:gd name="T38" fmla="*/ 0 w 65"/>
                  <a:gd name="T39" fmla="*/ 27 h 77"/>
                  <a:gd name="T40" fmla="*/ 4 w 65"/>
                  <a:gd name="T41" fmla="*/ 20 h 77"/>
                  <a:gd name="T42" fmla="*/ 11 w 65"/>
                  <a:gd name="T43" fmla="*/ 12 h 77"/>
                  <a:gd name="T44" fmla="*/ 19 w 65"/>
                  <a:gd name="T45" fmla="*/ 4 h 77"/>
                  <a:gd name="T46" fmla="*/ 27 w 65"/>
                  <a:gd name="T47" fmla="*/ 0 h 77"/>
                  <a:gd name="T48" fmla="*/ 34 w 65"/>
                  <a:gd name="T49" fmla="*/ 0 h 77"/>
                  <a:gd name="T50" fmla="*/ 46 w 65"/>
                  <a:gd name="T51" fmla="*/ 0 h 77"/>
                  <a:gd name="T52" fmla="*/ 57 w 65"/>
                  <a:gd name="T53" fmla="*/ 8 h 77"/>
                  <a:gd name="T54" fmla="*/ 61 w 65"/>
                  <a:gd name="T55" fmla="*/ 16 h 77"/>
                  <a:gd name="T56" fmla="*/ 65 w 65"/>
                  <a:gd name="T57" fmla="*/ 31 h 77"/>
                  <a:gd name="T58" fmla="*/ 11 w 65"/>
                  <a:gd name="T59" fmla="*/ 31 h 77"/>
                  <a:gd name="T60" fmla="*/ 11 w 65"/>
                  <a:gd name="T61" fmla="*/ 23 h 77"/>
                  <a:gd name="T62" fmla="*/ 46 w 65"/>
                  <a:gd name="T63" fmla="*/ 23 h 77"/>
                  <a:gd name="T64" fmla="*/ 46 w 65"/>
                  <a:gd name="T65" fmla="*/ 20 h 77"/>
                  <a:gd name="T66" fmla="*/ 46 w 65"/>
                  <a:gd name="T67" fmla="*/ 16 h 77"/>
                  <a:gd name="T68" fmla="*/ 42 w 65"/>
                  <a:gd name="T69" fmla="*/ 12 h 77"/>
                  <a:gd name="T70" fmla="*/ 38 w 65"/>
                  <a:gd name="T71" fmla="*/ 8 h 77"/>
                  <a:gd name="T72" fmla="*/ 34 w 65"/>
                  <a:gd name="T73" fmla="*/ 4 h 77"/>
                  <a:gd name="T74" fmla="*/ 30 w 65"/>
                  <a:gd name="T75" fmla="*/ 4 h 77"/>
                  <a:gd name="T76" fmla="*/ 23 w 65"/>
                  <a:gd name="T77" fmla="*/ 8 h 77"/>
                  <a:gd name="T78" fmla="*/ 19 w 65"/>
                  <a:gd name="T79" fmla="*/ 8 h 77"/>
                  <a:gd name="T80" fmla="*/ 15 w 65"/>
                  <a:gd name="T81" fmla="*/ 16 h 77"/>
                  <a:gd name="T82" fmla="*/ 11 w 65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"/>
                  <a:gd name="T127" fmla="*/ 0 h 77"/>
                  <a:gd name="T128" fmla="*/ 65 w 65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" h="77">
                    <a:moveTo>
                      <a:pt x="11" y="31"/>
                    </a:moveTo>
                    <a:lnTo>
                      <a:pt x="15" y="43"/>
                    </a:lnTo>
                    <a:lnTo>
                      <a:pt x="23" y="54"/>
                    </a:lnTo>
                    <a:lnTo>
                      <a:pt x="30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3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5" y="50"/>
                    </a:lnTo>
                    <a:lnTo>
                      <a:pt x="61" y="58"/>
                    </a:lnTo>
                    <a:lnTo>
                      <a:pt x="53" y="69"/>
                    </a:lnTo>
                    <a:lnTo>
                      <a:pt x="46" y="77"/>
                    </a:lnTo>
                    <a:lnTo>
                      <a:pt x="34" y="77"/>
                    </a:lnTo>
                    <a:lnTo>
                      <a:pt x="19" y="77"/>
                    </a:lnTo>
                    <a:lnTo>
                      <a:pt x="11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11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8"/>
                    </a:lnTo>
                    <a:lnTo>
                      <a:pt x="61" y="16"/>
                    </a:lnTo>
                    <a:lnTo>
                      <a:pt x="65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3" y="8"/>
                    </a:lnTo>
                    <a:lnTo>
                      <a:pt x="19" y="8"/>
                    </a:lnTo>
                    <a:lnTo>
                      <a:pt x="15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0" name="Freeform 195"/>
              <p:cNvSpPr>
                <a:spLocks/>
              </p:cNvSpPr>
              <p:nvPr/>
            </p:nvSpPr>
            <p:spPr bwMode="auto">
              <a:xfrm>
                <a:off x="660" y="2400"/>
                <a:ext cx="50" cy="77"/>
              </a:xfrm>
              <a:custGeom>
                <a:avLst/>
                <a:gdLst>
                  <a:gd name="T0" fmla="*/ 46 w 50"/>
                  <a:gd name="T1" fmla="*/ 0 h 77"/>
                  <a:gd name="T2" fmla="*/ 46 w 50"/>
                  <a:gd name="T3" fmla="*/ 27 h 77"/>
                  <a:gd name="T4" fmla="*/ 42 w 50"/>
                  <a:gd name="T5" fmla="*/ 27 h 77"/>
                  <a:gd name="T6" fmla="*/ 39 w 50"/>
                  <a:gd name="T7" fmla="*/ 16 h 77"/>
                  <a:gd name="T8" fmla="*/ 35 w 50"/>
                  <a:gd name="T9" fmla="*/ 8 h 77"/>
                  <a:gd name="T10" fmla="*/ 31 w 50"/>
                  <a:gd name="T11" fmla="*/ 4 h 77"/>
                  <a:gd name="T12" fmla="*/ 23 w 50"/>
                  <a:gd name="T13" fmla="*/ 4 h 77"/>
                  <a:gd name="T14" fmla="*/ 16 w 50"/>
                  <a:gd name="T15" fmla="*/ 4 h 77"/>
                  <a:gd name="T16" fmla="*/ 12 w 50"/>
                  <a:gd name="T17" fmla="*/ 8 h 77"/>
                  <a:gd name="T18" fmla="*/ 12 w 50"/>
                  <a:gd name="T19" fmla="*/ 12 h 77"/>
                  <a:gd name="T20" fmla="*/ 8 w 50"/>
                  <a:gd name="T21" fmla="*/ 16 h 77"/>
                  <a:gd name="T22" fmla="*/ 12 w 50"/>
                  <a:gd name="T23" fmla="*/ 20 h 77"/>
                  <a:gd name="T24" fmla="*/ 12 w 50"/>
                  <a:gd name="T25" fmla="*/ 23 h 77"/>
                  <a:gd name="T26" fmla="*/ 16 w 50"/>
                  <a:gd name="T27" fmla="*/ 27 h 77"/>
                  <a:gd name="T28" fmla="*/ 23 w 50"/>
                  <a:gd name="T29" fmla="*/ 27 h 77"/>
                  <a:gd name="T30" fmla="*/ 35 w 50"/>
                  <a:gd name="T31" fmla="*/ 35 h 77"/>
                  <a:gd name="T32" fmla="*/ 42 w 50"/>
                  <a:gd name="T33" fmla="*/ 39 h 77"/>
                  <a:gd name="T34" fmla="*/ 46 w 50"/>
                  <a:gd name="T35" fmla="*/ 46 h 77"/>
                  <a:gd name="T36" fmla="*/ 50 w 50"/>
                  <a:gd name="T37" fmla="*/ 54 h 77"/>
                  <a:gd name="T38" fmla="*/ 46 w 50"/>
                  <a:gd name="T39" fmla="*/ 66 h 77"/>
                  <a:gd name="T40" fmla="*/ 42 w 50"/>
                  <a:gd name="T41" fmla="*/ 73 h 77"/>
                  <a:gd name="T42" fmla="*/ 35 w 50"/>
                  <a:gd name="T43" fmla="*/ 77 h 77"/>
                  <a:gd name="T44" fmla="*/ 23 w 50"/>
                  <a:gd name="T45" fmla="*/ 77 h 77"/>
                  <a:gd name="T46" fmla="*/ 16 w 50"/>
                  <a:gd name="T47" fmla="*/ 77 h 77"/>
                  <a:gd name="T48" fmla="*/ 8 w 50"/>
                  <a:gd name="T49" fmla="*/ 77 h 77"/>
                  <a:gd name="T50" fmla="*/ 4 w 50"/>
                  <a:gd name="T51" fmla="*/ 73 h 77"/>
                  <a:gd name="T52" fmla="*/ 4 w 50"/>
                  <a:gd name="T53" fmla="*/ 73 h 77"/>
                  <a:gd name="T54" fmla="*/ 4 w 50"/>
                  <a:gd name="T55" fmla="*/ 77 h 77"/>
                  <a:gd name="T56" fmla="*/ 0 w 50"/>
                  <a:gd name="T57" fmla="*/ 77 h 77"/>
                  <a:gd name="T58" fmla="*/ 0 w 50"/>
                  <a:gd name="T59" fmla="*/ 77 h 77"/>
                  <a:gd name="T60" fmla="*/ 0 w 50"/>
                  <a:gd name="T61" fmla="*/ 50 h 77"/>
                  <a:gd name="T62" fmla="*/ 0 w 50"/>
                  <a:gd name="T63" fmla="*/ 50 h 77"/>
                  <a:gd name="T64" fmla="*/ 4 w 50"/>
                  <a:gd name="T65" fmla="*/ 62 h 77"/>
                  <a:gd name="T66" fmla="*/ 12 w 50"/>
                  <a:gd name="T67" fmla="*/ 69 h 77"/>
                  <a:gd name="T68" fmla="*/ 16 w 50"/>
                  <a:gd name="T69" fmla="*/ 73 h 77"/>
                  <a:gd name="T70" fmla="*/ 23 w 50"/>
                  <a:gd name="T71" fmla="*/ 73 h 77"/>
                  <a:gd name="T72" fmla="*/ 31 w 50"/>
                  <a:gd name="T73" fmla="*/ 73 h 77"/>
                  <a:gd name="T74" fmla="*/ 35 w 50"/>
                  <a:gd name="T75" fmla="*/ 69 h 77"/>
                  <a:gd name="T76" fmla="*/ 39 w 50"/>
                  <a:gd name="T77" fmla="*/ 66 h 77"/>
                  <a:gd name="T78" fmla="*/ 39 w 50"/>
                  <a:gd name="T79" fmla="*/ 62 h 77"/>
                  <a:gd name="T80" fmla="*/ 39 w 50"/>
                  <a:gd name="T81" fmla="*/ 58 h 77"/>
                  <a:gd name="T82" fmla="*/ 35 w 50"/>
                  <a:gd name="T83" fmla="*/ 54 h 77"/>
                  <a:gd name="T84" fmla="*/ 27 w 50"/>
                  <a:gd name="T85" fmla="*/ 46 h 77"/>
                  <a:gd name="T86" fmla="*/ 19 w 50"/>
                  <a:gd name="T87" fmla="*/ 43 h 77"/>
                  <a:gd name="T88" fmla="*/ 8 w 50"/>
                  <a:gd name="T89" fmla="*/ 39 h 77"/>
                  <a:gd name="T90" fmla="*/ 4 w 50"/>
                  <a:gd name="T91" fmla="*/ 31 h 77"/>
                  <a:gd name="T92" fmla="*/ 0 w 50"/>
                  <a:gd name="T93" fmla="*/ 27 h 77"/>
                  <a:gd name="T94" fmla="*/ 0 w 50"/>
                  <a:gd name="T95" fmla="*/ 20 h 77"/>
                  <a:gd name="T96" fmla="*/ 0 w 50"/>
                  <a:gd name="T97" fmla="*/ 12 h 77"/>
                  <a:gd name="T98" fmla="*/ 4 w 50"/>
                  <a:gd name="T99" fmla="*/ 4 h 77"/>
                  <a:gd name="T100" fmla="*/ 12 w 50"/>
                  <a:gd name="T101" fmla="*/ 0 h 77"/>
                  <a:gd name="T102" fmla="*/ 23 w 50"/>
                  <a:gd name="T103" fmla="*/ 0 h 77"/>
                  <a:gd name="T104" fmla="*/ 27 w 50"/>
                  <a:gd name="T105" fmla="*/ 0 h 77"/>
                  <a:gd name="T106" fmla="*/ 35 w 50"/>
                  <a:gd name="T107" fmla="*/ 0 h 77"/>
                  <a:gd name="T108" fmla="*/ 39 w 50"/>
                  <a:gd name="T109" fmla="*/ 4 h 77"/>
                  <a:gd name="T110" fmla="*/ 39 w 50"/>
                  <a:gd name="T111" fmla="*/ 4 h 77"/>
                  <a:gd name="T112" fmla="*/ 39 w 50"/>
                  <a:gd name="T113" fmla="*/ 4 h 77"/>
                  <a:gd name="T114" fmla="*/ 42 w 50"/>
                  <a:gd name="T115" fmla="*/ 4 h 77"/>
                  <a:gd name="T116" fmla="*/ 42 w 50"/>
                  <a:gd name="T117" fmla="*/ 0 h 77"/>
                  <a:gd name="T118" fmla="*/ 42 w 50"/>
                  <a:gd name="T119" fmla="*/ 0 h 77"/>
                  <a:gd name="T120" fmla="*/ 46 w 50"/>
                  <a:gd name="T121" fmla="*/ 0 h 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0"/>
                  <a:gd name="T184" fmla="*/ 0 h 77"/>
                  <a:gd name="T185" fmla="*/ 50 w 50"/>
                  <a:gd name="T186" fmla="*/ 77 h 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0" h="77">
                    <a:moveTo>
                      <a:pt x="46" y="0"/>
                    </a:moveTo>
                    <a:lnTo>
                      <a:pt x="46" y="27"/>
                    </a:lnTo>
                    <a:lnTo>
                      <a:pt x="42" y="27"/>
                    </a:lnTo>
                    <a:lnTo>
                      <a:pt x="39" y="16"/>
                    </a:lnTo>
                    <a:lnTo>
                      <a:pt x="35" y="8"/>
                    </a:lnTo>
                    <a:lnTo>
                      <a:pt x="31" y="4"/>
                    </a:lnTo>
                    <a:lnTo>
                      <a:pt x="23" y="4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6" y="27"/>
                    </a:lnTo>
                    <a:lnTo>
                      <a:pt x="23" y="27"/>
                    </a:lnTo>
                    <a:lnTo>
                      <a:pt x="35" y="35"/>
                    </a:lnTo>
                    <a:lnTo>
                      <a:pt x="42" y="39"/>
                    </a:lnTo>
                    <a:lnTo>
                      <a:pt x="46" y="46"/>
                    </a:lnTo>
                    <a:lnTo>
                      <a:pt x="50" y="54"/>
                    </a:lnTo>
                    <a:lnTo>
                      <a:pt x="46" y="66"/>
                    </a:lnTo>
                    <a:lnTo>
                      <a:pt x="42" y="73"/>
                    </a:lnTo>
                    <a:lnTo>
                      <a:pt x="35" y="77"/>
                    </a:lnTo>
                    <a:lnTo>
                      <a:pt x="23" y="77"/>
                    </a:lnTo>
                    <a:lnTo>
                      <a:pt x="16" y="77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4" y="77"/>
                    </a:lnTo>
                    <a:lnTo>
                      <a:pt x="0" y="77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12" y="69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31" y="73"/>
                    </a:lnTo>
                    <a:lnTo>
                      <a:pt x="35" y="69"/>
                    </a:lnTo>
                    <a:lnTo>
                      <a:pt x="39" y="66"/>
                    </a:lnTo>
                    <a:lnTo>
                      <a:pt x="39" y="62"/>
                    </a:lnTo>
                    <a:lnTo>
                      <a:pt x="39" y="58"/>
                    </a:lnTo>
                    <a:lnTo>
                      <a:pt x="35" y="54"/>
                    </a:lnTo>
                    <a:lnTo>
                      <a:pt x="27" y="46"/>
                    </a:lnTo>
                    <a:lnTo>
                      <a:pt x="19" y="43"/>
                    </a:lnTo>
                    <a:lnTo>
                      <a:pt x="8" y="39"/>
                    </a:lnTo>
                    <a:lnTo>
                      <a:pt x="4" y="31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1" name="Freeform 196"/>
              <p:cNvSpPr>
                <a:spLocks noEditPoints="1"/>
              </p:cNvSpPr>
              <p:nvPr/>
            </p:nvSpPr>
            <p:spPr bwMode="auto">
              <a:xfrm>
                <a:off x="722" y="2400"/>
                <a:ext cx="61" cy="77"/>
              </a:xfrm>
              <a:custGeom>
                <a:avLst/>
                <a:gdLst>
                  <a:gd name="T0" fmla="*/ 11 w 61"/>
                  <a:gd name="T1" fmla="*/ 31 h 77"/>
                  <a:gd name="T2" fmla="*/ 11 w 61"/>
                  <a:gd name="T3" fmla="*/ 43 h 77"/>
                  <a:gd name="T4" fmla="*/ 19 w 61"/>
                  <a:gd name="T5" fmla="*/ 54 h 77"/>
                  <a:gd name="T6" fmla="*/ 27 w 61"/>
                  <a:gd name="T7" fmla="*/ 62 h 77"/>
                  <a:gd name="T8" fmla="*/ 38 w 61"/>
                  <a:gd name="T9" fmla="*/ 66 h 77"/>
                  <a:gd name="T10" fmla="*/ 46 w 61"/>
                  <a:gd name="T11" fmla="*/ 62 h 77"/>
                  <a:gd name="T12" fmla="*/ 50 w 61"/>
                  <a:gd name="T13" fmla="*/ 62 h 77"/>
                  <a:gd name="T14" fmla="*/ 57 w 61"/>
                  <a:gd name="T15" fmla="*/ 54 h 77"/>
                  <a:gd name="T16" fmla="*/ 61 w 61"/>
                  <a:gd name="T17" fmla="*/ 46 h 77"/>
                  <a:gd name="T18" fmla="*/ 61 w 61"/>
                  <a:gd name="T19" fmla="*/ 50 h 77"/>
                  <a:gd name="T20" fmla="*/ 57 w 61"/>
                  <a:gd name="T21" fmla="*/ 58 h 77"/>
                  <a:gd name="T22" fmla="*/ 53 w 61"/>
                  <a:gd name="T23" fmla="*/ 69 h 77"/>
                  <a:gd name="T24" fmla="*/ 42 w 61"/>
                  <a:gd name="T25" fmla="*/ 77 h 77"/>
                  <a:gd name="T26" fmla="*/ 30 w 61"/>
                  <a:gd name="T27" fmla="*/ 77 h 77"/>
                  <a:gd name="T28" fmla="*/ 19 w 61"/>
                  <a:gd name="T29" fmla="*/ 77 h 77"/>
                  <a:gd name="T30" fmla="*/ 7 w 61"/>
                  <a:gd name="T31" fmla="*/ 69 h 77"/>
                  <a:gd name="T32" fmla="*/ 4 w 61"/>
                  <a:gd name="T33" fmla="*/ 62 h 77"/>
                  <a:gd name="T34" fmla="*/ 0 w 61"/>
                  <a:gd name="T35" fmla="*/ 50 h 77"/>
                  <a:gd name="T36" fmla="*/ 0 w 61"/>
                  <a:gd name="T37" fmla="*/ 39 h 77"/>
                  <a:gd name="T38" fmla="*/ 0 w 61"/>
                  <a:gd name="T39" fmla="*/ 27 h 77"/>
                  <a:gd name="T40" fmla="*/ 4 w 61"/>
                  <a:gd name="T41" fmla="*/ 20 h 77"/>
                  <a:gd name="T42" fmla="*/ 7 w 61"/>
                  <a:gd name="T43" fmla="*/ 12 h 77"/>
                  <a:gd name="T44" fmla="*/ 15 w 61"/>
                  <a:gd name="T45" fmla="*/ 4 h 77"/>
                  <a:gd name="T46" fmla="*/ 23 w 61"/>
                  <a:gd name="T47" fmla="*/ 0 h 77"/>
                  <a:gd name="T48" fmla="*/ 34 w 61"/>
                  <a:gd name="T49" fmla="*/ 0 h 77"/>
                  <a:gd name="T50" fmla="*/ 46 w 61"/>
                  <a:gd name="T51" fmla="*/ 0 h 77"/>
                  <a:gd name="T52" fmla="*/ 53 w 61"/>
                  <a:gd name="T53" fmla="*/ 8 h 77"/>
                  <a:gd name="T54" fmla="*/ 61 w 61"/>
                  <a:gd name="T55" fmla="*/ 16 h 77"/>
                  <a:gd name="T56" fmla="*/ 61 w 61"/>
                  <a:gd name="T57" fmla="*/ 31 h 77"/>
                  <a:gd name="T58" fmla="*/ 11 w 61"/>
                  <a:gd name="T59" fmla="*/ 31 h 77"/>
                  <a:gd name="T60" fmla="*/ 11 w 61"/>
                  <a:gd name="T61" fmla="*/ 23 h 77"/>
                  <a:gd name="T62" fmla="*/ 46 w 61"/>
                  <a:gd name="T63" fmla="*/ 23 h 77"/>
                  <a:gd name="T64" fmla="*/ 42 w 61"/>
                  <a:gd name="T65" fmla="*/ 20 h 77"/>
                  <a:gd name="T66" fmla="*/ 42 w 61"/>
                  <a:gd name="T67" fmla="*/ 16 h 77"/>
                  <a:gd name="T68" fmla="*/ 42 w 61"/>
                  <a:gd name="T69" fmla="*/ 12 h 77"/>
                  <a:gd name="T70" fmla="*/ 38 w 61"/>
                  <a:gd name="T71" fmla="*/ 8 h 77"/>
                  <a:gd name="T72" fmla="*/ 34 w 61"/>
                  <a:gd name="T73" fmla="*/ 4 h 77"/>
                  <a:gd name="T74" fmla="*/ 27 w 61"/>
                  <a:gd name="T75" fmla="*/ 4 h 77"/>
                  <a:gd name="T76" fmla="*/ 23 w 61"/>
                  <a:gd name="T77" fmla="*/ 8 h 77"/>
                  <a:gd name="T78" fmla="*/ 15 w 61"/>
                  <a:gd name="T79" fmla="*/ 8 h 77"/>
                  <a:gd name="T80" fmla="*/ 11 w 61"/>
                  <a:gd name="T81" fmla="*/ 16 h 77"/>
                  <a:gd name="T82" fmla="*/ 11 w 61"/>
                  <a:gd name="T83" fmla="*/ 23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1"/>
                  <a:gd name="T127" fmla="*/ 0 h 77"/>
                  <a:gd name="T128" fmla="*/ 61 w 61"/>
                  <a:gd name="T129" fmla="*/ 77 h 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1" h="77">
                    <a:moveTo>
                      <a:pt x="11" y="31"/>
                    </a:moveTo>
                    <a:lnTo>
                      <a:pt x="11" y="43"/>
                    </a:lnTo>
                    <a:lnTo>
                      <a:pt x="19" y="54"/>
                    </a:lnTo>
                    <a:lnTo>
                      <a:pt x="27" y="62"/>
                    </a:lnTo>
                    <a:lnTo>
                      <a:pt x="38" y="66"/>
                    </a:lnTo>
                    <a:lnTo>
                      <a:pt x="46" y="62"/>
                    </a:lnTo>
                    <a:lnTo>
                      <a:pt x="50" y="62"/>
                    </a:lnTo>
                    <a:lnTo>
                      <a:pt x="57" y="54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57" y="58"/>
                    </a:lnTo>
                    <a:lnTo>
                      <a:pt x="53" y="69"/>
                    </a:lnTo>
                    <a:lnTo>
                      <a:pt x="42" y="77"/>
                    </a:lnTo>
                    <a:lnTo>
                      <a:pt x="30" y="77"/>
                    </a:lnTo>
                    <a:lnTo>
                      <a:pt x="19" y="77"/>
                    </a:lnTo>
                    <a:lnTo>
                      <a:pt x="7" y="69"/>
                    </a:lnTo>
                    <a:lnTo>
                      <a:pt x="4" y="62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7" y="12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3" y="8"/>
                    </a:lnTo>
                    <a:lnTo>
                      <a:pt x="61" y="16"/>
                    </a:lnTo>
                    <a:lnTo>
                      <a:pt x="61" y="31"/>
                    </a:lnTo>
                    <a:lnTo>
                      <a:pt x="11" y="31"/>
                    </a:lnTo>
                    <a:close/>
                    <a:moveTo>
                      <a:pt x="11" y="23"/>
                    </a:moveTo>
                    <a:lnTo>
                      <a:pt x="46" y="23"/>
                    </a:lnTo>
                    <a:lnTo>
                      <a:pt x="42" y="20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27" y="4"/>
                    </a:lnTo>
                    <a:lnTo>
                      <a:pt x="23" y="8"/>
                    </a:lnTo>
                    <a:lnTo>
                      <a:pt x="15" y="8"/>
                    </a:lnTo>
                    <a:lnTo>
                      <a:pt x="11" y="16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2" name="Rectangle 197"/>
              <p:cNvSpPr>
                <a:spLocks noChangeArrowheads="1"/>
              </p:cNvSpPr>
              <p:nvPr/>
            </p:nvSpPr>
            <p:spPr bwMode="auto">
              <a:xfrm>
                <a:off x="833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Rectangle 198"/>
              <p:cNvSpPr>
                <a:spLocks noChangeArrowheads="1"/>
              </p:cNvSpPr>
              <p:nvPr/>
            </p:nvSpPr>
            <p:spPr bwMode="auto">
              <a:xfrm>
                <a:off x="864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4" name="Freeform 199"/>
              <p:cNvSpPr>
                <a:spLocks/>
              </p:cNvSpPr>
              <p:nvPr/>
            </p:nvSpPr>
            <p:spPr bwMode="auto">
              <a:xfrm>
                <a:off x="1063" y="2458"/>
                <a:ext cx="19" cy="19"/>
              </a:xfrm>
              <a:custGeom>
                <a:avLst/>
                <a:gdLst>
                  <a:gd name="T0" fmla="*/ 8 w 19"/>
                  <a:gd name="T1" fmla="*/ 0 h 19"/>
                  <a:gd name="T2" fmla="*/ 12 w 19"/>
                  <a:gd name="T3" fmla="*/ 4 h 19"/>
                  <a:gd name="T4" fmla="*/ 15 w 19"/>
                  <a:gd name="T5" fmla="*/ 4 h 19"/>
                  <a:gd name="T6" fmla="*/ 19 w 19"/>
                  <a:gd name="T7" fmla="*/ 8 h 19"/>
                  <a:gd name="T8" fmla="*/ 19 w 19"/>
                  <a:gd name="T9" fmla="*/ 11 h 19"/>
                  <a:gd name="T10" fmla="*/ 19 w 19"/>
                  <a:gd name="T11" fmla="*/ 15 h 19"/>
                  <a:gd name="T12" fmla="*/ 15 w 19"/>
                  <a:gd name="T13" fmla="*/ 19 h 19"/>
                  <a:gd name="T14" fmla="*/ 12 w 19"/>
                  <a:gd name="T15" fmla="*/ 19 h 19"/>
                  <a:gd name="T16" fmla="*/ 8 w 19"/>
                  <a:gd name="T17" fmla="*/ 19 h 19"/>
                  <a:gd name="T18" fmla="*/ 4 w 19"/>
                  <a:gd name="T19" fmla="*/ 19 h 19"/>
                  <a:gd name="T20" fmla="*/ 4 w 19"/>
                  <a:gd name="T21" fmla="*/ 19 h 19"/>
                  <a:gd name="T22" fmla="*/ 0 w 19"/>
                  <a:gd name="T23" fmla="*/ 15 h 19"/>
                  <a:gd name="T24" fmla="*/ 0 w 19"/>
                  <a:gd name="T25" fmla="*/ 11 h 19"/>
                  <a:gd name="T26" fmla="*/ 0 w 19"/>
                  <a:gd name="T27" fmla="*/ 8 h 19"/>
                  <a:gd name="T28" fmla="*/ 4 w 19"/>
                  <a:gd name="T29" fmla="*/ 4 h 19"/>
                  <a:gd name="T30" fmla="*/ 4 w 19"/>
                  <a:gd name="T31" fmla="*/ 0 h 19"/>
                  <a:gd name="T32" fmla="*/ 8 w 19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9"/>
                  <a:gd name="T53" fmla="*/ 19 w 19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9">
                    <a:moveTo>
                      <a:pt x="8" y="0"/>
                    </a:moveTo>
                    <a:lnTo>
                      <a:pt x="12" y="4"/>
                    </a:lnTo>
                    <a:lnTo>
                      <a:pt x="15" y="4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5" name="Freeform 200"/>
              <p:cNvSpPr>
                <a:spLocks noEditPoints="1"/>
              </p:cNvSpPr>
              <p:nvPr/>
            </p:nvSpPr>
            <p:spPr bwMode="auto">
              <a:xfrm>
                <a:off x="1098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7 w 73"/>
                  <a:gd name="T5" fmla="*/ 27 h 115"/>
                  <a:gd name="T6" fmla="*/ 15 w 73"/>
                  <a:gd name="T7" fmla="*/ 15 h 115"/>
                  <a:gd name="T8" fmla="*/ 23 w 73"/>
                  <a:gd name="T9" fmla="*/ 8 h 115"/>
                  <a:gd name="T10" fmla="*/ 30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3 w 73"/>
                  <a:gd name="T17" fmla="*/ 8 h 115"/>
                  <a:gd name="T18" fmla="*/ 57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3 w 73"/>
                  <a:gd name="T33" fmla="*/ 111 h 115"/>
                  <a:gd name="T34" fmla="*/ 42 w 73"/>
                  <a:gd name="T35" fmla="*/ 115 h 115"/>
                  <a:gd name="T36" fmla="*/ 34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1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9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0 w 73"/>
                  <a:gd name="T57" fmla="*/ 111 h 115"/>
                  <a:gd name="T58" fmla="*/ 34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3 w 73"/>
                  <a:gd name="T67" fmla="*/ 92 h 115"/>
                  <a:gd name="T68" fmla="*/ 53 w 73"/>
                  <a:gd name="T69" fmla="*/ 77 h 115"/>
                  <a:gd name="T70" fmla="*/ 57 w 73"/>
                  <a:gd name="T71" fmla="*/ 54 h 115"/>
                  <a:gd name="T72" fmla="*/ 53 w 73"/>
                  <a:gd name="T73" fmla="*/ 38 h 115"/>
                  <a:gd name="T74" fmla="*/ 53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8 w 73"/>
                  <a:gd name="T83" fmla="*/ 8 h 115"/>
                  <a:gd name="T84" fmla="*/ 30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9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7" y="27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3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1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9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3" y="92"/>
                    </a:lnTo>
                    <a:lnTo>
                      <a:pt x="53" y="77"/>
                    </a:lnTo>
                    <a:lnTo>
                      <a:pt x="57" y="54"/>
                    </a:lnTo>
                    <a:lnTo>
                      <a:pt x="53" y="38"/>
                    </a:lnTo>
                    <a:lnTo>
                      <a:pt x="53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0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6" name="Freeform 201"/>
              <p:cNvSpPr>
                <a:spLocks noEditPoints="1"/>
              </p:cNvSpPr>
              <p:nvPr/>
            </p:nvSpPr>
            <p:spPr bwMode="auto">
              <a:xfrm>
                <a:off x="1182" y="2362"/>
                <a:ext cx="73" cy="115"/>
              </a:xfrm>
              <a:custGeom>
                <a:avLst/>
                <a:gdLst>
                  <a:gd name="T0" fmla="*/ 0 w 73"/>
                  <a:gd name="T1" fmla="*/ 58 h 115"/>
                  <a:gd name="T2" fmla="*/ 4 w 73"/>
                  <a:gd name="T3" fmla="*/ 42 h 115"/>
                  <a:gd name="T4" fmla="*/ 8 w 73"/>
                  <a:gd name="T5" fmla="*/ 27 h 115"/>
                  <a:gd name="T6" fmla="*/ 12 w 73"/>
                  <a:gd name="T7" fmla="*/ 15 h 115"/>
                  <a:gd name="T8" fmla="*/ 23 w 73"/>
                  <a:gd name="T9" fmla="*/ 8 h 115"/>
                  <a:gd name="T10" fmla="*/ 31 w 73"/>
                  <a:gd name="T11" fmla="*/ 4 h 115"/>
                  <a:gd name="T12" fmla="*/ 38 w 73"/>
                  <a:gd name="T13" fmla="*/ 0 h 115"/>
                  <a:gd name="T14" fmla="*/ 46 w 73"/>
                  <a:gd name="T15" fmla="*/ 4 h 115"/>
                  <a:gd name="T16" fmla="*/ 54 w 73"/>
                  <a:gd name="T17" fmla="*/ 8 h 115"/>
                  <a:gd name="T18" fmla="*/ 58 w 73"/>
                  <a:gd name="T19" fmla="*/ 15 h 115"/>
                  <a:gd name="T20" fmla="*/ 65 w 73"/>
                  <a:gd name="T21" fmla="*/ 27 h 115"/>
                  <a:gd name="T22" fmla="*/ 69 w 73"/>
                  <a:gd name="T23" fmla="*/ 42 h 115"/>
                  <a:gd name="T24" fmla="*/ 73 w 73"/>
                  <a:gd name="T25" fmla="*/ 58 h 115"/>
                  <a:gd name="T26" fmla="*/ 69 w 73"/>
                  <a:gd name="T27" fmla="*/ 77 h 115"/>
                  <a:gd name="T28" fmla="*/ 65 w 73"/>
                  <a:gd name="T29" fmla="*/ 92 h 115"/>
                  <a:gd name="T30" fmla="*/ 61 w 73"/>
                  <a:gd name="T31" fmla="*/ 104 h 115"/>
                  <a:gd name="T32" fmla="*/ 54 w 73"/>
                  <a:gd name="T33" fmla="*/ 111 h 115"/>
                  <a:gd name="T34" fmla="*/ 42 w 73"/>
                  <a:gd name="T35" fmla="*/ 115 h 115"/>
                  <a:gd name="T36" fmla="*/ 35 w 73"/>
                  <a:gd name="T37" fmla="*/ 115 h 115"/>
                  <a:gd name="T38" fmla="*/ 27 w 73"/>
                  <a:gd name="T39" fmla="*/ 115 h 115"/>
                  <a:gd name="T40" fmla="*/ 19 w 73"/>
                  <a:gd name="T41" fmla="*/ 107 h 115"/>
                  <a:gd name="T42" fmla="*/ 12 w 73"/>
                  <a:gd name="T43" fmla="*/ 96 h 115"/>
                  <a:gd name="T44" fmla="*/ 4 w 73"/>
                  <a:gd name="T45" fmla="*/ 81 h 115"/>
                  <a:gd name="T46" fmla="*/ 0 w 73"/>
                  <a:gd name="T47" fmla="*/ 58 h 115"/>
                  <a:gd name="T48" fmla="*/ 15 w 73"/>
                  <a:gd name="T49" fmla="*/ 61 h 115"/>
                  <a:gd name="T50" fmla="*/ 19 w 73"/>
                  <a:gd name="T51" fmla="*/ 81 h 115"/>
                  <a:gd name="T52" fmla="*/ 23 w 73"/>
                  <a:gd name="T53" fmla="*/ 100 h 115"/>
                  <a:gd name="T54" fmla="*/ 27 w 73"/>
                  <a:gd name="T55" fmla="*/ 107 h 115"/>
                  <a:gd name="T56" fmla="*/ 31 w 73"/>
                  <a:gd name="T57" fmla="*/ 111 h 115"/>
                  <a:gd name="T58" fmla="*/ 35 w 73"/>
                  <a:gd name="T59" fmla="*/ 111 h 115"/>
                  <a:gd name="T60" fmla="*/ 42 w 73"/>
                  <a:gd name="T61" fmla="*/ 111 h 115"/>
                  <a:gd name="T62" fmla="*/ 46 w 73"/>
                  <a:gd name="T63" fmla="*/ 107 h 115"/>
                  <a:gd name="T64" fmla="*/ 50 w 73"/>
                  <a:gd name="T65" fmla="*/ 104 h 115"/>
                  <a:gd name="T66" fmla="*/ 54 w 73"/>
                  <a:gd name="T67" fmla="*/ 92 h 115"/>
                  <a:gd name="T68" fmla="*/ 54 w 73"/>
                  <a:gd name="T69" fmla="*/ 77 h 115"/>
                  <a:gd name="T70" fmla="*/ 54 w 73"/>
                  <a:gd name="T71" fmla="*/ 54 h 115"/>
                  <a:gd name="T72" fmla="*/ 54 w 73"/>
                  <a:gd name="T73" fmla="*/ 38 h 115"/>
                  <a:gd name="T74" fmla="*/ 50 w 73"/>
                  <a:gd name="T75" fmla="*/ 23 h 115"/>
                  <a:gd name="T76" fmla="*/ 50 w 73"/>
                  <a:gd name="T77" fmla="*/ 15 h 115"/>
                  <a:gd name="T78" fmla="*/ 46 w 73"/>
                  <a:gd name="T79" fmla="*/ 8 h 115"/>
                  <a:gd name="T80" fmla="*/ 42 w 73"/>
                  <a:gd name="T81" fmla="*/ 8 h 115"/>
                  <a:gd name="T82" fmla="*/ 35 w 73"/>
                  <a:gd name="T83" fmla="*/ 8 h 115"/>
                  <a:gd name="T84" fmla="*/ 31 w 73"/>
                  <a:gd name="T85" fmla="*/ 8 h 115"/>
                  <a:gd name="T86" fmla="*/ 27 w 73"/>
                  <a:gd name="T87" fmla="*/ 12 h 115"/>
                  <a:gd name="T88" fmla="*/ 23 w 73"/>
                  <a:gd name="T89" fmla="*/ 19 h 115"/>
                  <a:gd name="T90" fmla="*/ 19 w 73"/>
                  <a:gd name="T91" fmla="*/ 31 h 115"/>
                  <a:gd name="T92" fmla="*/ 19 w 73"/>
                  <a:gd name="T93" fmla="*/ 46 h 115"/>
                  <a:gd name="T94" fmla="*/ 15 w 73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3"/>
                  <a:gd name="T145" fmla="*/ 0 h 115"/>
                  <a:gd name="T146" fmla="*/ 73 w 73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3" h="115">
                    <a:moveTo>
                      <a:pt x="0" y="58"/>
                    </a:moveTo>
                    <a:lnTo>
                      <a:pt x="4" y="42"/>
                    </a:lnTo>
                    <a:lnTo>
                      <a:pt x="8" y="27"/>
                    </a:lnTo>
                    <a:lnTo>
                      <a:pt x="12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8" y="0"/>
                    </a:lnTo>
                    <a:lnTo>
                      <a:pt x="46" y="4"/>
                    </a:lnTo>
                    <a:lnTo>
                      <a:pt x="54" y="8"/>
                    </a:lnTo>
                    <a:lnTo>
                      <a:pt x="58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73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61" y="104"/>
                    </a:lnTo>
                    <a:lnTo>
                      <a:pt x="54" y="111"/>
                    </a:lnTo>
                    <a:lnTo>
                      <a:pt x="42" y="115"/>
                    </a:lnTo>
                    <a:lnTo>
                      <a:pt x="35" y="115"/>
                    </a:lnTo>
                    <a:lnTo>
                      <a:pt x="27" y="115"/>
                    </a:lnTo>
                    <a:lnTo>
                      <a:pt x="19" y="107"/>
                    </a:lnTo>
                    <a:lnTo>
                      <a:pt x="12" y="96"/>
                    </a:lnTo>
                    <a:lnTo>
                      <a:pt x="4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9" y="81"/>
                    </a:lnTo>
                    <a:lnTo>
                      <a:pt x="23" y="100"/>
                    </a:lnTo>
                    <a:lnTo>
                      <a:pt x="27" y="107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42" y="111"/>
                    </a:lnTo>
                    <a:lnTo>
                      <a:pt x="46" y="107"/>
                    </a:lnTo>
                    <a:lnTo>
                      <a:pt x="50" y="104"/>
                    </a:lnTo>
                    <a:lnTo>
                      <a:pt x="54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50" y="15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7" y="12"/>
                    </a:lnTo>
                    <a:lnTo>
                      <a:pt x="23" y="19"/>
                    </a:lnTo>
                    <a:lnTo>
                      <a:pt x="19" y="31"/>
                    </a:lnTo>
                    <a:lnTo>
                      <a:pt x="19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7" name="Freeform 202"/>
              <p:cNvSpPr>
                <a:spLocks noEditPoints="1"/>
              </p:cNvSpPr>
              <p:nvPr/>
            </p:nvSpPr>
            <p:spPr bwMode="auto">
              <a:xfrm>
                <a:off x="1266" y="2362"/>
                <a:ext cx="70" cy="115"/>
              </a:xfrm>
              <a:custGeom>
                <a:avLst/>
                <a:gdLst>
                  <a:gd name="T0" fmla="*/ 4 w 70"/>
                  <a:gd name="T1" fmla="*/ 115 h 115"/>
                  <a:gd name="T2" fmla="*/ 4 w 70"/>
                  <a:gd name="T3" fmla="*/ 115 h 115"/>
                  <a:gd name="T4" fmla="*/ 12 w 70"/>
                  <a:gd name="T5" fmla="*/ 115 h 115"/>
                  <a:gd name="T6" fmla="*/ 24 w 70"/>
                  <a:gd name="T7" fmla="*/ 111 h 115"/>
                  <a:gd name="T8" fmla="*/ 31 w 70"/>
                  <a:gd name="T9" fmla="*/ 104 h 115"/>
                  <a:gd name="T10" fmla="*/ 39 w 70"/>
                  <a:gd name="T11" fmla="*/ 92 h 115"/>
                  <a:gd name="T12" fmla="*/ 47 w 70"/>
                  <a:gd name="T13" fmla="*/ 77 h 115"/>
                  <a:gd name="T14" fmla="*/ 54 w 70"/>
                  <a:gd name="T15" fmla="*/ 65 h 115"/>
                  <a:gd name="T16" fmla="*/ 39 w 70"/>
                  <a:gd name="T17" fmla="*/ 69 h 115"/>
                  <a:gd name="T18" fmla="*/ 31 w 70"/>
                  <a:gd name="T19" fmla="*/ 73 h 115"/>
                  <a:gd name="T20" fmla="*/ 20 w 70"/>
                  <a:gd name="T21" fmla="*/ 69 h 115"/>
                  <a:gd name="T22" fmla="*/ 8 w 70"/>
                  <a:gd name="T23" fmla="*/ 65 h 115"/>
                  <a:gd name="T24" fmla="*/ 4 w 70"/>
                  <a:gd name="T25" fmla="*/ 54 h 115"/>
                  <a:gd name="T26" fmla="*/ 0 w 70"/>
                  <a:gd name="T27" fmla="*/ 38 h 115"/>
                  <a:gd name="T28" fmla="*/ 4 w 70"/>
                  <a:gd name="T29" fmla="*/ 27 h 115"/>
                  <a:gd name="T30" fmla="*/ 8 w 70"/>
                  <a:gd name="T31" fmla="*/ 15 h 115"/>
                  <a:gd name="T32" fmla="*/ 16 w 70"/>
                  <a:gd name="T33" fmla="*/ 8 h 115"/>
                  <a:gd name="T34" fmla="*/ 27 w 70"/>
                  <a:gd name="T35" fmla="*/ 4 h 115"/>
                  <a:gd name="T36" fmla="*/ 35 w 70"/>
                  <a:gd name="T37" fmla="*/ 0 h 115"/>
                  <a:gd name="T38" fmla="*/ 50 w 70"/>
                  <a:gd name="T39" fmla="*/ 4 h 115"/>
                  <a:gd name="T40" fmla="*/ 58 w 70"/>
                  <a:gd name="T41" fmla="*/ 12 h 115"/>
                  <a:gd name="T42" fmla="*/ 66 w 70"/>
                  <a:gd name="T43" fmla="*/ 23 h 115"/>
                  <a:gd name="T44" fmla="*/ 70 w 70"/>
                  <a:gd name="T45" fmla="*/ 35 h 115"/>
                  <a:gd name="T46" fmla="*/ 70 w 70"/>
                  <a:gd name="T47" fmla="*/ 46 h 115"/>
                  <a:gd name="T48" fmla="*/ 70 w 70"/>
                  <a:gd name="T49" fmla="*/ 65 h 115"/>
                  <a:gd name="T50" fmla="*/ 62 w 70"/>
                  <a:gd name="T51" fmla="*/ 81 h 115"/>
                  <a:gd name="T52" fmla="*/ 50 w 70"/>
                  <a:gd name="T53" fmla="*/ 96 h 115"/>
                  <a:gd name="T54" fmla="*/ 35 w 70"/>
                  <a:gd name="T55" fmla="*/ 107 h 115"/>
                  <a:gd name="T56" fmla="*/ 24 w 70"/>
                  <a:gd name="T57" fmla="*/ 115 h 115"/>
                  <a:gd name="T58" fmla="*/ 8 w 70"/>
                  <a:gd name="T59" fmla="*/ 115 h 115"/>
                  <a:gd name="T60" fmla="*/ 4 w 70"/>
                  <a:gd name="T61" fmla="*/ 115 h 115"/>
                  <a:gd name="T62" fmla="*/ 54 w 70"/>
                  <a:gd name="T63" fmla="*/ 58 h 115"/>
                  <a:gd name="T64" fmla="*/ 54 w 70"/>
                  <a:gd name="T65" fmla="*/ 50 h 115"/>
                  <a:gd name="T66" fmla="*/ 54 w 70"/>
                  <a:gd name="T67" fmla="*/ 42 h 115"/>
                  <a:gd name="T68" fmla="*/ 54 w 70"/>
                  <a:gd name="T69" fmla="*/ 35 h 115"/>
                  <a:gd name="T70" fmla="*/ 54 w 70"/>
                  <a:gd name="T71" fmla="*/ 27 h 115"/>
                  <a:gd name="T72" fmla="*/ 50 w 70"/>
                  <a:gd name="T73" fmla="*/ 15 h 115"/>
                  <a:gd name="T74" fmla="*/ 47 w 70"/>
                  <a:gd name="T75" fmla="*/ 12 h 115"/>
                  <a:gd name="T76" fmla="*/ 39 w 70"/>
                  <a:gd name="T77" fmla="*/ 8 h 115"/>
                  <a:gd name="T78" fmla="*/ 35 w 70"/>
                  <a:gd name="T79" fmla="*/ 8 h 115"/>
                  <a:gd name="T80" fmla="*/ 27 w 70"/>
                  <a:gd name="T81" fmla="*/ 8 h 115"/>
                  <a:gd name="T82" fmla="*/ 24 w 70"/>
                  <a:gd name="T83" fmla="*/ 12 h 115"/>
                  <a:gd name="T84" fmla="*/ 20 w 70"/>
                  <a:gd name="T85" fmla="*/ 19 h 115"/>
                  <a:gd name="T86" fmla="*/ 16 w 70"/>
                  <a:gd name="T87" fmla="*/ 31 h 115"/>
                  <a:gd name="T88" fmla="*/ 20 w 70"/>
                  <a:gd name="T89" fmla="*/ 46 h 115"/>
                  <a:gd name="T90" fmla="*/ 24 w 70"/>
                  <a:gd name="T91" fmla="*/ 58 h 115"/>
                  <a:gd name="T92" fmla="*/ 31 w 70"/>
                  <a:gd name="T93" fmla="*/ 65 h 115"/>
                  <a:gd name="T94" fmla="*/ 35 w 70"/>
                  <a:gd name="T95" fmla="*/ 65 h 115"/>
                  <a:gd name="T96" fmla="*/ 39 w 70"/>
                  <a:gd name="T97" fmla="*/ 65 h 115"/>
                  <a:gd name="T98" fmla="*/ 47 w 70"/>
                  <a:gd name="T99" fmla="*/ 65 h 115"/>
                  <a:gd name="T100" fmla="*/ 50 w 70"/>
                  <a:gd name="T101" fmla="*/ 61 h 115"/>
                  <a:gd name="T102" fmla="*/ 54 w 70"/>
                  <a:gd name="T103" fmla="*/ 58 h 1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0"/>
                  <a:gd name="T157" fmla="*/ 0 h 115"/>
                  <a:gd name="T158" fmla="*/ 70 w 70"/>
                  <a:gd name="T159" fmla="*/ 115 h 1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0" h="115">
                    <a:moveTo>
                      <a:pt x="4" y="115"/>
                    </a:moveTo>
                    <a:lnTo>
                      <a:pt x="4" y="115"/>
                    </a:lnTo>
                    <a:lnTo>
                      <a:pt x="12" y="115"/>
                    </a:lnTo>
                    <a:lnTo>
                      <a:pt x="24" y="111"/>
                    </a:lnTo>
                    <a:lnTo>
                      <a:pt x="31" y="104"/>
                    </a:lnTo>
                    <a:lnTo>
                      <a:pt x="39" y="92"/>
                    </a:lnTo>
                    <a:lnTo>
                      <a:pt x="47" y="77"/>
                    </a:lnTo>
                    <a:lnTo>
                      <a:pt x="54" y="65"/>
                    </a:lnTo>
                    <a:lnTo>
                      <a:pt x="39" y="69"/>
                    </a:lnTo>
                    <a:lnTo>
                      <a:pt x="31" y="73"/>
                    </a:lnTo>
                    <a:lnTo>
                      <a:pt x="20" y="69"/>
                    </a:lnTo>
                    <a:lnTo>
                      <a:pt x="8" y="65"/>
                    </a:lnTo>
                    <a:lnTo>
                      <a:pt x="4" y="54"/>
                    </a:lnTo>
                    <a:lnTo>
                      <a:pt x="0" y="38"/>
                    </a:lnTo>
                    <a:lnTo>
                      <a:pt x="4" y="27"/>
                    </a:lnTo>
                    <a:lnTo>
                      <a:pt x="8" y="15"/>
                    </a:lnTo>
                    <a:lnTo>
                      <a:pt x="16" y="8"/>
                    </a:lnTo>
                    <a:lnTo>
                      <a:pt x="27" y="4"/>
                    </a:lnTo>
                    <a:lnTo>
                      <a:pt x="35" y="0"/>
                    </a:lnTo>
                    <a:lnTo>
                      <a:pt x="50" y="4"/>
                    </a:lnTo>
                    <a:lnTo>
                      <a:pt x="58" y="12"/>
                    </a:lnTo>
                    <a:lnTo>
                      <a:pt x="66" y="23"/>
                    </a:lnTo>
                    <a:lnTo>
                      <a:pt x="70" y="35"/>
                    </a:lnTo>
                    <a:lnTo>
                      <a:pt x="70" y="46"/>
                    </a:lnTo>
                    <a:lnTo>
                      <a:pt x="70" y="65"/>
                    </a:lnTo>
                    <a:lnTo>
                      <a:pt x="62" y="81"/>
                    </a:lnTo>
                    <a:lnTo>
                      <a:pt x="50" y="96"/>
                    </a:lnTo>
                    <a:lnTo>
                      <a:pt x="35" y="107"/>
                    </a:lnTo>
                    <a:lnTo>
                      <a:pt x="24" y="115"/>
                    </a:lnTo>
                    <a:lnTo>
                      <a:pt x="8" y="115"/>
                    </a:lnTo>
                    <a:lnTo>
                      <a:pt x="4" y="115"/>
                    </a:lnTo>
                    <a:close/>
                    <a:moveTo>
                      <a:pt x="54" y="58"/>
                    </a:moveTo>
                    <a:lnTo>
                      <a:pt x="54" y="50"/>
                    </a:lnTo>
                    <a:lnTo>
                      <a:pt x="54" y="42"/>
                    </a:lnTo>
                    <a:lnTo>
                      <a:pt x="54" y="35"/>
                    </a:lnTo>
                    <a:lnTo>
                      <a:pt x="54" y="27"/>
                    </a:lnTo>
                    <a:lnTo>
                      <a:pt x="50" y="15"/>
                    </a:lnTo>
                    <a:lnTo>
                      <a:pt x="47" y="12"/>
                    </a:lnTo>
                    <a:lnTo>
                      <a:pt x="39" y="8"/>
                    </a:lnTo>
                    <a:lnTo>
                      <a:pt x="35" y="8"/>
                    </a:lnTo>
                    <a:lnTo>
                      <a:pt x="27" y="8"/>
                    </a:lnTo>
                    <a:lnTo>
                      <a:pt x="24" y="12"/>
                    </a:lnTo>
                    <a:lnTo>
                      <a:pt x="20" y="19"/>
                    </a:lnTo>
                    <a:lnTo>
                      <a:pt x="16" y="31"/>
                    </a:lnTo>
                    <a:lnTo>
                      <a:pt x="20" y="46"/>
                    </a:lnTo>
                    <a:lnTo>
                      <a:pt x="24" y="58"/>
                    </a:lnTo>
                    <a:lnTo>
                      <a:pt x="31" y="65"/>
                    </a:lnTo>
                    <a:lnTo>
                      <a:pt x="35" y="65"/>
                    </a:lnTo>
                    <a:lnTo>
                      <a:pt x="39" y="65"/>
                    </a:lnTo>
                    <a:lnTo>
                      <a:pt x="47" y="65"/>
                    </a:lnTo>
                    <a:lnTo>
                      <a:pt x="50" y="61"/>
                    </a:lnTo>
                    <a:lnTo>
                      <a:pt x="5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8" name="Freeform 203"/>
              <p:cNvSpPr>
                <a:spLocks noEditPoints="1"/>
              </p:cNvSpPr>
              <p:nvPr/>
            </p:nvSpPr>
            <p:spPr bwMode="auto">
              <a:xfrm>
                <a:off x="1347" y="2362"/>
                <a:ext cx="73" cy="115"/>
              </a:xfrm>
              <a:custGeom>
                <a:avLst/>
                <a:gdLst>
                  <a:gd name="T0" fmla="*/ 73 w 73"/>
                  <a:gd name="T1" fmla="*/ 73 h 115"/>
                  <a:gd name="T2" fmla="*/ 73 w 73"/>
                  <a:gd name="T3" fmla="*/ 84 h 115"/>
                  <a:gd name="T4" fmla="*/ 58 w 73"/>
                  <a:gd name="T5" fmla="*/ 84 h 115"/>
                  <a:gd name="T6" fmla="*/ 58 w 73"/>
                  <a:gd name="T7" fmla="*/ 115 h 115"/>
                  <a:gd name="T8" fmla="*/ 46 w 73"/>
                  <a:gd name="T9" fmla="*/ 115 h 115"/>
                  <a:gd name="T10" fmla="*/ 46 w 73"/>
                  <a:gd name="T11" fmla="*/ 84 h 115"/>
                  <a:gd name="T12" fmla="*/ 0 w 73"/>
                  <a:gd name="T13" fmla="*/ 84 h 115"/>
                  <a:gd name="T14" fmla="*/ 0 w 73"/>
                  <a:gd name="T15" fmla="*/ 77 h 115"/>
                  <a:gd name="T16" fmla="*/ 50 w 73"/>
                  <a:gd name="T17" fmla="*/ 0 h 115"/>
                  <a:gd name="T18" fmla="*/ 58 w 73"/>
                  <a:gd name="T19" fmla="*/ 0 h 115"/>
                  <a:gd name="T20" fmla="*/ 58 w 73"/>
                  <a:gd name="T21" fmla="*/ 73 h 115"/>
                  <a:gd name="T22" fmla="*/ 73 w 73"/>
                  <a:gd name="T23" fmla="*/ 73 h 115"/>
                  <a:gd name="T24" fmla="*/ 46 w 73"/>
                  <a:gd name="T25" fmla="*/ 73 h 115"/>
                  <a:gd name="T26" fmla="*/ 46 w 73"/>
                  <a:gd name="T27" fmla="*/ 19 h 115"/>
                  <a:gd name="T28" fmla="*/ 8 w 73"/>
                  <a:gd name="T29" fmla="*/ 73 h 115"/>
                  <a:gd name="T30" fmla="*/ 46 w 73"/>
                  <a:gd name="T31" fmla="*/ 73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"/>
                  <a:gd name="T49" fmla="*/ 0 h 115"/>
                  <a:gd name="T50" fmla="*/ 73 w 73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" h="115">
                    <a:moveTo>
                      <a:pt x="73" y="73"/>
                    </a:moveTo>
                    <a:lnTo>
                      <a:pt x="73" y="84"/>
                    </a:lnTo>
                    <a:lnTo>
                      <a:pt x="58" y="84"/>
                    </a:lnTo>
                    <a:lnTo>
                      <a:pt x="58" y="115"/>
                    </a:lnTo>
                    <a:lnTo>
                      <a:pt x="46" y="115"/>
                    </a:lnTo>
                    <a:lnTo>
                      <a:pt x="46" y="84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58" y="73"/>
                    </a:lnTo>
                    <a:lnTo>
                      <a:pt x="73" y="73"/>
                    </a:lnTo>
                    <a:close/>
                    <a:moveTo>
                      <a:pt x="46" y="73"/>
                    </a:moveTo>
                    <a:lnTo>
                      <a:pt x="46" y="19"/>
                    </a:lnTo>
                    <a:lnTo>
                      <a:pt x="8" y="73"/>
                    </a:lnTo>
                    <a:lnTo>
                      <a:pt x="46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39" name="Rectangle 204"/>
              <p:cNvSpPr>
                <a:spLocks noChangeArrowheads="1"/>
              </p:cNvSpPr>
              <p:nvPr/>
            </p:nvSpPr>
            <p:spPr bwMode="auto">
              <a:xfrm>
                <a:off x="1554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Freeform 205"/>
              <p:cNvSpPr>
                <a:spLocks noEditPoints="1"/>
              </p:cNvSpPr>
              <p:nvPr/>
            </p:nvSpPr>
            <p:spPr bwMode="auto">
              <a:xfrm>
                <a:off x="1750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4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7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50 w 69"/>
                  <a:gd name="T17" fmla="*/ 8 h 115"/>
                  <a:gd name="T18" fmla="*/ 57 w 69"/>
                  <a:gd name="T19" fmla="*/ 15 h 115"/>
                  <a:gd name="T20" fmla="*/ 61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1 w 69"/>
                  <a:gd name="T29" fmla="*/ 92 h 115"/>
                  <a:gd name="T30" fmla="*/ 57 w 69"/>
                  <a:gd name="T31" fmla="*/ 104 h 115"/>
                  <a:gd name="T32" fmla="*/ 50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8 w 69"/>
                  <a:gd name="T43" fmla="*/ 96 h 115"/>
                  <a:gd name="T44" fmla="*/ 0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27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50 w 69"/>
                  <a:gd name="T67" fmla="*/ 92 h 115"/>
                  <a:gd name="T68" fmla="*/ 54 w 69"/>
                  <a:gd name="T69" fmla="*/ 77 h 115"/>
                  <a:gd name="T70" fmla="*/ 54 w 69"/>
                  <a:gd name="T71" fmla="*/ 54 h 115"/>
                  <a:gd name="T72" fmla="*/ 54 w 69"/>
                  <a:gd name="T73" fmla="*/ 38 h 115"/>
                  <a:gd name="T74" fmla="*/ 50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27 w 69"/>
                  <a:gd name="T85" fmla="*/ 8 h 115"/>
                  <a:gd name="T86" fmla="*/ 23 w 69"/>
                  <a:gd name="T87" fmla="*/ 12 h 115"/>
                  <a:gd name="T88" fmla="*/ 19 w 69"/>
                  <a:gd name="T89" fmla="*/ 19 h 115"/>
                  <a:gd name="T90" fmla="*/ 15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4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50" y="8"/>
                    </a:lnTo>
                    <a:lnTo>
                      <a:pt x="57" y="15"/>
                    </a:lnTo>
                    <a:lnTo>
                      <a:pt x="61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1" y="92"/>
                    </a:lnTo>
                    <a:lnTo>
                      <a:pt x="57" y="104"/>
                    </a:lnTo>
                    <a:lnTo>
                      <a:pt x="50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8" y="96"/>
                    </a:lnTo>
                    <a:lnTo>
                      <a:pt x="0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27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50" y="92"/>
                    </a:lnTo>
                    <a:lnTo>
                      <a:pt x="54" y="77"/>
                    </a:lnTo>
                    <a:lnTo>
                      <a:pt x="54" y="54"/>
                    </a:lnTo>
                    <a:lnTo>
                      <a:pt x="54" y="38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27" y="8"/>
                    </a:lnTo>
                    <a:lnTo>
                      <a:pt x="23" y="12"/>
                    </a:lnTo>
                    <a:lnTo>
                      <a:pt x="19" y="19"/>
                    </a:lnTo>
                    <a:lnTo>
                      <a:pt x="15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41" name="Rectangle 206"/>
              <p:cNvSpPr>
                <a:spLocks noChangeArrowheads="1"/>
              </p:cNvSpPr>
              <p:nvPr/>
            </p:nvSpPr>
            <p:spPr bwMode="auto">
              <a:xfrm>
                <a:off x="2107" y="2335"/>
                <a:ext cx="7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Freeform 207"/>
              <p:cNvSpPr>
                <a:spLocks noEditPoints="1"/>
              </p:cNvSpPr>
              <p:nvPr/>
            </p:nvSpPr>
            <p:spPr bwMode="auto">
              <a:xfrm>
                <a:off x="2299" y="2362"/>
                <a:ext cx="69" cy="115"/>
              </a:xfrm>
              <a:custGeom>
                <a:avLst/>
                <a:gdLst>
                  <a:gd name="T0" fmla="*/ 0 w 69"/>
                  <a:gd name="T1" fmla="*/ 58 h 115"/>
                  <a:gd name="T2" fmla="*/ 0 w 69"/>
                  <a:gd name="T3" fmla="*/ 42 h 115"/>
                  <a:gd name="T4" fmla="*/ 3 w 69"/>
                  <a:gd name="T5" fmla="*/ 27 h 115"/>
                  <a:gd name="T6" fmla="*/ 11 w 69"/>
                  <a:gd name="T7" fmla="*/ 15 h 115"/>
                  <a:gd name="T8" fmla="*/ 19 w 69"/>
                  <a:gd name="T9" fmla="*/ 8 h 115"/>
                  <a:gd name="T10" fmla="*/ 26 w 69"/>
                  <a:gd name="T11" fmla="*/ 4 h 115"/>
                  <a:gd name="T12" fmla="*/ 34 w 69"/>
                  <a:gd name="T13" fmla="*/ 0 h 115"/>
                  <a:gd name="T14" fmla="*/ 42 w 69"/>
                  <a:gd name="T15" fmla="*/ 4 h 115"/>
                  <a:gd name="T16" fmla="*/ 49 w 69"/>
                  <a:gd name="T17" fmla="*/ 8 h 115"/>
                  <a:gd name="T18" fmla="*/ 57 w 69"/>
                  <a:gd name="T19" fmla="*/ 15 h 115"/>
                  <a:gd name="T20" fmla="*/ 65 w 69"/>
                  <a:gd name="T21" fmla="*/ 27 h 115"/>
                  <a:gd name="T22" fmla="*/ 69 w 69"/>
                  <a:gd name="T23" fmla="*/ 42 h 115"/>
                  <a:gd name="T24" fmla="*/ 69 w 69"/>
                  <a:gd name="T25" fmla="*/ 58 h 115"/>
                  <a:gd name="T26" fmla="*/ 69 w 69"/>
                  <a:gd name="T27" fmla="*/ 77 h 115"/>
                  <a:gd name="T28" fmla="*/ 65 w 69"/>
                  <a:gd name="T29" fmla="*/ 92 h 115"/>
                  <a:gd name="T30" fmla="*/ 57 w 69"/>
                  <a:gd name="T31" fmla="*/ 104 h 115"/>
                  <a:gd name="T32" fmla="*/ 49 w 69"/>
                  <a:gd name="T33" fmla="*/ 111 h 115"/>
                  <a:gd name="T34" fmla="*/ 42 w 69"/>
                  <a:gd name="T35" fmla="*/ 115 h 115"/>
                  <a:gd name="T36" fmla="*/ 34 w 69"/>
                  <a:gd name="T37" fmla="*/ 115 h 115"/>
                  <a:gd name="T38" fmla="*/ 23 w 69"/>
                  <a:gd name="T39" fmla="*/ 115 h 115"/>
                  <a:gd name="T40" fmla="*/ 15 w 69"/>
                  <a:gd name="T41" fmla="*/ 107 h 115"/>
                  <a:gd name="T42" fmla="*/ 7 w 69"/>
                  <a:gd name="T43" fmla="*/ 96 h 115"/>
                  <a:gd name="T44" fmla="*/ 3 w 69"/>
                  <a:gd name="T45" fmla="*/ 81 h 115"/>
                  <a:gd name="T46" fmla="*/ 0 w 69"/>
                  <a:gd name="T47" fmla="*/ 58 h 115"/>
                  <a:gd name="T48" fmla="*/ 15 w 69"/>
                  <a:gd name="T49" fmla="*/ 61 h 115"/>
                  <a:gd name="T50" fmla="*/ 15 w 69"/>
                  <a:gd name="T51" fmla="*/ 81 h 115"/>
                  <a:gd name="T52" fmla="*/ 19 w 69"/>
                  <a:gd name="T53" fmla="*/ 100 h 115"/>
                  <a:gd name="T54" fmla="*/ 23 w 69"/>
                  <a:gd name="T55" fmla="*/ 107 h 115"/>
                  <a:gd name="T56" fmla="*/ 30 w 69"/>
                  <a:gd name="T57" fmla="*/ 111 h 115"/>
                  <a:gd name="T58" fmla="*/ 34 w 69"/>
                  <a:gd name="T59" fmla="*/ 111 h 115"/>
                  <a:gd name="T60" fmla="*/ 38 w 69"/>
                  <a:gd name="T61" fmla="*/ 111 h 115"/>
                  <a:gd name="T62" fmla="*/ 42 w 69"/>
                  <a:gd name="T63" fmla="*/ 107 h 115"/>
                  <a:gd name="T64" fmla="*/ 46 w 69"/>
                  <a:gd name="T65" fmla="*/ 104 h 115"/>
                  <a:gd name="T66" fmla="*/ 49 w 69"/>
                  <a:gd name="T67" fmla="*/ 92 h 115"/>
                  <a:gd name="T68" fmla="*/ 53 w 69"/>
                  <a:gd name="T69" fmla="*/ 77 h 115"/>
                  <a:gd name="T70" fmla="*/ 53 w 69"/>
                  <a:gd name="T71" fmla="*/ 54 h 115"/>
                  <a:gd name="T72" fmla="*/ 53 w 69"/>
                  <a:gd name="T73" fmla="*/ 38 h 115"/>
                  <a:gd name="T74" fmla="*/ 49 w 69"/>
                  <a:gd name="T75" fmla="*/ 23 h 115"/>
                  <a:gd name="T76" fmla="*/ 46 w 69"/>
                  <a:gd name="T77" fmla="*/ 15 h 115"/>
                  <a:gd name="T78" fmla="*/ 42 w 69"/>
                  <a:gd name="T79" fmla="*/ 8 h 115"/>
                  <a:gd name="T80" fmla="*/ 38 w 69"/>
                  <a:gd name="T81" fmla="*/ 8 h 115"/>
                  <a:gd name="T82" fmla="*/ 34 w 69"/>
                  <a:gd name="T83" fmla="*/ 8 h 115"/>
                  <a:gd name="T84" fmla="*/ 30 w 69"/>
                  <a:gd name="T85" fmla="*/ 8 h 115"/>
                  <a:gd name="T86" fmla="*/ 26 w 69"/>
                  <a:gd name="T87" fmla="*/ 12 h 115"/>
                  <a:gd name="T88" fmla="*/ 19 w 69"/>
                  <a:gd name="T89" fmla="*/ 19 h 115"/>
                  <a:gd name="T90" fmla="*/ 19 w 69"/>
                  <a:gd name="T91" fmla="*/ 31 h 115"/>
                  <a:gd name="T92" fmla="*/ 15 w 69"/>
                  <a:gd name="T93" fmla="*/ 46 h 115"/>
                  <a:gd name="T94" fmla="*/ 15 w 69"/>
                  <a:gd name="T95" fmla="*/ 61 h 1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"/>
                  <a:gd name="T145" fmla="*/ 0 h 115"/>
                  <a:gd name="T146" fmla="*/ 69 w 69"/>
                  <a:gd name="T147" fmla="*/ 115 h 1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" h="115">
                    <a:moveTo>
                      <a:pt x="0" y="58"/>
                    </a:moveTo>
                    <a:lnTo>
                      <a:pt x="0" y="42"/>
                    </a:lnTo>
                    <a:lnTo>
                      <a:pt x="3" y="27"/>
                    </a:lnTo>
                    <a:lnTo>
                      <a:pt x="11" y="15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57" y="15"/>
                    </a:lnTo>
                    <a:lnTo>
                      <a:pt x="65" y="27"/>
                    </a:lnTo>
                    <a:lnTo>
                      <a:pt x="69" y="42"/>
                    </a:lnTo>
                    <a:lnTo>
                      <a:pt x="69" y="58"/>
                    </a:lnTo>
                    <a:lnTo>
                      <a:pt x="69" y="77"/>
                    </a:lnTo>
                    <a:lnTo>
                      <a:pt x="65" y="92"/>
                    </a:lnTo>
                    <a:lnTo>
                      <a:pt x="57" y="104"/>
                    </a:lnTo>
                    <a:lnTo>
                      <a:pt x="49" y="111"/>
                    </a:lnTo>
                    <a:lnTo>
                      <a:pt x="42" y="115"/>
                    </a:lnTo>
                    <a:lnTo>
                      <a:pt x="34" y="115"/>
                    </a:lnTo>
                    <a:lnTo>
                      <a:pt x="23" y="115"/>
                    </a:lnTo>
                    <a:lnTo>
                      <a:pt x="15" y="107"/>
                    </a:lnTo>
                    <a:lnTo>
                      <a:pt x="7" y="96"/>
                    </a:lnTo>
                    <a:lnTo>
                      <a:pt x="3" y="81"/>
                    </a:lnTo>
                    <a:lnTo>
                      <a:pt x="0" y="58"/>
                    </a:lnTo>
                    <a:close/>
                    <a:moveTo>
                      <a:pt x="15" y="61"/>
                    </a:moveTo>
                    <a:lnTo>
                      <a:pt x="15" y="81"/>
                    </a:lnTo>
                    <a:lnTo>
                      <a:pt x="19" y="100"/>
                    </a:lnTo>
                    <a:lnTo>
                      <a:pt x="23" y="107"/>
                    </a:lnTo>
                    <a:lnTo>
                      <a:pt x="30" y="111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7"/>
                    </a:lnTo>
                    <a:lnTo>
                      <a:pt x="46" y="104"/>
                    </a:lnTo>
                    <a:lnTo>
                      <a:pt x="49" y="92"/>
                    </a:lnTo>
                    <a:lnTo>
                      <a:pt x="53" y="77"/>
                    </a:lnTo>
                    <a:lnTo>
                      <a:pt x="53" y="54"/>
                    </a:lnTo>
                    <a:lnTo>
                      <a:pt x="53" y="38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0" y="8"/>
                    </a:lnTo>
                    <a:lnTo>
                      <a:pt x="26" y="12"/>
                    </a:lnTo>
                    <a:lnTo>
                      <a:pt x="19" y="19"/>
                    </a:lnTo>
                    <a:lnTo>
                      <a:pt x="19" y="31"/>
                    </a:lnTo>
                    <a:lnTo>
                      <a:pt x="15" y="4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743" name="Rectangle 208"/>
              <p:cNvSpPr>
                <a:spLocks noChangeArrowheads="1"/>
              </p:cNvSpPr>
              <p:nvPr/>
            </p:nvSpPr>
            <p:spPr bwMode="auto">
              <a:xfrm>
                <a:off x="2705" y="2335"/>
                <a:ext cx="8" cy="2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2" name="Freeform 209"/>
            <p:cNvSpPr>
              <a:spLocks noEditPoints="1"/>
            </p:cNvSpPr>
            <p:nvPr/>
          </p:nvSpPr>
          <p:spPr bwMode="auto">
            <a:xfrm>
              <a:off x="2901" y="2362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42 h 115"/>
                <a:gd name="T4" fmla="*/ 8 w 69"/>
                <a:gd name="T5" fmla="*/ 27 h 115"/>
                <a:gd name="T6" fmla="*/ 11 w 69"/>
                <a:gd name="T7" fmla="*/ 15 h 115"/>
                <a:gd name="T8" fmla="*/ 23 w 69"/>
                <a:gd name="T9" fmla="*/ 8 h 115"/>
                <a:gd name="T10" fmla="*/ 27 w 69"/>
                <a:gd name="T11" fmla="*/ 4 h 115"/>
                <a:gd name="T12" fmla="*/ 35 w 69"/>
                <a:gd name="T13" fmla="*/ 0 h 115"/>
                <a:gd name="T14" fmla="*/ 46 w 69"/>
                <a:gd name="T15" fmla="*/ 4 h 115"/>
                <a:gd name="T16" fmla="*/ 50 w 69"/>
                <a:gd name="T17" fmla="*/ 8 h 115"/>
                <a:gd name="T18" fmla="*/ 58 w 69"/>
                <a:gd name="T19" fmla="*/ 15 h 115"/>
                <a:gd name="T20" fmla="*/ 65 w 69"/>
                <a:gd name="T21" fmla="*/ 27 h 115"/>
                <a:gd name="T22" fmla="*/ 69 w 69"/>
                <a:gd name="T23" fmla="*/ 42 h 115"/>
                <a:gd name="T24" fmla="*/ 69 w 69"/>
                <a:gd name="T25" fmla="*/ 58 h 115"/>
                <a:gd name="T26" fmla="*/ 69 w 69"/>
                <a:gd name="T27" fmla="*/ 77 h 115"/>
                <a:gd name="T28" fmla="*/ 65 w 69"/>
                <a:gd name="T29" fmla="*/ 92 h 115"/>
                <a:gd name="T30" fmla="*/ 58 w 69"/>
                <a:gd name="T31" fmla="*/ 104 h 115"/>
                <a:gd name="T32" fmla="*/ 50 w 69"/>
                <a:gd name="T33" fmla="*/ 111 h 115"/>
                <a:gd name="T34" fmla="*/ 42 w 69"/>
                <a:gd name="T35" fmla="*/ 115 h 115"/>
                <a:gd name="T36" fmla="*/ 35 w 69"/>
                <a:gd name="T37" fmla="*/ 115 h 115"/>
                <a:gd name="T38" fmla="*/ 27 w 69"/>
                <a:gd name="T39" fmla="*/ 115 h 115"/>
                <a:gd name="T40" fmla="*/ 15 w 69"/>
                <a:gd name="T41" fmla="*/ 107 h 115"/>
                <a:gd name="T42" fmla="*/ 8 w 69"/>
                <a:gd name="T43" fmla="*/ 96 h 115"/>
                <a:gd name="T44" fmla="*/ 4 w 69"/>
                <a:gd name="T45" fmla="*/ 81 h 115"/>
                <a:gd name="T46" fmla="*/ 0 w 69"/>
                <a:gd name="T47" fmla="*/ 58 h 115"/>
                <a:gd name="T48" fmla="*/ 15 w 69"/>
                <a:gd name="T49" fmla="*/ 61 h 115"/>
                <a:gd name="T50" fmla="*/ 19 w 69"/>
                <a:gd name="T51" fmla="*/ 81 h 115"/>
                <a:gd name="T52" fmla="*/ 23 w 69"/>
                <a:gd name="T53" fmla="*/ 100 h 115"/>
                <a:gd name="T54" fmla="*/ 27 w 69"/>
                <a:gd name="T55" fmla="*/ 107 h 115"/>
                <a:gd name="T56" fmla="*/ 31 w 69"/>
                <a:gd name="T57" fmla="*/ 111 h 115"/>
                <a:gd name="T58" fmla="*/ 35 w 69"/>
                <a:gd name="T59" fmla="*/ 111 h 115"/>
                <a:gd name="T60" fmla="*/ 38 w 69"/>
                <a:gd name="T61" fmla="*/ 111 h 115"/>
                <a:gd name="T62" fmla="*/ 46 w 69"/>
                <a:gd name="T63" fmla="*/ 107 h 115"/>
                <a:gd name="T64" fmla="*/ 50 w 69"/>
                <a:gd name="T65" fmla="*/ 104 h 115"/>
                <a:gd name="T66" fmla="*/ 50 w 69"/>
                <a:gd name="T67" fmla="*/ 92 h 115"/>
                <a:gd name="T68" fmla="*/ 54 w 69"/>
                <a:gd name="T69" fmla="*/ 77 h 115"/>
                <a:gd name="T70" fmla="*/ 54 w 69"/>
                <a:gd name="T71" fmla="*/ 54 h 115"/>
                <a:gd name="T72" fmla="*/ 54 w 69"/>
                <a:gd name="T73" fmla="*/ 38 h 115"/>
                <a:gd name="T74" fmla="*/ 50 w 69"/>
                <a:gd name="T75" fmla="*/ 23 h 115"/>
                <a:gd name="T76" fmla="*/ 50 w 69"/>
                <a:gd name="T77" fmla="*/ 15 h 115"/>
                <a:gd name="T78" fmla="*/ 42 w 69"/>
                <a:gd name="T79" fmla="*/ 8 h 115"/>
                <a:gd name="T80" fmla="*/ 42 w 69"/>
                <a:gd name="T81" fmla="*/ 8 h 115"/>
                <a:gd name="T82" fmla="*/ 35 w 69"/>
                <a:gd name="T83" fmla="*/ 8 h 115"/>
                <a:gd name="T84" fmla="*/ 31 w 69"/>
                <a:gd name="T85" fmla="*/ 8 h 115"/>
                <a:gd name="T86" fmla="*/ 27 w 69"/>
                <a:gd name="T87" fmla="*/ 12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8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15" y="107"/>
                  </a:lnTo>
                  <a:lnTo>
                    <a:pt x="8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3" name="Rectangle 210"/>
            <p:cNvSpPr>
              <a:spLocks noChangeArrowheads="1"/>
            </p:cNvSpPr>
            <p:nvPr/>
          </p:nvSpPr>
          <p:spPr bwMode="auto">
            <a:xfrm>
              <a:off x="3304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Freeform 211"/>
            <p:cNvSpPr>
              <a:spLocks noEditPoints="1"/>
            </p:cNvSpPr>
            <p:nvPr/>
          </p:nvSpPr>
          <p:spPr bwMode="auto">
            <a:xfrm>
              <a:off x="3503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62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6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20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9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20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20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Rectangle 212"/>
            <p:cNvSpPr>
              <a:spLocks noChangeArrowheads="1"/>
            </p:cNvSpPr>
            <p:nvPr/>
          </p:nvSpPr>
          <p:spPr bwMode="auto">
            <a:xfrm>
              <a:off x="4071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213"/>
            <p:cNvSpPr>
              <a:spLocks/>
            </p:cNvSpPr>
            <p:nvPr/>
          </p:nvSpPr>
          <p:spPr bwMode="auto">
            <a:xfrm>
              <a:off x="4275" y="2458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9 w 19"/>
                <a:gd name="T13" fmla="*/ 19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9 h 19"/>
                <a:gd name="T22" fmla="*/ 3 w 19"/>
                <a:gd name="T23" fmla="*/ 15 h 19"/>
                <a:gd name="T24" fmla="*/ 0 w 19"/>
                <a:gd name="T25" fmla="*/ 11 h 19"/>
                <a:gd name="T26" fmla="*/ 3 w 19"/>
                <a:gd name="T27" fmla="*/ 8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214"/>
            <p:cNvSpPr>
              <a:spLocks/>
            </p:cNvSpPr>
            <p:nvPr/>
          </p:nvSpPr>
          <p:spPr bwMode="auto">
            <a:xfrm>
              <a:off x="4313" y="2366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57 w 65"/>
                <a:gd name="T3" fmla="*/ 11 h 111"/>
                <a:gd name="T4" fmla="*/ 23 w 65"/>
                <a:gd name="T5" fmla="*/ 11 h 111"/>
                <a:gd name="T6" fmla="*/ 15 w 65"/>
                <a:gd name="T7" fmla="*/ 27 h 111"/>
                <a:gd name="T8" fmla="*/ 31 w 65"/>
                <a:gd name="T9" fmla="*/ 31 h 111"/>
                <a:gd name="T10" fmla="*/ 42 w 65"/>
                <a:gd name="T11" fmla="*/ 38 h 111"/>
                <a:gd name="T12" fmla="*/ 54 w 65"/>
                <a:gd name="T13" fmla="*/ 46 h 111"/>
                <a:gd name="T14" fmla="*/ 61 w 65"/>
                <a:gd name="T15" fmla="*/ 57 h 111"/>
                <a:gd name="T16" fmla="*/ 61 w 65"/>
                <a:gd name="T17" fmla="*/ 69 h 111"/>
                <a:gd name="T18" fmla="*/ 61 w 65"/>
                <a:gd name="T19" fmla="*/ 80 h 111"/>
                <a:gd name="T20" fmla="*/ 57 w 65"/>
                <a:gd name="T21" fmla="*/ 88 h 111"/>
                <a:gd name="T22" fmla="*/ 54 w 65"/>
                <a:gd name="T23" fmla="*/ 92 h 111"/>
                <a:gd name="T24" fmla="*/ 50 w 65"/>
                <a:gd name="T25" fmla="*/ 100 h 111"/>
                <a:gd name="T26" fmla="*/ 46 w 65"/>
                <a:gd name="T27" fmla="*/ 103 h 111"/>
                <a:gd name="T28" fmla="*/ 38 w 65"/>
                <a:gd name="T29" fmla="*/ 107 h 111"/>
                <a:gd name="T30" fmla="*/ 31 w 65"/>
                <a:gd name="T31" fmla="*/ 111 h 111"/>
                <a:gd name="T32" fmla="*/ 19 w 65"/>
                <a:gd name="T33" fmla="*/ 111 h 111"/>
                <a:gd name="T34" fmla="*/ 11 w 65"/>
                <a:gd name="T35" fmla="*/ 111 h 111"/>
                <a:gd name="T36" fmla="*/ 8 w 65"/>
                <a:gd name="T37" fmla="*/ 107 h 111"/>
                <a:gd name="T38" fmla="*/ 4 w 65"/>
                <a:gd name="T39" fmla="*/ 107 h 111"/>
                <a:gd name="T40" fmla="*/ 0 w 65"/>
                <a:gd name="T41" fmla="*/ 103 h 111"/>
                <a:gd name="T42" fmla="*/ 4 w 65"/>
                <a:gd name="T43" fmla="*/ 100 h 111"/>
                <a:gd name="T44" fmla="*/ 4 w 65"/>
                <a:gd name="T45" fmla="*/ 96 h 111"/>
                <a:gd name="T46" fmla="*/ 4 w 65"/>
                <a:gd name="T47" fmla="*/ 96 h 111"/>
                <a:gd name="T48" fmla="*/ 8 w 65"/>
                <a:gd name="T49" fmla="*/ 96 h 111"/>
                <a:gd name="T50" fmla="*/ 11 w 65"/>
                <a:gd name="T51" fmla="*/ 96 h 111"/>
                <a:gd name="T52" fmla="*/ 11 w 65"/>
                <a:gd name="T53" fmla="*/ 96 h 111"/>
                <a:gd name="T54" fmla="*/ 15 w 65"/>
                <a:gd name="T55" fmla="*/ 96 h 111"/>
                <a:gd name="T56" fmla="*/ 15 w 65"/>
                <a:gd name="T57" fmla="*/ 100 h 111"/>
                <a:gd name="T58" fmla="*/ 23 w 65"/>
                <a:gd name="T59" fmla="*/ 103 h 111"/>
                <a:gd name="T60" fmla="*/ 31 w 65"/>
                <a:gd name="T61" fmla="*/ 103 h 111"/>
                <a:gd name="T62" fmla="*/ 38 w 65"/>
                <a:gd name="T63" fmla="*/ 103 h 111"/>
                <a:gd name="T64" fmla="*/ 46 w 65"/>
                <a:gd name="T65" fmla="*/ 96 h 111"/>
                <a:gd name="T66" fmla="*/ 50 w 65"/>
                <a:gd name="T67" fmla="*/ 88 h 111"/>
                <a:gd name="T68" fmla="*/ 54 w 65"/>
                <a:gd name="T69" fmla="*/ 80 h 111"/>
                <a:gd name="T70" fmla="*/ 50 w 65"/>
                <a:gd name="T71" fmla="*/ 69 h 111"/>
                <a:gd name="T72" fmla="*/ 46 w 65"/>
                <a:gd name="T73" fmla="*/ 61 h 111"/>
                <a:gd name="T74" fmla="*/ 38 w 65"/>
                <a:gd name="T75" fmla="*/ 54 h 111"/>
                <a:gd name="T76" fmla="*/ 27 w 65"/>
                <a:gd name="T77" fmla="*/ 46 h 111"/>
                <a:gd name="T78" fmla="*/ 19 w 65"/>
                <a:gd name="T79" fmla="*/ 42 h 111"/>
                <a:gd name="T80" fmla="*/ 4 w 65"/>
                <a:gd name="T81" fmla="*/ 42 h 111"/>
                <a:gd name="T82" fmla="*/ 27 w 65"/>
                <a:gd name="T83" fmla="*/ 0 h 111"/>
                <a:gd name="T84" fmla="*/ 65 w 65"/>
                <a:gd name="T85" fmla="*/ 0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"/>
                <a:gd name="T130" fmla="*/ 0 h 111"/>
                <a:gd name="T131" fmla="*/ 65 w 65"/>
                <a:gd name="T132" fmla="*/ 111 h 1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" h="111">
                  <a:moveTo>
                    <a:pt x="65" y="0"/>
                  </a:moveTo>
                  <a:lnTo>
                    <a:pt x="57" y="11"/>
                  </a:lnTo>
                  <a:lnTo>
                    <a:pt x="23" y="11"/>
                  </a:lnTo>
                  <a:lnTo>
                    <a:pt x="15" y="27"/>
                  </a:lnTo>
                  <a:lnTo>
                    <a:pt x="31" y="31"/>
                  </a:lnTo>
                  <a:lnTo>
                    <a:pt x="42" y="38"/>
                  </a:lnTo>
                  <a:lnTo>
                    <a:pt x="54" y="46"/>
                  </a:lnTo>
                  <a:lnTo>
                    <a:pt x="61" y="57"/>
                  </a:lnTo>
                  <a:lnTo>
                    <a:pt x="61" y="69"/>
                  </a:lnTo>
                  <a:lnTo>
                    <a:pt x="61" y="80"/>
                  </a:lnTo>
                  <a:lnTo>
                    <a:pt x="57" y="88"/>
                  </a:lnTo>
                  <a:lnTo>
                    <a:pt x="54" y="92"/>
                  </a:lnTo>
                  <a:lnTo>
                    <a:pt x="50" y="100"/>
                  </a:lnTo>
                  <a:lnTo>
                    <a:pt x="46" y="103"/>
                  </a:lnTo>
                  <a:lnTo>
                    <a:pt x="38" y="107"/>
                  </a:lnTo>
                  <a:lnTo>
                    <a:pt x="31" y="111"/>
                  </a:lnTo>
                  <a:lnTo>
                    <a:pt x="19" y="111"/>
                  </a:lnTo>
                  <a:lnTo>
                    <a:pt x="11" y="111"/>
                  </a:lnTo>
                  <a:lnTo>
                    <a:pt x="8" y="107"/>
                  </a:lnTo>
                  <a:lnTo>
                    <a:pt x="4" y="107"/>
                  </a:lnTo>
                  <a:lnTo>
                    <a:pt x="0" y="103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11" y="96"/>
                  </a:lnTo>
                  <a:lnTo>
                    <a:pt x="15" y="96"/>
                  </a:lnTo>
                  <a:lnTo>
                    <a:pt x="15" y="100"/>
                  </a:lnTo>
                  <a:lnTo>
                    <a:pt x="23" y="103"/>
                  </a:lnTo>
                  <a:lnTo>
                    <a:pt x="31" y="103"/>
                  </a:lnTo>
                  <a:lnTo>
                    <a:pt x="38" y="103"/>
                  </a:lnTo>
                  <a:lnTo>
                    <a:pt x="46" y="96"/>
                  </a:lnTo>
                  <a:lnTo>
                    <a:pt x="50" y="88"/>
                  </a:lnTo>
                  <a:lnTo>
                    <a:pt x="54" y="80"/>
                  </a:lnTo>
                  <a:lnTo>
                    <a:pt x="50" y="69"/>
                  </a:lnTo>
                  <a:lnTo>
                    <a:pt x="46" y="61"/>
                  </a:lnTo>
                  <a:lnTo>
                    <a:pt x="38" y="54"/>
                  </a:lnTo>
                  <a:lnTo>
                    <a:pt x="27" y="46"/>
                  </a:lnTo>
                  <a:lnTo>
                    <a:pt x="19" y="42"/>
                  </a:lnTo>
                  <a:lnTo>
                    <a:pt x="4" y="42"/>
                  </a:lnTo>
                  <a:lnTo>
                    <a:pt x="2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215"/>
            <p:cNvSpPr>
              <a:spLocks noEditPoints="1"/>
            </p:cNvSpPr>
            <p:nvPr/>
          </p:nvSpPr>
          <p:spPr bwMode="auto">
            <a:xfrm>
              <a:off x="4397" y="2362"/>
              <a:ext cx="69" cy="115"/>
            </a:xfrm>
            <a:custGeom>
              <a:avLst/>
              <a:gdLst>
                <a:gd name="T0" fmla="*/ 69 w 69"/>
                <a:gd name="T1" fmla="*/ 0 h 115"/>
                <a:gd name="T2" fmla="*/ 69 w 69"/>
                <a:gd name="T3" fmla="*/ 4 h 115"/>
                <a:gd name="T4" fmla="*/ 58 w 69"/>
                <a:gd name="T5" fmla="*/ 8 h 115"/>
                <a:gd name="T6" fmla="*/ 50 w 69"/>
                <a:gd name="T7" fmla="*/ 8 h 115"/>
                <a:gd name="T8" fmla="*/ 43 w 69"/>
                <a:gd name="T9" fmla="*/ 12 h 115"/>
                <a:gd name="T10" fmla="*/ 35 w 69"/>
                <a:gd name="T11" fmla="*/ 19 h 115"/>
                <a:gd name="T12" fmla="*/ 31 w 69"/>
                <a:gd name="T13" fmla="*/ 27 h 115"/>
                <a:gd name="T14" fmla="*/ 27 w 69"/>
                <a:gd name="T15" fmla="*/ 35 h 115"/>
                <a:gd name="T16" fmla="*/ 23 w 69"/>
                <a:gd name="T17" fmla="*/ 42 h 115"/>
                <a:gd name="T18" fmla="*/ 20 w 69"/>
                <a:gd name="T19" fmla="*/ 54 h 115"/>
                <a:gd name="T20" fmla="*/ 31 w 69"/>
                <a:gd name="T21" fmla="*/ 46 h 115"/>
                <a:gd name="T22" fmla="*/ 43 w 69"/>
                <a:gd name="T23" fmla="*/ 46 h 115"/>
                <a:gd name="T24" fmla="*/ 54 w 69"/>
                <a:gd name="T25" fmla="*/ 46 h 115"/>
                <a:gd name="T26" fmla="*/ 62 w 69"/>
                <a:gd name="T27" fmla="*/ 54 h 115"/>
                <a:gd name="T28" fmla="*/ 69 w 69"/>
                <a:gd name="T29" fmla="*/ 65 h 115"/>
                <a:gd name="T30" fmla="*/ 69 w 69"/>
                <a:gd name="T31" fmla="*/ 77 h 115"/>
                <a:gd name="T32" fmla="*/ 69 w 69"/>
                <a:gd name="T33" fmla="*/ 92 h 115"/>
                <a:gd name="T34" fmla="*/ 62 w 69"/>
                <a:gd name="T35" fmla="*/ 104 h 115"/>
                <a:gd name="T36" fmla="*/ 54 w 69"/>
                <a:gd name="T37" fmla="*/ 111 h 115"/>
                <a:gd name="T38" fmla="*/ 46 w 69"/>
                <a:gd name="T39" fmla="*/ 115 h 115"/>
                <a:gd name="T40" fmla="*/ 35 w 69"/>
                <a:gd name="T41" fmla="*/ 115 h 115"/>
                <a:gd name="T42" fmla="*/ 23 w 69"/>
                <a:gd name="T43" fmla="*/ 115 h 115"/>
                <a:gd name="T44" fmla="*/ 16 w 69"/>
                <a:gd name="T45" fmla="*/ 107 h 115"/>
                <a:gd name="T46" fmla="*/ 8 w 69"/>
                <a:gd name="T47" fmla="*/ 100 h 115"/>
                <a:gd name="T48" fmla="*/ 0 w 69"/>
                <a:gd name="T49" fmla="*/ 84 h 115"/>
                <a:gd name="T50" fmla="*/ 0 w 69"/>
                <a:gd name="T51" fmla="*/ 69 h 115"/>
                <a:gd name="T52" fmla="*/ 0 w 69"/>
                <a:gd name="T53" fmla="*/ 58 h 115"/>
                <a:gd name="T54" fmla="*/ 4 w 69"/>
                <a:gd name="T55" fmla="*/ 42 h 115"/>
                <a:gd name="T56" fmla="*/ 12 w 69"/>
                <a:gd name="T57" fmla="*/ 31 h 115"/>
                <a:gd name="T58" fmla="*/ 23 w 69"/>
                <a:gd name="T59" fmla="*/ 19 h 115"/>
                <a:gd name="T60" fmla="*/ 35 w 69"/>
                <a:gd name="T61" fmla="*/ 12 h 115"/>
                <a:gd name="T62" fmla="*/ 43 w 69"/>
                <a:gd name="T63" fmla="*/ 4 h 115"/>
                <a:gd name="T64" fmla="*/ 54 w 69"/>
                <a:gd name="T65" fmla="*/ 0 h 115"/>
                <a:gd name="T66" fmla="*/ 62 w 69"/>
                <a:gd name="T67" fmla="*/ 0 h 115"/>
                <a:gd name="T68" fmla="*/ 69 w 69"/>
                <a:gd name="T69" fmla="*/ 0 h 115"/>
                <a:gd name="T70" fmla="*/ 16 w 69"/>
                <a:gd name="T71" fmla="*/ 58 h 115"/>
                <a:gd name="T72" fmla="*/ 16 w 69"/>
                <a:gd name="T73" fmla="*/ 69 h 115"/>
                <a:gd name="T74" fmla="*/ 16 w 69"/>
                <a:gd name="T75" fmla="*/ 77 h 115"/>
                <a:gd name="T76" fmla="*/ 16 w 69"/>
                <a:gd name="T77" fmla="*/ 84 h 115"/>
                <a:gd name="T78" fmla="*/ 20 w 69"/>
                <a:gd name="T79" fmla="*/ 92 h 115"/>
                <a:gd name="T80" fmla="*/ 23 w 69"/>
                <a:gd name="T81" fmla="*/ 100 h 115"/>
                <a:gd name="T82" fmla="*/ 27 w 69"/>
                <a:gd name="T83" fmla="*/ 107 h 115"/>
                <a:gd name="T84" fmla="*/ 31 w 69"/>
                <a:gd name="T85" fmla="*/ 111 h 115"/>
                <a:gd name="T86" fmla="*/ 35 w 69"/>
                <a:gd name="T87" fmla="*/ 111 h 115"/>
                <a:gd name="T88" fmla="*/ 43 w 69"/>
                <a:gd name="T89" fmla="*/ 111 h 115"/>
                <a:gd name="T90" fmla="*/ 50 w 69"/>
                <a:gd name="T91" fmla="*/ 104 h 115"/>
                <a:gd name="T92" fmla="*/ 54 w 69"/>
                <a:gd name="T93" fmla="*/ 96 h 115"/>
                <a:gd name="T94" fmla="*/ 54 w 69"/>
                <a:gd name="T95" fmla="*/ 84 h 115"/>
                <a:gd name="T96" fmla="*/ 54 w 69"/>
                <a:gd name="T97" fmla="*/ 73 h 115"/>
                <a:gd name="T98" fmla="*/ 50 w 69"/>
                <a:gd name="T99" fmla="*/ 61 h 115"/>
                <a:gd name="T100" fmla="*/ 43 w 69"/>
                <a:gd name="T101" fmla="*/ 54 h 115"/>
                <a:gd name="T102" fmla="*/ 35 w 69"/>
                <a:gd name="T103" fmla="*/ 50 h 115"/>
                <a:gd name="T104" fmla="*/ 31 w 69"/>
                <a:gd name="T105" fmla="*/ 54 h 115"/>
                <a:gd name="T106" fmla="*/ 27 w 69"/>
                <a:gd name="T107" fmla="*/ 54 h 115"/>
                <a:gd name="T108" fmla="*/ 23 w 69"/>
                <a:gd name="T109" fmla="*/ 54 h 115"/>
                <a:gd name="T110" fmla="*/ 16 w 69"/>
                <a:gd name="T111" fmla="*/ 58 h 1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"/>
                <a:gd name="T169" fmla="*/ 0 h 115"/>
                <a:gd name="T170" fmla="*/ 69 w 69"/>
                <a:gd name="T171" fmla="*/ 115 h 1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" h="115">
                  <a:moveTo>
                    <a:pt x="69" y="0"/>
                  </a:moveTo>
                  <a:lnTo>
                    <a:pt x="69" y="4"/>
                  </a:lnTo>
                  <a:lnTo>
                    <a:pt x="58" y="8"/>
                  </a:lnTo>
                  <a:lnTo>
                    <a:pt x="50" y="8"/>
                  </a:lnTo>
                  <a:lnTo>
                    <a:pt x="43" y="12"/>
                  </a:lnTo>
                  <a:lnTo>
                    <a:pt x="35" y="19"/>
                  </a:lnTo>
                  <a:lnTo>
                    <a:pt x="31" y="27"/>
                  </a:lnTo>
                  <a:lnTo>
                    <a:pt x="27" y="35"/>
                  </a:lnTo>
                  <a:lnTo>
                    <a:pt x="23" y="42"/>
                  </a:lnTo>
                  <a:lnTo>
                    <a:pt x="20" y="54"/>
                  </a:lnTo>
                  <a:lnTo>
                    <a:pt x="31" y="46"/>
                  </a:lnTo>
                  <a:lnTo>
                    <a:pt x="43" y="46"/>
                  </a:lnTo>
                  <a:lnTo>
                    <a:pt x="54" y="46"/>
                  </a:lnTo>
                  <a:lnTo>
                    <a:pt x="62" y="54"/>
                  </a:lnTo>
                  <a:lnTo>
                    <a:pt x="69" y="65"/>
                  </a:lnTo>
                  <a:lnTo>
                    <a:pt x="69" y="77"/>
                  </a:lnTo>
                  <a:lnTo>
                    <a:pt x="69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5"/>
                  </a:lnTo>
                  <a:lnTo>
                    <a:pt x="23" y="115"/>
                  </a:lnTo>
                  <a:lnTo>
                    <a:pt x="16" y="107"/>
                  </a:lnTo>
                  <a:lnTo>
                    <a:pt x="8" y="100"/>
                  </a:lnTo>
                  <a:lnTo>
                    <a:pt x="0" y="84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4" y="42"/>
                  </a:lnTo>
                  <a:lnTo>
                    <a:pt x="12" y="31"/>
                  </a:lnTo>
                  <a:lnTo>
                    <a:pt x="23" y="19"/>
                  </a:lnTo>
                  <a:lnTo>
                    <a:pt x="35" y="12"/>
                  </a:lnTo>
                  <a:lnTo>
                    <a:pt x="43" y="4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16" y="58"/>
                  </a:moveTo>
                  <a:lnTo>
                    <a:pt x="16" y="69"/>
                  </a:lnTo>
                  <a:lnTo>
                    <a:pt x="16" y="77"/>
                  </a:lnTo>
                  <a:lnTo>
                    <a:pt x="16" y="84"/>
                  </a:lnTo>
                  <a:lnTo>
                    <a:pt x="20" y="92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84"/>
                  </a:lnTo>
                  <a:lnTo>
                    <a:pt x="54" y="73"/>
                  </a:lnTo>
                  <a:lnTo>
                    <a:pt x="50" y="61"/>
                  </a:lnTo>
                  <a:lnTo>
                    <a:pt x="43" y="54"/>
                  </a:lnTo>
                  <a:lnTo>
                    <a:pt x="35" y="50"/>
                  </a:lnTo>
                  <a:lnTo>
                    <a:pt x="31" y="54"/>
                  </a:lnTo>
                  <a:lnTo>
                    <a:pt x="27" y="54"/>
                  </a:lnTo>
                  <a:lnTo>
                    <a:pt x="23" y="54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Rectangle 216"/>
            <p:cNvSpPr>
              <a:spLocks noChangeArrowheads="1"/>
            </p:cNvSpPr>
            <p:nvPr/>
          </p:nvSpPr>
          <p:spPr bwMode="auto">
            <a:xfrm>
              <a:off x="4670" y="23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217"/>
            <p:cNvSpPr>
              <a:spLocks/>
            </p:cNvSpPr>
            <p:nvPr/>
          </p:nvSpPr>
          <p:spPr bwMode="auto">
            <a:xfrm>
              <a:off x="4881" y="2458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4 h 19"/>
                <a:gd name="T6" fmla="*/ 19 w 19"/>
                <a:gd name="T7" fmla="*/ 8 h 19"/>
                <a:gd name="T8" fmla="*/ 19 w 19"/>
                <a:gd name="T9" fmla="*/ 11 h 19"/>
                <a:gd name="T10" fmla="*/ 19 w 19"/>
                <a:gd name="T11" fmla="*/ 15 h 19"/>
                <a:gd name="T12" fmla="*/ 15 w 19"/>
                <a:gd name="T13" fmla="*/ 19 h 19"/>
                <a:gd name="T14" fmla="*/ 11 w 19"/>
                <a:gd name="T15" fmla="*/ 19 h 19"/>
                <a:gd name="T16" fmla="*/ 7 w 19"/>
                <a:gd name="T17" fmla="*/ 19 h 19"/>
                <a:gd name="T18" fmla="*/ 4 w 19"/>
                <a:gd name="T19" fmla="*/ 19 h 19"/>
                <a:gd name="T20" fmla="*/ 4 w 19"/>
                <a:gd name="T21" fmla="*/ 19 h 19"/>
                <a:gd name="T22" fmla="*/ 0 w 19"/>
                <a:gd name="T23" fmla="*/ 15 h 19"/>
                <a:gd name="T24" fmla="*/ 0 w 19"/>
                <a:gd name="T25" fmla="*/ 11 h 19"/>
                <a:gd name="T26" fmla="*/ 0 w 19"/>
                <a:gd name="T27" fmla="*/ 8 h 19"/>
                <a:gd name="T28" fmla="*/ 4 w 19"/>
                <a:gd name="T29" fmla="*/ 4 h 19"/>
                <a:gd name="T30" fmla="*/ 4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218"/>
            <p:cNvSpPr>
              <a:spLocks noEditPoints="1"/>
            </p:cNvSpPr>
            <p:nvPr/>
          </p:nvSpPr>
          <p:spPr bwMode="auto">
            <a:xfrm>
              <a:off x="4915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8 w 73"/>
                <a:gd name="T5" fmla="*/ 27 h 115"/>
                <a:gd name="T6" fmla="*/ 16 w 73"/>
                <a:gd name="T7" fmla="*/ 15 h 115"/>
                <a:gd name="T8" fmla="*/ 23 w 73"/>
                <a:gd name="T9" fmla="*/ 8 h 115"/>
                <a:gd name="T10" fmla="*/ 31 w 73"/>
                <a:gd name="T11" fmla="*/ 4 h 115"/>
                <a:gd name="T12" fmla="*/ 39 w 73"/>
                <a:gd name="T13" fmla="*/ 0 h 115"/>
                <a:gd name="T14" fmla="*/ 46 w 73"/>
                <a:gd name="T15" fmla="*/ 4 h 115"/>
                <a:gd name="T16" fmla="*/ 54 w 73"/>
                <a:gd name="T17" fmla="*/ 8 h 115"/>
                <a:gd name="T18" fmla="*/ 58 w 73"/>
                <a:gd name="T19" fmla="*/ 15 h 115"/>
                <a:gd name="T20" fmla="*/ 66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6 w 73"/>
                <a:gd name="T29" fmla="*/ 92 h 115"/>
                <a:gd name="T30" fmla="*/ 62 w 73"/>
                <a:gd name="T31" fmla="*/ 104 h 115"/>
                <a:gd name="T32" fmla="*/ 54 w 73"/>
                <a:gd name="T33" fmla="*/ 111 h 115"/>
                <a:gd name="T34" fmla="*/ 43 w 73"/>
                <a:gd name="T35" fmla="*/ 115 h 115"/>
                <a:gd name="T36" fmla="*/ 35 w 73"/>
                <a:gd name="T37" fmla="*/ 115 h 115"/>
                <a:gd name="T38" fmla="*/ 27 w 73"/>
                <a:gd name="T39" fmla="*/ 115 h 115"/>
                <a:gd name="T40" fmla="*/ 20 w 73"/>
                <a:gd name="T41" fmla="*/ 107 h 115"/>
                <a:gd name="T42" fmla="*/ 12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6 w 73"/>
                <a:gd name="T49" fmla="*/ 61 h 115"/>
                <a:gd name="T50" fmla="*/ 20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1 w 73"/>
                <a:gd name="T57" fmla="*/ 111 h 115"/>
                <a:gd name="T58" fmla="*/ 35 w 73"/>
                <a:gd name="T59" fmla="*/ 111 h 115"/>
                <a:gd name="T60" fmla="*/ 43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4 w 73"/>
                <a:gd name="T67" fmla="*/ 92 h 115"/>
                <a:gd name="T68" fmla="*/ 54 w 73"/>
                <a:gd name="T69" fmla="*/ 77 h 115"/>
                <a:gd name="T70" fmla="*/ 58 w 73"/>
                <a:gd name="T71" fmla="*/ 54 h 115"/>
                <a:gd name="T72" fmla="*/ 54 w 73"/>
                <a:gd name="T73" fmla="*/ 38 h 115"/>
                <a:gd name="T74" fmla="*/ 54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3 w 73"/>
                <a:gd name="T81" fmla="*/ 8 h 115"/>
                <a:gd name="T82" fmla="*/ 39 w 73"/>
                <a:gd name="T83" fmla="*/ 8 h 115"/>
                <a:gd name="T84" fmla="*/ 31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5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3" y="115"/>
                  </a:lnTo>
                  <a:lnTo>
                    <a:pt x="35" y="115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2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6" y="61"/>
                  </a:moveTo>
                  <a:lnTo>
                    <a:pt x="20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3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4" y="92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8"/>
                  </a:lnTo>
                  <a:lnTo>
                    <a:pt x="54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219"/>
            <p:cNvSpPr>
              <a:spLocks noEditPoints="1"/>
            </p:cNvSpPr>
            <p:nvPr/>
          </p:nvSpPr>
          <p:spPr bwMode="auto">
            <a:xfrm>
              <a:off x="5000" y="2362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42 h 115"/>
                <a:gd name="T4" fmla="*/ 7 w 73"/>
                <a:gd name="T5" fmla="*/ 27 h 115"/>
                <a:gd name="T6" fmla="*/ 11 w 73"/>
                <a:gd name="T7" fmla="*/ 15 h 115"/>
                <a:gd name="T8" fmla="*/ 23 w 73"/>
                <a:gd name="T9" fmla="*/ 8 h 115"/>
                <a:gd name="T10" fmla="*/ 30 w 73"/>
                <a:gd name="T11" fmla="*/ 4 h 115"/>
                <a:gd name="T12" fmla="*/ 34 w 73"/>
                <a:gd name="T13" fmla="*/ 0 h 115"/>
                <a:gd name="T14" fmla="*/ 46 w 73"/>
                <a:gd name="T15" fmla="*/ 4 h 115"/>
                <a:gd name="T16" fmla="*/ 53 w 73"/>
                <a:gd name="T17" fmla="*/ 8 h 115"/>
                <a:gd name="T18" fmla="*/ 57 w 73"/>
                <a:gd name="T19" fmla="*/ 15 h 115"/>
                <a:gd name="T20" fmla="*/ 65 w 73"/>
                <a:gd name="T21" fmla="*/ 27 h 115"/>
                <a:gd name="T22" fmla="*/ 69 w 73"/>
                <a:gd name="T23" fmla="*/ 42 h 115"/>
                <a:gd name="T24" fmla="*/ 73 w 73"/>
                <a:gd name="T25" fmla="*/ 58 h 115"/>
                <a:gd name="T26" fmla="*/ 69 w 73"/>
                <a:gd name="T27" fmla="*/ 77 h 115"/>
                <a:gd name="T28" fmla="*/ 65 w 73"/>
                <a:gd name="T29" fmla="*/ 92 h 115"/>
                <a:gd name="T30" fmla="*/ 61 w 73"/>
                <a:gd name="T31" fmla="*/ 104 h 115"/>
                <a:gd name="T32" fmla="*/ 53 w 73"/>
                <a:gd name="T33" fmla="*/ 111 h 115"/>
                <a:gd name="T34" fmla="*/ 42 w 73"/>
                <a:gd name="T35" fmla="*/ 115 h 115"/>
                <a:gd name="T36" fmla="*/ 34 w 73"/>
                <a:gd name="T37" fmla="*/ 115 h 115"/>
                <a:gd name="T38" fmla="*/ 27 w 73"/>
                <a:gd name="T39" fmla="*/ 115 h 115"/>
                <a:gd name="T40" fmla="*/ 19 w 73"/>
                <a:gd name="T41" fmla="*/ 107 h 115"/>
                <a:gd name="T42" fmla="*/ 11 w 73"/>
                <a:gd name="T43" fmla="*/ 96 h 115"/>
                <a:gd name="T44" fmla="*/ 4 w 73"/>
                <a:gd name="T45" fmla="*/ 81 h 115"/>
                <a:gd name="T46" fmla="*/ 0 w 73"/>
                <a:gd name="T47" fmla="*/ 58 h 115"/>
                <a:gd name="T48" fmla="*/ 15 w 73"/>
                <a:gd name="T49" fmla="*/ 61 h 115"/>
                <a:gd name="T50" fmla="*/ 19 w 73"/>
                <a:gd name="T51" fmla="*/ 81 h 115"/>
                <a:gd name="T52" fmla="*/ 23 w 73"/>
                <a:gd name="T53" fmla="*/ 100 h 115"/>
                <a:gd name="T54" fmla="*/ 27 w 73"/>
                <a:gd name="T55" fmla="*/ 107 h 115"/>
                <a:gd name="T56" fmla="*/ 30 w 73"/>
                <a:gd name="T57" fmla="*/ 111 h 115"/>
                <a:gd name="T58" fmla="*/ 34 w 73"/>
                <a:gd name="T59" fmla="*/ 111 h 115"/>
                <a:gd name="T60" fmla="*/ 38 w 73"/>
                <a:gd name="T61" fmla="*/ 111 h 115"/>
                <a:gd name="T62" fmla="*/ 46 w 73"/>
                <a:gd name="T63" fmla="*/ 107 h 115"/>
                <a:gd name="T64" fmla="*/ 50 w 73"/>
                <a:gd name="T65" fmla="*/ 104 h 115"/>
                <a:gd name="T66" fmla="*/ 50 w 73"/>
                <a:gd name="T67" fmla="*/ 92 h 115"/>
                <a:gd name="T68" fmla="*/ 53 w 73"/>
                <a:gd name="T69" fmla="*/ 77 h 115"/>
                <a:gd name="T70" fmla="*/ 53 w 73"/>
                <a:gd name="T71" fmla="*/ 54 h 115"/>
                <a:gd name="T72" fmla="*/ 53 w 73"/>
                <a:gd name="T73" fmla="*/ 38 h 115"/>
                <a:gd name="T74" fmla="*/ 50 w 73"/>
                <a:gd name="T75" fmla="*/ 23 h 115"/>
                <a:gd name="T76" fmla="*/ 50 w 73"/>
                <a:gd name="T77" fmla="*/ 15 h 115"/>
                <a:gd name="T78" fmla="*/ 46 w 73"/>
                <a:gd name="T79" fmla="*/ 8 h 115"/>
                <a:gd name="T80" fmla="*/ 42 w 73"/>
                <a:gd name="T81" fmla="*/ 8 h 115"/>
                <a:gd name="T82" fmla="*/ 34 w 73"/>
                <a:gd name="T83" fmla="*/ 8 h 115"/>
                <a:gd name="T84" fmla="*/ 30 w 73"/>
                <a:gd name="T85" fmla="*/ 8 h 115"/>
                <a:gd name="T86" fmla="*/ 27 w 73"/>
                <a:gd name="T87" fmla="*/ 12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61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42"/>
                  </a:lnTo>
                  <a:lnTo>
                    <a:pt x="7" y="27"/>
                  </a:lnTo>
                  <a:lnTo>
                    <a:pt x="11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3" y="8"/>
                  </a:lnTo>
                  <a:lnTo>
                    <a:pt x="57" y="15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3" y="111"/>
                  </a:lnTo>
                  <a:lnTo>
                    <a:pt x="42" y="115"/>
                  </a:lnTo>
                  <a:lnTo>
                    <a:pt x="34" y="115"/>
                  </a:lnTo>
                  <a:lnTo>
                    <a:pt x="27" y="115"/>
                  </a:lnTo>
                  <a:lnTo>
                    <a:pt x="19" y="107"/>
                  </a:lnTo>
                  <a:lnTo>
                    <a:pt x="11" y="96"/>
                  </a:lnTo>
                  <a:lnTo>
                    <a:pt x="4" y="81"/>
                  </a:lnTo>
                  <a:lnTo>
                    <a:pt x="0" y="58"/>
                  </a:lnTo>
                  <a:close/>
                  <a:moveTo>
                    <a:pt x="15" y="61"/>
                  </a:moveTo>
                  <a:lnTo>
                    <a:pt x="19" y="81"/>
                  </a:lnTo>
                  <a:lnTo>
                    <a:pt x="23" y="100"/>
                  </a:lnTo>
                  <a:lnTo>
                    <a:pt x="27" y="107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7"/>
                  </a:lnTo>
                  <a:lnTo>
                    <a:pt x="50" y="104"/>
                  </a:lnTo>
                  <a:lnTo>
                    <a:pt x="50" y="92"/>
                  </a:lnTo>
                  <a:lnTo>
                    <a:pt x="53" y="77"/>
                  </a:lnTo>
                  <a:lnTo>
                    <a:pt x="53" y="54"/>
                  </a:lnTo>
                  <a:lnTo>
                    <a:pt x="53" y="38"/>
                  </a:lnTo>
                  <a:lnTo>
                    <a:pt x="50" y="23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220"/>
            <p:cNvSpPr>
              <a:spLocks noEditPoints="1"/>
            </p:cNvSpPr>
            <p:nvPr/>
          </p:nvSpPr>
          <p:spPr bwMode="auto">
            <a:xfrm>
              <a:off x="5080" y="2362"/>
              <a:ext cx="73" cy="115"/>
            </a:xfrm>
            <a:custGeom>
              <a:avLst/>
              <a:gdLst>
                <a:gd name="T0" fmla="*/ 73 w 73"/>
                <a:gd name="T1" fmla="*/ 73 h 115"/>
                <a:gd name="T2" fmla="*/ 73 w 73"/>
                <a:gd name="T3" fmla="*/ 84 h 115"/>
                <a:gd name="T4" fmla="*/ 58 w 73"/>
                <a:gd name="T5" fmla="*/ 84 h 115"/>
                <a:gd name="T6" fmla="*/ 58 w 73"/>
                <a:gd name="T7" fmla="*/ 115 h 115"/>
                <a:gd name="T8" fmla="*/ 46 w 73"/>
                <a:gd name="T9" fmla="*/ 115 h 115"/>
                <a:gd name="T10" fmla="*/ 46 w 73"/>
                <a:gd name="T11" fmla="*/ 84 h 115"/>
                <a:gd name="T12" fmla="*/ 0 w 73"/>
                <a:gd name="T13" fmla="*/ 84 h 115"/>
                <a:gd name="T14" fmla="*/ 0 w 73"/>
                <a:gd name="T15" fmla="*/ 77 h 115"/>
                <a:gd name="T16" fmla="*/ 50 w 73"/>
                <a:gd name="T17" fmla="*/ 0 h 115"/>
                <a:gd name="T18" fmla="*/ 58 w 73"/>
                <a:gd name="T19" fmla="*/ 0 h 115"/>
                <a:gd name="T20" fmla="*/ 58 w 73"/>
                <a:gd name="T21" fmla="*/ 73 h 115"/>
                <a:gd name="T22" fmla="*/ 73 w 73"/>
                <a:gd name="T23" fmla="*/ 73 h 115"/>
                <a:gd name="T24" fmla="*/ 46 w 73"/>
                <a:gd name="T25" fmla="*/ 73 h 115"/>
                <a:gd name="T26" fmla="*/ 46 w 73"/>
                <a:gd name="T27" fmla="*/ 15 h 115"/>
                <a:gd name="T28" fmla="*/ 8 w 73"/>
                <a:gd name="T29" fmla="*/ 73 h 115"/>
                <a:gd name="T30" fmla="*/ 46 w 73"/>
                <a:gd name="T31" fmla="*/ 73 h 1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15"/>
                <a:gd name="T50" fmla="*/ 73 w 73"/>
                <a:gd name="T51" fmla="*/ 115 h 1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15">
                  <a:moveTo>
                    <a:pt x="73" y="73"/>
                  </a:moveTo>
                  <a:lnTo>
                    <a:pt x="73" y="84"/>
                  </a:lnTo>
                  <a:lnTo>
                    <a:pt x="58" y="84"/>
                  </a:lnTo>
                  <a:lnTo>
                    <a:pt x="58" y="115"/>
                  </a:lnTo>
                  <a:lnTo>
                    <a:pt x="46" y="115"/>
                  </a:lnTo>
                  <a:lnTo>
                    <a:pt x="46" y="84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73"/>
                  </a:lnTo>
                  <a:lnTo>
                    <a:pt x="73" y="73"/>
                  </a:lnTo>
                  <a:close/>
                  <a:moveTo>
                    <a:pt x="46" y="73"/>
                  </a:moveTo>
                  <a:lnTo>
                    <a:pt x="46" y="15"/>
                  </a:lnTo>
                  <a:lnTo>
                    <a:pt x="8" y="73"/>
                  </a:lnTo>
                  <a:lnTo>
                    <a:pt x="4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221"/>
            <p:cNvSpPr>
              <a:spLocks/>
            </p:cNvSpPr>
            <p:nvPr/>
          </p:nvSpPr>
          <p:spPr bwMode="auto">
            <a:xfrm>
              <a:off x="5169" y="2366"/>
              <a:ext cx="69" cy="111"/>
            </a:xfrm>
            <a:custGeom>
              <a:avLst/>
              <a:gdLst>
                <a:gd name="T0" fmla="*/ 11 w 69"/>
                <a:gd name="T1" fmla="*/ 0 h 111"/>
                <a:gd name="T2" fmla="*/ 69 w 69"/>
                <a:gd name="T3" fmla="*/ 0 h 111"/>
                <a:gd name="T4" fmla="*/ 69 w 69"/>
                <a:gd name="T5" fmla="*/ 4 h 111"/>
                <a:gd name="T6" fmla="*/ 30 w 69"/>
                <a:gd name="T7" fmla="*/ 111 h 111"/>
                <a:gd name="T8" fmla="*/ 19 w 69"/>
                <a:gd name="T9" fmla="*/ 111 h 111"/>
                <a:gd name="T10" fmla="*/ 57 w 69"/>
                <a:gd name="T11" fmla="*/ 11 h 111"/>
                <a:gd name="T12" fmla="*/ 26 w 69"/>
                <a:gd name="T13" fmla="*/ 11 h 111"/>
                <a:gd name="T14" fmla="*/ 19 w 69"/>
                <a:gd name="T15" fmla="*/ 11 h 111"/>
                <a:gd name="T16" fmla="*/ 15 w 69"/>
                <a:gd name="T17" fmla="*/ 15 h 111"/>
                <a:gd name="T18" fmla="*/ 7 w 69"/>
                <a:gd name="T19" fmla="*/ 19 h 111"/>
                <a:gd name="T20" fmla="*/ 3 w 69"/>
                <a:gd name="T21" fmla="*/ 27 h 111"/>
                <a:gd name="T22" fmla="*/ 0 w 69"/>
                <a:gd name="T23" fmla="*/ 27 h 111"/>
                <a:gd name="T24" fmla="*/ 11 w 69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1"/>
                <a:gd name="T41" fmla="*/ 69 w 69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1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0" y="111"/>
                  </a:lnTo>
                  <a:lnTo>
                    <a:pt x="19" y="111"/>
                  </a:lnTo>
                  <a:lnTo>
                    <a:pt x="57" y="11"/>
                  </a:lnTo>
                  <a:lnTo>
                    <a:pt x="26" y="11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Rectangle 222"/>
            <p:cNvSpPr>
              <a:spLocks noChangeArrowheads="1"/>
            </p:cNvSpPr>
            <p:nvPr/>
          </p:nvSpPr>
          <p:spPr bwMode="auto">
            <a:xfrm>
              <a:off x="5268" y="23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Rectangle 223"/>
            <p:cNvSpPr>
              <a:spLocks noChangeArrowheads="1"/>
            </p:cNvSpPr>
            <p:nvPr/>
          </p:nvSpPr>
          <p:spPr bwMode="auto">
            <a:xfrm>
              <a:off x="18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224"/>
            <p:cNvSpPr>
              <a:spLocks/>
            </p:cNvSpPr>
            <p:nvPr/>
          </p:nvSpPr>
          <p:spPr bwMode="auto">
            <a:xfrm>
              <a:off x="254" y="2569"/>
              <a:ext cx="65" cy="115"/>
            </a:xfrm>
            <a:custGeom>
              <a:avLst/>
              <a:gdLst>
                <a:gd name="T0" fmla="*/ 26 w 65"/>
                <a:gd name="T1" fmla="*/ 46 h 115"/>
                <a:gd name="T2" fmla="*/ 26 w 65"/>
                <a:gd name="T3" fmla="*/ 96 h 115"/>
                <a:gd name="T4" fmla="*/ 26 w 65"/>
                <a:gd name="T5" fmla="*/ 104 h 115"/>
                <a:gd name="T6" fmla="*/ 30 w 65"/>
                <a:gd name="T7" fmla="*/ 111 h 115"/>
                <a:gd name="T8" fmla="*/ 34 w 65"/>
                <a:gd name="T9" fmla="*/ 111 h 115"/>
                <a:gd name="T10" fmla="*/ 38 w 65"/>
                <a:gd name="T11" fmla="*/ 115 h 115"/>
                <a:gd name="T12" fmla="*/ 46 w 65"/>
                <a:gd name="T13" fmla="*/ 115 h 115"/>
                <a:gd name="T14" fmla="*/ 46 w 65"/>
                <a:gd name="T15" fmla="*/ 115 h 115"/>
                <a:gd name="T16" fmla="*/ 0 w 65"/>
                <a:gd name="T17" fmla="*/ 115 h 115"/>
                <a:gd name="T18" fmla="*/ 0 w 65"/>
                <a:gd name="T19" fmla="*/ 115 h 115"/>
                <a:gd name="T20" fmla="*/ 3 w 65"/>
                <a:gd name="T21" fmla="*/ 115 h 115"/>
                <a:gd name="T22" fmla="*/ 7 w 65"/>
                <a:gd name="T23" fmla="*/ 115 h 115"/>
                <a:gd name="T24" fmla="*/ 7 w 65"/>
                <a:gd name="T25" fmla="*/ 111 h 115"/>
                <a:gd name="T26" fmla="*/ 11 w 65"/>
                <a:gd name="T27" fmla="*/ 111 h 115"/>
                <a:gd name="T28" fmla="*/ 11 w 65"/>
                <a:gd name="T29" fmla="*/ 108 h 115"/>
                <a:gd name="T30" fmla="*/ 11 w 65"/>
                <a:gd name="T31" fmla="*/ 104 h 115"/>
                <a:gd name="T32" fmla="*/ 15 w 65"/>
                <a:gd name="T33" fmla="*/ 96 h 115"/>
                <a:gd name="T34" fmla="*/ 15 w 65"/>
                <a:gd name="T35" fmla="*/ 46 h 115"/>
                <a:gd name="T36" fmla="*/ 0 w 65"/>
                <a:gd name="T37" fmla="*/ 46 h 115"/>
                <a:gd name="T38" fmla="*/ 0 w 65"/>
                <a:gd name="T39" fmla="*/ 42 h 115"/>
                <a:gd name="T40" fmla="*/ 15 w 65"/>
                <a:gd name="T41" fmla="*/ 42 h 115"/>
                <a:gd name="T42" fmla="*/ 15 w 65"/>
                <a:gd name="T43" fmla="*/ 35 h 115"/>
                <a:gd name="T44" fmla="*/ 15 w 65"/>
                <a:gd name="T45" fmla="*/ 23 h 115"/>
                <a:gd name="T46" fmla="*/ 15 w 65"/>
                <a:gd name="T47" fmla="*/ 16 h 115"/>
                <a:gd name="T48" fmla="*/ 23 w 65"/>
                <a:gd name="T49" fmla="*/ 8 h 115"/>
                <a:gd name="T50" fmla="*/ 26 w 65"/>
                <a:gd name="T51" fmla="*/ 4 h 115"/>
                <a:gd name="T52" fmla="*/ 34 w 65"/>
                <a:gd name="T53" fmla="*/ 0 h 115"/>
                <a:gd name="T54" fmla="*/ 46 w 65"/>
                <a:gd name="T55" fmla="*/ 0 h 115"/>
                <a:gd name="T56" fmla="*/ 53 w 65"/>
                <a:gd name="T57" fmla="*/ 0 h 115"/>
                <a:gd name="T58" fmla="*/ 61 w 65"/>
                <a:gd name="T59" fmla="*/ 4 h 115"/>
                <a:gd name="T60" fmla="*/ 65 w 65"/>
                <a:gd name="T61" fmla="*/ 8 h 115"/>
                <a:gd name="T62" fmla="*/ 65 w 65"/>
                <a:gd name="T63" fmla="*/ 12 h 115"/>
                <a:gd name="T64" fmla="*/ 65 w 65"/>
                <a:gd name="T65" fmla="*/ 16 h 115"/>
                <a:gd name="T66" fmla="*/ 65 w 65"/>
                <a:gd name="T67" fmla="*/ 16 h 115"/>
                <a:gd name="T68" fmla="*/ 61 w 65"/>
                <a:gd name="T69" fmla="*/ 19 h 115"/>
                <a:gd name="T70" fmla="*/ 57 w 65"/>
                <a:gd name="T71" fmla="*/ 19 h 115"/>
                <a:gd name="T72" fmla="*/ 57 w 65"/>
                <a:gd name="T73" fmla="*/ 19 h 115"/>
                <a:gd name="T74" fmla="*/ 53 w 65"/>
                <a:gd name="T75" fmla="*/ 19 h 115"/>
                <a:gd name="T76" fmla="*/ 53 w 65"/>
                <a:gd name="T77" fmla="*/ 16 h 115"/>
                <a:gd name="T78" fmla="*/ 49 w 65"/>
                <a:gd name="T79" fmla="*/ 12 h 115"/>
                <a:gd name="T80" fmla="*/ 46 w 65"/>
                <a:gd name="T81" fmla="*/ 8 h 115"/>
                <a:gd name="T82" fmla="*/ 46 w 65"/>
                <a:gd name="T83" fmla="*/ 4 h 115"/>
                <a:gd name="T84" fmla="*/ 42 w 65"/>
                <a:gd name="T85" fmla="*/ 4 h 115"/>
                <a:gd name="T86" fmla="*/ 38 w 65"/>
                <a:gd name="T87" fmla="*/ 4 h 115"/>
                <a:gd name="T88" fmla="*/ 34 w 65"/>
                <a:gd name="T89" fmla="*/ 4 h 115"/>
                <a:gd name="T90" fmla="*/ 30 w 65"/>
                <a:gd name="T91" fmla="*/ 4 h 115"/>
                <a:gd name="T92" fmla="*/ 30 w 65"/>
                <a:gd name="T93" fmla="*/ 8 h 115"/>
                <a:gd name="T94" fmla="*/ 26 w 65"/>
                <a:gd name="T95" fmla="*/ 12 h 115"/>
                <a:gd name="T96" fmla="*/ 26 w 65"/>
                <a:gd name="T97" fmla="*/ 19 h 115"/>
                <a:gd name="T98" fmla="*/ 26 w 65"/>
                <a:gd name="T99" fmla="*/ 35 h 115"/>
                <a:gd name="T100" fmla="*/ 26 w 65"/>
                <a:gd name="T101" fmla="*/ 42 h 115"/>
                <a:gd name="T102" fmla="*/ 46 w 65"/>
                <a:gd name="T103" fmla="*/ 42 h 115"/>
                <a:gd name="T104" fmla="*/ 46 w 65"/>
                <a:gd name="T105" fmla="*/ 46 h 115"/>
                <a:gd name="T106" fmla="*/ 26 w 65"/>
                <a:gd name="T107" fmla="*/ 46 h 11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115"/>
                <a:gd name="T164" fmla="*/ 65 w 65"/>
                <a:gd name="T165" fmla="*/ 115 h 11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115">
                  <a:moveTo>
                    <a:pt x="26" y="46"/>
                  </a:moveTo>
                  <a:lnTo>
                    <a:pt x="26" y="96"/>
                  </a:lnTo>
                  <a:lnTo>
                    <a:pt x="26" y="104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1" y="104"/>
                  </a:lnTo>
                  <a:lnTo>
                    <a:pt x="15" y="96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15" y="42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4"/>
                  </a:lnTo>
                  <a:lnTo>
                    <a:pt x="65" y="8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3" y="16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12"/>
                  </a:lnTo>
                  <a:lnTo>
                    <a:pt x="26" y="19"/>
                  </a:lnTo>
                  <a:lnTo>
                    <a:pt x="26" y="35"/>
                  </a:lnTo>
                  <a:lnTo>
                    <a:pt x="26" y="42"/>
                  </a:lnTo>
                  <a:lnTo>
                    <a:pt x="46" y="42"/>
                  </a:lnTo>
                  <a:lnTo>
                    <a:pt x="46" y="46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225"/>
            <p:cNvSpPr>
              <a:spLocks noEditPoints="1"/>
            </p:cNvSpPr>
            <p:nvPr/>
          </p:nvSpPr>
          <p:spPr bwMode="auto">
            <a:xfrm>
              <a:off x="307" y="2608"/>
              <a:ext cx="73" cy="80"/>
            </a:xfrm>
            <a:custGeom>
              <a:avLst/>
              <a:gdLst>
                <a:gd name="T0" fmla="*/ 35 w 73"/>
                <a:gd name="T1" fmla="*/ 0 h 80"/>
                <a:gd name="T2" fmla="*/ 46 w 73"/>
                <a:gd name="T3" fmla="*/ 0 h 80"/>
                <a:gd name="T4" fmla="*/ 58 w 73"/>
                <a:gd name="T5" fmla="*/ 7 h 80"/>
                <a:gd name="T6" fmla="*/ 62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6 w 73"/>
                <a:gd name="T15" fmla="*/ 57 h 80"/>
                <a:gd name="T16" fmla="*/ 62 w 73"/>
                <a:gd name="T17" fmla="*/ 69 h 80"/>
                <a:gd name="T18" fmla="*/ 54 w 73"/>
                <a:gd name="T19" fmla="*/ 72 h 80"/>
                <a:gd name="T20" fmla="*/ 46 w 73"/>
                <a:gd name="T21" fmla="*/ 76 h 80"/>
                <a:gd name="T22" fmla="*/ 35 w 73"/>
                <a:gd name="T23" fmla="*/ 80 h 80"/>
                <a:gd name="T24" fmla="*/ 23 w 73"/>
                <a:gd name="T25" fmla="*/ 76 h 80"/>
                <a:gd name="T26" fmla="*/ 16 w 73"/>
                <a:gd name="T27" fmla="*/ 72 h 80"/>
                <a:gd name="T28" fmla="*/ 8 w 73"/>
                <a:gd name="T29" fmla="*/ 65 h 80"/>
                <a:gd name="T30" fmla="*/ 4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2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5 w 73"/>
                <a:gd name="T45" fmla="*/ 0 h 80"/>
                <a:gd name="T46" fmla="*/ 35 w 73"/>
                <a:gd name="T47" fmla="*/ 3 h 80"/>
                <a:gd name="T48" fmla="*/ 31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6 w 73"/>
                <a:gd name="T55" fmla="*/ 15 h 80"/>
                <a:gd name="T56" fmla="*/ 16 w 73"/>
                <a:gd name="T57" fmla="*/ 23 h 80"/>
                <a:gd name="T58" fmla="*/ 16 w 73"/>
                <a:gd name="T59" fmla="*/ 34 h 80"/>
                <a:gd name="T60" fmla="*/ 16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1 w 73"/>
                <a:gd name="T67" fmla="*/ 72 h 80"/>
                <a:gd name="T68" fmla="*/ 39 w 73"/>
                <a:gd name="T69" fmla="*/ 72 h 80"/>
                <a:gd name="T70" fmla="*/ 46 w 73"/>
                <a:gd name="T71" fmla="*/ 72 h 80"/>
                <a:gd name="T72" fmla="*/ 54 w 73"/>
                <a:gd name="T73" fmla="*/ 69 h 80"/>
                <a:gd name="T74" fmla="*/ 58 w 73"/>
                <a:gd name="T75" fmla="*/ 57 h 80"/>
                <a:gd name="T76" fmla="*/ 58 w 73"/>
                <a:gd name="T77" fmla="*/ 46 h 80"/>
                <a:gd name="T78" fmla="*/ 58 w 73"/>
                <a:gd name="T79" fmla="*/ 30 h 80"/>
                <a:gd name="T80" fmla="*/ 54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5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5" y="0"/>
                  </a:moveTo>
                  <a:lnTo>
                    <a:pt x="46" y="0"/>
                  </a:lnTo>
                  <a:lnTo>
                    <a:pt x="58" y="7"/>
                  </a:lnTo>
                  <a:lnTo>
                    <a:pt x="62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6" y="57"/>
                  </a:lnTo>
                  <a:lnTo>
                    <a:pt x="62" y="69"/>
                  </a:lnTo>
                  <a:lnTo>
                    <a:pt x="54" y="72"/>
                  </a:lnTo>
                  <a:lnTo>
                    <a:pt x="46" y="76"/>
                  </a:lnTo>
                  <a:lnTo>
                    <a:pt x="35" y="80"/>
                  </a:lnTo>
                  <a:lnTo>
                    <a:pt x="23" y="76"/>
                  </a:lnTo>
                  <a:lnTo>
                    <a:pt x="16" y="72"/>
                  </a:lnTo>
                  <a:lnTo>
                    <a:pt x="8" y="65"/>
                  </a:lnTo>
                  <a:lnTo>
                    <a:pt x="4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5" y="3"/>
                  </a:moveTo>
                  <a:lnTo>
                    <a:pt x="31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1" y="72"/>
                  </a:lnTo>
                  <a:lnTo>
                    <a:pt x="39" y="72"/>
                  </a:lnTo>
                  <a:lnTo>
                    <a:pt x="46" y="72"/>
                  </a:lnTo>
                  <a:lnTo>
                    <a:pt x="54" y="69"/>
                  </a:lnTo>
                  <a:lnTo>
                    <a:pt x="58" y="57"/>
                  </a:lnTo>
                  <a:lnTo>
                    <a:pt x="58" y="46"/>
                  </a:lnTo>
                  <a:lnTo>
                    <a:pt x="58" y="30"/>
                  </a:lnTo>
                  <a:lnTo>
                    <a:pt x="54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226"/>
            <p:cNvSpPr>
              <a:spLocks noEditPoints="1"/>
            </p:cNvSpPr>
            <p:nvPr/>
          </p:nvSpPr>
          <p:spPr bwMode="auto">
            <a:xfrm>
              <a:off x="392" y="2608"/>
              <a:ext cx="73" cy="80"/>
            </a:xfrm>
            <a:custGeom>
              <a:avLst/>
              <a:gdLst>
                <a:gd name="T0" fmla="*/ 34 w 73"/>
                <a:gd name="T1" fmla="*/ 0 h 80"/>
                <a:gd name="T2" fmla="*/ 46 w 73"/>
                <a:gd name="T3" fmla="*/ 0 h 80"/>
                <a:gd name="T4" fmla="*/ 53 w 73"/>
                <a:gd name="T5" fmla="*/ 7 h 80"/>
                <a:gd name="T6" fmla="*/ 61 w 73"/>
                <a:gd name="T7" fmla="*/ 11 h 80"/>
                <a:gd name="T8" fmla="*/ 69 w 73"/>
                <a:gd name="T9" fmla="*/ 23 h 80"/>
                <a:gd name="T10" fmla="*/ 73 w 73"/>
                <a:gd name="T11" fmla="*/ 38 h 80"/>
                <a:gd name="T12" fmla="*/ 69 w 73"/>
                <a:gd name="T13" fmla="*/ 49 h 80"/>
                <a:gd name="T14" fmla="*/ 65 w 73"/>
                <a:gd name="T15" fmla="*/ 57 h 80"/>
                <a:gd name="T16" fmla="*/ 61 w 73"/>
                <a:gd name="T17" fmla="*/ 69 h 80"/>
                <a:gd name="T18" fmla="*/ 53 w 73"/>
                <a:gd name="T19" fmla="*/ 72 h 80"/>
                <a:gd name="T20" fmla="*/ 46 w 73"/>
                <a:gd name="T21" fmla="*/ 76 h 80"/>
                <a:gd name="T22" fmla="*/ 34 w 73"/>
                <a:gd name="T23" fmla="*/ 80 h 80"/>
                <a:gd name="T24" fmla="*/ 23 w 73"/>
                <a:gd name="T25" fmla="*/ 76 h 80"/>
                <a:gd name="T26" fmla="*/ 15 w 73"/>
                <a:gd name="T27" fmla="*/ 72 h 80"/>
                <a:gd name="T28" fmla="*/ 7 w 73"/>
                <a:gd name="T29" fmla="*/ 65 h 80"/>
                <a:gd name="T30" fmla="*/ 0 w 73"/>
                <a:gd name="T31" fmla="*/ 53 h 80"/>
                <a:gd name="T32" fmla="*/ 0 w 73"/>
                <a:gd name="T33" fmla="*/ 38 h 80"/>
                <a:gd name="T34" fmla="*/ 0 w 73"/>
                <a:gd name="T35" fmla="*/ 30 h 80"/>
                <a:gd name="T36" fmla="*/ 4 w 73"/>
                <a:gd name="T37" fmla="*/ 19 h 80"/>
                <a:gd name="T38" fmla="*/ 11 w 73"/>
                <a:gd name="T39" fmla="*/ 11 h 80"/>
                <a:gd name="T40" fmla="*/ 19 w 73"/>
                <a:gd name="T41" fmla="*/ 3 h 80"/>
                <a:gd name="T42" fmla="*/ 27 w 73"/>
                <a:gd name="T43" fmla="*/ 0 h 80"/>
                <a:gd name="T44" fmla="*/ 34 w 73"/>
                <a:gd name="T45" fmla="*/ 0 h 80"/>
                <a:gd name="T46" fmla="*/ 34 w 73"/>
                <a:gd name="T47" fmla="*/ 3 h 80"/>
                <a:gd name="T48" fmla="*/ 27 w 73"/>
                <a:gd name="T49" fmla="*/ 7 h 80"/>
                <a:gd name="T50" fmla="*/ 23 w 73"/>
                <a:gd name="T51" fmla="*/ 7 h 80"/>
                <a:gd name="T52" fmla="*/ 19 w 73"/>
                <a:gd name="T53" fmla="*/ 11 h 80"/>
                <a:gd name="T54" fmla="*/ 15 w 73"/>
                <a:gd name="T55" fmla="*/ 15 h 80"/>
                <a:gd name="T56" fmla="*/ 15 w 73"/>
                <a:gd name="T57" fmla="*/ 23 h 80"/>
                <a:gd name="T58" fmla="*/ 15 w 73"/>
                <a:gd name="T59" fmla="*/ 34 h 80"/>
                <a:gd name="T60" fmla="*/ 15 w 73"/>
                <a:gd name="T61" fmla="*/ 49 h 80"/>
                <a:gd name="T62" fmla="*/ 19 w 73"/>
                <a:gd name="T63" fmla="*/ 61 h 80"/>
                <a:gd name="T64" fmla="*/ 27 w 73"/>
                <a:gd name="T65" fmla="*/ 69 h 80"/>
                <a:gd name="T66" fmla="*/ 30 w 73"/>
                <a:gd name="T67" fmla="*/ 72 h 80"/>
                <a:gd name="T68" fmla="*/ 38 w 73"/>
                <a:gd name="T69" fmla="*/ 72 h 80"/>
                <a:gd name="T70" fmla="*/ 46 w 73"/>
                <a:gd name="T71" fmla="*/ 72 h 80"/>
                <a:gd name="T72" fmla="*/ 53 w 73"/>
                <a:gd name="T73" fmla="*/ 69 h 80"/>
                <a:gd name="T74" fmla="*/ 57 w 73"/>
                <a:gd name="T75" fmla="*/ 57 h 80"/>
                <a:gd name="T76" fmla="*/ 57 w 73"/>
                <a:gd name="T77" fmla="*/ 46 h 80"/>
                <a:gd name="T78" fmla="*/ 57 w 73"/>
                <a:gd name="T79" fmla="*/ 30 h 80"/>
                <a:gd name="T80" fmla="*/ 53 w 73"/>
                <a:gd name="T81" fmla="*/ 23 h 80"/>
                <a:gd name="T82" fmla="*/ 50 w 73"/>
                <a:gd name="T83" fmla="*/ 11 h 80"/>
                <a:gd name="T84" fmla="*/ 42 w 73"/>
                <a:gd name="T85" fmla="*/ 7 h 80"/>
                <a:gd name="T86" fmla="*/ 34 w 73"/>
                <a:gd name="T87" fmla="*/ 3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0"/>
                <a:gd name="T134" fmla="*/ 73 w 73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0">
                  <a:moveTo>
                    <a:pt x="34" y="0"/>
                  </a:moveTo>
                  <a:lnTo>
                    <a:pt x="46" y="0"/>
                  </a:lnTo>
                  <a:lnTo>
                    <a:pt x="53" y="7"/>
                  </a:lnTo>
                  <a:lnTo>
                    <a:pt x="61" y="11"/>
                  </a:lnTo>
                  <a:lnTo>
                    <a:pt x="69" y="23"/>
                  </a:lnTo>
                  <a:lnTo>
                    <a:pt x="73" y="38"/>
                  </a:lnTo>
                  <a:lnTo>
                    <a:pt x="69" y="49"/>
                  </a:lnTo>
                  <a:lnTo>
                    <a:pt x="65" y="57"/>
                  </a:lnTo>
                  <a:lnTo>
                    <a:pt x="61" y="69"/>
                  </a:lnTo>
                  <a:lnTo>
                    <a:pt x="53" y="72"/>
                  </a:lnTo>
                  <a:lnTo>
                    <a:pt x="46" y="76"/>
                  </a:lnTo>
                  <a:lnTo>
                    <a:pt x="34" y="80"/>
                  </a:lnTo>
                  <a:lnTo>
                    <a:pt x="23" y="76"/>
                  </a:lnTo>
                  <a:lnTo>
                    <a:pt x="15" y="72"/>
                  </a:lnTo>
                  <a:lnTo>
                    <a:pt x="7" y="65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4" y="3"/>
                  </a:moveTo>
                  <a:lnTo>
                    <a:pt x="27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4"/>
                  </a:lnTo>
                  <a:lnTo>
                    <a:pt x="15" y="49"/>
                  </a:lnTo>
                  <a:lnTo>
                    <a:pt x="19" y="61"/>
                  </a:lnTo>
                  <a:lnTo>
                    <a:pt x="27" y="69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46" y="72"/>
                  </a:lnTo>
                  <a:lnTo>
                    <a:pt x="53" y="69"/>
                  </a:lnTo>
                  <a:lnTo>
                    <a:pt x="57" y="57"/>
                  </a:lnTo>
                  <a:lnTo>
                    <a:pt x="57" y="46"/>
                  </a:lnTo>
                  <a:lnTo>
                    <a:pt x="57" y="30"/>
                  </a:lnTo>
                  <a:lnTo>
                    <a:pt x="53" y="23"/>
                  </a:lnTo>
                  <a:lnTo>
                    <a:pt x="50" y="11"/>
                  </a:lnTo>
                  <a:lnTo>
                    <a:pt x="42" y="7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227"/>
            <p:cNvSpPr>
              <a:spLocks noEditPoints="1"/>
            </p:cNvSpPr>
            <p:nvPr/>
          </p:nvSpPr>
          <p:spPr bwMode="auto">
            <a:xfrm>
              <a:off x="476" y="2569"/>
              <a:ext cx="77" cy="119"/>
            </a:xfrm>
            <a:custGeom>
              <a:avLst/>
              <a:gdLst>
                <a:gd name="T0" fmla="*/ 54 w 77"/>
                <a:gd name="T1" fmla="*/ 104 h 119"/>
                <a:gd name="T2" fmla="*/ 46 w 77"/>
                <a:gd name="T3" fmla="*/ 111 h 119"/>
                <a:gd name="T4" fmla="*/ 42 w 77"/>
                <a:gd name="T5" fmla="*/ 115 h 119"/>
                <a:gd name="T6" fmla="*/ 35 w 77"/>
                <a:gd name="T7" fmla="*/ 115 h 119"/>
                <a:gd name="T8" fmla="*/ 31 w 77"/>
                <a:gd name="T9" fmla="*/ 119 h 119"/>
                <a:gd name="T10" fmla="*/ 19 w 77"/>
                <a:gd name="T11" fmla="*/ 115 h 119"/>
                <a:gd name="T12" fmla="*/ 8 w 77"/>
                <a:gd name="T13" fmla="*/ 108 h 119"/>
                <a:gd name="T14" fmla="*/ 0 w 77"/>
                <a:gd name="T15" fmla="*/ 96 h 119"/>
                <a:gd name="T16" fmla="*/ 0 w 77"/>
                <a:gd name="T17" fmla="*/ 81 h 119"/>
                <a:gd name="T18" fmla="*/ 0 w 77"/>
                <a:gd name="T19" fmla="*/ 65 h 119"/>
                <a:gd name="T20" fmla="*/ 8 w 77"/>
                <a:gd name="T21" fmla="*/ 50 h 119"/>
                <a:gd name="T22" fmla="*/ 15 w 77"/>
                <a:gd name="T23" fmla="*/ 46 h 119"/>
                <a:gd name="T24" fmla="*/ 27 w 77"/>
                <a:gd name="T25" fmla="*/ 39 h 119"/>
                <a:gd name="T26" fmla="*/ 35 w 77"/>
                <a:gd name="T27" fmla="*/ 39 h 119"/>
                <a:gd name="T28" fmla="*/ 46 w 77"/>
                <a:gd name="T29" fmla="*/ 42 h 119"/>
                <a:gd name="T30" fmla="*/ 54 w 77"/>
                <a:gd name="T31" fmla="*/ 46 h 119"/>
                <a:gd name="T32" fmla="*/ 54 w 77"/>
                <a:gd name="T33" fmla="*/ 31 h 119"/>
                <a:gd name="T34" fmla="*/ 50 w 77"/>
                <a:gd name="T35" fmla="*/ 19 h 119"/>
                <a:gd name="T36" fmla="*/ 50 w 77"/>
                <a:gd name="T37" fmla="*/ 12 h 119"/>
                <a:gd name="T38" fmla="*/ 50 w 77"/>
                <a:gd name="T39" fmla="*/ 12 h 119"/>
                <a:gd name="T40" fmla="*/ 50 w 77"/>
                <a:gd name="T41" fmla="*/ 8 h 119"/>
                <a:gd name="T42" fmla="*/ 50 w 77"/>
                <a:gd name="T43" fmla="*/ 8 h 119"/>
                <a:gd name="T44" fmla="*/ 46 w 77"/>
                <a:gd name="T45" fmla="*/ 8 h 119"/>
                <a:gd name="T46" fmla="*/ 46 w 77"/>
                <a:gd name="T47" fmla="*/ 8 h 119"/>
                <a:gd name="T48" fmla="*/ 42 w 77"/>
                <a:gd name="T49" fmla="*/ 8 h 119"/>
                <a:gd name="T50" fmla="*/ 42 w 77"/>
                <a:gd name="T51" fmla="*/ 8 h 119"/>
                <a:gd name="T52" fmla="*/ 61 w 77"/>
                <a:gd name="T53" fmla="*/ 0 h 119"/>
                <a:gd name="T54" fmla="*/ 65 w 77"/>
                <a:gd name="T55" fmla="*/ 0 h 119"/>
                <a:gd name="T56" fmla="*/ 65 w 77"/>
                <a:gd name="T57" fmla="*/ 85 h 119"/>
                <a:gd name="T58" fmla="*/ 65 w 77"/>
                <a:gd name="T59" fmla="*/ 96 h 119"/>
                <a:gd name="T60" fmla="*/ 65 w 77"/>
                <a:gd name="T61" fmla="*/ 104 h 119"/>
                <a:gd name="T62" fmla="*/ 65 w 77"/>
                <a:gd name="T63" fmla="*/ 104 h 119"/>
                <a:gd name="T64" fmla="*/ 69 w 77"/>
                <a:gd name="T65" fmla="*/ 108 h 119"/>
                <a:gd name="T66" fmla="*/ 69 w 77"/>
                <a:gd name="T67" fmla="*/ 108 h 119"/>
                <a:gd name="T68" fmla="*/ 69 w 77"/>
                <a:gd name="T69" fmla="*/ 108 h 119"/>
                <a:gd name="T70" fmla="*/ 73 w 77"/>
                <a:gd name="T71" fmla="*/ 108 h 119"/>
                <a:gd name="T72" fmla="*/ 77 w 77"/>
                <a:gd name="T73" fmla="*/ 108 h 119"/>
                <a:gd name="T74" fmla="*/ 77 w 77"/>
                <a:gd name="T75" fmla="*/ 108 h 119"/>
                <a:gd name="T76" fmla="*/ 54 w 77"/>
                <a:gd name="T77" fmla="*/ 119 h 119"/>
                <a:gd name="T78" fmla="*/ 54 w 77"/>
                <a:gd name="T79" fmla="*/ 119 h 119"/>
                <a:gd name="T80" fmla="*/ 54 w 77"/>
                <a:gd name="T81" fmla="*/ 104 h 119"/>
                <a:gd name="T82" fmla="*/ 54 w 77"/>
                <a:gd name="T83" fmla="*/ 100 h 119"/>
                <a:gd name="T84" fmla="*/ 54 w 77"/>
                <a:gd name="T85" fmla="*/ 65 h 119"/>
                <a:gd name="T86" fmla="*/ 50 w 77"/>
                <a:gd name="T87" fmla="*/ 58 h 119"/>
                <a:gd name="T88" fmla="*/ 50 w 77"/>
                <a:gd name="T89" fmla="*/ 54 h 119"/>
                <a:gd name="T90" fmla="*/ 46 w 77"/>
                <a:gd name="T91" fmla="*/ 50 h 119"/>
                <a:gd name="T92" fmla="*/ 42 w 77"/>
                <a:gd name="T93" fmla="*/ 46 h 119"/>
                <a:gd name="T94" fmla="*/ 38 w 77"/>
                <a:gd name="T95" fmla="*/ 46 h 119"/>
                <a:gd name="T96" fmla="*/ 35 w 77"/>
                <a:gd name="T97" fmla="*/ 42 h 119"/>
                <a:gd name="T98" fmla="*/ 27 w 77"/>
                <a:gd name="T99" fmla="*/ 46 h 119"/>
                <a:gd name="T100" fmla="*/ 19 w 77"/>
                <a:gd name="T101" fmla="*/ 50 h 119"/>
                <a:gd name="T102" fmla="*/ 15 w 77"/>
                <a:gd name="T103" fmla="*/ 62 h 119"/>
                <a:gd name="T104" fmla="*/ 12 w 77"/>
                <a:gd name="T105" fmla="*/ 73 h 119"/>
                <a:gd name="T106" fmla="*/ 15 w 77"/>
                <a:gd name="T107" fmla="*/ 88 h 119"/>
                <a:gd name="T108" fmla="*/ 19 w 77"/>
                <a:gd name="T109" fmla="*/ 100 h 119"/>
                <a:gd name="T110" fmla="*/ 27 w 77"/>
                <a:gd name="T111" fmla="*/ 104 h 119"/>
                <a:gd name="T112" fmla="*/ 38 w 77"/>
                <a:gd name="T113" fmla="*/ 108 h 119"/>
                <a:gd name="T114" fmla="*/ 46 w 77"/>
                <a:gd name="T115" fmla="*/ 104 h 119"/>
                <a:gd name="T116" fmla="*/ 54 w 77"/>
                <a:gd name="T117" fmla="*/ 100 h 1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"/>
                <a:gd name="T178" fmla="*/ 0 h 119"/>
                <a:gd name="T179" fmla="*/ 77 w 77"/>
                <a:gd name="T180" fmla="*/ 119 h 1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" h="119">
                  <a:moveTo>
                    <a:pt x="54" y="104"/>
                  </a:moveTo>
                  <a:lnTo>
                    <a:pt x="46" y="111"/>
                  </a:lnTo>
                  <a:lnTo>
                    <a:pt x="42" y="115"/>
                  </a:lnTo>
                  <a:lnTo>
                    <a:pt x="35" y="115"/>
                  </a:lnTo>
                  <a:lnTo>
                    <a:pt x="31" y="119"/>
                  </a:lnTo>
                  <a:lnTo>
                    <a:pt x="19" y="115"/>
                  </a:lnTo>
                  <a:lnTo>
                    <a:pt x="8" y="108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8" y="50"/>
                  </a:lnTo>
                  <a:lnTo>
                    <a:pt x="15" y="46"/>
                  </a:lnTo>
                  <a:lnTo>
                    <a:pt x="27" y="39"/>
                  </a:lnTo>
                  <a:lnTo>
                    <a:pt x="35" y="39"/>
                  </a:lnTo>
                  <a:lnTo>
                    <a:pt x="46" y="42"/>
                  </a:lnTo>
                  <a:lnTo>
                    <a:pt x="54" y="46"/>
                  </a:lnTo>
                  <a:lnTo>
                    <a:pt x="54" y="31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5" y="85"/>
                  </a:lnTo>
                  <a:lnTo>
                    <a:pt x="65" y="96"/>
                  </a:lnTo>
                  <a:lnTo>
                    <a:pt x="65" y="104"/>
                  </a:lnTo>
                  <a:lnTo>
                    <a:pt x="69" y="108"/>
                  </a:lnTo>
                  <a:lnTo>
                    <a:pt x="73" y="108"/>
                  </a:lnTo>
                  <a:lnTo>
                    <a:pt x="77" y="108"/>
                  </a:lnTo>
                  <a:lnTo>
                    <a:pt x="54" y="119"/>
                  </a:lnTo>
                  <a:lnTo>
                    <a:pt x="54" y="104"/>
                  </a:lnTo>
                  <a:close/>
                  <a:moveTo>
                    <a:pt x="54" y="100"/>
                  </a:moveTo>
                  <a:lnTo>
                    <a:pt x="54" y="65"/>
                  </a:lnTo>
                  <a:lnTo>
                    <a:pt x="50" y="58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5" y="42"/>
                  </a:lnTo>
                  <a:lnTo>
                    <a:pt x="27" y="46"/>
                  </a:lnTo>
                  <a:lnTo>
                    <a:pt x="19" y="50"/>
                  </a:lnTo>
                  <a:lnTo>
                    <a:pt x="15" y="62"/>
                  </a:lnTo>
                  <a:lnTo>
                    <a:pt x="12" y="73"/>
                  </a:lnTo>
                  <a:lnTo>
                    <a:pt x="15" y="88"/>
                  </a:lnTo>
                  <a:lnTo>
                    <a:pt x="19" y="100"/>
                  </a:lnTo>
                  <a:lnTo>
                    <a:pt x="27" y="104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4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Rectangle 228"/>
            <p:cNvSpPr>
              <a:spLocks noChangeArrowheads="1"/>
            </p:cNvSpPr>
            <p:nvPr/>
          </p:nvSpPr>
          <p:spPr bwMode="auto">
            <a:xfrm>
              <a:off x="833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229"/>
            <p:cNvSpPr>
              <a:spLocks noChangeArrowheads="1"/>
            </p:cNvSpPr>
            <p:nvPr/>
          </p:nvSpPr>
          <p:spPr bwMode="auto">
            <a:xfrm>
              <a:off x="864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230"/>
            <p:cNvSpPr>
              <a:spLocks/>
            </p:cNvSpPr>
            <p:nvPr/>
          </p:nvSpPr>
          <p:spPr bwMode="auto">
            <a:xfrm>
              <a:off x="1059" y="2669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6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6 w 19"/>
                <a:gd name="T13" fmla="*/ 15 h 19"/>
                <a:gd name="T14" fmla="*/ 12 w 19"/>
                <a:gd name="T15" fmla="*/ 15 h 19"/>
                <a:gd name="T16" fmla="*/ 8 w 19"/>
                <a:gd name="T17" fmla="*/ 19 h 19"/>
                <a:gd name="T18" fmla="*/ 4 w 19"/>
                <a:gd name="T19" fmla="*/ 15 h 19"/>
                <a:gd name="T20" fmla="*/ 0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0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231"/>
            <p:cNvSpPr>
              <a:spLocks noEditPoints="1"/>
            </p:cNvSpPr>
            <p:nvPr/>
          </p:nvSpPr>
          <p:spPr bwMode="auto">
            <a:xfrm>
              <a:off x="1094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1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4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7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1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4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1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4 w 73"/>
                <a:gd name="T59" fmla="*/ 111 h 119"/>
                <a:gd name="T60" fmla="*/ 38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4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1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1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232"/>
            <p:cNvSpPr>
              <a:spLocks/>
            </p:cNvSpPr>
            <p:nvPr/>
          </p:nvSpPr>
          <p:spPr bwMode="auto">
            <a:xfrm>
              <a:off x="1190" y="2569"/>
              <a:ext cx="46" cy="115"/>
            </a:xfrm>
            <a:custGeom>
              <a:avLst/>
              <a:gdLst>
                <a:gd name="T0" fmla="*/ 0 w 46"/>
                <a:gd name="T1" fmla="*/ 16 h 115"/>
                <a:gd name="T2" fmla="*/ 27 w 46"/>
                <a:gd name="T3" fmla="*/ 0 h 115"/>
                <a:gd name="T4" fmla="*/ 30 w 46"/>
                <a:gd name="T5" fmla="*/ 0 h 115"/>
                <a:gd name="T6" fmla="*/ 30 w 46"/>
                <a:gd name="T7" fmla="*/ 96 h 115"/>
                <a:gd name="T8" fmla="*/ 30 w 46"/>
                <a:gd name="T9" fmla="*/ 104 h 115"/>
                <a:gd name="T10" fmla="*/ 30 w 46"/>
                <a:gd name="T11" fmla="*/ 108 h 115"/>
                <a:gd name="T12" fmla="*/ 34 w 46"/>
                <a:gd name="T13" fmla="*/ 111 h 115"/>
                <a:gd name="T14" fmla="*/ 34 w 46"/>
                <a:gd name="T15" fmla="*/ 111 h 115"/>
                <a:gd name="T16" fmla="*/ 38 w 46"/>
                <a:gd name="T17" fmla="*/ 115 h 115"/>
                <a:gd name="T18" fmla="*/ 46 w 46"/>
                <a:gd name="T19" fmla="*/ 115 h 115"/>
                <a:gd name="T20" fmla="*/ 46 w 46"/>
                <a:gd name="T21" fmla="*/ 115 h 115"/>
                <a:gd name="T22" fmla="*/ 4 w 46"/>
                <a:gd name="T23" fmla="*/ 115 h 115"/>
                <a:gd name="T24" fmla="*/ 4 w 46"/>
                <a:gd name="T25" fmla="*/ 115 h 115"/>
                <a:gd name="T26" fmla="*/ 11 w 46"/>
                <a:gd name="T27" fmla="*/ 115 h 115"/>
                <a:gd name="T28" fmla="*/ 11 w 46"/>
                <a:gd name="T29" fmla="*/ 111 h 115"/>
                <a:gd name="T30" fmla="*/ 15 w 46"/>
                <a:gd name="T31" fmla="*/ 111 h 115"/>
                <a:gd name="T32" fmla="*/ 15 w 46"/>
                <a:gd name="T33" fmla="*/ 108 h 115"/>
                <a:gd name="T34" fmla="*/ 15 w 46"/>
                <a:gd name="T35" fmla="*/ 104 h 115"/>
                <a:gd name="T36" fmla="*/ 15 w 46"/>
                <a:gd name="T37" fmla="*/ 96 h 115"/>
                <a:gd name="T38" fmla="*/ 15 w 46"/>
                <a:gd name="T39" fmla="*/ 35 h 115"/>
                <a:gd name="T40" fmla="*/ 15 w 46"/>
                <a:gd name="T41" fmla="*/ 23 h 115"/>
                <a:gd name="T42" fmla="*/ 15 w 46"/>
                <a:gd name="T43" fmla="*/ 19 h 115"/>
                <a:gd name="T44" fmla="*/ 15 w 46"/>
                <a:gd name="T45" fmla="*/ 16 h 115"/>
                <a:gd name="T46" fmla="*/ 15 w 46"/>
                <a:gd name="T47" fmla="*/ 16 h 115"/>
                <a:gd name="T48" fmla="*/ 11 w 46"/>
                <a:gd name="T49" fmla="*/ 16 h 115"/>
                <a:gd name="T50" fmla="*/ 11 w 46"/>
                <a:gd name="T51" fmla="*/ 12 h 115"/>
                <a:gd name="T52" fmla="*/ 7 w 46"/>
                <a:gd name="T53" fmla="*/ 16 h 115"/>
                <a:gd name="T54" fmla="*/ 4 w 46"/>
                <a:gd name="T55" fmla="*/ 16 h 115"/>
                <a:gd name="T56" fmla="*/ 0 w 46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115"/>
                <a:gd name="T89" fmla="*/ 46 w 46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115">
                  <a:moveTo>
                    <a:pt x="0" y="16"/>
                  </a:moveTo>
                  <a:lnTo>
                    <a:pt x="27" y="0"/>
                  </a:lnTo>
                  <a:lnTo>
                    <a:pt x="30" y="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08"/>
                  </a:lnTo>
                  <a:lnTo>
                    <a:pt x="34" y="111"/>
                  </a:lnTo>
                  <a:lnTo>
                    <a:pt x="38" y="115"/>
                  </a:lnTo>
                  <a:lnTo>
                    <a:pt x="46" y="115"/>
                  </a:lnTo>
                  <a:lnTo>
                    <a:pt x="4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233"/>
            <p:cNvSpPr>
              <a:spLocks/>
            </p:cNvSpPr>
            <p:nvPr/>
          </p:nvSpPr>
          <p:spPr bwMode="auto">
            <a:xfrm>
              <a:off x="1263" y="2569"/>
              <a:ext cx="65" cy="119"/>
            </a:xfrm>
            <a:custGeom>
              <a:avLst/>
              <a:gdLst>
                <a:gd name="T0" fmla="*/ 7 w 65"/>
                <a:gd name="T1" fmla="*/ 16 h 119"/>
                <a:gd name="T2" fmla="*/ 23 w 65"/>
                <a:gd name="T3" fmla="*/ 4 h 119"/>
                <a:gd name="T4" fmla="*/ 42 w 65"/>
                <a:gd name="T5" fmla="*/ 4 h 119"/>
                <a:gd name="T6" fmla="*/ 57 w 65"/>
                <a:gd name="T7" fmla="*/ 16 h 119"/>
                <a:gd name="T8" fmla="*/ 57 w 65"/>
                <a:gd name="T9" fmla="*/ 31 h 119"/>
                <a:gd name="T10" fmla="*/ 42 w 65"/>
                <a:gd name="T11" fmla="*/ 50 h 119"/>
                <a:gd name="T12" fmla="*/ 57 w 65"/>
                <a:gd name="T13" fmla="*/ 62 h 119"/>
                <a:gd name="T14" fmla="*/ 65 w 65"/>
                <a:gd name="T15" fmla="*/ 77 h 119"/>
                <a:gd name="T16" fmla="*/ 53 w 65"/>
                <a:gd name="T17" fmla="*/ 104 h 119"/>
                <a:gd name="T18" fmla="*/ 34 w 65"/>
                <a:gd name="T19" fmla="*/ 115 h 119"/>
                <a:gd name="T20" fmla="*/ 11 w 65"/>
                <a:gd name="T21" fmla="*/ 115 h 119"/>
                <a:gd name="T22" fmla="*/ 0 w 65"/>
                <a:gd name="T23" fmla="*/ 111 h 119"/>
                <a:gd name="T24" fmla="*/ 0 w 65"/>
                <a:gd name="T25" fmla="*/ 108 h 119"/>
                <a:gd name="T26" fmla="*/ 3 w 65"/>
                <a:gd name="T27" fmla="*/ 104 h 119"/>
                <a:gd name="T28" fmla="*/ 7 w 65"/>
                <a:gd name="T29" fmla="*/ 104 h 119"/>
                <a:gd name="T30" fmla="*/ 11 w 65"/>
                <a:gd name="T31" fmla="*/ 104 h 119"/>
                <a:gd name="T32" fmla="*/ 23 w 65"/>
                <a:gd name="T33" fmla="*/ 108 h 119"/>
                <a:gd name="T34" fmla="*/ 27 w 65"/>
                <a:gd name="T35" fmla="*/ 111 h 119"/>
                <a:gd name="T36" fmla="*/ 38 w 65"/>
                <a:gd name="T37" fmla="*/ 108 h 119"/>
                <a:gd name="T38" fmla="*/ 50 w 65"/>
                <a:gd name="T39" fmla="*/ 96 h 119"/>
                <a:gd name="T40" fmla="*/ 50 w 65"/>
                <a:gd name="T41" fmla="*/ 81 h 119"/>
                <a:gd name="T42" fmla="*/ 46 w 65"/>
                <a:gd name="T43" fmla="*/ 73 h 119"/>
                <a:gd name="T44" fmla="*/ 38 w 65"/>
                <a:gd name="T45" fmla="*/ 65 h 119"/>
                <a:gd name="T46" fmla="*/ 27 w 65"/>
                <a:gd name="T47" fmla="*/ 62 h 119"/>
                <a:gd name="T48" fmla="*/ 19 w 65"/>
                <a:gd name="T49" fmla="*/ 62 h 119"/>
                <a:gd name="T50" fmla="*/ 27 w 65"/>
                <a:gd name="T51" fmla="*/ 58 h 119"/>
                <a:gd name="T52" fmla="*/ 38 w 65"/>
                <a:gd name="T53" fmla="*/ 50 h 119"/>
                <a:gd name="T54" fmla="*/ 46 w 65"/>
                <a:gd name="T55" fmla="*/ 39 h 119"/>
                <a:gd name="T56" fmla="*/ 46 w 65"/>
                <a:gd name="T57" fmla="*/ 23 h 119"/>
                <a:gd name="T58" fmla="*/ 34 w 65"/>
                <a:gd name="T59" fmla="*/ 16 h 119"/>
                <a:gd name="T60" fmla="*/ 19 w 65"/>
                <a:gd name="T61" fmla="*/ 16 h 119"/>
                <a:gd name="T62" fmla="*/ 3 w 65"/>
                <a:gd name="T63" fmla="*/ 2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"/>
                <a:gd name="T97" fmla="*/ 0 h 119"/>
                <a:gd name="T98" fmla="*/ 65 w 65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" h="119">
                  <a:moveTo>
                    <a:pt x="3" y="23"/>
                  </a:moveTo>
                  <a:lnTo>
                    <a:pt x="7" y="16"/>
                  </a:lnTo>
                  <a:lnTo>
                    <a:pt x="15" y="8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42" y="4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57" y="23"/>
                  </a:lnTo>
                  <a:lnTo>
                    <a:pt x="57" y="31"/>
                  </a:lnTo>
                  <a:lnTo>
                    <a:pt x="50" y="42"/>
                  </a:lnTo>
                  <a:lnTo>
                    <a:pt x="42" y="50"/>
                  </a:lnTo>
                  <a:lnTo>
                    <a:pt x="50" y="54"/>
                  </a:lnTo>
                  <a:lnTo>
                    <a:pt x="57" y="62"/>
                  </a:lnTo>
                  <a:lnTo>
                    <a:pt x="61" y="69"/>
                  </a:lnTo>
                  <a:lnTo>
                    <a:pt x="65" y="77"/>
                  </a:lnTo>
                  <a:lnTo>
                    <a:pt x="61" y="92"/>
                  </a:lnTo>
                  <a:lnTo>
                    <a:pt x="53" y="104"/>
                  </a:lnTo>
                  <a:lnTo>
                    <a:pt x="46" y="111"/>
                  </a:lnTo>
                  <a:lnTo>
                    <a:pt x="34" y="115"/>
                  </a:lnTo>
                  <a:lnTo>
                    <a:pt x="19" y="119"/>
                  </a:lnTo>
                  <a:lnTo>
                    <a:pt x="11" y="115"/>
                  </a:lnTo>
                  <a:lnTo>
                    <a:pt x="3" y="115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3" y="104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9" y="108"/>
                  </a:lnTo>
                  <a:lnTo>
                    <a:pt x="23" y="108"/>
                  </a:lnTo>
                  <a:lnTo>
                    <a:pt x="23" y="111"/>
                  </a:lnTo>
                  <a:lnTo>
                    <a:pt x="27" y="111"/>
                  </a:lnTo>
                  <a:lnTo>
                    <a:pt x="30" y="111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88"/>
                  </a:lnTo>
                  <a:lnTo>
                    <a:pt x="50" y="81"/>
                  </a:lnTo>
                  <a:lnTo>
                    <a:pt x="50" y="77"/>
                  </a:lnTo>
                  <a:lnTo>
                    <a:pt x="46" y="73"/>
                  </a:lnTo>
                  <a:lnTo>
                    <a:pt x="42" y="69"/>
                  </a:lnTo>
                  <a:lnTo>
                    <a:pt x="38" y="65"/>
                  </a:lnTo>
                  <a:lnTo>
                    <a:pt x="34" y="62"/>
                  </a:lnTo>
                  <a:lnTo>
                    <a:pt x="27" y="62"/>
                  </a:lnTo>
                  <a:lnTo>
                    <a:pt x="23" y="62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27" y="58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42" y="42"/>
                  </a:lnTo>
                  <a:lnTo>
                    <a:pt x="46" y="39"/>
                  </a:lnTo>
                  <a:lnTo>
                    <a:pt x="46" y="31"/>
                  </a:lnTo>
                  <a:lnTo>
                    <a:pt x="46" y="23"/>
                  </a:lnTo>
                  <a:lnTo>
                    <a:pt x="42" y="19"/>
                  </a:lnTo>
                  <a:lnTo>
                    <a:pt x="34" y="16"/>
                  </a:lnTo>
                  <a:lnTo>
                    <a:pt x="27" y="12"/>
                  </a:lnTo>
                  <a:lnTo>
                    <a:pt x="19" y="16"/>
                  </a:lnTo>
                  <a:lnTo>
                    <a:pt x="11" y="19"/>
                  </a:lnTo>
                  <a:lnTo>
                    <a:pt x="3" y="27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Rectangle 234"/>
            <p:cNvSpPr>
              <a:spLocks noChangeArrowheads="1"/>
            </p:cNvSpPr>
            <p:nvPr/>
          </p:nvSpPr>
          <p:spPr bwMode="auto">
            <a:xfrm>
              <a:off x="155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235"/>
            <p:cNvSpPr>
              <a:spLocks noEditPoints="1"/>
            </p:cNvSpPr>
            <p:nvPr/>
          </p:nvSpPr>
          <p:spPr bwMode="auto">
            <a:xfrm>
              <a:off x="1742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4 w 69"/>
                <a:gd name="T3" fmla="*/ 42 h 119"/>
                <a:gd name="T4" fmla="*/ 8 w 69"/>
                <a:gd name="T5" fmla="*/ 27 h 119"/>
                <a:gd name="T6" fmla="*/ 12 w 69"/>
                <a:gd name="T7" fmla="*/ 16 h 119"/>
                <a:gd name="T8" fmla="*/ 23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5 w 69"/>
                <a:gd name="T37" fmla="*/ 119 h 119"/>
                <a:gd name="T38" fmla="*/ 27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6 w 69"/>
                <a:gd name="T63" fmla="*/ 108 h 119"/>
                <a:gd name="T64" fmla="*/ 50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23 w 69"/>
                <a:gd name="T89" fmla="*/ 19 h 119"/>
                <a:gd name="T90" fmla="*/ 19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Rectangle 236"/>
            <p:cNvSpPr>
              <a:spLocks noChangeArrowheads="1"/>
            </p:cNvSpPr>
            <p:nvPr/>
          </p:nvSpPr>
          <p:spPr bwMode="auto">
            <a:xfrm>
              <a:off x="2107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237"/>
            <p:cNvSpPr>
              <a:spLocks/>
            </p:cNvSpPr>
            <p:nvPr/>
          </p:nvSpPr>
          <p:spPr bwMode="auto">
            <a:xfrm>
              <a:off x="2299" y="2669"/>
              <a:ext cx="19" cy="19"/>
            </a:xfrm>
            <a:custGeom>
              <a:avLst/>
              <a:gdLst>
                <a:gd name="T0" fmla="*/ 7 w 19"/>
                <a:gd name="T1" fmla="*/ 0 h 19"/>
                <a:gd name="T2" fmla="*/ 11 w 19"/>
                <a:gd name="T3" fmla="*/ 0 h 19"/>
                <a:gd name="T4" fmla="*/ 15 w 19"/>
                <a:gd name="T5" fmla="*/ 0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1 h 19"/>
                <a:gd name="T12" fmla="*/ 15 w 19"/>
                <a:gd name="T13" fmla="*/ 15 h 19"/>
                <a:gd name="T14" fmla="*/ 11 w 19"/>
                <a:gd name="T15" fmla="*/ 15 h 19"/>
                <a:gd name="T16" fmla="*/ 7 w 19"/>
                <a:gd name="T17" fmla="*/ 19 h 19"/>
                <a:gd name="T18" fmla="*/ 3 w 19"/>
                <a:gd name="T19" fmla="*/ 15 h 19"/>
                <a:gd name="T20" fmla="*/ 3 w 19"/>
                <a:gd name="T21" fmla="*/ 15 h 19"/>
                <a:gd name="T22" fmla="*/ 0 w 19"/>
                <a:gd name="T23" fmla="*/ 11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0 h 19"/>
                <a:gd name="T30" fmla="*/ 3 w 19"/>
                <a:gd name="T31" fmla="*/ 0 h 19"/>
                <a:gd name="T32" fmla="*/ 7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7" y="0"/>
                  </a:move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238"/>
            <p:cNvSpPr>
              <a:spLocks noEditPoints="1"/>
            </p:cNvSpPr>
            <p:nvPr/>
          </p:nvSpPr>
          <p:spPr bwMode="auto">
            <a:xfrm>
              <a:off x="2333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5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62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6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9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9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8 w 73"/>
                <a:gd name="T71" fmla="*/ 54 h 119"/>
                <a:gd name="T72" fmla="*/ 54 w 73"/>
                <a:gd name="T73" fmla="*/ 39 h 119"/>
                <a:gd name="T74" fmla="*/ 54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9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5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6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9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9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8" y="54"/>
                  </a:lnTo>
                  <a:lnTo>
                    <a:pt x="54" y="39"/>
                  </a:lnTo>
                  <a:lnTo>
                    <a:pt x="54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239"/>
            <p:cNvSpPr>
              <a:spLocks/>
            </p:cNvSpPr>
            <p:nvPr/>
          </p:nvSpPr>
          <p:spPr bwMode="auto">
            <a:xfrm>
              <a:off x="2433" y="2569"/>
              <a:ext cx="42" cy="115"/>
            </a:xfrm>
            <a:custGeom>
              <a:avLst/>
              <a:gdLst>
                <a:gd name="T0" fmla="*/ 0 w 42"/>
                <a:gd name="T1" fmla="*/ 16 h 115"/>
                <a:gd name="T2" fmla="*/ 27 w 42"/>
                <a:gd name="T3" fmla="*/ 0 h 115"/>
                <a:gd name="T4" fmla="*/ 27 w 42"/>
                <a:gd name="T5" fmla="*/ 0 h 115"/>
                <a:gd name="T6" fmla="*/ 27 w 42"/>
                <a:gd name="T7" fmla="*/ 96 h 115"/>
                <a:gd name="T8" fmla="*/ 27 w 42"/>
                <a:gd name="T9" fmla="*/ 104 h 115"/>
                <a:gd name="T10" fmla="*/ 31 w 42"/>
                <a:gd name="T11" fmla="*/ 108 h 115"/>
                <a:gd name="T12" fmla="*/ 31 w 42"/>
                <a:gd name="T13" fmla="*/ 111 h 115"/>
                <a:gd name="T14" fmla="*/ 31 w 42"/>
                <a:gd name="T15" fmla="*/ 111 h 115"/>
                <a:gd name="T16" fmla="*/ 34 w 42"/>
                <a:gd name="T17" fmla="*/ 115 h 115"/>
                <a:gd name="T18" fmla="*/ 42 w 42"/>
                <a:gd name="T19" fmla="*/ 115 h 115"/>
                <a:gd name="T20" fmla="*/ 42 w 42"/>
                <a:gd name="T21" fmla="*/ 115 h 115"/>
                <a:gd name="T22" fmla="*/ 0 w 42"/>
                <a:gd name="T23" fmla="*/ 115 h 115"/>
                <a:gd name="T24" fmla="*/ 0 w 42"/>
                <a:gd name="T25" fmla="*/ 115 h 115"/>
                <a:gd name="T26" fmla="*/ 8 w 42"/>
                <a:gd name="T27" fmla="*/ 115 h 115"/>
                <a:gd name="T28" fmla="*/ 11 w 42"/>
                <a:gd name="T29" fmla="*/ 111 h 115"/>
                <a:gd name="T30" fmla="*/ 11 w 42"/>
                <a:gd name="T31" fmla="*/ 111 h 115"/>
                <a:gd name="T32" fmla="*/ 11 w 42"/>
                <a:gd name="T33" fmla="*/ 108 h 115"/>
                <a:gd name="T34" fmla="*/ 15 w 42"/>
                <a:gd name="T35" fmla="*/ 104 h 115"/>
                <a:gd name="T36" fmla="*/ 15 w 42"/>
                <a:gd name="T37" fmla="*/ 96 h 115"/>
                <a:gd name="T38" fmla="*/ 15 w 42"/>
                <a:gd name="T39" fmla="*/ 35 h 115"/>
                <a:gd name="T40" fmla="*/ 15 w 42"/>
                <a:gd name="T41" fmla="*/ 23 h 115"/>
                <a:gd name="T42" fmla="*/ 11 w 42"/>
                <a:gd name="T43" fmla="*/ 19 h 115"/>
                <a:gd name="T44" fmla="*/ 11 w 42"/>
                <a:gd name="T45" fmla="*/ 16 h 115"/>
                <a:gd name="T46" fmla="*/ 11 w 42"/>
                <a:gd name="T47" fmla="*/ 16 h 115"/>
                <a:gd name="T48" fmla="*/ 11 w 42"/>
                <a:gd name="T49" fmla="*/ 16 h 115"/>
                <a:gd name="T50" fmla="*/ 8 w 42"/>
                <a:gd name="T51" fmla="*/ 12 h 115"/>
                <a:gd name="T52" fmla="*/ 4 w 42"/>
                <a:gd name="T53" fmla="*/ 16 h 115"/>
                <a:gd name="T54" fmla="*/ 0 w 42"/>
                <a:gd name="T55" fmla="*/ 16 h 115"/>
                <a:gd name="T56" fmla="*/ 0 w 42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15"/>
                <a:gd name="T89" fmla="*/ 42 w 42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15">
                  <a:moveTo>
                    <a:pt x="0" y="16"/>
                  </a:moveTo>
                  <a:lnTo>
                    <a:pt x="27" y="0"/>
                  </a:lnTo>
                  <a:lnTo>
                    <a:pt x="27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1" y="111"/>
                  </a:lnTo>
                  <a:lnTo>
                    <a:pt x="34" y="115"/>
                  </a:lnTo>
                  <a:lnTo>
                    <a:pt x="42" y="115"/>
                  </a:lnTo>
                  <a:lnTo>
                    <a:pt x="0" y="115"/>
                  </a:lnTo>
                  <a:lnTo>
                    <a:pt x="8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15" y="104"/>
                  </a:lnTo>
                  <a:lnTo>
                    <a:pt x="15" y="96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240"/>
            <p:cNvSpPr>
              <a:spLocks/>
            </p:cNvSpPr>
            <p:nvPr/>
          </p:nvSpPr>
          <p:spPr bwMode="auto">
            <a:xfrm>
              <a:off x="2513" y="2569"/>
              <a:ext cx="47" cy="115"/>
            </a:xfrm>
            <a:custGeom>
              <a:avLst/>
              <a:gdLst>
                <a:gd name="T0" fmla="*/ 0 w 47"/>
                <a:gd name="T1" fmla="*/ 16 h 115"/>
                <a:gd name="T2" fmla="*/ 31 w 47"/>
                <a:gd name="T3" fmla="*/ 0 h 115"/>
                <a:gd name="T4" fmla="*/ 31 w 47"/>
                <a:gd name="T5" fmla="*/ 0 h 115"/>
                <a:gd name="T6" fmla="*/ 31 w 47"/>
                <a:gd name="T7" fmla="*/ 96 h 115"/>
                <a:gd name="T8" fmla="*/ 31 w 47"/>
                <a:gd name="T9" fmla="*/ 104 h 115"/>
                <a:gd name="T10" fmla="*/ 31 w 47"/>
                <a:gd name="T11" fmla="*/ 108 h 115"/>
                <a:gd name="T12" fmla="*/ 35 w 47"/>
                <a:gd name="T13" fmla="*/ 111 h 115"/>
                <a:gd name="T14" fmla="*/ 35 w 47"/>
                <a:gd name="T15" fmla="*/ 111 h 115"/>
                <a:gd name="T16" fmla="*/ 39 w 47"/>
                <a:gd name="T17" fmla="*/ 115 h 115"/>
                <a:gd name="T18" fmla="*/ 47 w 47"/>
                <a:gd name="T19" fmla="*/ 115 h 115"/>
                <a:gd name="T20" fmla="*/ 47 w 47"/>
                <a:gd name="T21" fmla="*/ 115 h 115"/>
                <a:gd name="T22" fmla="*/ 4 w 47"/>
                <a:gd name="T23" fmla="*/ 115 h 115"/>
                <a:gd name="T24" fmla="*/ 4 w 47"/>
                <a:gd name="T25" fmla="*/ 115 h 115"/>
                <a:gd name="T26" fmla="*/ 12 w 47"/>
                <a:gd name="T27" fmla="*/ 115 h 115"/>
                <a:gd name="T28" fmla="*/ 16 w 47"/>
                <a:gd name="T29" fmla="*/ 111 h 115"/>
                <a:gd name="T30" fmla="*/ 16 w 47"/>
                <a:gd name="T31" fmla="*/ 111 h 115"/>
                <a:gd name="T32" fmla="*/ 16 w 47"/>
                <a:gd name="T33" fmla="*/ 108 h 115"/>
                <a:gd name="T34" fmla="*/ 20 w 47"/>
                <a:gd name="T35" fmla="*/ 104 h 115"/>
                <a:gd name="T36" fmla="*/ 20 w 47"/>
                <a:gd name="T37" fmla="*/ 96 h 115"/>
                <a:gd name="T38" fmla="*/ 20 w 47"/>
                <a:gd name="T39" fmla="*/ 35 h 115"/>
                <a:gd name="T40" fmla="*/ 20 w 47"/>
                <a:gd name="T41" fmla="*/ 23 h 115"/>
                <a:gd name="T42" fmla="*/ 16 w 47"/>
                <a:gd name="T43" fmla="*/ 19 h 115"/>
                <a:gd name="T44" fmla="*/ 16 w 47"/>
                <a:gd name="T45" fmla="*/ 16 h 115"/>
                <a:gd name="T46" fmla="*/ 16 w 47"/>
                <a:gd name="T47" fmla="*/ 16 h 115"/>
                <a:gd name="T48" fmla="*/ 12 w 47"/>
                <a:gd name="T49" fmla="*/ 16 h 115"/>
                <a:gd name="T50" fmla="*/ 12 w 47"/>
                <a:gd name="T51" fmla="*/ 12 h 115"/>
                <a:gd name="T52" fmla="*/ 8 w 47"/>
                <a:gd name="T53" fmla="*/ 16 h 115"/>
                <a:gd name="T54" fmla="*/ 4 w 47"/>
                <a:gd name="T55" fmla="*/ 16 h 115"/>
                <a:gd name="T56" fmla="*/ 0 w 47"/>
                <a:gd name="T57" fmla="*/ 16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"/>
                <a:gd name="T88" fmla="*/ 0 h 115"/>
                <a:gd name="T89" fmla="*/ 47 w 47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" h="115">
                  <a:moveTo>
                    <a:pt x="0" y="16"/>
                  </a:moveTo>
                  <a:lnTo>
                    <a:pt x="31" y="0"/>
                  </a:lnTo>
                  <a:lnTo>
                    <a:pt x="31" y="96"/>
                  </a:lnTo>
                  <a:lnTo>
                    <a:pt x="31" y="104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39" y="115"/>
                  </a:lnTo>
                  <a:lnTo>
                    <a:pt x="47" y="115"/>
                  </a:lnTo>
                  <a:lnTo>
                    <a:pt x="4" y="115"/>
                  </a:lnTo>
                  <a:lnTo>
                    <a:pt x="12" y="115"/>
                  </a:lnTo>
                  <a:lnTo>
                    <a:pt x="16" y="111"/>
                  </a:lnTo>
                  <a:lnTo>
                    <a:pt x="16" y="108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35"/>
                  </a:lnTo>
                  <a:lnTo>
                    <a:pt x="20" y="23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4" name="Rectangle 241"/>
            <p:cNvSpPr>
              <a:spLocks noChangeArrowheads="1"/>
            </p:cNvSpPr>
            <p:nvPr/>
          </p:nvSpPr>
          <p:spPr bwMode="auto">
            <a:xfrm>
              <a:off x="2705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242"/>
            <p:cNvSpPr>
              <a:spLocks noEditPoints="1"/>
            </p:cNvSpPr>
            <p:nvPr/>
          </p:nvSpPr>
          <p:spPr bwMode="auto">
            <a:xfrm>
              <a:off x="2897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5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5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5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0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5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5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Rectangle 243"/>
            <p:cNvSpPr>
              <a:spLocks noChangeArrowheads="1"/>
            </p:cNvSpPr>
            <p:nvPr/>
          </p:nvSpPr>
          <p:spPr bwMode="auto">
            <a:xfrm>
              <a:off x="3304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244"/>
            <p:cNvSpPr>
              <a:spLocks noEditPoints="1"/>
            </p:cNvSpPr>
            <p:nvPr/>
          </p:nvSpPr>
          <p:spPr bwMode="auto">
            <a:xfrm>
              <a:off x="3503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4 w 69"/>
                <a:gd name="T5" fmla="*/ 27 h 119"/>
                <a:gd name="T6" fmla="*/ 12 w 69"/>
                <a:gd name="T7" fmla="*/ 16 h 119"/>
                <a:gd name="T8" fmla="*/ 20 w 69"/>
                <a:gd name="T9" fmla="*/ 8 h 119"/>
                <a:gd name="T10" fmla="*/ 27 w 69"/>
                <a:gd name="T11" fmla="*/ 4 h 119"/>
                <a:gd name="T12" fmla="*/ 35 w 69"/>
                <a:gd name="T13" fmla="*/ 0 h 119"/>
                <a:gd name="T14" fmla="*/ 43 w 69"/>
                <a:gd name="T15" fmla="*/ 4 h 119"/>
                <a:gd name="T16" fmla="*/ 50 w 69"/>
                <a:gd name="T17" fmla="*/ 8 h 119"/>
                <a:gd name="T18" fmla="*/ 58 w 69"/>
                <a:gd name="T19" fmla="*/ 16 h 119"/>
                <a:gd name="T20" fmla="*/ 62 w 69"/>
                <a:gd name="T21" fmla="*/ 27 h 119"/>
                <a:gd name="T22" fmla="*/ 66 w 69"/>
                <a:gd name="T23" fmla="*/ 42 h 119"/>
                <a:gd name="T24" fmla="*/ 69 w 69"/>
                <a:gd name="T25" fmla="*/ 58 h 119"/>
                <a:gd name="T26" fmla="*/ 66 w 69"/>
                <a:gd name="T27" fmla="*/ 77 h 119"/>
                <a:gd name="T28" fmla="*/ 62 w 69"/>
                <a:gd name="T29" fmla="*/ 92 h 119"/>
                <a:gd name="T30" fmla="*/ 58 w 69"/>
                <a:gd name="T31" fmla="*/ 104 h 119"/>
                <a:gd name="T32" fmla="*/ 50 w 69"/>
                <a:gd name="T33" fmla="*/ 111 h 119"/>
                <a:gd name="T34" fmla="*/ 43 w 69"/>
                <a:gd name="T35" fmla="*/ 115 h 119"/>
                <a:gd name="T36" fmla="*/ 35 w 69"/>
                <a:gd name="T37" fmla="*/ 119 h 119"/>
                <a:gd name="T38" fmla="*/ 23 w 69"/>
                <a:gd name="T39" fmla="*/ 115 h 119"/>
                <a:gd name="T40" fmla="*/ 16 w 69"/>
                <a:gd name="T41" fmla="*/ 108 h 119"/>
                <a:gd name="T42" fmla="*/ 8 w 69"/>
                <a:gd name="T43" fmla="*/ 100 h 119"/>
                <a:gd name="T44" fmla="*/ 0 w 69"/>
                <a:gd name="T45" fmla="*/ 81 h 119"/>
                <a:gd name="T46" fmla="*/ 0 w 69"/>
                <a:gd name="T47" fmla="*/ 62 h 119"/>
                <a:gd name="T48" fmla="*/ 16 w 69"/>
                <a:gd name="T49" fmla="*/ 62 h 119"/>
                <a:gd name="T50" fmla="*/ 16 w 69"/>
                <a:gd name="T51" fmla="*/ 85 h 119"/>
                <a:gd name="T52" fmla="*/ 20 w 69"/>
                <a:gd name="T53" fmla="*/ 100 h 119"/>
                <a:gd name="T54" fmla="*/ 23 w 69"/>
                <a:gd name="T55" fmla="*/ 108 h 119"/>
                <a:gd name="T56" fmla="*/ 27 w 69"/>
                <a:gd name="T57" fmla="*/ 111 h 119"/>
                <a:gd name="T58" fmla="*/ 35 w 69"/>
                <a:gd name="T59" fmla="*/ 111 h 119"/>
                <a:gd name="T60" fmla="*/ 39 w 69"/>
                <a:gd name="T61" fmla="*/ 111 h 119"/>
                <a:gd name="T62" fmla="*/ 43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0 w 69"/>
                <a:gd name="T69" fmla="*/ 77 h 119"/>
                <a:gd name="T70" fmla="*/ 54 w 69"/>
                <a:gd name="T71" fmla="*/ 54 h 119"/>
                <a:gd name="T72" fmla="*/ 50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3 w 69"/>
                <a:gd name="T79" fmla="*/ 12 h 119"/>
                <a:gd name="T80" fmla="*/ 39 w 69"/>
                <a:gd name="T81" fmla="*/ 8 h 119"/>
                <a:gd name="T82" fmla="*/ 35 w 69"/>
                <a:gd name="T83" fmla="*/ 8 h 119"/>
                <a:gd name="T84" fmla="*/ 27 w 69"/>
                <a:gd name="T85" fmla="*/ 8 h 119"/>
                <a:gd name="T86" fmla="*/ 23 w 69"/>
                <a:gd name="T87" fmla="*/ 12 h 119"/>
                <a:gd name="T88" fmla="*/ 20 w 69"/>
                <a:gd name="T89" fmla="*/ 19 h 119"/>
                <a:gd name="T90" fmla="*/ 16 w 69"/>
                <a:gd name="T91" fmla="*/ 35 h 119"/>
                <a:gd name="T92" fmla="*/ 16 w 69"/>
                <a:gd name="T93" fmla="*/ 50 h 119"/>
                <a:gd name="T94" fmla="*/ 16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4" y="27"/>
                  </a:lnTo>
                  <a:lnTo>
                    <a:pt x="12" y="16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0"/>
                  </a:lnTo>
                  <a:lnTo>
                    <a:pt x="43" y="4"/>
                  </a:lnTo>
                  <a:lnTo>
                    <a:pt x="50" y="8"/>
                  </a:lnTo>
                  <a:lnTo>
                    <a:pt x="58" y="16"/>
                  </a:lnTo>
                  <a:lnTo>
                    <a:pt x="62" y="27"/>
                  </a:lnTo>
                  <a:lnTo>
                    <a:pt x="66" y="42"/>
                  </a:lnTo>
                  <a:lnTo>
                    <a:pt x="69" y="58"/>
                  </a:lnTo>
                  <a:lnTo>
                    <a:pt x="66" y="77"/>
                  </a:lnTo>
                  <a:lnTo>
                    <a:pt x="62" y="92"/>
                  </a:lnTo>
                  <a:lnTo>
                    <a:pt x="58" y="104"/>
                  </a:lnTo>
                  <a:lnTo>
                    <a:pt x="50" y="111"/>
                  </a:lnTo>
                  <a:lnTo>
                    <a:pt x="43" y="115"/>
                  </a:lnTo>
                  <a:lnTo>
                    <a:pt x="35" y="119"/>
                  </a:lnTo>
                  <a:lnTo>
                    <a:pt x="23" y="115"/>
                  </a:lnTo>
                  <a:lnTo>
                    <a:pt x="16" y="108"/>
                  </a:lnTo>
                  <a:lnTo>
                    <a:pt x="8" y="100"/>
                  </a:lnTo>
                  <a:lnTo>
                    <a:pt x="0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85"/>
                  </a:lnTo>
                  <a:lnTo>
                    <a:pt x="20" y="100"/>
                  </a:lnTo>
                  <a:lnTo>
                    <a:pt x="23" y="108"/>
                  </a:lnTo>
                  <a:lnTo>
                    <a:pt x="27" y="111"/>
                  </a:lnTo>
                  <a:lnTo>
                    <a:pt x="35" y="111"/>
                  </a:lnTo>
                  <a:lnTo>
                    <a:pt x="39" y="111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54" y="54"/>
                  </a:lnTo>
                  <a:lnTo>
                    <a:pt x="50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3" y="12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27" y="8"/>
                  </a:lnTo>
                  <a:lnTo>
                    <a:pt x="23" y="12"/>
                  </a:lnTo>
                  <a:lnTo>
                    <a:pt x="20" y="19"/>
                  </a:lnTo>
                  <a:lnTo>
                    <a:pt x="16" y="35"/>
                  </a:lnTo>
                  <a:lnTo>
                    <a:pt x="16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Rectangle 245"/>
            <p:cNvSpPr>
              <a:spLocks noChangeArrowheads="1"/>
            </p:cNvSpPr>
            <p:nvPr/>
          </p:nvSpPr>
          <p:spPr bwMode="auto">
            <a:xfrm>
              <a:off x="4071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246"/>
            <p:cNvSpPr>
              <a:spLocks noEditPoints="1"/>
            </p:cNvSpPr>
            <p:nvPr/>
          </p:nvSpPr>
          <p:spPr bwMode="auto">
            <a:xfrm>
              <a:off x="4267" y="2569"/>
              <a:ext cx="69" cy="119"/>
            </a:xfrm>
            <a:custGeom>
              <a:avLst/>
              <a:gdLst>
                <a:gd name="T0" fmla="*/ 0 w 69"/>
                <a:gd name="T1" fmla="*/ 62 h 119"/>
                <a:gd name="T2" fmla="*/ 0 w 69"/>
                <a:gd name="T3" fmla="*/ 42 h 119"/>
                <a:gd name="T4" fmla="*/ 8 w 69"/>
                <a:gd name="T5" fmla="*/ 27 h 119"/>
                <a:gd name="T6" fmla="*/ 11 w 69"/>
                <a:gd name="T7" fmla="*/ 16 h 119"/>
                <a:gd name="T8" fmla="*/ 19 w 69"/>
                <a:gd name="T9" fmla="*/ 8 h 119"/>
                <a:gd name="T10" fmla="*/ 27 w 69"/>
                <a:gd name="T11" fmla="*/ 4 h 119"/>
                <a:gd name="T12" fmla="*/ 34 w 69"/>
                <a:gd name="T13" fmla="*/ 0 h 119"/>
                <a:gd name="T14" fmla="*/ 42 w 69"/>
                <a:gd name="T15" fmla="*/ 4 h 119"/>
                <a:gd name="T16" fmla="*/ 50 w 69"/>
                <a:gd name="T17" fmla="*/ 8 h 119"/>
                <a:gd name="T18" fmla="*/ 57 w 69"/>
                <a:gd name="T19" fmla="*/ 16 h 119"/>
                <a:gd name="T20" fmla="*/ 65 w 69"/>
                <a:gd name="T21" fmla="*/ 27 h 119"/>
                <a:gd name="T22" fmla="*/ 69 w 69"/>
                <a:gd name="T23" fmla="*/ 42 h 119"/>
                <a:gd name="T24" fmla="*/ 69 w 69"/>
                <a:gd name="T25" fmla="*/ 58 h 119"/>
                <a:gd name="T26" fmla="*/ 69 w 69"/>
                <a:gd name="T27" fmla="*/ 77 h 119"/>
                <a:gd name="T28" fmla="*/ 65 w 69"/>
                <a:gd name="T29" fmla="*/ 92 h 119"/>
                <a:gd name="T30" fmla="*/ 57 w 69"/>
                <a:gd name="T31" fmla="*/ 104 h 119"/>
                <a:gd name="T32" fmla="*/ 50 w 69"/>
                <a:gd name="T33" fmla="*/ 111 h 119"/>
                <a:gd name="T34" fmla="*/ 42 w 69"/>
                <a:gd name="T35" fmla="*/ 115 h 119"/>
                <a:gd name="T36" fmla="*/ 34 w 69"/>
                <a:gd name="T37" fmla="*/ 119 h 119"/>
                <a:gd name="T38" fmla="*/ 27 w 69"/>
                <a:gd name="T39" fmla="*/ 115 h 119"/>
                <a:gd name="T40" fmla="*/ 15 w 69"/>
                <a:gd name="T41" fmla="*/ 108 h 119"/>
                <a:gd name="T42" fmla="*/ 8 w 69"/>
                <a:gd name="T43" fmla="*/ 100 h 119"/>
                <a:gd name="T44" fmla="*/ 4 w 69"/>
                <a:gd name="T45" fmla="*/ 81 h 119"/>
                <a:gd name="T46" fmla="*/ 0 w 69"/>
                <a:gd name="T47" fmla="*/ 62 h 119"/>
                <a:gd name="T48" fmla="*/ 15 w 69"/>
                <a:gd name="T49" fmla="*/ 62 h 119"/>
                <a:gd name="T50" fmla="*/ 19 w 69"/>
                <a:gd name="T51" fmla="*/ 85 h 119"/>
                <a:gd name="T52" fmla="*/ 23 w 69"/>
                <a:gd name="T53" fmla="*/ 100 h 119"/>
                <a:gd name="T54" fmla="*/ 27 w 69"/>
                <a:gd name="T55" fmla="*/ 108 h 119"/>
                <a:gd name="T56" fmla="*/ 31 w 69"/>
                <a:gd name="T57" fmla="*/ 111 h 119"/>
                <a:gd name="T58" fmla="*/ 34 w 69"/>
                <a:gd name="T59" fmla="*/ 111 h 119"/>
                <a:gd name="T60" fmla="*/ 38 w 69"/>
                <a:gd name="T61" fmla="*/ 111 h 119"/>
                <a:gd name="T62" fmla="*/ 42 w 69"/>
                <a:gd name="T63" fmla="*/ 108 h 119"/>
                <a:gd name="T64" fmla="*/ 46 w 69"/>
                <a:gd name="T65" fmla="*/ 104 h 119"/>
                <a:gd name="T66" fmla="*/ 50 w 69"/>
                <a:gd name="T67" fmla="*/ 96 h 119"/>
                <a:gd name="T68" fmla="*/ 54 w 69"/>
                <a:gd name="T69" fmla="*/ 77 h 119"/>
                <a:gd name="T70" fmla="*/ 54 w 69"/>
                <a:gd name="T71" fmla="*/ 54 h 119"/>
                <a:gd name="T72" fmla="*/ 54 w 69"/>
                <a:gd name="T73" fmla="*/ 39 h 119"/>
                <a:gd name="T74" fmla="*/ 50 w 69"/>
                <a:gd name="T75" fmla="*/ 23 h 119"/>
                <a:gd name="T76" fmla="*/ 46 w 69"/>
                <a:gd name="T77" fmla="*/ 16 h 119"/>
                <a:gd name="T78" fmla="*/ 42 w 69"/>
                <a:gd name="T79" fmla="*/ 12 h 119"/>
                <a:gd name="T80" fmla="*/ 38 w 69"/>
                <a:gd name="T81" fmla="*/ 8 h 119"/>
                <a:gd name="T82" fmla="*/ 34 w 69"/>
                <a:gd name="T83" fmla="*/ 8 h 119"/>
                <a:gd name="T84" fmla="*/ 31 w 69"/>
                <a:gd name="T85" fmla="*/ 8 h 119"/>
                <a:gd name="T86" fmla="*/ 27 w 69"/>
                <a:gd name="T87" fmla="*/ 12 h 119"/>
                <a:gd name="T88" fmla="*/ 19 w 69"/>
                <a:gd name="T89" fmla="*/ 19 h 119"/>
                <a:gd name="T90" fmla="*/ 19 w 69"/>
                <a:gd name="T91" fmla="*/ 35 h 119"/>
                <a:gd name="T92" fmla="*/ 15 w 69"/>
                <a:gd name="T93" fmla="*/ 50 h 119"/>
                <a:gd name="T94" fmla="*/ 15 w 69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9"/>
                <a:gd name="T146" fmla="*/ 69 w 69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9">
                  <a:moveTo>
                    <a:pt x="0" y="62"/>
                  </a:moveTo>
                  <a:lnTo>
                    <a:pt x="0" y="42"/>
                  </a:lnTo>
                  <a:lnTo>
                    <a:pt x="8" y="27"/>
                  </a:lnTo>
                  <a:lnTo>
                    <a:pt x="11" y="16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57" y="16"/>
                  </a:lnTo>
                  <a:lnTo>
                    <a:pt x="65" y="27"/>
                  </a:lnTo>
                  <a:lnTo>
                    <a:pt x="69" y="42"/>
                  </a:lnTo>
                  <a:lnTo>
                    <a:pt x="69" y="58"/>
                  </a:lnTo>
                  <a:lnTo>
                    <a:pt x="69" y="77"/>
                  </a:lnTo>
                  <a:lnTo>
                    <a:pt x="65" y="92"/>
                  </a:lnTo>
                  <a:lnTo>
                    <a:pt x="57" y="104"/>
                  </a:lnTo>
                  <a:lnTo>
                    <a:pt x="50" y="111"/>
                  </a:lnTo>
                  <a:lnTo>
                    <a:pt x="42" y="115"/>
                  </a:lnTo>
                  <a:lnTo>
                    <a:pt x="34" y="119"/>
                  </a:lnTo>
                  <a:lnTo>
                    <a:pt x="27" y="115"/>
                  </a:lnTo>
                  <a:lnTo>
                    <a:pt x="15" y="108"/>
                  </a:lnTo>
                  <a:lnTo>
                    <a:pt x="8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8" y="111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19" y="19"/>
                  </a:lnTo>
                  <a:lnTo>
                    <a:pt x="19" y="35"/>
                  </a:lnTo>
                  <a:lnTo>
                    <a:pt x="15" y="50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Rectangle 247"/>
            <p:cNvSpPr>
              <a:spLocks noChangeArrowheads="1"/>
            </p:cNvSpPr>
            <p:nvPr/>
          </p:nvSpPr>
          <p:spPr bwMode="auto">
            <a:xfrm>
              <a:off x="4670" y="2535"/>
              <a:ext cx="7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248"/>
            <p:cNvSpPr>
              <a:spLocks noEditPoints="1"/>
            </p:cNvSpPr>
            <p:nvPr/>
          </p:nvSpPr>
          <p:spPr bwMode="auto">
            <a:xfrm>
              <a:off x="4869" y="2569"/>
              <a:ext cx="73" cy="119"/>
            </a:xfrm>
            <a:custGeom>
              <a:avLst/>
              <a:gdLst>
                <a:gd name="T0" fmla="*/ 0 w 73"/>
                <a:gd name="T1" fmla="*/ 62 h 119"/>
                <a:gd name="T2" fmla="*/ 4 w 73"/>
                <a:gd name="T3" fmla="*/ 42 h 119"/>
                <a:gd name="T4" fmla="*/ 8 w 73"/>
                <a:gd name="T5" fmla="*/ 27 h 119"/>
                <a:gd name="T6" fmla="*/ 12 w 73"/>
                <a:gd name="T7" fmla="*/ 16 h 119"/>
                <a:gd name="T8" fmla="*/ 23 w 73"/>
                <a:gd name="T9" fmla="*/ 8 h 119"/>
                <a:gd name="T10" fmla="*/ 31 w 73"/>
                <a:gd name="T11" fmla="*/ 4 h 119"/>
                <a:gd name="T12" fmla="*/ 39 w 73"/>
                <a:gd name="T13" fmla="*/ 0 h 119"/>
                <a:gd name="T14" fmla="*/ 46 w 73"/>
                <a:gd name="T15" fmla="*/ 4 h 119"/>
                <a:gd name="T16" fmla="*/ 54 w 73"/>
                <a:gd name="T17" fmla="*/ 8 h 119"/>
                <a:gd name="T18" fmla="*/ 58 w 73"/>
                <a:gd name="T19" fmla="*/ 16 h 119"/>
                <a:gd name="T20" fmla="*/ 66 w 73"/>
                <a:gd name="T21" fmla="*/ 27 h 119"/>
                <a:gd name="T22" fmla="*/ 69 w 73"/>
                <a:gd name="T23" fmla="*/ 42 h 119"/>
                <a:gd name="T24" fmla="*/ 73 w 73"/>
                <a:gd name="T25" fmla="*/ 58 h 119"/>
                <a:gd name="T26" fmla="*/ 69 w 73"/>
                <a:gd name="T27" fmla="*/ 77 h 119"/>
                <a:gd name="T28" fmla="*/ 66 w 73"/>
                <a:gd name="T29" fmla="*/ 92 h 119"/>
                <a:gd name="T30" fmla="*/ 62 w 73"/>
                <a:gd name="T31" fmla="*/ 104 h 119"/>
                <a:gd name="T32" fmla="*/ 54 w 73"/>
                <a:gd name="T33" fmla="*/ 111 h 119"/>
                <a:gd name="T34" fmla="*/ 42 w 73"/>
                <a:gd name="T35" fmla="*/ 115 h 119"/>
                <a:gd name="T36" fmla="*/ 35 w 73"/>
                <a:gd name="T37" fmla="*/ 119 h 119"/>
                <a:gd name="T38" fmla="*/ 27 w 73"/>
                <a:gd name="T39" fmla="*/ 115 h 119"/>
                <a:gd name="T40" fmla="*/ 19 w 73"/>
                <a:gd name="T41" fmla="*/ 108 h 119"/>
                <a:gd name="T42" fmla="*/ 12 w 73"/>
                <a:gd name="T43" fmla="*/ 100 h 119"/>
                <a:gd name="T44" fmla="*/ 4 w 73"/>
                <a:gd name="T45" fmla="*/ 81 h 119"/>
                <a:gd name="T46" fmla="*/ 0 w 73"/>
                <a:gd name="T47" fmla="*/ 62 h 119"/>
                <a:gd name="T48" fmla="*/ 16 w 73"/>
                <a:gd name="T49" fmla="*/ 62 h 119"/>
                <a:gd name="T50" fmla="*/ 19 w 73"/>
                <a:gd name="T51" fmla="*/ 85 h 119"/>
                <a:gd name="T52" fmla="*/ 23 w 73"/>
                <a:gd name="T53" fmla="*/ 100 h 119"/>
                <a:gd name="T54" fmla="*/ 27 w 73"/>
                <a:gd name="T55" fmla="*/ 108 h 119"/>
                <a:gd name="T56" fmla="*/ 31 w 73"/>
                <a:gd name="T57" fmla="*/ 111 h 119"/>
                <a:gd name="T58" fmla="*/ 35 w 73"/>
                <a:gd name="T59" fmla="*/ 111 h 119"/>
                <a:gd name="T60" fmla="*/ 42 w 73"/>
                <a:gd name="T61" fmla="*/ 111 h 119"/>
                <a:gd name="T62" fmla="*/ 46 w 73"/>
                <a:gd name="T63" fmla="*/ 108 h 119"/>
                <a:gd name="T64" fmla="*/ 50 w 73"/>
                <a:gd name="T65" fmla="*/ 104 h 119"/>
                <a:gd name="T66" fmla="*/ 54 w 73"/>
                <a:gd name="T67" fmla="*/ 96 h 119"/>
                <a:gd name="T68" fmla="*/ 54 w 73"/>
                <a:gd name="T69" fmla="*/ 77 h 119"/>
                <a:gd name="T70" fmla="*/ 54 w 73"/>
                <a:gd name="T71" fmla="*/ 54 h 119"/>
                <a:gd name="T72" fmla="*/ 54 w 73"/>
                <a:gd name="T73" fmla="*/ 39 h 119"/>
                <a:gd name="T74" fmla="*/ 50 w 73"/>
                <a:gd name="T75" fmla="*/ 23 h 119"/>
                <a:gd name="T76" fmla="*/ 50 w 73"/>
                <a:gd name="T77" fmla="*/ 16 h 119"/>
                <a:gd name="T78" fmla="*/ 46 w 73"/>
                <a:gd name="T79" fmla="*/ 12 h 119"/>
                <a:gd name="T80" fmla="*/ 42 w 73"/>
                <a:gd name="T81" fmla="*/ 8 h 119"/>
                <a:gd name="T82" fmla="*/ 39 w 73"/>
                <a:gd name="T83" fmla="*/ 8 h 119"/>
                <a:gd name="T84" fmla="*/ 31 w 73"/>
                <a:gd name="T85" fmla="*/ 8 h 119"/>
                <a:gd name="T86" fmla="*/ 27 w 73"/>
                <a:gd name="T87" fmla="*/ 12 h 119"/>
                <a:gd name="T88" fmla="*/ 23 w 73"/>
                <a:gd name="T89" fmla="*/ 19 h 119"/>
                <a:gd name="T90" fmla="*/ 19 w 73"/>
                <a:gd name="T91" fmla="*/ 35 h 119"/>
                <a:gd name="T92" fmla="*/ 19 w 73"/>
                <a:gd name="T93" fmla="*/ 50 h 119"/>
                <a:gd name="T94" fmla="*/ 16 w 73"/>
                <a:gd name="T95" fmla="*/ 62 h 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9"/>
                <a:gd name="T146" fmla="*/ 73 w 73"/>
                <a:gd name="T147" fmla="*/ 119 h 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9">
                  <a:moveTo>
                    <a:pt x="0" y="62"/>
                  </a:moveTo>
                  <a:lnTo>
                    <a:pt x="4" y="42"/>
                  </a:lnTo>
                  <a:lnTo>
                    <a:pt x="8" y="27"/>
                  </a:lnTo>
                  <a:lnTo>
                    <a:pt x="12" y="16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4" y="8"/>
                  </a:lnTo>
                  <a:lnTo>
                    <a:pt x="58" y="16"/>
                  </a:lnTo>
                  <a:lnTo>
                    <a:pt x="66" y="27"/>
                  </a:lnTo>
                  <a:lnTo>
                    <a:pt x="69" y="42"/>
                  </a:lnTo>
                  <a:lnTo>
                    <a:pt x="73" y="58"/>
                  </a:lnTo>
                  <a:lnTo>
                    <a:pt x="69" y="77"/>
                  </a:lnTo>
                  <a:lnTo>
                    <a:pt x="66" y="92"/>
                  </a:lnTo>
                  <a:lnTo>
                    <a:pt x="62" y="104"/>
                  </a:lnTo>
                  <a:lnTo>
                    <a:pt x="54" y="111"/>
                  </a:lnTo>
                  <a:lnTo>
                    <a:pt x="42" y="115"/>
                  </a:lnTo>
                  <a:lnTo>
                    <a:pt x="35" y="119"/>
                  </a:lnTo>
                  <a:lnTo>
                    <a:pt x="27" y="115"/>
                  </a:lnTo>
                  <a:lnTo>
                    <a:pt x="19" y="108"/>
                  </a:lnTo>
                  <a:lnTo>
                    <a:pt x="12" y="100"/>
                  </a:lnTo>
                  <a:lnTo>
                    <a:pt x="4" y="81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9" y="85"/>
                  </a:lnTo>
                  <a:lnTo>
                    <a:pt x="23" y="100"/>
                  </a:lnTo>
                  <a:lnTo>
                    <a:pt x="27" y="108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42" y="111"/>
                  </a:lnTo>
                  <a:lnTo>
                    <a:pt x="46" y="108"/>
                  </a:lnTo>
                  <a:lnTo>
                    <a:pt x="50" y="104"/>
                  </a:lnTo>
                  <a:lnTo>
                    <a:pt x="54" y="96"/>
                  </a:lnTo>
                  <a:lnTo>
                    <a:pt x="54" y="77"/>
                  </a:lnTo>
                  <a:lnTo>
                    <a:pt x="54" y="54"/>
                  </a:lnTo>
                  <a:lnTo>
                    <a:pt x="54" y="39"/>
                  </a:lnTo>
                  <a:lnTo>
                    <a:pt x="50" y="23"/>
                  </a:lnTo>
                  <a:lnTo>
                    <a:pt x="50" y="16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3" y="19"/>
                  </a:lnTo>
                  <a:lnTo>
                    <a:pt x="19" y="35"/>
                  </a:lnTo>
                  <a:lnTo>
                    <a:pt x="19" y="50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Rectangle 249"/>
            <p:cNvSpPr>
              <a:spLocks noChangeArrowheads="1"/>
            </p:cNvSpPr>
            <p:nvPr/>
          </p:nvSpPr>
          <p:spPr bwMode="auto">
            <a:xfrm>
              <a:off x="5268" y="2535"/>
              <a:ext cx="8" cy="2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250"/>
            <p:cNvSpPr>
              <a:spLocks noChangeArrowheads="1"/>
            </p:cNvSpPr>
            <p:nvPr/>
          </p:nvSpPr>
          <p:spPr bwMode="auto">
            <a:xfrm>
              <a:off x="18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1"/>
            <p:cNvSpPr>
              <a:spLocks/>
            </p:cNvSpPr>
            <p:nvPr/>
          </p:nvSpPr>
          <p:spPr bwMode="auto">
            <a:xfrm>
              <a:off x="254" y="2776"/>
              <a:ext cx="34" cy="115"/>
            </a:xfrm>
            <a:custGeom>
              <a:avLst/>
              <a:gdLst>
                <a:gd name="T0" fmla="*/ 26 w 34"/>
                <a:gd name="T1" fmla="*/ 0 h 115"/>
                <a:gd name="T2" fmla="*/ 26 w 34"/>
                <a:gd name="T3" fmla="*/ 100 h 115"/>
                <a:gd name="T4" fmla="*/ 26 w 34"/>
                <a:gd name="T5" fmla="*/ 108 h 115"/>
                <a:gd name="T6" fmla="*/ 26 w 34"/>
                <a:gd name="T7" fmla="*/ 112 h 115"/>
                <a:gd name="T8" fmla="*/ 26 w 34"/>
                <a:gd name="T9" fmla="*/ 112 h 115"/>
                <a:gd name="T10" fmla="*/ 30 w 34"/>
                <a:gd name="T11" fmla="*/ 115 h 115"/>
                <a:gd name="T12" fmla="*/ 30 w 34"/>
                <a:gd name="T13" fmla="*/ 115 h 115"/>
                <a:gd name="T14" fmla="*/ 34 w 34"/>
                <a:gd name="T15" fmla="*/ 115 h 115"/>
                <a:gd name="T16" fmla="*/ 34 w 34"/>
                <a:gd name="T17" fmla="*/ 115 h 115"/>
                <a:gd name="T18" fmla="*/ 0 w 34"/>
                <a:gd name="T19" fmla="*/ 115 h 115"/>
                <a:gd name="T20" fmla="*/ 0 w 34"/>
                <a:gd name="T21" fmla="*/ 115 h 115"/>
                <a:gd name="T22" fmla="*/ 3 w 34"/>
                <a:gd name="T23" fmla="*/ 115 h 115"/>
                <a:gd name="T24" fmla="*/ 7 w 34"/>
                <a:gd name="T25" fmla="*/ 115 h 115"/>
                <a:gd name="T26" fmla="*/ 11 w 34"/>
                <a:gd name="T27" fmla="*/ 112 h 115"/>
                <a:gd name="T28" fmla="*/ 11 w 34"/>
                <a:gd name="T29" fmla="*/ 112 h 115"/>
                <a:gd name="T30" fmla="*/ 11 w 34"/>
                <a:gd name="T31" fmla="*/ 108 h 115"/>
                <a:gd name="T32" fmla="*/ 11 w 34"/>
                <a:gd name="T33" fmla="*/ 100 h 115"/>
                <a:gd name="T34" fmla="*/ 11 w 34"/>
                <a:gd name="T35" fmla="*/ 31 h 115"/>
                <a:gd name="T36" fmla="*/ 11 w 34"/>
                <a:gd name="T37" fmla="*/ 20 h 115"/>
                <a:gd name="T38" fmla="*/ 11 w 34"/>
                <a:gd name="T39" fmla="*/ 16 h 115"/>
                <a:gd name="T40" fmla="*/ 11 w 34"/>
                <a:gd name="T41" fmla="*/ 12 h 115"/>
                <a:gd name="T42" fmla="*/ 11 w 34"/>
                <a:gd name="T43" fmla="*/ 8 h 115"/>
                <a:gd name="T44" fmla="*/ 7 w 34"/>
                <a:gd name="T45" fmla="*/ 8 h 115"/>
                <a:gd name="T46" fmla="*/ 7 w 34"/>
                <a:gd name="T47" fmla="*/ 8 h 115"/>
                <a:gd name="T48" fmla="*/ 3 w 34"/>
                <a:gd name="T49" fmla="*/ 8 h 115"/>
                <a:gd name="T50" fmla="*/ 3 w 34"/>
                <a:gd name="T51" fmla="*/ 12 h 115"/>
                <a:gd name="T52" fmla="*/ 0 w 34"/>
                <a:gd name="T53" fmla="*/ 8 h 115"/>
                <a:gd name="T54" fmla="*/ 23 w 34"/>
                <a:gd name="T55" fmla="*/ 0 h 115"/>
                <a:gd name="T56" fmla="*/ 26 w 34"/>
                <a:gd name="T57" fmla="*/ 0 h 1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115"/>
                <a:gd name="T89" fmla="*/ 34 w 34"/>
                <a:gd name="T90" fmla="*/ 115 h 1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115">
                  <a:moveTo>
                    <a:pt x="26" y="0"/>
                  </a:moveTo>
                  <a:lnTo>
                    <a:pt x="26" y="100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30" y="115"/>
                  </a:lnTo>
                  <a:lnTo>
                    <a:pt x="34" y="115"/>
                  </a:lnTo>
                  <a:lnTo>
                    <a:pt x="0" y="115"/>
                  </a:lnTo>
                  <a:lnTo>
                    <a:pt x="3" y="115"/>
                  </a:lnTo>
                  <a:lnTo>
                    <a:pt x="7" y="115"/>
                  </a:lnTo>
                  <a:lnTo>
                    <a:pt x="11" y="112"/>
                  </a:lnTo>
                  <a:lnTo>
                    <a:pt x="11" y="108"/>
                  </a:lnTo>
                  <a:lnTo>
                    <a:pt x="11" y="100"/>
                  </a:lnTo>
                  <a:lnTo>
                    <a:pt x="11" y="31"/>
                  </a:lnTo>
                  <a:lnTo>
                    <a:pt x="11" y="20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8"/>
                  </a:lnTo>
                  <a:lnTo>
                    <a:pt x="2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252"/>
            <p:cNvSpPr>
              <a:spLocks/>
            </p:cNvSpPr>
            <p:nvPr/>
          </p:nvSpPr>
          <p:spPr bwMode="auto">
            <a:xfrm>
              <a:off x="296" y="2819"/>
              <a:ext cx="80" cy="76"/>
            </a:xfrm>
            <a:custGeom>
              <a:avLst/>
              <a:gdLst>
                <a:gd name="T0" fmla="*/ 73 w 80"/>
                <a:gd name="T1" fmla="*/ 0 h 76"/>
                <a:gd name="T2" fmla="*/ 73 w 80"/>
                <a:gd name="T3" fmla="*/ 46 h 76"/>
                <a:gd name="T4" fmla="*/ 73 w 80"/>
                <a:gd name="T5" fmla="*/ 57 h 76"/>
                <a:gd name="T6" fmla="*/ 73 w 80"/>
                <a:gd name="T7" fmla="*/ 61 h 76"/>
                <a:gd name="T8" fmla="*/ 73 w 80"/>
                <a:gd name="T9" fmla="*/ 65 h 76"/>
                <a:gd name="T10" fmla="*/ 73 w 80"/>
                <a:gd name="T11" fmla="*/ 65 h 76"/>
                <a:gd name="T12" fmla="*/ 73 w 80"/>
                <a:gd name="T13" fmla="*/ 65 h 76"/>
                <a:gd name="T14" fmla="*/ 77 w 80"/>
                <a:gd name="T15" fmla="*/ 65 h 76"/>
                <a:gd name="T16" fmla="*/ 77 w 80"/>
                <a:gd name="T17" fmla="*/ 65 h 76"/>
                <a:gd name="T18" fmla="*/ 80 w 80"/>
                <a:gd name="T19" fmla="*/ 65 h 76"/>
                <a:gd name="T20" fmla="*/ 80 w 80"/>
                <a:gd name="T21" fmla="*/ 69 h 76"/>
                <a:gd name="T22" fmla="*/ 61 w 80"/>
                <a:gd name="T23" fmla="*/ 76 h 76"/>
                <a:gd name="T24" fmla="*/ 57 w 80"/>
                <a:gd name="T25" fmla="*/ 76 h 76"/>
                <a:gd name="T26" fmla="*/ 57 w 80"/>
                <a:gd name="T27" fmla="*/ 61 h 76"/>
                <a:gd name="T28" fmla="*/ 50 w 80"/>
                <a:gd name="T29" fmla="*/ 69 h 76"/>
                <a:gd name="T30" fmla="*/ 42 w 80"/>
                <a:gd name="T31" fmla="*/ 72 h 76"/>
                <a:gd name="T32" fmla="*/ 38 w 80"/>
                <a:gd name="T33" fmla="*/ 76 h 76"/>
                <a:gd name="T34" fmla="*/ 30 w 80"/>
                <a:gd name="T35" fmla="*/ 76 h 76"/>
                <a:gd name="T36" fmla="*/ 27 w 80"/>
                <a:gd name="T37" fmla="*/ 76 h 76"/>
                <a:gd name="T38" fmla="*/ 19 w 80"/>
                <a:gd name="T39" fmla="*/ 72 h 76"/>
                <a:gd name="T40" fmla="*/ 15 w 80"/>
                <a:gd name="T41" fmla="*/ 69 h 76"/>
                <a:gd name="T42" fmla="*/ 15 w 80"/>
                <a:gd name="T43" fmla="*/ 61 h 76"/>
                <a:gd name="T44" fmla="*/ 11 w 80"/>
                <a:gd name="T45" fmla="*/ 57 h 76"/>
                <a:gd name="T46" fmla="*/ 11 w 80"/>
                <a:gd name="T47" fmla="*/ 46 h 76"/>
                <a:gd name="T48" fmla="*/ 11 w 80"/>
                <a:gd name="T49" fmla="*/ 11 h 76"/>
                <a:gd name="T50" fmla="*/ 11 w 80"/>
                <a:gd name="T51" fmla="*/ 7 h 76"/>
                <a:gd name="T52" fmla="*/ 11 w 80"/>
                <a:gd name="T53" fmla="*/ 3 h 76"/>
                <a:gd name="T54" fmla="*/ 7 w 80"/>
                <a:gd name="T55" fmla="*/ 3 h 76"/>
                <a:gd name="T56" fmla="*/ 7 w 80"/>
                <a:gd name="T57" fmla="*/ 0 h 76"/>
                <a:gd name="T58" fmla="*/ 4 w 80"/>
                <a:gd name="T59" fmla="*/ 0 h 76"/>
                <a:gd name="T60" fmla="*/ 0 w 80"/>
                <a:gd name="T61" fmla="*/ 0 h 76"/>
                <a:gd name="T62" fmla="*/ 0 w 80"/>
                <a:gd name="T63" fmla="*/ 0 h 76"/>
                <a:gd name="T64" fmla="*/ 27 w 80"/>
                <a:gd name="T65" fmla="*/ 0 h 76"/>
                <a:gd name="T66" fmla="*/ 27 w 80"/>
                <a:gd name="T67" fmla="*/ 49 h 76"/>
                <a:gd name="T68" fmla="*/ 27 w 80"/>
                <a:gd name="T69" fmla="*/ 57 h 76"/>
                <a:gd name="T70" fmla="*/ 30 w 80"/>
                <a:gd name="T71" fmla="*/ 61 h 76"/>
                <a:gd name="T72" fmla="*/ 34 w 80"/>
                <a:gd name="T73" fmla="*/ 65 h 76"/>
                <a:gd name="T74" fmla="*/ 38 w 80"/>
                <a:gd name="T75" fmla="*/ 65 h 76"/>
                <a:gd name="T76" fmla="*/ 42 w 80"/>
                <a:gd name="T77" fmla="*/ 65 h 76"/>
                <a:gd name="T78" fmla="*/ 46 w 80"/>
                <a:gd name="T79" fmla="*/ 65 h 76"/>
                <a:gd name="T80" fmla="*/ 50 w 80"/>
                <a:gd name="T81" fmla="*/ 61 h 76"/>
                <a:gd name="T82" fmla="*/ 57 w 80"/>
                <a:gd name="T83" fmla="*/ 53 h 76"/>
                <a:gd name="T84" fmla="*/ 57 w 80"/>
                <a:gd name="T85" fmla="*/ 11 h 76"/>
                <a:gd name="T86" fmla="*/ 57 w 80"/>
                <a:gd name="T87" fmla="*/ 7 h 76"/>
                <a:gd name="T88" fmla="*/ 53 w 80"/>
                <a:gd name="T89" fmla="*/ 3 h 76"/>
                <a:gd name="T90" fmla="*/ 53 w 80"/>
                <a:gd name="T91" fmla="*/ 0 h 76"/>
                <a:gd name="T92" fmla="*/ 46 w 80"/>
                <a:gd name="T93" fmla="*/ 0 h 76"/>
                <a:gd name="T94" fmla="*/ 46 w 80"/>
                <a:gd name="T95" fmla="*/ 0 h 76"/>
                <a:gd name="T96" fmla="*/ 73 w 80"/>
                <a:gd name="T97" fmla="*/ 0 h 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76"/>
                <a:gd name="T149" fmla="*/ 80 w 80"/>
                <a:gd name="T150" fmla="*/ 76 h 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76">
                  <a:moveTo>
                    <a:pt x="73" y="0"/>
                  </a:moveTo>
                  <a:lnTo>
                    <a:pt x="73" y="46"/>
                  </a:lnTo>
                  <a:lnTo>
                    <a:pt x="73" y="57"/>
                  </a:lnTo>
                  <a:lnTo>
                    <a:pt x="73" y="61"/>
                  </a:lnTo>
                  <a:lnTo>
                    <a:pt x="73" y="65"/>
                  </a:lnTo>
                  <a:lnTo>
                    <a:pt x="77" y="65"/>
                  </a:lnTo>
                  <a:lnTo>
                    <a:pt x="80" y="65"/>
                  </a:lnTo>
                  <a:lnTo>
                    <a:pt x="80" y="69"/>
                  </a:lnTo>
                  <a:lnTo>
                    <a:pt x="61" y="76"/>
                  </a:lnTo>
                  <a:lnTo>
                    <a:pt x="57" y="76"/>
                  </a:lnTo>
                  <a:lnTo>
                    <a:pt x="57" y="61"/>
                  </a:lnTo>
                  <a:lnTo>
                    <a:pt x="50" y="69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0" y="76"/>
                  </a:lnTo>
                  <a:lnTo>
                    <a:pt x="27" y="76"/>
                  </a:lnTo>
                  <a:lnTo>
                    <a:pt x="19" y="72"/>
                  </a:lnTo>
                  <a:lnTo>
                    <a:pt x="15" y="69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11" y="46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9"/>
                  </a:lnTo>
                  <a:lnTo>
                    <a:pt x="27" y="57"/>
                  </a:lnTo>
                  <a:lnTo>
                    <a:pt x="30" y="61"/>
                  </a:lnTo>
                  <a:lnTo>
                    <a:pt x="34" y="65"/>
                  </a:lnTo>
                  <a:lnTo>
                    <a:pt x="38" y="65"/>
                  </a:lnTo>
                  <a:lnTo>
                    <a:pt x="42" y="65"/>
                  </a:lnTo>
                  <a:lnTo>
                    <a:pt x="46" y="65"/>
                  </a:lnTo>
                  <a:lnTo>
                    <a:pt x="50" y="61"/>
                  </a:lnTo>
                  <a:lnTo>
                    <a:pt x="57" y="53"/>
                  </a:lnTo>
                  <a:lnTo>
                    <a:pt x="57" y="11"/>
                  </a:lnTo>
                  <a:lnTo>
                    <a:pt x="57" y="7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253"/>
            <p:cNvSpPr>
              <a:spLocks/>
            </p:cNvSpPr>
            <p:nvPr/>
          </p:nvSpPr>
          <p:spPr bwMode="auto">
            <a:xfrm>
              <a:off x="380" y="2815"/>
              <a:ext cx="81" cy="76"/>
            </a:xfrm>
            <a:custGeom>
              <a:avLst/>
              <a:gdLst>
                <a:gd name="T0" fmla="*/ 27 w 81"/>
                <a:gd name="T1" fmla="*/ 19 h 76"/>
                <a:gd name="T2" fmla="*/ 35 w 81"/>
                <a:gd name="T3" fmla="*/ 7 h 76"/>
                <a:gd name="T4" fmla="*/ 42 w 81"/>
                <a:gd name="T5" fmla="*/ 4 h 76"/>
                <a:gd name="T6" fmla="*/ 50 w 81"/>
                <a:gd name="T7" fmla="*/ 0 h 76"/>
                <a:gd name="T8" fmla="*/ 58 w 81"/>
                <a:gd name="T9" fmla="*/ 0 h 76"/>
                <a:gd name="T10" fmla="*/ 62 w 81"/>
                <a:gd name="T11" fmla="*/ 4 h 76"/>
                <a:gd name="T12" fmla="*/ 65 w 81"/>
                <a:gd name="T13" fmla="*/ 7 h 76"/>
                <a:gd name="T14" fmla="*/ 69 w 81"/>
                <a:gd name="T15" fmla="*/ 15 h 76"/>
                <a:gd name="T16" fmla="*/ 69 w 81"/>
                <a:gd name="T17" fmla="*/ 19 h 76"/>
                <a:gd name="T18" fmla="*/ 69 w 81"/>
                <a:gd name="T19" fmla="*/ 30 h 76"/>
                <a:gd name="T20" fmla="*/ 69 w 81"/>
                <a:gd name="T21" fmla="*/ 61 h 76"/>
                <a:gd name="T22" fmla="*/ 73 w 81"/>
                <a:gd name="T23" fmla="*/ 69 h 76"/>
                <a:gd name="T24" fmla="*/ 73 w 81"/>
                <a:gd name="T25" fmla="*/ 73 h 76"/>
                <a:gd name="T26" fmla="*/ 73 w 81"/>
                <a:gd name="T27" fmla="*/ 73 h 76"/>
                <a:gd name="T28" fmla="*/ 73 w 81"/>
                <a:gd name="T29" fmla="*/ 76 h 76"/>
                <a:gd name="T30" fmla="*/ 77 w 81"/>
                <a:gd name="T31" fmla="*/ 76 h 76"/>
                <a:gd name="T32" fmla="*/ 81 w 81"/>
                <a:gd name="T33" fmla="*/ 76 h 76"/>
                <a:gd name="T34" fmla="*/ 81 w 81"/>
                <a:gd name="T35" fmla="*/ 76 h 76"/>
                <a:gd name="T36" fmla="*/ 46 w 81"/>
                <a:gd name="T37" fmla="*/ 76 h 76"/>
                <a:gd name="T38" fmla="*/ 46 w 81"/>
                <a:gd name="T39" fmla="*/ 76 h 76"/>
                <a:gd name="T40" fmla="*/ 46 w 81"/>
                <a:gd name="T41" fmla="*/ 76 h 76"/>
                <a:gd name="T42" fmla="*/ 50 w 81"/>
                <a:gd name="T43" fmla="*/ 76 h 76"/>
                <a:gd name="T44" fmla="*/ 54 w 81"/>
                <a:gd name="T45" fmla="*/ 73 h 76"/>
                <a:gd name="T46" fmla="*/ 54 w 81"/>
                <a:gd name="T47" fmla="*/ 73 h 76"/>
                <a:gd name="T48" fmla="*/ 58 w 81"/>
                <a:gd name="T49" fmla="*/ 69 h 76"/>
                <a:gd name="T50" fmla="*/ 58 w 81"/>
                <a:gd name="T51" fmla="*/ 65 h 76"/>
                <a:gd name="T52" fmla="*/ 58 w 81"/>
                <a:gd name="T53" fmla="*/ 61 h 76"/>
                <a:gd name="T54" fmla="*/ 58 w 81"/>
                <a:gd name="T55" fmla="*/ 30 h 76"/>
                <a:gd name="T56" fmla="*/ 58 w 81"/>
                <a:gd name="T57" fmla="*/ 23 h 76"/>
                <a:gd name="T58" fmla="*/ 54 w 81"/>
                <a:gd name="T59" fmla="*/ 15 h 76"/>
                <a:gd name="T60" fmla="*/ 50 w 81"/>
                <a:gd name="T61" fmla="*/ 11 h 76"/>
                <a:gd name="T62" fmla="*/ 46 w 81"/>
                <a:gd name="T63" fmla="*/ 11 h 76"/>
                <a:gd name="T64" fmla="*/ 35 w 81"/>
                <a:gd name="T65" fmla="*/ 15 h 76"/>
                <a:gd name="T66" fmla="*/ 27 w 81"/>
                <a:gd name="T67" fmla="*/ 23 h 76"/>
                <a:gd name="T68" fmla="*/ 27 w 81"/>
                <a:gd name="T69" fmla="*/ 61 h 76"/>
                <a:gd name="T70" fmla="*/ 27 w 81"/>
                <a:gd name="T71" fmla="*/ 69 h 76"/>
                <a:gd name="T72" fmla="*/ 27 w 81"/>
                <a:gd name="T73" fmla="*/ 73 h 76"/>
                <a:gd name="T74" fmla="*/ 27 w 81"/>
                <a:gd name="T75" fmla="*/ 73 h 76"/>
                <a:gd name="T76" fmla="*/ 27 w 81"/>
                <a:gd name="T77" fmla="*/ 76 h 76"/>
                <a:gd name="T78" fmla="*/ 31 w 81"/>
                <a:gd name="T79" fmla="*/ 76 h 76"/>
                <a:gd name="T80" fmla="*/ 35 w 81"/>
                <a:gd name="T81" fmla="*/ 76 h 76"/>
                <a:gd name="T82" fmla="*/ 35 w 81"/>
                <a:gd name="T83" fmla="*/ 76 h 76"/>
                <a:gd name="T84" fmla="*/ 0 w 81"/>
                <a:gd name="T85" fmla="*/ 76 h 76"/>
                <a:gd name="T86" fmla="*/ 0 w 81"/>
                <a:gd name="T87" fmla="*/ 76 h 76"/>
                <a:gd name="T88" fmla="*/ 4 w 81"/>
                <a:gd name="T89" fmla="*/ 76 h 76"/>
                <a:gd name="T90" fmla="*/ 8 w 81"/>
                <a:gd name="T91" fmla="*/ 76 h 76"/>
                <a:gd name="T92" fmla="*/ 8 w 81"/>
                <a:gd name="T93" fmla="*/ 73 h 76"/>
                <a:gd name="T94" fmla="*/ 12 w 81"/>
                <a:gd name="T95" fmla="*/ 69 h 76"/>
                <a:gd name="T96" fmla="*/ 12 w 81"/>
                <a:gd name="T97" fmla="*/ 61 h 76"/>
                <a:gd name="T98" fmla="*/ 12 w 81"/>
                <a:gd name="T99" fmla="*/ 30 h 76"/>
                <a:gd name="T100" fmla="*/ 12 w 81"/>
                <a:gd name="T101" fmla="*/ 23 h 76"/>
                <a:gd name="T102" fmla="*/ 12 w 81"/>
                <a:gd name="T103" fmla="*/ 15 h 76"/>
                <a:gd name="T104" fmla="*/ 12 w 81"/>
                <a:gd name="T105" fmla="*/ 11 h 76"/>
                <a:gd name="T106" fmla="*/ 8 w 81"/>
                <a:gd name="T107" fmla="*/ 11 h 76"/>
                <a:gd name="T108" fmla="*/ 8 w 81"/>
                <a:gd name="T109" fmla="*/ 11 h 76"/>
                <a:gd name="T110" fmla="*/ 8 w 81"/>
                <a:gd name="T111" fmla="*/ 11 h 76"/>
                <a:gd name="T112" fmla="*/ 4 w 81"/>
                <a:gd name="T113" fmla="*/ 11 h 76"/>
                <a:gd name="T114" fmla="*/ 0 w 81"/>
                <a:gd name="T115" fmla="*/ 11 h 76"/>
                <a:gd name="T116" fmla="*/ 0 w 81"/>
                <a:gd name="T117" fmla="*/ 11 h 76"/>
                <a:gd name="T118" fmla="*/ 23 w 81"/>
                <a:gd name="T119" fmla="*/ 0 h 76"/>
                <a:gd name="T120" fmla="*/ 27 w 81"/>
                <a:gd name="T121" fmla="*/ 0 h 76"/>
                <a:gd name="T122" fmla="*/ 27 w 81"/>
                <a:gd name="T123" fmla="*/ 19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"/>
                <a:gd name="T187" fmla="*/ 0 h 76"/>
                <a:gd name="T188" fmla="*/ 81 w 8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" h="76">
                  <a:moveTo>
                    <a:pt x="27" y="19"/>
                  </a:moveTo>
                  <a:lnTo>
                    <a:pt x="35" y="7"/>
                  </a:lnTo>
                  <a:lnTo>
                    <a:pt x="42" y="4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5" y="7"/>
                  </a:lnTo>
                  <a:lnTo>
                    <a:pt x="69" y="15"/>
                  </a:lnTo>
                  <a:lnTo>
                    <a:pt x="69" y="19"/>
                  </a:lnTo>
                  <a:lnTo>
                    <a:pt x="69" y="30"/>
                  </a:lnTo>
                  <a:lnTo>
                    <a:pt x="69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77" y="76"/>
                  </a:lnTo>
                  <a:lnTo>
                    <a:pt x="81" y="76"/>
                  </a:lnTo>
                  <a:lnTo>
                    <a:pt x="46" y="76"/>
                  </a:lnTo>
                  <a:lnTo>
                    <a:pt x="50" y="76"/>
                  </a:lnTo>
                  <a:lnTo>
                    <a:pt x="54" y="73"/>
                  </a:lnTo>
                  <a:lnTo>
                    <a:pt x="58" y="69"/>
                  </a:lnTo>
                  <a:lnTo>
                    <a:pt x="58" y="65"/>
                  </a:lnTo>
                  <a:lnTo>
                    <a:pt x="58" y="61"/>
                  </a:lnTo>
                  <a:lnTo>
                    <a:pt x="58" y="30"/>
                  </a:lnTo>
                  <a:lnTo>
                    <a:pt x="58" y="23"/>
                  </a:lnTo>
                  <a:lnTo>
                    <a:pt x="54" y="15"/>
                  </a:lnTo>
                  <a:lnTo>
                    <a:pt x="50" y="11"/>
                  </a:lnTo>
                  <a:lnTo>
                    <a:pt x="46" y="11"/>
                  </a:lnTo>
                  <a:lnTo>
                    <a:pt x="35" y="15"/>
                  </a:lnTo>
                  <a:lnTo>
                    <a:pt x="27" y="23"/>
                  </a:lnTo>
                  <a:lnTo>
                    <a:pt x="27" y="61"/>
                  </a:lnTo>
                  <a:lnTo>
                    <a:pt x="27" y="69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12" y="69"/>
                  </a:lnTo>
                  <a:lnTo>
                    <a:pt x="12" y="61"/>
                  </a:lnTo>
                  <a:lnTo>
                    <a:pt x="12" y="30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254"/>
            <p:cNvSpPr>
              <a:spLocks/>
            </p:cNvSpPr>
            <p:nvPr/>
          </p:nvSpPr>
          <p:spPr bwMode="auto">
            <a:xfrm>
              <a:off x="468" y="2815"/>
              <a:ext cx="62" cy="80"/>
            </a:xfrm>
            <a:custGeom>
              <a:avLst/>
              <a:gdLst>
                <a:gd name="T0" fmla="*/ 62 w 62"/>
                <a:gd name="T1" fmla="*/ 46 h 80"/>
                <a:gd name="T2" fmla="*/ 58 w 62"/>
                <a:gd name="T3" fmla="*/ 61 h 80"/>
                <a:gd name="T4" fmla="*/ 50 w 62"/>
                <a:gd name="T5" fmla="*/ 73 h 80"/>
                <a:gd name="T6" fmla="*/ 43 w 62"/>
                <a:gd name="T7" fmla="*/ 76 h 80"/>
                <a:gd name="T8" fmla="*/ 31 w 62"/>
                <a:gd name="T9" fmla="*/ 80 h 80"/>
                <a:gd name="T10" fmla="*/ 20 w 62"/>
                <a:gd name="T11" fmla="*/ 76 h 80"/>
                <a:gd name="T12" fmla="*/ 8 w 62"/>
                <a:gd name="T13" fmla="*/ 69 h 80"/>
                <a:gd name="T14" fmla="*/ 4 w 62"/>
                <a:gd name="T15" fmla="*/ 61 h 80"/>
                <a:gd name="T16" fmla="*/ 0 w 62"/>
                <a:gd name="T17" fmla="*/ 50 h 80"/>
                <a:gd name="T18" fmla="*/ 0 w 62"/>
                <a:gd name="T19" fmla="*/ 42 h 80"/>
                <a:gd name="T20" fmla="*/ 0 w 62"/>
                <a:gd name="T21" fmla="*/ 30 h 80"/>
                <a:gd name="T22" fmla="*/ 4 w 62"/>
                <a:gd name="T23" fmla="*/ 19 h 80"/>
                <a:gd name="T24" fmla="*/ 12 w 62"/>
                <a:gd name="T25" fmla="*/ 11 h 80"/>
                <a:gd name="T26" fmla="*/ 23 w 62"/>
                <a:gd name="T27" fmla="*/ 4 h 80"/>
                <a:gd name="T28" fmla="*/ 35 w 62"/>
                <a:gd name="T29" fmla="*/ 0 h 80"/>
                <a:gd name="T30" fmla="*/ 46 w 62"/>
                <a:gd name="T31" fmla="*/ 4 h 80"/>
                <a:gd name="T32" fmla="*/ 54 w 62"/>
                <a:gd name="T33" fmla="*/ 7 h 80"/>
                <a:gd name="T34" fmla="*/ 58 w 62"/>
                <a:gd name="T35" fmla="*/ 11 h 80"/>
                <a:gd name="T36" fmla="*/ 62 w 62"/>
                <a:gd name="T37" fmla="*/ 19 h 80"/>
                <a:gd name="T38" fmla="*/ 58 w 62"/>
                <a:gd name="T39" fmla="*/ 23 h 80"/>
                <a:gd name="T40" fmla="*/ 58 w 62"/>
                <a:gd name="T41" fmla="*/ 23 h 80"/>
                <a:gd name="T42" fmla="*/ 54 w 62"/>
                <a:gd name="T43" fmla="*/ 27 h 80"/>
                <a:gd name="T44" fmla="*/ 54 w 62"/>
                <a:gd name="T45" fmla="*/ 27 h 80"/>
                <a:gd name="T46" fmla="*/ 50 w 62"/>
                <a:gd name="T47" fmla="*/ 23 h 80"/>
                <a:gd name="T48" fmla="*/ 46 w 62"/>
                <a:gd name="T49" fmla="*/ 23 h 80"/>
                <a:gd name="T50" fmla="*/ 46 w 62"/>
                <a:gd name="T51" fmla="*/ 19 h 80"/>
                <a:gd name="T52" fmla="*/ 43 w 62"/>
                <a:gd name="T53" fmla="*/ 15 h 80"/>
                <a:gd name="T54" fmla="*/ 43 w 62"/>
                <a:gd name="T55" fmla="*/ 11 h 80"/>
                <a:gd name="T56" fmla="*/ 43 w 62"/>
                <a:gd name="T57" fmla="*/ 7 h 80"/>
                <a:gd name="T58" fmla="*/ 39 w 62"/>
                <a:gd name="T59" fmla="*/ 7 h 80"/>
                <a:gd name="T60" fmla="*/ 35 w 62"/>
                <a:gd name="T61" fmla="*/ 7 h 80"/>
                <a:gd name="T62" fmla="*/ 27 w 62"/>
                <a:gd name="T63" fmla="*/ 7 h 80"/>
                <a:gd name="T64" fmla="*/ 20 w 62"/>
                <a:gd name="T65" fmla="*/ 11 h 80"/>
                <a:gd name="T66" fmla="*/ 16 w 62"/>
                <a:gd name="T67" fmla="*/ 23 h 80"/>
                <a:gd name="T68" fmla="*/ 16 w 62"/>
                <a:gd name="T69" fmla="*/ 34 h 80"/>
                <a:gd name="T70" fmla="*/ 16 w 62"/>
                <a:gd name="T71" fmla="*/ 46 h 80"/>
                <a:gd name="T72" fmla="*/ 20 w 62"/>
                <a:gd name="T73" fmla="*/ 57 h 80"/>
                <a:gd name="T74" fmla="*/ 27 w 62"/>
                <a:gd name="T75" fmla="*/ 65 h 80"/>
                <a:gd name="T76" fmla="*/ 39 w 62"/>
                <a:gd name="T77" fmla="*/ 65 h 80"/>
                <a:gd name="T78" fmla="*/ 46 w 62"/>
                <a:gd name="T79" fmla="*/ 65 h 80"/>
                <a:gd name="T80" fmla="*/ 54 w 62"/>
                <a:gd name="T81" fmla="*/ 61 h 80"/>
                <a:gd name="T82" fmla="*/ 58 w 62"/>
                <a:gd name="T83" fmla="*/ 57 h 80"/>
                <a:gd name="T84" fmla="*/ 62 w 62"/>
                <a:gd name="T85" fmla="*/ 46 h 80"/>
                <a:gd name="T86" fmla="*/ 62 w 62"/>
                <a:gd name="T87" fmla="*/ 46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80"/>
                <a:gd name="T134" fmla="*/ 62 w 62"/>
                <a:gd name="T135" fmla="*/ 80 h 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80">
                  <a:moveTo>
                    <a:pt x="62" y="46"/>
                  </a:moveTo>
                  <a:lnTo>
                    <a:pt x="58" y="61"/>
                  </a:lnTo>
                  <a:lnTo>
                    <a:pt x="50" y="73"/>
                  </a:lnTo>
                  <a:lnTo>
                    <a:pt x="43" y="76"/>
                  </a:lnTo>
                  <a:lnTo>
                    <a:pt x="31" y="80"/>
                  </a:lnTo>
                  <a:lnTo>
                    <a:pt x="20" y="76"/>
                  </a:lnTo>
                  <a:lnTo>
                    <a:pt x="8" y="69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23" y="4"/>
                  </a:lnTo>
                  <a:lnTo>
                    <a:pt x="35" y="0"/>
                  </a:lnTo>
                  <a:lnTo>
                    <a:pt x="46" y="4"/>
                  </a:lnTo>
                  <a:lnTo>
                    <a:pt x="54" y="7"/>
                  </a:lnTo>
                  <a:lnTo>
                    <a:pt x="58" y="11"/>
                  </a:lnTo>
                  <a:lnTo>
                    <a:pt x="62" y="19"/>
                  </a:lnTo>
                  <a:lnTo>
                    <a:pt x="58" y="23"/>
                  </a:lnTo>
                  <a:lnTo>
                    <a:pt x="54" y="27"/>
                  </a:lnTo>
                  <a:lnTo>
                    <a:pt x="50" y="23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16" y="23"/>
                  </a:lnTo>
                  <a:lnTo>
                    <a:pt x="16" y="34"/>
                  </a:lnTo>
                  <a:lnTo>
                    <a:pt x="16" y="46"/>
                  </a:lnTo>
                  <a:lnTo>
                    <a:pt x="20" y="57"/>
                  </a:lnTo>
                  <a:lnTo>
                    <a:pt x="27" y="65"/>
                  </a:lnTo>
                  <a:lnTo>
                    <a:pt x="39" y="65"/>
                  </a:lnTo>
                  <a:lnTo>
                    <a:pt x="46" y="65"/>
                  </a:lnTo>
                  <a:lnTo>
                    <a:pt x="54" y="61"/>
                  </a:lnTo>
                  <a:lnTo>
                    <a:pt x="58" y="57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255"/>
            <p:cNvSpPr>
              <a:spLocks/>
            </p:cNvSpPr>
            <p:nvPr/>
          </p:nvSpPr>
          <p:spPr bwMode="auto">
            <a:xfrm>
              <a:off x="541" y="2776"/>
              <a:ext cx="81" cy="115"/>
            </a:xfrm>
            <a:custGeom>
              <a:avLst/>
              <a:gdLst>
                <a:gd name="T0" fmla="*/ 23 w 81"/>
                <a:gd name="T1" fmla="*/ 54 h 115"/>
                <a:gd name="T2" fmla="*/ 39 w 81"/>
                <a:gd name="T3" fmla="*/ 43 h 115"/>
                <a:gd name="T4" fmla="*/ 50 w 81"/>
                <a:gd name="T5" fmla="*/ 39 h 115"/>
                <a:gd name="T6" fmla="*/ 62 w 81"/>
                <a:gd name="T7" fmla="*/ 43 h 115"/>
                <a:gd name="T8" fmla="*/ 69 w 81"/>
                <a:gd name="T9" fmla="*/ 54 h 115"/>
                <a:gd name="T10" fmla="*/ 69 w 81"/>
                <a:gd name="T11" fmla="*/ 73 h 115"/>
                <a:gd name="T12" fmla="*/ 69 w 81"/>
                <a:gd name="T13" fmla="*/ 108 h 115"/>
                <a:gd name="T14" fmla="*/ 73 w 81"/>
                <a:gd name="T15" fmla="*/ 112 h 115"/>
                <a:gd name="T16" fmla="*/ 77 w 81"/>
                <a:gd name="T17" fmla="*/ 115 h 115"/>
                <a:gd name="T18" fmla="*/ 81 w 81"/>
                <a:gd name="T19" fmla="*/ 115 h 115"/>
                <a:gd name="T20" fmla="*/ 46 w 81"/>
                <a:gd name="T21" fmla="*/ 115 h 115"/>
                <a:gd name="T22" fmla="*/ 50 w 81"/>
                <a:gd name="T23" fmla="*/ 115 h 115"/>
                <a:gd name="T24" fmla="*/ 54 w 81"/>
                <a:gd name="T25" fmla="*/ 112 h 115"/>
                <a:gd name="T26" fmla="*/ 54 w 81"/>
                <a:gd name="T27" fmla="*/ 104 h 115"/>
                <a:gd name="T28" fmla="*/ 54 w 81"/>
                <a:gd name="T29" fmla="*/ 73 h 115"/>
                <a:gd name="T30" fmla="*/ 54 w 81"/>
                <a:gd name="T31" fmla="*/ 58 h 115"/>
                <a:gd name="T32" fmla="*/ 50 w 81"/>
                <a:gd name="T33" fmla="*/ 54 h 115"/>
                <a:gd name="T34" fmla="*/ 43 w 81"/>
                <a:gd name="T35" fmla="*/ 50 h 115"/>
                <a:gd name="T36" fmla="*/ 35 w 81"/>
                <a:gd name="T37" fmla="*/ 54 h 115"/>
                <a:gd name="T38" fmla="*/ 23 w 81"/>
                <a:gd name="T39" fmla="*/ 62 h 115"/>
                <a:gd name="T40" fmla="*/ 23 w 81"/>
                <a:gd name="T41" fmla="*/ 108 h 115"/>
                <a:gd name="T42" fmla="*/ 27 w 81"/>
                <a:gd name="T43" fmla="*/ 112 h 115"/>
                <a:gd name="T44" fmla="*/ 31 w 81"/>
                <a:gd name="T45" fmla="*/ 115 h 115"/>
                <a:gd name="T46" fmla="*/ 35 w 81"/>
                <a:gd name="T47" fmla="*/ 115 h 115"/>
                <a:gd name="T48" fmla="*/ 0 w 81"/>
                <a:gd name="T49" fmla="*/ 115 h 115"/>
                <a:gd name="T50" fmla="*/ 8 w 81"/>
                <a:gd name="T51" fmla="*/ 112 h 115"/>
                <a:gd name="T52" fmla="*/ 8 w 81"/>
                <a:gd name="T53" fmla="*/ 112 h 115"/>
                <a:gd name="T54" fmla="*/ 8 w 81"/>
                <a:gd name="T55" fmla="*/ 100 h 115"/>
                <a:gd name="T56" fmla="*/ 8 w 81"/>
                <a:gd name="T57" fmla="*/ 20 h 115"/>
                <a:gd name="T58" fmla="*/ 8 w 81"/>
                <a:gd name="T59" fmla="*/ 12 h 115"/>
                <a:gd name="T60" fmla="*/ 8 w 81"/>
                <a:gd name="T61" fmla="*/ 8 h 115"/>
                <a:gd name="T62" fmla="*/ 4 w 81"/>
                <a:gd name="T63" fmla="*/ 8 h 115"/>
                <a:gd name="T64" fmla="*/ 0 w 81"/>
                <a:gd name="T65" fmla="*/ 8 h 115"/>
                <a:gd name="T66" fmla="*/ 23 w 81"/>
                <a:gd name="T67" fmla="*/ 0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1"/>
                <a:gd name="T103" fmla="*/ 0 h 115"/>
                <a:gd name="T104" fmla="*/ 81 w 81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1" h="115">
                  <a:moveTo>
                    <a:pt x="23" y="0"/>
                  </a:moveTo>
                  <a:lnTo>
                    <a:pt x="23" y="54"/>
                  </a:lnTo>
                  <a:lnTo>
                    <a:pt x="31" y="46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50" y="39"/>
                  </a:lnTo>
                  <a:lnTo>
                    <a:pt x="54" y="43"/>
                  </a:lnTo>
                  <a:lnTo>
                    <a:pt x="62" y="43"/>
                  </a:lnTo>
                  <a:lnTo>
                    <a:pt x="66" y="46"/>
                  </a:lnTo>
                  <a:lnTo>
                    <a:pt x="69" y="54"/>
                  </a:lnTo>
                  <a:lnTo>
                    <a:pt x="69" y="62"/>
                  </a:lnTo>
                  <a:lnTo>
                    <a:pt x="69" y="73"/>
                  </a:lnTo>
                  <a:lnTo>
                    <a:pt x="69" y="100"/>
                  </a:lnTo>
                  <a:lnTo>
                    <a:pt x="69" y="108"/>
                  </a:lnTo>
                  <a:lnTo>
                    <a:pt x="69" y="112"/>
                  </a:lnTo>
                  <a:lnTo>
                    <a:pt x="73" y="112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1" y="115"/>
                  </a:lnTo>
                  <a:lnTo>
                    <a:pt x="46" y="115"/>
                  </a:lnTo>
                  <a:lnTo>
                    <a:pt x="50" y="115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4" y="104"/>
                  </a:lnTo>
                  <a:lnTo>
                    <a:pt x="54" y="100"/>
                  </a:lnTo>
                  <a:lnTo>
                    <a:pt x="54" y="73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4" y="54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39" y="50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23" y="62"/>
                  </a:lnTo>
                  <a:lnTo>
                    <a:pt x="23" y="100"/>
                  </a:lnTo>
                  <a:lnTo>
                    <a:pt x="23" y="108"/>
                  </a:lnTo>
                  <a:lnTo>
                    <a:pt x="23" y="112"/>
                  </a:lnTo>
                  <a:lnTo>
                    <a:pt x="27" y="112"/>
                  </a:lnTo>
                  <a:lnTo>
                    <a:pt x="27" y="115"/>
                  </a:lnTo>
                  <a:lnTo>
                    <a:pt x="31" y="115"/>
                  </a:lnTo>
                  <a:lnTo>
                    <a:pt x="35" y="115"/>
                  </a:lnTo>
                  <a:lnTo>
                    <a:pt x="0" y="115"/>
                  </a:lnTo>
                  <a:lnTo>
                    <a:pt x="4" y="115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0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Rectangle 256"/>
            <p:cNvSpPr>
              <a:spLocks noChangeArrowheads="1"/>
            </p:cNvSpPr>
            <p:nvPr/>
          </p:nvSpPr>
          <p:spPr bwMode="auto">
            <a:xfrm>
              <a:off x="833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257"/>
            <p:cNvSpPr>
              <a:spLocks noChangeArrowheads="1"/>
            </p:cNvSpPr>
            <p:nvPr/>
          </p:nvSpPr>
          <p:spPr bwMode="auto">
            <a:xfrm>
              <a:off x="864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58"/>
            <p:cNvSpPr>
              <a:spLocks/>
            </p:cNvSpPr>
            <p:nvPr/>
          </p:nvSpPr>
          <p:spPr bwMode="auto">
            <a:xfrm>
              <a:off x="1063" y="2876"/>
              <a:ext cx="19" cy="19"/>
            </a:xfrm>
            <a:custGeom>
              <a:avLst/>
              <a:gdLst>
                <a:gd name="T0" fmla="*/ 8 w 19"/>
                <a:gd name="T1" fmla="*/ 0 h 19"/>
                <a:gd name="T2" fmla="*/ 12 w 19"/>
                <a:gd name="T3" fmla="*/ 0 h 19"/>
                <a:gd name="T4" fmla="*/ 15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5 w 19"/>
                <a:gd name="T13" fmla="*/ 15 h 19"/>
                <a:gd name="T14" fmla="*/ 12 w 19"/>
                <a:gd name="T15" fmla="*/ 19 h 19"/>
                <a:gd name="T16" fmla="*/ 8 w 19"/>
                <a:gd name="T17" fmla="*/ 19 h 19"/>
                <a:gd name="T18" fmla="*/ 4 w 19"/>
                <a:gd name="T19" fmla="*/ 19 h 19"/>
                <a:gd name="T20" fmla="*/ 0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0 w 19"/>
                <a:gd name="T29" fmla="*/ 4 h 19"/>
                <a:gd name="T30" fmla="*/ 4 w 19"/>
                <a:gd name="T31" fmla="*/ 0 h 19"/>
                <a:gd name="T32" fmla="*/ 8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8" y="0"/>
                  </a:moveTo>
                  <a:lnTo>
                    <a:pt x="12" y="0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259"/>
            <p:cNvSpPr>
              <a:spLocks noEditPoints="1"/>
            </p:cNvSpPr>
            <p:nvPr/>
          </p:nvSpPr>
          <p:spPr bwMode="auto">
            <a:xfrm>
              <a:off x="1098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7 w 73"/>
                <a:gd name="T5" fmla="*/ 23 h 115"/>
                <a:gd name="T6" fmla="*/ 11 w 73"/>
                <a:gd name="T7" fmla="*/ 12 h 115"/>
                <a:gd name="T8" fmla="*/ 23 w 73"/>
                <a:gd name="T9" fmla="*/ 4 h 115"/>
                <a:gd name="T10" fmla="*/ 30 w 73"/>
                <a:gd name="T11" fmla="*/ 0 h 115"/>
                <a:gd name="T12" fmla="*/ 34 w 73"/>
                <a:gd name="T13" fmla="*/ 0 h 115"/>
                <a:gd name="T14" fmla="*/ 46 w 73"/>
                <a:gd name="T15" fmla="*/ 0 h 115"/>
                <a:gd name="T16" fmla="*/ 53 w 73"/>
                <a:gd name="T17" fmla="*/ 4 h 115"/>
                <a:gd name="T18" fmla="*/ 57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3 w 73"/>
                <a:gd name="T33" fmla="*/ 108 h 115"/>
                <a:gd name="T34" fmla="*/ 42 w 73"/>
                <a:gd name="T35" fmla="*/ 111 h 115"/>
                <a:gd name="T36" fmla="*/ 34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1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5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0 w 73"/>
                <a:gd name="T57" fmla="*/ 108 h 115"/>
                <a:gd name="T58" fmla="*/ 34 w 73"/>
                <a:gd name="T59" fmla="*/ 108 h 115"/>
                <a:gd name="T60" fmla="*/ 38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0 w 73"/>
                <a:gd name="T67" fmla="*/ 92 h 115"/>
                <a:gd name="T68" fmla="*/ 53 w 73"/>
                <a:gd name="T69" fmla="*/ 73 h 115"/>
                <a:gd name="T70" fmla="*/ 53 w 73"/>
                <a:gd name="T71" fmla="*/ 54 h 115"/>
                <a:gd name="T72" fmla="*/ 53 w 73"/>
                <a:gd name="T73" fmla="*/ 35 h 115"/>
                <a:gd name="T74" fmla="*/ 50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4 w 73"/>
                <a:gd name="T83" fmla="*/ 4 h 115"/>
                <a:gd name="T84" fmla="*/ 30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5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7" y="23"/>
                  </a:lnTo>
                  <a:lnTo>
                    <a:pt x="11" y="12"/>
                  </a:lnTo>
                  <a:lnTo>
                    <a:pt x="23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3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1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50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260"/>
            <p:cNvSpPr>
              <a:spLocks noEditPoints="1"/>
            </p:cNvSpPr>
            <p:nvPr/>
          </p:nvSpPr>
          <p:spPr bwMode="auto">
            <a:xfrm>
              <a:off x="1182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4 w 69"/>
                <a:gd name="T3" fmla="*/ 39 h 115"/>
                <a:gd name="T4" fmla="*/ 8 w 69"/>
                <a:gd name="T5" fmla="*/ 23 h 115"/>
                <a:gd name="T6" fmla="*/ 12 w 69"/>
                <a:gd name="T7" fmla="*/ 12 h 115"/>
                <a:gd name="T8" fmla="*/ 23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6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2" y="12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Freeform 261"/>
            <p:cNvSpPr>
              <a:spLocks noEditPoints="1"/>
            </p:cNvSpPr>
            <p:nvPr/>
          </p:nvSpPr>
          <p:spPr bwMode="auto">
            <a:xfrm>
              <a:off x="1270" y="2780"/>
              <a:ext cx="66" cy="115"/>
            </a:xfrm>
            <a:custGeom>
              <a:avLst/>
              <a:gdLst>
                <a:gd name="T0" fmla="*/ 12 w 66"/>
                <a:gd name="T1" fmla="*/ 46 h 115"/>
                <a:gd name="T2" fmla="*/ 4 w 66"/>
                <a:gd name="T3" fmla="*/ 31 h 115"/>
                <a:gd name="T4" fmla="*/ 4 w 66"/>
                <a:gd name="T5" fmla="*/ 16 h 115"/>
                <a:gd name="T6" fmla="*/ 20 w 66"/>
                <a:gd name="T7" fmla="*/ 0 h 115"/>
                <a:gd name="T8" fmla="*/ 46 w 66"/>
                <a:gd name="T9" fmla="*/ 0 h 115"/>
                <a:gd name="T10" fmla="*/ 62 w 66"/>
                <a:gd name="T11" fmla="*/ 16 h 115"/>
                <a:gd name="T12" fmla="*/ 62 w 66"/>
                <a:gd name="T13" fmla="*/ 31 h 115"/>
                <a:gd name="T14" fmla="*/ 50 w 66"/>
                <a:gd name="T15" fmla="*/ 42 h 115"/>
                <a:gd name="T16" fmla="*/ 50 w 66"/>
                <a:gd name="T17" fmla="*/ 62 h 115"/>
                <a:gd name="T18" fmla="*/ 62 w 66"/>
                <a:gd name="T19" fmla="*/ 77 h 115"/>
                <a:gd name="T20" fmla="*/ 62 w 66"/>
                <a:gd name="T21" fmla="*/ 96 h 115"/>
                <a:gd name="T22" fmla="*/ 46 w 66"/>
                <a:gd name="T23" fmla="*/ 111 h 115"/>
                <a:gd name="T24" fmla="*/ 23 w 66"/>
                <a:gd name="T25" fmla="*/ 115 h 115"/>
                <a:gd name="T26" fmla="*/ 8 w 66"/>
                <a:gd name="T27" fmla="*/ 104 h 115"/>
                <a:gd name="T28" fmla="*/ 0 w 66"/>
                <a:gd name="T29" fmla="*/ 88 h 115"/>
                <a:gd name="T30" fmla="*/ 4 w 66"/>
                <a:gd name="T31" fmla="*/ 73 h 115"/>
                <a:gd name="T32" fmla="*/ 23 w 66"/>
                <a:gd name="T33" fmla="*/ 58 h 115"/>
                <a:gd name="T34" fmla="*/ 43 w 66"/>
                <a:gd name="T35" fmla="*/ 39 h 115"/>
                <a:gd name="T36" fmla="*/ 46 w 66"/>
                <a:gd name="T37" fmla="*/ 27 h 115"/>
                <a:gd name="T38" fmla="*/ 46 w 66"/>
                <a:gd name="T39" fmla="*/ 16 h 115"/>
                <a:gd name="T40" fmla="*/ 39 w 66"/>
                <a:gd name="T41" fmla="*/ 4 h 115"/>
                <a:gd name="T42" fmla="*/ 27 w 66"/>
                <a:gd name="T43" fmla="*/ 4 h 115"/>
                <a:gd name="T44" fmla="*/ 20 w 66"/>
                <a:gd name="T45" fmla="*/ 16 h 115"/>
                <a:gd name="T46" fmla="*/ 20 w 66"/>
                <a:gd name="T47" fmla="*/ 23 h 115"/>
                <a:gd name="T48" fmla="*/ 23 w 66"/>
                <a:gd name="T49" fmla="*/ 35 h 115"/>
                <a:gd name="T50" fmla="*/ 35 w 66"/>
                <a:gd name="T51" fmla="*/ 46 h 115"/>
                <a:gd name="T52" fmla="*/ 23 w 66"/>
                <a:gd name="T53" fmla="*/ 65 h 115"/>
                <a:gd name="T54" fmla="*/ 16 w 66"/>
                <a:gd name="T55" fmla="*/ 81 h 115"/>
                <a:gd name="T56" fmla="*/ 16 w 66"/>
                <a:gd name="T57" fmla="*/ 96 h 115"/>
                <a:gd name="T58" fmla="*/ 27 w 66"/>
                <a:gd name="T59" fmla="*/ 108 h 115"/>
                <a:gd name="T60" fmla="*/ 39 w 66"/>
                <a:gd name="T61" fmla="*/ 108 h 115"/>
                <a:gd name="T62" fmla="*/ 46 w 66"/>
                <a:gd name="T63" fmla="*/ 100 h 115"/>
                <a:gd name="T64" fmla="*/ 50 w 66"/>
                <a:gd name="T65" fmla="*/ 88 h 115"/>
                <a:gd name="T66" fmla="*/ 43 w 66"/>
                <a:gd name="T67" fmla="*/ 77 h 115"/>
                <a:gd name="T68" fmla="*/ 27 w 66"/>
                <a:gd name="T69" fmla="*/ 62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15"/>
                <a:gd name="T107" fmla="*/ 66 w 66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15">
                  <a:moveTo>
                    <a:pt x="23" y="58"/>
                  </a:moveTo>
                  <a:lnTo>
                    <a:pt x="12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0" y="27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2" y="16"/>
                  </a:lnTo>
                  <a:lnTo>
                    <a:pt x="62" y="23"/>
                  </a:lnTo>
                  <a:lnTo>
                    <a:pt x="62" y="31"/>
                  </a:lnTo>
                  <a:lnTo>
                    <a:pt x="58" y="35"/>
                  </a:lnTo>
                  <a:lnTo>
                    <a:pt x="50" y="42"/>
                  </a:lnTo>
                  <a:lnTo>
                    <a:pt x="39" y="50"/>
                  </a:lnTo>
                  <a:lnTo>
                    <a:pt x="50" y="62"/>
                  </a:lnTo>
                  <a:lnTo>
                    <a:pt x="58" y="69"/>
                  </a:lnTo>
                  <a:lnTo>
                    <a:pt x="62" y="77"/>
                  </a:lnTo>
                  <a:lnTo>
                    <a:pt x="66" y="85"/>
                  </a:lnTo>
                  <a:lnTo>
                    <a:pt x="62" y="96"/>
                  </a:lnTo>
                  <a:lnTo>
                    <a:pt x="58" y="108"/>
                  </a:lnTo>
                  <a:lnTo>
                    <a:pt x="46" y="111"/>
                  </a:lnTo>
                  <a:lnTo>
                    <a:pt x="31" y="115"/>
                  </a:lnTo>
                  <a:lnTo>
                    <a:pt x="23" y="115"/>
                  </a:lnTo>
                  <a:lnTo>
                    <a:pt x="16" y="111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4" y="73"/>
                  </a:lnTo>
                  <a:lnTo>
                    <a:pt x="12" y="65"/>
                  </a:lnTo>
                  <a:lnTo>
                    <a:pt x="23" y="58"/>
                  </a:lnTo>
                  <a:close/>
                  <a:moveTo>
                    <a:pt x="35" y="46"/>
                  </a:moveTo>
                  <a:lnTo>
                    <a:pt x="43" y="39"/>
                  </a:lnTo>
                  <a:lnTo>
                    <a:pt x="46" y="35"/>
                  </a:lnTo>
                  <a:lnTo>
                    <a:pt x="46" y="27"/>
                  </a:lnTo>
                  <a:lnTo>
                    <a:pt x="46" y="23"/>
                  </a:lnTo>
                  <a:lnTo>
                    <a:pt x="46" y="16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20" y="16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23" y="39"/>
                  </a:lnTo>
                  <a:lnTo>
                    <a:pt x="35" y="46"/>
                  </a:lnTo>
                  <a:close/>
                  <a:moveTo>
                    <a:pt x="27" y="62"/>
                  </a:moveTo>
                  <a:lnTo>
                    <a:pt x="23" y="65"/>
                  </a:lnTo>
                  <a:lnTo>
                    <a:pt x="20" y="73"/>
                  </a:lnTo>
                  <a:lnTo>
                    <a:pt x="16" y="81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0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6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0" y="88"/>
                  </a:lnTo>
                  <a:lnTo>
                    <a:pt x="46" y="81"/>
                  </a:lnTo>
                  <a:lnTo>
                    <a:pt x="43" y="77"/>
                  </a:lnTo>
                  <a:lnTo>
                    <a:pt x="35" y="69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Freeform 262"/>
            <p:cNvSpPr>
              <a:spLocks/>
            </p:cNvSpPr>
            <p:nvPr/>
          </p:nvSpPr>
          <p:spPr bwMode="auto">
            <a:xfrm>
              <a:off x="1351" y="2780"/>
              <a:ext cx="69" cy="115"/>
            </a:xfrm>
            <a:custGeom>
              <a:avLst/>
              <a:gdLst>
                <a:gd name="T0" fmla="*/ 11 w 69"/>
                <a:gd name="T1" fmla="*/ 0 h 115"/>
                <a:gd name="T2" fmla="*/ 69 w 69"/>
                <a:gd name="T3" fmla="*/ 0 h 115"/>
                <a:gd name="T4" fmla="*/ 69 w 69"/>
                <a:gd name="T5" fmla="*/ 4 h 115"/>
                <a:gd name="T6" fmla="*/ 31 w 69"/>
                <a:gd name="T7" fmla="*/ 115 h 115"/>
                <a:gd name="T8" fmla="*/ 19 w 69"/>
                <a:gd name="T9" fmla="*/ 115 h 115"/>
                <a:gd name="T10" fmla="*/ 57 w 69"/>
                <a:gd name="T11" fmla="*/ 16 h 115"/>
                <a:gd name="T12" fmla="*/ 27 w 69"/>
                <a:gd name="T13" fmla="*/ 16 h 115"/>
                <a:gd name="T14" fmla="*/ 19 w 69"/>
                <a:gd name="T15" fmla="*/ 16 h 115"/>
                <a:gd name="T16" fmla="*/ 11 w 69"/>
                <a:gd name="T17" fmla="*/ 16 h 115"/>
                <a:gd name="T18" fmla="*/ 8 w 69"/>
                <a:gd name="T19" fmla="*/ 23 h 115"/>
                <a:gd name="T20" fmla="*/ 4 w 69"/>
                <a:gd name="T21" fmla="*/ 27 h 115"/>
                <a:gd name="T22" fmla="*/ 0 w 69"/>
                <a:gd name="T23" fmla="*/ 27 h 115"/>
                <a:gd name="T24" fmla="*/ 11 w 69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115"/>
                <a:gd name="T41" fmla="*/ 69 w 69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115">
                  <a:moveTo>
                    <a:pt x="11" y="0"/>
                  </a:moveTo>
                  <a:lnTo>
                    <a:pt x="69" y="0"/>
                  </a:lnTo>
                  <a:lnTo>
                    <a:pt x="69" y="4"/>
                  </a:lnTo>
                  <a:lnTo>
                    <a:pt x="31" y="115"/>
                  </a:lnTo>
                  <a:lnTo>
                    <a:pt x="19" y="115"/>
                  </a:lnTo>
                  <a:lnTo>
                    <a:pt x="57" y="16"/>
                  </a:lnTo>
                  <a:lnTo>
                    <a:pt x="27" y="16"/>
                  </a:lnTo>
                  <a:lnTo>
                    <a:pt x="19" y="16"/>
                  </a:lnTo>
                  <a:lnTo>
                    <a:pt x="11" y="16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Rectangle 263"/>
            <p:cNvSpPr>
              <a:spLocks noChangeArrowheads="1"/>
            </p:cNvSpPr>
            <p:nvPr/>
          </p:nvSpPr>
          <p:spPr bwMode="auto">
            <a:xfrm>
              <a:off x="155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64"/>
            <p:cNvSpPr>
              <a:spLocks noEditPoints="1"/>
            </p:cNvSpPr>
            <p:nvPr/>
          </p:nvSpPr>
          <p:spPr bwMode="auto">
            <a:xfrm>
              <a:off x="1746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5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8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61 w 73"/>
                <a:gd name="T19" fmla="*/ 12 h 115"/>
                <a:gd name="T20" fmla="*/ 65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5 w 73"/>
                <a:gd name="T29" fmla="*/ 88 h 115"/>
                <a:gd name="T30" fmla="*/ 61 w 73"/>
                <a:gd name="T31" fmla="*/ 100 h 115"/>
                <a:gd name="T32" fmla="*/ 54 w 73"/>
                <a:gd name="T33" fmla="*/ 108 h 115"/>
                <a:gd name="T34" fmla="*/ 46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19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9 w 73"/>
                <a:gd name="T49" fmla="*/ 58 h 115"/>
                <a:gd name="T50" fmla="*/ 19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8 w 73"/>
                <a:gd name="T59" fmla="*/ 108 h 115"/>
                <a:gd name="T60" fmla="*/ 42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8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2 w 73"/>
                <a:gd name="T81" fmla="*/ 4 h 115"/>
                <a:gd name="T82" fmla="*/ 38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19 w 73"/>
                <a:gd name="T91" fmla="*/ 31 h 115"/>
                <a:gd name="T92" fmla="*/ 19 w 73"/>
                <a:gd name="T93" fmla="*/ 46 h 115"/>
                <a:gd name="T94" fmla="*/ 19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61" y="100"/>
                  </a:lnTo>
                  <a:lnTo>
                    <a:pt x="54" y="108"/>
                  </a:lnTo>
                  <a:lnTo>
                    <a:pt x="46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9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9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8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9" y="46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Rectangle 265"/>
            <p:cNvSpPr>
              <a:spLocks noChangeArrowheads="1"/>
            </p:cNvSpPr>
            <p:nvPr/>
          </p:nvSpPr>
          <p:spPr bwMode="auto">
            <a:xfrm>
              <a:off x="2107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66"/>
            <p:cNvSpPr>
              <a:spLocks noEditPoints="1"/>
            </p:cNvSpPr>
            <p:nvPr/>
          </p:nvSpPr>
          <p:spPr bwMode="auto">
            <a:xfrm>
              <a:off x="2299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3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6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49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49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7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6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49 w 69"/>
                <a:gd name="T67" fmla="*/ 92 h 115"/>
                <a:gd name="T68" fmla="*/ 53 w 69"/>
                <a:gd name="T69" fmla="*/ 73 h 115"/>
                <a:gd name="T70" fmla="*/ 53 w 69"/>
                <a:gd name="T71" fmla="*/ 54 h 115"/>
                <a:gd name="T72" fmla="*/ 53 w 69"/>
                <a:gd name="T73" fmla="*/ 35 h 115"/>
                <a:gd name="T74" fmla="*/ 49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0 w 69"/>
                <a:gd name="T85" fmla="*/ 4 h 115"/>
                <a:gd name="T86" fmla="*/ 26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3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9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49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7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6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49" y="92"/>
                  </a:lnTo>
                  <a:lnTo>
                    <a:pt x="53" y="73"/>
                  </a:lnTo>
                  <a:lnTo>
                    <a:pt x="53" y="54"/>
                  </a:lnTo>
                  <a:lnTo>
                    <a:pt x="53" y="35"/>
                  </a:lnTo>
                  <a:lnTo>
                    <a:pt x="49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Rectangle 267"/>
            <p:cNvSpPr>
              <a:spLocks noChangeArrowheads="1"/>
            </p:cNvSpPr>
            <p:nvPr/>
          </p:nvSpPr>
          <p:spPr bwMode="auto">
            <a:xfrm>
              <a:off x="2705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68"/>
            <p:cNvSpPr>
              <a:spLocks noEditPoints="1"/>
            </p:cNvSpPr>
            <p:nvPr/>
          </p:nvSpPr>
          <p:spPr bwMode="auto">
            <a:xfrm>
              <a:off x="2901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8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5 w 69"/>
                <a:gd name="T37" fmla="*/ 115 h 115"/>
                <a:gd name="T38" fmla="*/ 27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4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9 w 69"/>
                <a:gd name="T51" fmla="*/ 81 h 115"/>
                <a:gd name="T52" fmla="*/ 23 w 69"/>
                <a:gd name="T53" fmla="*/ 96 h 115"/>
                <a:gd name="T54" fmla="*/ 27 w 69"/>
                <a:gd name="T55" fmla="*/ 104 h 115"/>
                <a:gd name="T56" fmla="*/ 31 w 69"/>
                <a:gd name="T57" fmla="*/ 108 h 115"/>
                <a:gd name="T58" fmla="*/ 35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50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23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8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9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50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Rectangle 269"/>
            <p:cNvSpPr>
              <a:spLocks noChangeArrowheads="1"/>
            </p:cNvSpPr>
            <p:nvPr/>
          </p:nvSpPr>
          <p:spPr bwMode="auto">
            <a:xfrm>
              <a:off x="3304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0"/>
            <p:cNvSpPr>
              <a:spLocks noEditPoints="1"/>
            </p:cNvSpPr>
            <p:nvPr/>
          </p:nvSpPr>
          <p:spPr bwMode="auto">
            <a:xfrm>
              <a:off x="3503" y="2780"/>
              <a:ext cx="73" cy="115"/>
            </a:xfrm>
            <a:custGeom>
              <a:avLst/>
              <a:gdLst>
                <a:gd name="T0" fmla="*/ 0 w 73"/>
                <a:gd name="T1" fmla="*/ 58 h 115"/>
                <a:gd name="T2" fmla="*/ 4 w 73"/>
                <a:gd name="T3" fmla="*/ 39 h 115"/>
                <a:gd name="T4" fmla="*/ 8 w 73"/>
                <a:gd name="T5" fmla="*/ 23 h 115"/>
                <a:gd name="T6" fmla="*/ 16 w 73"/>
                <a:gd name="T7" fmla="*/ 12 h 115"/>
                <a:gd name="T8" fmla="*/ 23 w 73"/>
                <a:gd name="T9" fmla="*/ 4 h 115"/>
                <a:gd name="T10" fmla="*/ 31 w 73"/>
                <a:gd name="T11" fmla="*/ 0 h 115"/>
                <a:gd name="T12" fmla="*/ 39 w 73"/>
                <a:gd name="T13" fmla="*/ 0 h 115"/>
                <a:gd name="T14" fmla="*/ 46 w 73"/>
                <a:gd name="T15" fmla="*/ 0 h 115"/>
                <a:gd name="T16" fmla="*/ 54 w 73"/>
                <a:gd name="T17" fmla="*/ 4 h 115"/>
                <a:gd name="T18" fmla="*/ 58 w 73"/>
                <a:gd name="T19" fmla="*/ 12 h 115"/>
                <a:gd name="T20" fmla="*/ 66 w 73"/>
                <a:gd name="T21" fmla="*/ 23 h 115"/>
                <a:gd name="T22" fmla="*/ 69 w 73"/>
                <a:gd name="T23" fmla="*/ 39 h 115"/>
                <a:gd name="T24" fmla="*/ 73 w 73"/>
                <a:gd name="T25" fmla="*/ 58 h 115"/>
                <a:gd name="T26" fmla="*/ 69 w 73"/>
                <a:gd name="T27" fmla="*/ 73 h 115"/>
                <a:gd name="T28" fmla="*/ 66 w 73"/>
                <a:gd name="T29" fmla="*/ 88 h 115"/>
                <a:gd name="T30" fmla="*/ 62 w 73"/>
                <a:gd name="T31" fmla="*/ 100 h 115"/>
                <a:gd name="T32" fmla="*/ 54 w 73"/>
                <a:gd name="T33" fmla="*/ 108 h 115"/>
                <a:gd name="T34" fmla="*/ 43 w 73"/>
                <a:gd name="T35" fmla="*/ 111 h 115"/>
                <a:gd name="T36" fmla="*/ 35 w 73"/>
                <a:gd name="T37" fmla="*/ 115 h 115"/>
                <a:gd name="T38" fmla="*/ 27 w 73"/>
                <a:gd name="T39" fmla="*/ 111 h 115"/>
                <a:gd name="T40" fmla="*/ 20 w 73"/>
                <a:gd name="T41" fmla="*/ 108 h 115"/>
                <a:gd name="T42" fmla="*/ 12 w 73"/>
                <a:gd name="T43" fmla="*/ 96 h 115"/>
                <a:gd name="T44" fmla="*/ 4 w 73"/>
                <a:gd name="T45" fmla="*/ 77 h 115"/>
                <a:gd name="T46" fmla="*/ 0 w 73"/>
                <a:gd name="T47" fmla="*/ 58 h 115"/>
                <a:gd name="T48" fmla="*/ 16 w 73"/>
                <a:gd name="T49" fmla="*/ 58 h 115"/>
                <a:gd name="T50" fmla="*/ 20 w 73"/>
                <a:gd name="T51" fmla="*/ 81 h 115"/>
                <a:gd name="T52" fmla="*/ 23 w 73"/>
                <a:gd name="T53" fmla="*/ 96 h 115"/>
                <a:gd name="T54" fmla="*/ 27 w 73"/>
                <a:gd name="T55" fmla="*/ 104 h 115"/>
                <a:gd name="T56" fmla="*/ 31 w 73"/>
                <a:gd name="T57" fmla="*/ 108 h 115"/>
                <a:gd name="T58" fmla="*/ 35 w 73"/>
                <a:gd name="T59" fmla="*/ 108 h 115"/>
                <a:gd name="T60" fmla="*/ 43 w 73"/>
                <a:gd name="T61" fmla="*/ 108 h 115"/>
                <a:gd name="T62" fmla="*/ 46 w 73"/>
                <a:gd name="T63" fmla="*/ 104 h 115"/>
                <a:gd name="T64" fmla="*/ 50 w 73"/>
                <a:gd name="T65" fmla="*/ 100 h 115"/>
                <a:gd name="T66" fmla="*/ 54 w 73"/>
                <a:gd name="T67" fmla="*/ 92 h 115"/>
                <a:gd name="T68" fmla="*/ 54 w 73"/>
                <a:gd name="T69" fmla="*/ 73 h 115"/>
                <a:gd name="T70" fmla="*/ 54 w 73"/>
                <a:gd name="T71" fmla="*/ 54 h 115"/>
                <a:gd name="T72" fmla="*/ 54 w 73"/>
                <a:gd name="T73" fmla="*/ 35 h 115"/>
                <a:gd name="T74" fmla="*/ 54 w 73"/>
                <a:gd name="T75" fmla="*/ 19 h 115"/>
                <a:gd name="T76" fmla="*/ 50 w 73"/>
                <a:gd name="T77" fmla="*/ 12 h 115"/>
                <a:gd name="T78" fmla="*/ 46 w 73"/>
                <a:gd name="T79" fmla="*/ 8 h 115"/>
                <a:gd name="T80" fmla="*/ 43 w 73"/>
                <a:gd name="T81" fmla="*/ 4 h 115"/>
                <a:gd name="T82" fmla="*/ 39 w 73"/>
                <a:gd name="T83" fmla="*/ 4 h 115"/>
                <a:gd name="T84" fmla="*/ 31 w 73"/>
                <a:gd name="T85" fmla="*/ 4 h 115"/>
                <a:gd name="T86" fmla="*/ 27 w 73"/>
                <a:gd name="T87" fmla="*/ 8 h 115"/>
                <a:gd name="T88" fmla="*/ 23 w 73"/>
                <a:gd name="T89" fmla="*/ 19 h 115"/>
                <a:gd name="T90" fmla="*/ 20 w 73"/>
                <a:gd name="T91" fmla="*/ 31 h 115"/>
                <a:gd name="T92" fmla="*/ 20 w 73"/>
                <a:gd name="T93" fmla="*/ 46 h 115"/>
                <a:gd name="T94" fmla="*/ 16 w 73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115"/>
                <a:gd name="T146" fmla="*/ 73 w 73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115">
                  <a:moveTo>
                    <a:pt x="0" y="58"/>
                  </a:moveTo>
                  <a:lnTo>
                    <a:pt x="4" y="39"/>
                  </a:lnTo>
                  <a:lnTo>
                    <a:pt x="8" y="23"/>
                  </a:lnTo>
                  <a:lnTo>
                    <a:pt x="16" y="12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4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73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62" y="100"/>
                  </a:lnTo>
                  <a:lnTo>
                    <a:pt x="54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7" y="111"/>
                  </a:lnTo>
                  <a:lnTo>
                    <a:pt x="20" y="108"/>
                  </a:lnTo>
                  <a:lnTo>
                    <a:pt x="12" y="96"/>
                  </a:lnTo>
                  <a:lnTo>
                    <a:pt x="4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20" y="81"/>
                  </a:lnTo>
                  <a:lnTo>
                    <a:pt x="23" y="96"/>
                  </a:lnTo>
                  <a:lnTo>
                    <a:pt x="27" y="104"/>
                  </a:lnTo>
                  <a:lnTo>
                    <a:pt x="31" y="108"/>
                  </a:lnTo>
                  <a:lnTo>
                    <a:pt x="35" y="108"/>
                  </a:lnTo>
                  <a:lnTo>
                    <a:pt x="43" y="108"/>
                  </a:lnTo>
                  <a:lnTo>
                    <a:pt x="46" y="104"/>
                  </a:lnTo>
                  <a:lnTo>
                    <a:pt x="50" y="100"/>
                  </a:lnTo>
                  <a:lnTo>
                    <a:pt x="54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6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3" y="19"/>
                  </a:lnTo>
                  <a:lnTo>
                    <a:pt x="20" y="31"/>
                  </a:lnTo>
                  <a:lnTo>
                    <a:pt x="20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Rectangle 271"/>
            <p:cNvSpPr>
              <a:spLocks noChangeArrowheads="1"/>
            </p:cNvSpPr>
            <p:nvPr/>
          </p:nvSpPr>
          <p:spPr bwMode="auto">
            <a:xfrm>
              <a:off x="4071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2"/>
            <p:cNvSpPr>
              <a:spLocks/>
            </p:cNvSpPr>
            <p:nvPr/>
          </p:nvSpPr>
          <p:spPr bwMode="auto">
            <a:xfrm>
              <a:off x="4275" y="2876"/>
              <a:ext cx="19" cy="19"/>
            </a:xfrm>
            <a:custGeom>
              <a:avLst/>
              <a:gdLst>
                <a:gd name="T0" fmla="*/ 11 w 19"/>
                <a:gd name="T1" fmla="*/ 0 h 19"/>
                <a:gd name="T2" fmla="*/ 15 w 19"/>
                <a:gd name="T3" fmla="*/ 0 h 19"/>
                <a:gd name="T4" fmla="*/ 19 w 19"/>
                <a:gd name="T5" fmla="*/ 4 h 19"/>
                <a:gd name="T6" fmla="*/ 19 w 19"/>
                <a:gd name="T7" fmla="*/ 4 h 19"/>
                <a:gd name="T8" fmla="*/ 19 w 19"/>
                <a:gd name="T9" fmla="*/ 8 h 19"/>
                <a:gd name="T10" fmla="*/ 19 w 19"/>
                <a:gd name="T11" fmla="*/ 12 h 19"/>
                <a:gd name="T12" fmla="*/ 19 w 19"/>
                <a:gd name="T13" fmla="*/ 15 h 19"/>
                <a:gd name="T14" fmla="*/ 15 w 19"/>
                <a:gd name="T15" fmla="*/ 19 h 19"/>
                <a:gd name="T16" fmla="*/ 11 w 19"/>
                <a:gd name="T17" fmla="*/ 19 h 19"/>
                <a:gd name="T18" fmla="*/ 7 w 19"/>
                <a:gd name="T19" fmla="*/ 19 h 19"/>
                <a:gd name="T20" fmla="*/ 3 w 19"/>
                <a:gd name="T21" fmla="*/ 15 h 19"/>
                <a:gd name="T22" fmla="*/ 0 w 19"/>
                <a:gd name="T23" fmla="*/ 12 h 19"/>
                <a:gd name="T24" fmla="*/ 0 w 19"/>
                <a:gd name="T25" fmla="*/ 8 h 19"/>
                <a:gd name="T26" fmla="*/ 0 w 19"/>
                <a:gd name="T27" fmla="*/ 4 h 19"/>
                <a:gd name="T28" fmla="*/ 3 w 19"/>
                <a:gd name="T29" fmla="*/ 4 h 19"/>
                <a:gd name="T30" fmla="*/ 7 w 19"/>
                <a:gd name="T31" fmla="*/ 0 h 19"/>
                <a:gd name="T32" fmla="*/ 1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1" y="0"/>
                  </a:moveTo>
                  <a:lnTo>
                    <a:pt x="15" y="0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Freeform 273"/>
            <p:cNvSpPr>
              <a:spLocks noEditPoints="1"/>
            </p:cNvSpPr>
            <p:nvPr/>
          </p:nvSpPr>
          <p:spPr bwMode="auto">
            <a:xfrm>
              <a:off x="4313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7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7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19 w 69"/>
                <a:gd name="T89" fmla="*/ 19 h 115"/>
                <a:gd name="T90" fmla="*/ 15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7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9"/>
                  </a:lnTo>
                  <a:lnTo>
                    <a:pt x="15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7" name="Freeform 274"/>
            <p:cNvSpPr>
              <a:spLocks noEditPoints="1"/>
            </p:cNvSpPr>
            <p:nvPr/>
          </p:nvSpPr>
          <p:spPr bwMode="auto">
            <a:xfrm>
              <a:off x="439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2 w 69"/>
                <a:gd name="T7" fmla="*/ 12 h 115"/>
                <a:gd name="T8" fmla="*/ 20 w 69"/>
                <a:gd name="T9" fmla="*/ 4 h 115"/>
                <a:gd name="T10" fmla="*/ 27 w 69"/>
                <a:gd name="T11" fmla="*/ 0 h 115"/>
                <a:gd name="T12" fmla="*/ 35 w 69"/>
                <a:gd name="T13" fmla="*/ 0 h 115"/>
                <a:gd name="T14" fmla="*/ 43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6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6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3 w 69"/>
                <a:gd name="T35" fmla="*/ 111 h 115"/>
                <a:gd name="T36" fmla="*/ 35 w 69"/>
                <a:gd name="T37" fmla="*/ 115 h 115"/>
                <a:gd name="T38" fmla="*/ 23 w 69"/>
                <a:gd name="T39" fmla="*/ 111 h 115"/>
                <a:gd name="T40" fmla="*/ 16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6 w 69"/>
                <a:gd name="T49" fmla="*/ 58 h 115"/>
                <a:gd name="T50" fmla="*/ 16 w 69"/>
                <a:gd name="T51" fmla="*/ 81 h 115"/>
                <a:gd name="T52" fmla="*/ 20 w 69"/>
                <a:gd name="T53" fmla="*/ 96 h 115"/>
                <a:gd name="T54" fmla="*/ 23 w 69"/>
                <a:gd name="T55" fmla="*/ 104 h 115"/>
                <a:gd name="T56" fmla="*/ 27 w 69"/>
                <a:gd name="T57" fmla="*/ 108 h 115"/>
                <a:gd name="T58" fmla="*/ 35 w 69"/>
                <a:gd name="T59" fmla="*/ 108 h 115"/>
                <a:gd name="T60" fmla="*/ 39 w 69"/>
                <a:gd name="T61" fmla="*/ 108 h 115"/>
                <a:gd name="T62" fmla="*/ 43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3 w 69"/>
                <a:gd name="T79" fmla="*/ 8 h 115"/>
                <a:gd name="T80" fmla="*/ 39 w 69"/>
                <a:gd name="T81" fmla="*/ 4 h 115"/>
                <a:gd name="T82" fmla="*/ 35 w 69"/>
                <a:gd name="T83" fmla="*/ 4 h 115"/>
                <a:gd name="T84" fmla="*/ 31 w 69"/>
                <a:gd name="T85" fmla="*/ 4 h 115"/>
                <a:gd name="T86" fmla="*/ 23 w 69"/>
                <a:gd name="T87" fmla="*/ 8 h 115"/>
                <a:gd name="T88" fmla="*/ 20 w 69"/>
                <a:gd name="T89" fmla="*/ 19 h 115"/>
                <a:gd name="T90" fmla="*/ 16 w 69"/>
                <a:gd name="T91" fmla="*/ 31 h 115"/>
                <a:gd name="T92" fmla="*/ 16 w 69"/>
                <a:gd name="T93" fmla="*/ 46 h 115"/>
                <a:gd name="T94" fmla="*/ 16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6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6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3" y="111"/>
                  </a:lnTo>
                  <a:lnTo>
                    <a:pt x="35" y="115"/>
                  </a:lnTo>
                  <a:lnTo>
                    <a:pt x="23" y="111"/>
                  </a:lnTo>
                  <a:lnTo>
                    <a:pt x="16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6" y="58"/>
                  </a:moveTo>
                  <a:lnTo>
                    <a:pt x="16" y="81"/>
                  </a:lnTo>
                  <a:lnTo>
                    <a:pt x="20" y="96"/>
                  </a:lnTo>
                  <a:lnTo>
                    <a:pt x="23" y="104"/>
                  </a:lnTo>
                  <a:lnTo>
                    <a:pt x="27" y="108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3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3" y="8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20" y="19"/>
                  </a:lnTo>
                  <a:lnTo>
                    <a:pt x="16" y="31"/>
                  </a:lnTo>
                  <a:lnTo>
                    <a:pt x="16" y="46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8" name="Freeform 275"/>
            <p:cNvSpPr>
              <a:spLocks/>
            </p:cNvSpPr>
            <p:nvPr/>
          </p:nvSpPr>
          <p:spPr bwMode="auto">
            <a:xfrm>
              <a:off x="4478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5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5 w 73"/>
                <a:gd name="T9" fmla="*/ 92 h 111"/>
                <a:gd name="T10" fmla="*/ 31 w 73"/>
                <a:gd name="T11" fmla="*/ 81 h 111"/>
                <a:gd name="T12" fmla="*/ 38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8 w 73"/>
                <a:gd name="T23" fmla="*/ 12 h 111"/>
                <a:gd name="T24" fmla="*/ 27 w 73"/>
                <a:gd name="T25" fmla="*/ 12 h 111"/>
                <a:gd name="T26" fmla="*/ 19 w 73"/>
                <a:gd name="T27" fmla="*/ 12 h 111"/>
                <a:gd name="T28" fmla="*/ 15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1 w 73"/>
                <a:gd name="T39" fmla="*/ 8 h 111"/>
                <a:gd name="T40" fmla="*/ 19 w 73"/>
                <a:gd name="T41" fmla="*/ 0 h 111"/>
                <a:gd name="T42" fmla="*/ 34 w 73"/>
                <a:gd name="T43" fmla="*/ 0 h 111"/>
                <a:gd name="T44" fmla="*/ 46 w 73"/>
                <a:gd name="T45" fmla="*/ 0 h 111"/>
                <a:gd name="T46" fmla="*/ 57 w 73"/>
                <a:gd name="T47" fmla="*/ 8 h 111"/>
                <a:gd name="T48" fmla="*/ 61 w 73"/>
                <a:gd name="T49" fmla="*/ 16 h 111"/>
                <a:gd name="T50" fmla="*/ 65 w 73"/>
                <a:gd name="T51" fmla="*/ 27 h 111"/>
                <a:gd name="T52" fmla="*/ 65 w 73"/>
                <a:gd name="T53" fmla="*/ 39 h 111"/>
                <a:gd name="T54" fmla="*/ 61 w 73"/>
                <a:gd name="T55" fmla="*/ 46 h 111"/>
                <a:gd name="T56" fmla="*/ 54 w 73"/>
                <a:gd name="T57" fmla="*/ 58 h 111"/>
                <a:gd name="T58" fmla="*/ 42 w 73"/>
                <a:gd name="T59" fmla="*/ 73 h 111"/>
                <a:gd name="T60" fmla="*/ 31 w 73"/>
                <a:gd name="T61" fmla="*/ 85 h 111"/>
                <a:gd name="T62" fmla="*/ 19 w 73"/>
                <a:gd name="T63" fmla="*/ 96 h 111"/>
                <a:gd name="T64" fmla="*/ 15 w 73"/>
                <a:gd name="T65" fmla="*/ 100 h 111"/>
                <a:gd name="T66" fmla="*/ 46 w 73"/>
                <a:gd name="T67" fmla="*/ 100 h 111"/>
                <a:gd name="T68" fmla="*/ 54 w 73"/>
                <a:gd name="T69" fmla="*/ 100 h 111"/>
                <a:gd name="T70" fmla="*/ 57 w 73"/>
                <a:gd name="T71" fmla="*/ 100 h 111"/>
                <a:gd name="T72" fmla="*/ 61 w 73"/>
                <a:gd name="T73" fmla="*/ 100 h 111"/>
                <a:gd name="T74" fmla="*/ 65 w 73"/>
                <a:gd name="T75" fmla="*/ 96 h 111"/>
                <a:gd name="T76" fmla="*/ 65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5" y="111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31" y="81"/>
                  </a:lnTo>
                  <a:lnTo>
                    <a:pt x="38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8" y="12"/>
                  </a:lnTo>
                  <a:lnTo>
                    <a:pt x="27" y="12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5" y="39"/>
                  </a:lnTo>
                  <a:lnTo>
                    <a:pt x="61" y="46"/>
                  </a:lnTo>
                  <a:lnTo>
                    <a:pt x="54" y="58"/>
                  </a:lnTo>
                  <a:lnTo>
                    <a:pt x="42" y="73"/>
                  </a:lnTo>
                  <a:lnTo>
                    <a:pt x="31" y="85"/>
                  </a:lnTo>
                  <a:lnTo>
                    <a:pt x="19" y="96"/>
                  </a:lnTo>
                  <a:lnTo>
                    <a:pt x="15" y="100"/>
                  </a:lnTo>
                  <a:lnTo>
                    <a:pt x="46" y="100"/>
                  </a:lnTo>
                  <a:lnTo>
                    <a:pt x="54" y="100"/>
                  </a:lnTo>
                  <a:lnTo>
                    <a:pt x="57" y="100"/>
                  </a:lnTo>
                  <a:lnTo>
                    <a:pt x="61" y="100"/>
                  </a:lnTo>
                  <a:lnTo>
                    <a:pt x="65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Freeform 276"/>
            <p:cNvSpPr>
              <a:spLocks/>
            </p:cNvSpPr>
            <p:nvPr/>
          </p:nvSpPr>
          <p:spPr bwMode="auto">
            <a:xfrm>
              <a:off x="4562" y="2780"/>
              <a:ext cx="73" cy="111"/>
            </a:xfrm>
            <a:custGeom>
              <a:avLst/>
              <a:gdLst>
                <a:gd name="T0" fmla="*/ 73 w 73"/>
                <a:gd name="T1" fmla="*/ 92 h 111"/>
                <a:gd name="T2" fmla="*/ 66 w 73"/>
                <a:gd name="T3" fmla="*/ 111 h 111"/>
                <a:gd name="T4" fmla="*/ 0 w 73"/>
                <a:gd name="T5" fmla="*/ 111 h 111"/>
                <a:gd name="T6" fmla="*/ 0 w 73"/>
                <a:gd name="T7" fmla="*/ 111 h 111"/>
                <a:gd name="T8" fmla="*/ 16 w 73"/>
                <a:gd name="T9" fmla="*/ 92 h 111"/>
                <a:gd name="T10" fmla="*/ 31 w 73"/>
                <a:gd name="T11" fmla="*/ 81 h 111"/>
                <a:gd name="T12" fmla="*/ 39 w 73"/>
                <a:gd name="T13" fmla="*/ 65 h 111"/>
                <a:gd name="T14" fmla="*/ 50 w 73"/>
                <a:gd name="T15" fmla="*/ 50 h 111"/>
                <a:gd name="T16" fmla="*/ 50 w 73"/>
                <a:gd name="T17" fmla="*/ 35 h 111"/>
                <a:gd name="T18" fmla="*/ 50 w 73"/>
                <a:gd name="T19" fmla="*/ 27 h 111"/>
                <a:gd name="T20" fmla="*/ 46 w 73"/>
                <a:gd name="T21" fmla="*/ 19 h 111"/>
                <a:gd name="T22" fmla="*/ 39 w 73"/>
                <a:gd name="T23" fmla="*/ 12 h 111"/>
                <a:gd name="T24" fmla="*/ 27 w 73"/>
                <a:gd name="T25" fmla="*/ 12 h 111"/>
                <a:gd name="T26" fmla="*/ 20 w 73"/>
                <a:gd name="T27" fmla="*/ 12 h 111"/>
                <a:gd name="T28" fmla="*/ 12 w 73"/>
                <a:gd name="T29" fmla="*/ 16 h 111"/>
                <a:gd name="T30" fmla="*/ 8 w 73"/>
                <a:gd name="T31" fmla="*/ 23 h 111"/>
                <a:gd name="T32" fmla="*/ 4 w 73"/>
                <a:gd name="T33" fmla="*/ 31 h 111"/>
                <a:gd name="T34" fmla="*/ 0 w 73"/>
                <a:gd name="T35" fmla="*/ 31 h 111"/>
                <a:gd name="T36" fmla="*/ 4 w 73"/>
                <a:gd name="T37" fmla="*/ 16 h 111"/>
                <a:gd name="T38" fmla="*/ 12 w 73"/>
                <a:gd name="T39" fmla="*/ 8 h 111"/>
                <a:gd name="T40" fmla="*/ 20 w 73"/>
                <a:gd name="T41" fmla="*/ 0 h 111"/>
                <a:gd name="T42" fmla="*/ 35 w 73"/>
                <a:gd name="T43" fmla="*/ 0 h 111"/>
                <a:gd name="T44" fmla="*/ 46 w 73"/>
                <a:gd name="T45" fmla="*/ 0 h 111"/>
                <a:gd name="T46" fmla="*/ 58 w 73"/>
                <a:gd name="T47" fmla="*/ 8 h 111"/>
                <a:gd name="T48" fmla="*/ 62 w 73"/>
                <a:gd name="T49" fmla="*/ 16 h 111"/>
                <a:gd name="T50" fmla="*/ 66 w 73"/>
                <a:gd name="T51" fmla="*/ 27 h 111"/>
                <a:gd name="T52" fmla="*/ 66 w 73"/>
                <a:gd name="T53" fmla="*/ 39 h 111"/>
                <a:gd name="T54" fmla="*/ 62 w 73"/>
                <a:gd name="T55" fmla="*/ 46 h 111"/>
                <a:gd name="T56" fmla="*/ 54 w 73"/>
                <a:gd name="T57" fmla="*/ 58 h 111"/>
                <a:gd name="T58" fmla="*/ 43 w 73"/>
                <a:gd name="T59" fmla="*/ 73 h 111"/>
                <a:gd name="T60" fmla="*/ 31 w 73"/>
                <a:gd name="T61" fmla="*/ 85 h 111"/>
                <a:gd name="T62" fmla="*/ 20 w 73"/>
                <a:gd name="T63" fmla="*/ 96 h 111"/>
                <a:gd name="T64" fmla="*/ 16 w 73"/>
                <a:gd name="T65" fmla="*/ 100 h 111"/>
                <a:gd name="T66" fmla="*/ 43 w 73"/>
                <a:gd name="T67" fmla="*/ 100 h 111"/>
                <a:gd name="T68" fmla="*/ 50 w 73"/>
                <a:gd name="T69" fmla="*/ 100 h 111"/>
                <a:gd name="T70" fmla="*/ 58 w 73"/>
                <a:gd name="T71" fmla="*/ 100 h 111"/>
                <a:gd name="T72" fmla="*/ 62 w 73"/>
                <a:gd name="T73" fmla="*/ 100 h 111"/>
                <a:gd name="T74" fmla="*/ 66 w 73"/>
                <a:gd name="T75" fmla="*/ 96 h 111"/>
                <a:gd name="T76" fmla="*/ 66 w 73"/>
                <a:gd name="T77" fmla="*/ 96 h 111"/>
                <a:gd name="T78" fmla="*/ 69 w 73"/>
                <a:gd name="T79" fmla="*/ 92 h 111"/>
                <a:gd name="T80" fmla="*/ 73 w 73"/>
                <a:gd name="T81" fmla="*/ 92 h 1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111"/>
                <a:gd name="T125" fmla="*/ 73 w 73"/>
                <a:gd name="T126" fmla="*/ 111 h 1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111">
                  <a:moveTo>
                    <a:pt x="73" y="92"/>
                  </a:moveTo>
                  <a:lnTo>
                    <a:pt x="66" y="111"/>
                  </a:lnTo>
                  <a:lnTo>
                    <a:pt x="0" y="111"/>
                  </a:lnTo>
                  <a:lnTo>
                    <a:pt x="16" y="92"/>
                  </a:lnTo>
                  <a:lnTo>
                    <a:pt x="31" y="81"/>
                  </a:lnTo>
                  <a:lnTo>
                    <a:pt x="39" y="65"/>
                  </a:lnTo>
                  <a:lnTo>
                    <a:pt x="50" y="50"/>
                  </a:lnTo>
                  <a:lnTo>
                    <a:pt x="50" y="35"/>
                  </a:lnTo>
                  <a:lnTo>
                    <a:pt x="50" y="27"/>
                  </a:lnTo>
                  <a:lnTo>
                    <a:pt x="46" y="19"/>
                  </a:lnTo>
                  <a:lnTo>
                    <a:pt x="39" y="12"/>
                  </a:lnTo>
                  <a:lnTo>
                    <a:pt x="27" y="12"/>
                  </a:lnTo>
                  <a:lnTo>
                    <a:pt x="20" y="12"/>
                  </a:lnTo>
                  <a:lnTo>
                    <a:pt x="12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4" y="16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8" y="8"/>
                  </a:lnTo>
                  <a:lnTo>
                    <a:pt x="62" y="16"/>
                  </a:lnTo>
                  <a:lnTo>
                    <a:pt x="66" y="27"/>
                  </a:lnTo>
                  <a:lnTo>
                    <a:pt x="66" y="39"/>
                  </a:lnTo>
                  <a:lnTo>
                    <a:pt x="62" y="46"/>
                  </a:lnTo>
                  <a:lnTo>
                    <a:pt x="54" y="58"/>
                  </a:lnTo>
                  <a:lnTo>
                    <a:pt x="43" y="73"/>
                  </a:lnTo>
                  <a:lnTo>
                    <a:pt x="31" y="85"/>
                  </a:lnTo>
                  <a:lnTo>
                    <a:pt x="20" y="96"/>
                  </a:lnTo>
                  <a:lnTo>
                    <a:pt x="16" y="100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58" y="100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3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Rectangle 277"/>
            <p:cNvSpPr>
              <a:spLocks noChangeArrowheads="1"/>
            </p:cNvSpPr>
            <p:nvPr/>
          </p:nvSpPr>
          <p:spPr bwMode="auto">
            <a:xfrm>
              <a:off x="4670" y="2749"/>
              <a:ext cx="7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78"/>
            <p:cNvSpPr>
              <a:spLocks noEditPoints="1"/>
            </p:cNvSpPr>
            <p:nvPr/>
          </p:nvSpPr>
          <p:spPr bwMode="auto">
            <a:xfrm>
              <a:off x="4877" y="2780"/>
              <a:ext cx="69" cy="115"/>
            </a:xfrm>
            <a:custGeom>
              <a:avLst/>
              <a:gdLst>
                <a:gd name="T0" fmla="*/ 0 w 69"/>
                <a:gd name="T1" fmla="*/ 58 h 115"/>
                <a:gd name="T2" fmla="*/ 0 w 69"/>
                <a:gd name="T3" fmla="*/ 39 h 115"/>
                <a:gd name="T4" fmla="*/ 4 w 69"/>
                <a:gd name="T5" fmla="*/ 23 h 115"/>
                <a:gd name="T6" fmla="*/ 11 w 69"/>
                <a:gd name="T7" fmla="*/ 12 h 115"/>
                <a:gd name="T8" fmla="*/ 19 w 69"/>
                <a:gd name="T9" fmla="*/ 4 h 115"/>
                <a:gd name="T10" fmla="*/ 27 w 69"/>
                <a:gd name="T11" fmla="*/ 0 h 115"/>
                <a:gd name="T12" fmla="*/ 34 w 69"/>
                <a:gd name="T13" fmla="*/ 0 h 115"/>
                <a:gd name="T14" fmla="*/ 42 w 69"/>
                <a:gd name="T15" fmla="*/ 0 h 115"/>
                <a:gd name="T16" fmla="*/ 50 w 69"/>
                <a:gd name="T17" fmla="*/ 4 h 115"/>
                <a:gd name="T18" fmla="*/ 58 w 69"/>
                <a:gd name="T19" fmla="*/ 12 h 115"/>
                <a:gd name="T20" fmla="*/ 65 w 69"/>
                <a:gd name="T21" fmla="*/ 23 h 115"/>
                <a:gd name="T22" fmla="*/ 69 w 69"/>
                <a:gd name="T23" fmla="*/ 39 h 115"/>
                <a:gd name="T24" fmla="*/ 69 w 69"/>
                <a:gd name="T25" fmla="*/ 58 h 115"/>
                <a:gd name="T26" fmla="*/ 69 w 69"/>
                <a:gd name="T27" fmla="*/ 73 h 115"/>
                <a:gd name="T28" fmla="*/ 65 w 69"/>
                <a:gd name="T29" fmla="*/ 88 h 115"/>
                <a:gd name="T30" fmla="*/ 58 w 69"/>
                <a:gd name="T31" fmla="*/ 100 h 115"/>
                <a:gd name="T32" fmla="*/ 50 w 69"/>
                <a:gd name="T33" fmla="*/ 108 h 115"/>
                <a:gd name="T34" fmla="*/ 42 w 69"/>
                <a:gd name="T35" fmla="*/ 111 h 115"/>
                <a:gd name="T36" fmla="*/ 34 w 69"/>
                <a:gd name="T37" fmla="*/ 115 h 115"/>
                <a:gd name="T38" fmla="*/ 23 w 69"/>
                <a:gd name="T39" fmla="*/ 111 h 115"/>
                <a:gd name="T40" fmla="*/ 15 w 69"/>
                <a:gd name="T41" fmla="*/ 108 h 115"/>
                <a:gd name="T42" fmla="*/ 8 w 69"/>
                <a:gd name="T43" fmla="*/ 96 h 115"/>
                <a:gd name="T44" fmla="*/ 0 w 69"/>
                <a:gd name="T45" fmla="*/ 77 h 115"/>
                <a:gd name="T46" fmla="*/ 0 w 69"/>
                <a:gd name="T47" fmla="*/ 58 h 115"/>
                <a:gd name="T48" fmla="*/ 15 w 69"/>
                <a:gd name="T49" fmla="*/ 58 h 115"/>
                <a:gd name="T50" fmla="*/ 15 w 69"/>
                <a:gd name="T51" fmla="*/ 81 h 115"/>
                <a:gd name="T52" fmla="*/ 19 w 69"/>
                <a:gd name="T53" fmla="*/ 96 h 115"/>
                <a:gd name="T54" fmla="*/ 23 w 69"/>
                <a:gd name="T55" fmla="*/ 104 h 115"/>
                <a:gd name="T56" fmla="*/ 31 w 69"/>
                <a:gd name="T57" fmla="*/ 108 h 115"/>
                <a:gd name="T58" fmla="*/ 34 w 69"/>
                <a:gd name="T59" fmla="*/ 108 h 115"/>
                <a:gd name="T60" fmla="*/ 38 w 69"/>
                <a:gd name="T61" fmla="*/ 108 h 115"/>
                <a:gd name="T62" fmla="*/ 42 w 69"/>
                <a:gd name="T63" fmla="*/ 104 h 115"/>
                <a:gd name="T64" fmla="*/ 46 w 69"/>
                <a:gd name="T65" fmla="*/ 100 h 115"/>
                <a:gd name="T66" fmla="*/ 50 w 69"/>
                <a:gd name="T67" fmla="*/ 92 h 115"/>
                <a:gd name="T68" fmla="*/ 54 w 69"/>
                <a:gd name="T69" fmla="*/ 73 h 115"/>
                <a:gd name="T70" fmla="*/ 54 w 69"/>
                <a:gd name="T71" fmla="*/ 54 h 115"/>
                <a:gd name="T72" fmla="*/ 54 w 69"/>
                <a:gd name="T73" fmla="*/ 35 h 115"/>
                <a:gd name="T74" fmla="*/ 50 w 69"/>
                <a:gd name="T75" fmla="*/ 19 h 115"/>
                <a:gd name="T76" fmla="*/ 46 w 69"/>
                <a:gd name="T77" fmla="*/ 12 h 115"/>
                <a:gd name="T78" fmla="*/ 42 w 69"/>
                <a:gd name="T79" fmla="*/ 8 h 115"/>
                <a:gd name="T80" fmla="*/ 38 w 69"/>
                <a:gd name="T81" fmla="*/ 4 h 115"/>
                <a:gd name="T82" fmla="*/ 34 w 69"/>
                <a:gd name="T83" fmla="*/ 4 h 115"/>
                <a:gd name="T84" fmla="*/ 31 w 69"/>
                <a:gd name="T85" fmla="*/ 4 h 115"/>
                <a:gd name="T86" fmla="*/ 27 w 69"/>
                <a:gd name="T87" fmla="*/ 8 h 115"/>
                <a:gd name="T88" fmla="*/ 19 w 69"/>
                <a:gd name="T89" fmla="*/ 19 h 115"/>
                <a:gd name="T90" fmla="*/ 19 w 69"/>
                <a:gd name="T91" fmla="*/ 31 h 115"/>
                <a:gd name="T92" fmla="*/ 15 w 69"/>
                <a:gd name="T93" fmla="*/ 46 h 115"/>
                <a:gd name="T94" fmla="*/ 15 w 69"/>
                <a:gd name="T95" fmla="*/ 58 h 1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9"/>
                <a:gd name="T145" fmla="*/ 0 h 115"/>
                <a:gd name="T146" fmla="*/ 69 w 69"/>
                <a:gd name="T147" fmla="*/ 115 h 11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9" h="115">
                  <a:moveTo>
                    <a:pt x="0" y="58"/>
                  </a:moveTo>
                  <a:lnTo>
                    <a:pt x="0" y="39"/>
                  </a:lnTo>
                  <a:lnTo>
                    <a:pt x="4" y="23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8" y="12"/>
                  </a:lnTo>
                  <a:lnTo>
                    <a:pt x="65" y="23"/>
                  </a:lnTo>
                  <a:lnTo>
                    <a:pt x="69" y="39"/>
                  </a:lnTo>
                  <a:lnTo>
                    <a:pt x="69" y="58"/>
                  </a:lnTo>
                  <a:lnTo>
                    <a:pt x="69" y="73"/>
                  </a:lnTo>
                  <a:lnTo>
                    <a:pt x="65" y="88"/>
                  </a:lnTo>
                  <a:lnTo>
                    <a:pt x="58" y="100"/>
                  </a:lnTo>
                  <a:lnTo>
                    <a:pt x="50" y="108"/>
                  </a:lnTo>
                  <a:lnTo>
                    <a:pt x="42" y="111"/>
                  </a:lnTo>
                  <a:lnTo>
                    <a:pt x="34" y="115"/>
                  </a:lnTo>
                  <a:lnTo>
                    <a:pt x="23" y="111"/>
                  </a:lnTo>
                  <a:lnTo>
                    <a:pt x="15" y="108"/>
                  </a:lnTo>
                  <a:lnTo>
                    <a:pt x="8" y="96"/>
                  </a:lnTo>
                  <a:lnTo>
                    <a:pt x="0" y="77"/>
                  </a:lnTo>
                  <a:lnTo>
                    <a:pt x="0" y="58"/>
                  </a:lnTo>
                  <a:close/>
                  <a:moveTo>
                    <a:pt x="15" y="58"/>
                  </a:moveTo>
                  <a:lnTo>
                    <a:pt x="15" y="81"/>
                  </a:lnTo>
                  <a:lnTo>
                    <a:pt x="19" y="96"/>
                  </a:lnTo>
                  <a:lnTo>
                    <a:pt x="23" y="104"/>
                  </a:lnTo>
                  <a:lnTo>
                    <a:pt x="31" y="108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42" y="104"/>
                  </a:lnTo>
                  <a:lnTo>
                    <a:pt x="46" y="100"/>
                  </a:lnTo>
                  <a:lnTo>
                    <a:pt x="50" y="92"/>
                  </a:lnTo>
                  <a:lnTo>
                    <a:pt x="54" y="73"/>
                  </a:lnTo>
                  <a:lnTo>
                    <a:pt x="54" y="54"/>
                  </a:lnTo>
                  <a:lnTo>
                    <a:pt x="54" y="35"/>
                  </a:lnTo>
                  <a:lnTo>
                    <a:pt x="50" y="19"/>
                  </a:lnTo>
                  <a:lnTo>
                    <a:pt x="46" y="12"/>
                  </a:lnTo>
                  <a:lnTo>
                    <a:pt x="42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15" y="46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Rectangle 279"/>
            <p:cNvSpPr>
              <a:spLocks noChangeArrowheads="1"/>
            </p:cNvSpPr>
            <p:nvPr/>
          </p:nvSpPr>
          <p:spPr bwMode="auto">
            <a:xfrm>
              <a:off x="5268" y="2749"/>
              <a:ext cx="8" cy="2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Rectangle 280"/>
            <p:cNvSpPr>
              <a:spLocks noChangeArrowheads="1"/>
            </p:cNvSpPr>
            <p:nvPr/>
          </p:nvSpPr>
          <p:spPr bwMode="auto">
            <a:xfrm>
              <a:off x="188" y="2949"/>
              <a:ext cx="5084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459" name="Object 281"/>
          <p:cNvGraphicFramePr>
            <a:graphicFrameLocks noChangeAspect="1"/>
          </p:cNvGraphicFramePr>
          <p:nvPr/>
        </p:nvGraphicFramePr>
        <p:xfrm>
          <a:off x="1447800" y="2819400"/>
          <a:ext cx="482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Equation" r:id="rId6" imgW="203040" imgH="139680" progId="Equation.3">
                  <p:embed/>
                </p:oleObj>
              </mc:Choice>
              <mc:Fallback>
                <p:oleObj name="Equation" r:id="rId6" imgW="20304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482600" cy="331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82"/>
          <p:cNvGraphicFramePr>
            <a:graphicFrameLocks noChangeAspect="1"/>
          </p:cNvGraphicFramePr>
          <p:nvPr/>
        </p:nvGraphicFramePr>
        <p:xfrm>
          <a:off x="304800" y="3581400"/>
          <a:ext cx="8429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9" name="Equation" r:id="rId8" imgW="330120" imgH="139680" progId="Equation.3">
                  <p:embed/>
                </p:oleObj>
              </mc:Choice>
              <mc:Fallback>
                <p:oleObj name="Equation" r:id="rId8" imgW="330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842963" cy="357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283"/>
          <p:cNvSpPr>
            <a:spLocks noChangeArrowheads="1"/>
          </p:cNvSpPr>
          <p:nvPr/>
        </p:nvSpPr>
        <p:spPr bwMode="auto">
          <a:xfrm>
            <a:off x="3505200" y="20574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to</a:t>
            </a:r>
          </a:p>
        </p:txBody>
      </p:sp>
      <p:sp>
        <p:nvSpPr>
          <p:cNvPr id="19468" name="Line 284"/>
          <p:cNvSpPr>
            <a:spLocks noChangeShapeType="1"/>
          </p:cNvSpPr>
          <p:nvPr/>
        </p:nvSpPr>
        <p:spPr bwMode="auto">
          <a:xfrm>
            <a:off x="7772400" y="32766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Line 285"/>
          <p:cNvSpPr>
            <a:spLocks noChangeShapeType="1"/>
          </p:cNvSpPr>
          <p:nvPr/>
        </p:nvSpPr>
        <p:spPr bwMode="auto">
          <a:xfrm flipV="1">
            <a:off x="1295400" y="5486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4389" name="Ink 2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2286000"/>
              <a:ext cx="2922588" cy="55563"/>
            </p14:xfrm>
          </p:contentPart>
        </mc:Choice>
        <mc:Fallback xmlns="">
          <p:pic>
            <p:nvPicPr>
              <p:cNvPr id="144389" name="Ink 2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3495" y="2278784"/>
                <a:ext cx="2936269" cy="732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6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0AB8F17-EB0B-4F50-B471-EF2EAA332A68}" type="datetime1">
              <a:rPr lang="en-US" smtClean="0"/>
              <a:t>9/19/2014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AEF965-B128-4D08-92A8-1A72AB4E255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Sep 18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Finish Language Model + evaluation</a:t>
            </a:r>
          </a:p>
          <a:p>
            <a:pPr eaLnBrk="1" hangingPunct="1">
              <a:defRPr/>
            </a:pPr>
            <a:r>
              <a:rPr lang="en-US" sz="3200" dirty="0" smtClean="0"/>
              <a:t>Markov Models</a:t>
            </a:r>
          </a:p>
          <a:p>
            <a:pPr eaLnBrk="1" hangingPunct="1">
              <a:defRPr/>
            </a:pPr>
            <a:r>
              <a:rPr lang="en-US" sz="3200" dirty="0" smtClean="0"/>
              <a:t>POS tagging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B635CA-222C-43AF-B65E-11A806A6A9F1}" type="datetime1">
              <a:rPr lang="en-US" smtClean="0"/>
              <a:t>9/19/2014</a:t>
            </a:fld>
            <a:endParaRPr lang="en-US"/>
          </a:p>
        </p:txBody>
      </p:sp>
      <p:sp>
        <p:nvSpPr>
          <p:cNvPr id="923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23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8C7575-44E6-4330-AC89-4B8513C6E0E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23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228600" y="0"/>
            <a:ext cx="48006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>Markov-Chain</a:t>
            </a:r>
          </a:p>
        </p:txBody>
      </p:sp>
      <p:sp>
        <p:nvSpPr>
          <p:cNvPr id="9233" name="Rectangle 3"/>
          <p:cNvSpPr>
            <a:spLocks noChangeArrowheads="1"/>
          </p:cNvSpPr>
          <p:nvPr/>
        </p:nvSpPr>
        <p:spPr bwMode="auto">
          <a:xfrm>
            <a:off x="0" y="1752600"/>
            <a:ext cx="604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</a:rPr>
              <a:t>Probability of a sequence of states X</a:t>
            </a:r>
            <a:r>
              <a:rPr lang="de-DE" sz="2400" baseline="-25000">
                <a:solidFill>
                  <a:srgbClr val="000066"/>
                </a:solidFill>
                <a:latin typeface="Arial" charset="0"/>
              </a:rPr>
              <a:t>1</a:t>
            </a:r>
            <a:r>
              <a:rPr lang="de-DE" sz="2400">
                <a:solidFill>
                  <a:srgbClr val="000066"/>
                </a:solidFill>
                <a:latin typeface="Arial" charset="0"/>
              </a:rPr>
              <a:t> … X</a:t>
            </a:r>
            <a:r>
              <a:rPr lang="de-DE" sz="240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" y="2209800"/>
          <a:ext cx="19812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Formel" r:id="rId4" imgW="799920" imgH="203040" progId="Equation.3">
                  <p:embed/>
                </p:oleObj>
              </mc:Choice>
              <mc:Fallback>
                <p:oleObj name="Formel" r:id="rId4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1981200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25778863"/>
              </p:ext>
            </p:extLst>
          </p:nvPr>
        </p:nvGraphicFramePr>
        <p:xfrm>
          <a:off x="562469" y="2763043"/>
          <a:ext cx="66944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7" name="Formel" r:id="rId6" imgW="2705040" imgH="203040" progId="Equation.3">
                  <p:embed/>
                </p:oleObj>
              </mc:Choice>
              <mc:Fallback>
                <p:oleObj name="Formel" r:id="rId6" imgW="2705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69" y="2763043"/>
                        <a:ext cx="66944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290313"/>
              </p:ext>
            </p:extLst>
          </p:nvPr>
        </p:nvGraphicFramePr>
        <p:xfrm>
          <a:off x="582612" y="3171031"/>
          <a:ext cx="21669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8" name="Formel" r:id="rId8" imgW="1015920" imgH="406080" progId="Equation.3">
                  <p:embed/>
                </p:oleObj>
              </mc:Choice>
              <mc:Fallback>
                <p:oleObj name="Formel" r:id="rId8" imgW="10159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" y="3171031"/>
                        <a:ext cx="2166938" cy="8651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304800" y="4876800"/>
          <a:ext cx="836136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Equation" r:id="rId10" imgW="3377880" imgH="330120" progId="Equation.3">
                  <p:embed/>
                </p:oleObj>
              </mc:Choice>
              <mc:Fallback>
                <p:oleObj name="Equation" r:id="rId10" imgW="3377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8361363" cy="8239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Rectangle 10"/>
          <p:cNvSpPr>
            <a:spLocks noChangeArrowheads="1"/>
          </p:cNvSpPr>
          <p:nvPr/>
        </p:nvSpPr>
        <p:spPr bwMode="auto">
          <a:xfrm>
            <a:off x="0" y="44958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Example:</a:t>
            </a:r>
          </a:p>
        </p:txBody>
      </p:sp>
      <p:grpSp>
        <p:nvGrpSpPr>
          <p:cNvPr id="9235" name="Group 77"/>
          <p:cNvGrpSpPr>
            <a:grpSpLocks/>
          </p:cNvGrpSpPr>
          <p:nvPr/>
        </p:nvGrpSpPr>
        <p:grpSpPr bwMode="auto">
          <a:xfrm>
            <a:off x="4572000" y="0"/>
            <a:ext cx="4572000" cy="2514600"/>
            <a:chOff x="1355725" y="1641475"/>
            <a:chExt cx="6817540" cy="4704157"/>
          </a:xfrm>
        </p:grpSpPr>
        <p:sp>
          <p:nvSpPr>
            <p:cNvPr id="9236" name="Oval 3"/>
            <p:cNvSpPr>
              <a:spLocks noChangeArrowheads="1"/>
            </p:cNvSpPr>
            <p:nvPr/>
          </p:nvSpPr>
          <p:spPr bwMode="auto">
            <a:xfrm>
              <a:off x="4648200" y="2438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37" name="Oval 4"/>
            <p:cNvSpPr>
              <a:spLocks noChangeArrowheads="1"/>
            </p:cNvSpPr>
            <p:nvPr/>
          </p:nvSpPr>
          <p:spPr bwMode="auto">
            <a:xfrm>
              <a:off x="6705600" y="25908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38" name="Oval 5"/>
            <p:cNvSpPr>
              <a:spLocks noChangeArrowheads="1"/>
            </p:cNvSpPr>
            <p:nvPr/>
          </p:nvSpPr>
          <p:spPr bwMode="auto">
            <a:xfrm>
              <a:off x="2057400" y="2667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39" name="Oval 6"/>
            <p:cNvSpPr>
              <a:spLocks noChangeArrowheads="1"/>
            </p:cNvSpPr>
            <p:nvPr/>
          </p:nvSpPr>
          <p:spPr bwMode="auto">
            <a:xfrm>
              <a:off x="22098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40" name="Oval 7"/>
            <p:cNvSpPr>
              <a:spLocks noChangeArrowheads="1"/>
            </p:cNvSpPr>
            <p:nvPr/>
          </p:nvSpPr>
          <p:spPr bwMode="auto">
            <a:xfrm>
              <a:off x="4724400" y="4267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6705600" y="4419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9242" name="Freeform 9"/>
            <p:cNvSpPr>
              <a:spLocks/>
            </p:cNvSpPr>
            <p:nvPr/>
          </p:nvSpPr>
          <p:spPr bwMode="auto">
            <a:xfrm>
              <a:off x="1498600" y="2971800"/>
              <a:ext cx="635000" cy="1600200"/>
            </a:xfrm>
            <a:custGeom>
              <a:avLst/>
              <a:gdLst>
                <a:gd name="T0" fmla="*/ 2147483647 w 400"/>
                <a:gd name="T1" fmla="*/ 0 h 1008"/>
                <a:gd name="T2" fmla="*/ 2147483647 w 400"/>
                <a:gd name="T3" fmla="*/ 2147483647 h 1008"/>
                <a:gd name="T4" fmla="*/ 2147483647 w 400"/>
                <a:gd name="T5" fmla="*/ 2147483647 h 1008"/>
                <a:gd name="T6" fmla="*/ 0 60000 65536"/>
                <a:gd name="T7" fmla="*/ 0 60000 65536"/>
                <a:gd name="T8" fmla="*/ 0 60000 65536"/>
                <a:gd name="T9" fmla="*/ 0 w 400"/>
                <a:gd name="T10" fmla="*/ 0 h 1008"/>
                <a:gd name="T11" fmla="*/ 400 w 40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1008">
                  <a:moveTo>
                    <a:pt x="304" y="0"/>
                  </a:moveTo>
                  <a:cubicBezTo>
                    <a:pt x="152" y="60"/>
                    <a:pt x="0" y="120"/>
                    <a:pt x="16" y="288"/>
                  </a:cubicBezTo>
                  <a:cubicBezTo>
                    <a:pt x="32" y="456"/>
                    <a:pt x="216" y="732"/>
                    <a:pt x="400" y="10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3" name="Freeform 10"/>
            <p:cNvSpPr>
              <a:spLocks/>
            </p:cNvSpPr>
            <p:nvPr/>
          </p:nvSpPr>
          <p:spPr bwMode="auto">
            <a:xfrm>
              <a:off x="5181600" y="50292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4" name="Freeform 11"/>
            <p:cNvSpPr>
              <a:spLocks/>
            </p:cNvSpPr>
            <p:nvPr/>
          </p:nvSpPr>
          <p:spPr bwMode="auto">
            <a:xfrm>
              <a:off x="5105400" y="32004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5" name="Freeform 12"/>
            <p:cNvSpPr>
              <a:spLocks/>
            </p:cNvSpPr>
            <p:nvPr/>
          </p:nvSpPr>
          <p:spPr bwMode="auto">
            <a:xfrm>
              <a:off x="4622800" y="20320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6" name="Freeform 13"/>
            <p:cNvSpPr>
              <a:spLocks/>
            </p:cNvSpPr>
            <p:nvPr/>
          </p:nvSpPr>
          <p:spPr bwMode="auto">
            <a:xfrm>
              <a:off x="5257800" y="29718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7" name="Line 14"/>
            <p:cNvSpPr>
              <a:spLocks noChangeShapeType="1"/>
            </p:cNvSpPr>
            <p:nvPr/>
          </p:nvSpPr>
          <p:spPr bwMode="auto">
            <a:xfrm flipH="1" flipV="1">
              <a:off x="2743200" y="3276600"/>
              <a:ext cx="1981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8" name="Freeform 15"/>
            <p:cNvSpPr>
              <a:spLocks/>
            </p:cNvSpPr>
            <p:nvPr/>
          </p:nvSpPr>
          <p:spPr bwMode="auto">
            <a:xfrm>
              <a:off x="2895600" y="4495800"/>
              <a:ext cx="1752600" cy="152400"/>
            </a:xfrm>
            <a:custGeom>
              <a:avLst/>
              <a:gdLst>
                <a:gd name="T0" fmla="*/ 0 w 1104"/>
                <a:gd name="T1" fmla="*/ 2147483647 h 96"/>
                <a:gd name="T2" fmla="*/ 2147483647 w 1104"/>
                <a:gd name="T3" fmla="*/ 0 h 96"/>
                <a:gd name="T4" fmla="*/ 2147483647 w 110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96"/>
                  </a:moveTo>
                  <a:cubicBezTo>
                    <a:pt x="148" y="48"/>
                    <a:pt x="296" y="0"/>
                    <a:pt x="480" y="0"/>
                  </a:cubicBezTo>
                  <a:cubicBezTo>
                    <a:pt x="664" y="0"/>
                    <a:pt x="884" y="48"/>
                    <a:pt x="110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49" name="Freeform 16"/>
            <p:cNvSpPr>
              <a:spLocks/>
            </p:cNvSpPr>
            <p:nvPr/>
          </p:nvSpPr>
          <p:spPr bwMode="auto">
            <a:xfrm>
              <a:off x="6629400" y="2209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0" name="Freeform 17"/>
            <p:cNvSpPr>
              <a:spLocks/>
            </p:cNvSpPr>
            <p:nvPr/>
          </p:nvSpPr>
          <p:spPr bwMode="auto">
            <a:xfrm>
              <a:off x="7239000" y="32004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1" name="Freeform 18"/>
            <p:cNvSpPr>
              <a:spLocks/>
            </p:cNvSpPr>
            <p:nvPr/>
          </p:nvSpPr>
          <p:spPr bwMode="auto">
            <a:xfrm>
              <a:off x="5410200" y="43307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2" name="Freeform 19"/>
            <p:cNvSpPr>
              <a:spLocks/>
            </p:cNvSpPr>
            <p:nvPr/>
          </p:nvSpPr>
          <p:spPr bwMode="auto">
            <a:xfrm>
              <a:off x="5410200" y="48768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53" name="Text Box 20"/>
            <p:cNvSpPr txBox="1">
              <a:spLocks noChangeArrowheads="1"/>
            </p:cNvSpPr>
            <p:nvPr/>
          </p:nvSpPr>
          <p:spPr bwMode="auto">
            <a:xfrm>
              <a:off x="1355725" y="3698875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54" name="Text Box 21"/>
            <p:cNvSpPr txBox="1">
              <a:spLocks noChangeArrowheads="1"/>
            </p:cNvSpPr>
            <p:nvPr/>
          </p:nvSpPr>
          <p:spPr bwMode="auto">
            <a:xfrm>
              <a:off x="3565524" y="3241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9255" name="Text Box 22"/>
            <p:cNvSpPr txBox="1">
              <a:spLocks noChangeArrowheads="1"/>
            </p:cNvSpPr>
            <p:nvPr/>
          </p:nvSpPr>
          <p:spPr bwMode="auto">
            <a:xfrm>
              <a:off x="3260726" y="45370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56" name="Text Box 23"/>
            <p:cNvSpPr txBox="1">
              <a:spLocks noChangeArrowheads="1"/>
            </p:cNvSpPr>
            <p:nvPr/>
          </p:nvSpPr>
          <p:spPr bwMode="auto">
            <a:xfrm>
              <a:off x="48609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9257" name="Text Box 24"/>
            <p:cNvSpPr txBox="1">
              <a:spLocks noChangeArrowheads="1"/>
            </p:cNvSpPr>
            <p:nvPr/>
          </p:nvSpPr>
          <p:spPr bwMode="auto">
            <a:xfrm>
              <a:off x="5851525" y="3851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9258" name="Text Box 25"/>
            <p:cNvSpPr txBox="1">
              <a:spLocks noChangeArrowheads="1"/>
            </p:cNvSpPr>
            <p:nvPr/>
          </p:nvSpPr>
          <p:spPr bwMode="auto">
            <a:xfrm>
              <a:off x="5699124" y="27844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9259" name="Text Box 26"/>
            <p:cNvSpPr txBox="1">
              <a:spLocks noChangeArrowheads="1"/>
            </p:cNvSpPr>
            <p:nvPr/>
          </p:nvSpPr>
          <p:spPr bwMode="auto">
            <a:xfrm>
              <a:off x="4784724" y="1641475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9260" name="Text Box 27"/>
            <p:cNvSpPr txBox="1">
              <a:spLocks noChangeArrowheads="1"/>
            </p:cNvSpPr>
            <p:nvPr/>
          </p:nvSpPr>
          <p:spPr bwMode="auto">
            <a:xfrm>
              <a:off x="6842124" y="1793876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61" name="Text Box 28"/>
            <p:cNvSpPr txBox="1">
              <a:spLocks noChangeArrowheads="1"/>
            </p:cNvSpPr>
            <p:nvPr/>
          </p:nvSpPr>
          <p:spPr bwMode="auto">
            <a:xfrm>
              <a:off x="7604125" y="36226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9262" name="Text Box 29"/>
            <p:cNvSpPr txBox="1">
              <a:spLocks noChangeArrowheads="1"/>
            </p:cNvSpPr>
            <p:nvPr/>
          </p:nvSpPr>
          <p:spPr bwMode="auto">
            <a:xfrm>
              <a:off x="5851525" y="4994276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9263" name="Text Box 30"/>
            <p:cNvSpPr txBox="1">
              <a:spLocks noChangeArrowheads="1"/>
            </p:cNvSpPr>
            <p:nvPr/>
          </p:nvSpPr>
          <p:spPr bwMode="auto">
            <a:xfrm>
              <a:off x="4953000" y="4419601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264" name="Text Box 31"/>
            <p:cNvSpPr txBox="1">
              <a:spLocks noChangeArrowheads="1"/>
            </p:cNvSpPr>
            <p:nvPr/>
          </p:nvSpPr>
          <p:spPr bwMode="auto">
            <a:xfrm>
              <a:off x="2362200" y="4419601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</a:p>
          </p:txBody>
        </p:sp>
        <p:sp>
          <p:nvSpPr>
            <p:cNvPr id="9265" name="Text Box 32"/>
            <p:cNvSpPr txBox="1">
              <a:spLocks noChangeArrowheads="1"/>
            </p:cNvSpPr>
            <p:nvPr/>
          </p:nvSpPr>
          <p:spPr bwMode="auto">
            <a:xfrm>
              <a:off x="2209799" y="2743200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9266" name="Text Box 33"/>
            <p:cNvSpPr txBox="1">
              <a:spLocks noChangeArrowheads="1"/>
            </p:cNvSpPr>
            <p:nvPr/>
          </p:nvSpPr>
          <p:spPr bwMode="auto">
            <a:xfrm>
              <a:off x="4784724" y="2555874"/>
              <a:ext cx="464045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267" name="Text Box 34"/>
            <p:cNvSpPr txBox="1">
              <a:spLocks noChangeArrowheads="1"/>
            </p:cNvSpPr>
            <p:nvPr/>
          </p:nvSpPr>
          <p:spPr bwMode="auto">
            <a:xfrm>
              <a:off x="6934199" y="2666999"/>
              <a:ext cx="482906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</a:p>
          </p:txBody>
        </p:sp>
        <p:sp>
          <p:nvSpPr>
            <p:cNvPr id="9268" name="Text Box 35"/>
            <p:cNvSpPr txBox="1">
              <a:spLocks noChangeArrowheads="1"/>
            </p:cNvSpPr>
            <p:nvPr/>
          </p:nvSpPr>
          <p:spPr bwMode="auto">
            <a:xfrm>
              <a:off x="6934199" y="4572000"/>
              <a:ext cx="407452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  <p:sp>
          <p:nvSpPr>
            <p:cNvPr id="9269" name="Text Box 36"/>
            <p:cNvSpPr txBox="1">
              <a:spLocks noChangeArrowheads="1"/>
            </p:cNvSpPr>
            <p:nvPr/>
          </p:nvSpPr>
          <p:spPr bwMode="auto">
            <a:xfrm>
              <a:off x="4495801" y="5562600"/>
              <a:ext cx="95909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9270" name="Freeform 37"/>
            <p:cNvSpPr>
              <a:spLocks/>
            </p:cNvSpPr>
            <p:nvPr/>
          </p:nvSpPr>
          <p:spPr bwMode="auto">
            <a:xfrm flipH="1">
              <a:off x="6553200" y="51054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271" name="Text Box 38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9272" name="Text Box 39"/>
            <p:cNvSpPr txBox="1">
              <a:spLocks noChangeArrowheads="1"/>
            </p:cNvSpPr>
            <p:nvPr/>
          </p:nvSpPr>
          <p:spPr bwMode="auto">
            <a:xfrm>
              <a:off x="7086600" y="5638800"/>
              <a:ext cx="1058374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9273" name="Text Box 40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569140" cy="70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3938" y="2898775"/>
              <a:ext cx="388937" cy="23177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64935" y="2890497"/>
                <a:ext cx="405863" cy="247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2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3603625"/>
              <a:ext cx="2563813" cy="1743075"/>
            </p14:xfrm>
          </p:contentPart>
        </mc:Choice>
        <mc:Fallback xmlns="">
          <p:pic>
            <p:nvPicPr>
              <p:cNvPr id="922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9336" y="3600024"/>
                <a:ext cx="2576051" cy="175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8625" y="4899025"/>
              <a:ext cx="1404938" cy="366713"/>
            </p14:xfrm>
          </p:contentPart>
        </mc:Choice>
        <mc:Fallback xmlns="">
          <p:pic>
            <p:nvPicPr>
              <p:cNvPr id="922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2146" y="4893261"/>
                <a:ext cx="1416097" cy="38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2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900613"/>
              <a:ext cx="352425" cy="461962"/>
            </p14:xfrm>
          </p:contentPart>
        </mc:Choice>
        <mc:Fallback xmlns="">
          <p:pic>
            <p:nvPicPr>
              <p:cNvPr id="922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35639" y="4895932"/>
                <a:ext cx="363596" cy="470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2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0513" y="4924425"/>
              <a:ext cx="280987" cy="312738"/>
            </p14:xfrm>
          </p:contentPart>
        </mc:Choice>
        <mc:Fallback xmlns="">
          <p:pic>
            <p:nvPicPr>
              <p:cNvPr id="922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05489" y="4920106"/>
                <a:ext cx="288523" cy="32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2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" y="5692775"/>
              <a:ext cx="2076450" cy="61913"/>
            </p14:xfrm>
          </p:contentPart>
        </mc:Choice>
        <mc:Fallback xmlns="">
          <p:pic>
            <p:nvPicPr>
              <p:cNvPr id="922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8780" y="5682999"/>
                <a:ext cx="2090490" cy="81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5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8799011-79A5-4608-93FA-3E1DCA629329}" type="datetime1">
              <a:rPr lang="en-US" smtClean="0"/>
              <a:t>9/19/2014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01833E-E754-4109-94CB-01C3BD7A9FC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781800" cy="4572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endParaRPr lang="en-US" sz="2800" smtClean="0"/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6438" y="3563938"/>
            <a:ext cx="32766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(First-Order Logics)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3962400" y="2416175"/>
            <a:ext cx="51816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Rule systems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(e.g., 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b="1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b="1">
              <a:latin typeface="Comic Sans MS" pitchFamily="66" charset="0"/>
            </a:endParaRP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4121150" y="762000"/>
            <a:ext cx="4876800" cy="1371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State Machines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(Finite State Automata,Finite State Transducers,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  <a:r>
              <a:rPr lang="en-US" sz="2000" b="1">
                <a:latin typeface="Comic Sans MS" pitchFamily="66" charset="0"/>
              </a:rPr>
              <a:t>)</a:t>
            </a:r>
          </a:p>
        </p:txBody>
      </p:sp>
      <p:sp>
        <p:nvSpPr>
          <p:cNvPr id="10250" name="Line 6"/>
          <p:cNvSpPr>
            <a:spLocks noChangeShapeType="1"/>
          </p:cNvSpPr>
          <p:nvPr/>
        </p:nvSpPr>
        <p:spPr bwMode="auto">
          <a:xfrm flipH="1" flipV="1">
            <a:off x="2520950" y="12192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539750" y="9144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692150" y="18288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539750" y="35814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539750" y="26670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10255" name="Line 11"/>
          <p:cNvSpPr>
            <a:spLocks noChangeShapeType="1"/>
          </p:cNvSpPr>
          <p:nvPr/>
        </p:nvSpPr>
        <p:spPr bwMode="auto">
          <a:xfrm flipH="1" flipV="1">
            <a:off x="1987550" y="20574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Line 12"/>
          <p:cNvSpPr>
            <a:spLocks noChangeShapeType="1"/>
          </p:cNvSpPr>
          <p:nvPr/>
        </p:nvSpPr>
        <p:spPr bwMode="auto">
          <a:xfrm flipH="1" flipV="1">
            <a:off x="2216150" y="30480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57" name="Line 13"/>
          <p:cNvSpPr>
            <a:spLocks noChangeShapeType="1"/>
          </p:cNvSpPr>
          <p:nvPr/>
        </p:nvSpPr>
        <p:spPr bwMode="auto">
          <a:xfrm flipH="1">
            <a:off x="2749550" y="38862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58" name="Line 14"/>
          <p:cNvSpPr>
            <a:spLocks noChangeShapeType="1"/>
          </p:cNvSpPr>
          <p:nvPr/>
        </p:nvSpPr>
        <p:spPr bwMode="auto">
          <a:xfrm flipH="1">
            <a:off x="2216150" y="12954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59" name="Line 15"/>
          <p:cNvSpPr>
            <a:spLocks noChangeShapeType="1"/>
          </p:cNvSpPr>
          <p:nvPr/>
        </p:nvSpPr>
        <p:spPr bwMode="auto">
          <a:xfrm flipH="1">
            <a:off x="2749550" y="12954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60" name="Line 16"/>
          <p:cNvSpPr>
            <a:spLocks noChangeShapeType="1"/>
          </p:cNvSpPr>
          <p:nvPr/>
        </p:nvSpPr>
        <p:spPr bwMode="auto">
          <a:xfrm flipH="1">
            <a:off x="2216150" y="2971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61" name="Line 17"/>
          <p:cNvSpPr>
            <a:spLocks noChangeShapeType="1"/>
          </p:cNvSpPr>
          <p:nvPr/>
        </p:nvSpPr>
        <p:spPr bwMode="auto">
          <a:xfrm flipH="1">
            <a:off x="2673350" y="30480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4868863" y="4703763"/>
            <a:ext cx="19812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AI planners </a:t>
            </a:r>
          </a:p>
        </p:txBody>
      </p:sp>
      <p:sp>
        <p:nvSpPr>
          <p:cNvPr id="10263" name="Line 19"/>
          <p:cNvSpPr>
            <a:spLocks noChangeShapeType="1"/>
          </p:cNvSpPr>
          <p:nvPr/>
        </p:nvSpPr>
        <p:spPr bwMode="auto">
          <a:xfrm flipH="1" flipV="1">
            <a:off x="2749550" y="44958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64" name="Line 20"/>
          <p:cNvSpPr>
            <a:spLocks noChangeShapeType="1"/>
          </p:cNvSpPr>
          <p:nvPr/>
        </p:nvSpPr>
        <p:spPr bwMode="auto">
          <a:xfrm flipH="1">
            <a:off x="2063750" y="12954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65" name="Rectangle 21"/>
          <p:cNvSpPr>
            <a:spLocks noChangeArrowheads="1"/>
          </p:cNvSpPr>
          <p:nvPr/>
        </p:nvSpPr>
        <p:spPr bwMode="auto">
          <a:xfrm>
            <a:off x="1143000" y="56388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</a:p>
        </p:txBody>
      </p:sp>
      <p:sp>
        <p:nvSpPr>
          <p:cNvPr id="10266" name="Rectangle 22"/>
          <p:cNvSpPr>
            <a:spLocks noChangeArrowheads="1"/>
          </p:cNvSpPr>
          <p:nvPr/>
        </p:nvSpPr>
        <p:spPr bwMode="auto">
          <a:xfrm>
            <a:off x="3505200" y="53340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Markov Chains   -&gt; n-grams</a:t>
            </a:r>
          </a:p>
        </p:txBody>
      </p:sp>
      <p:sp>
        <p:nvSpPr>
          <p:cNvPr id="10267" name="Rectangle 23"/>
          <p:cNvSpPr>
            <a:spLocks noChangeArrowheads="1"/>
          </p:cNvSpPr>
          <p:nvPr/>
        </p:nvSpPr>
        <p:spPr bwMode="auto">
          <a:xfrm>
            <a:off x="3505200" y="57912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Hidden Markov Models (HMM)</a:t>
            </a:r>
          </a:p>
        </p:txBody>
      </p:sp>
      <p:sp>
        <p:nvSpPr>
          <p:cNvPr id="10268" name="Line 24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9" name="Line 25"/>
          <p:cNvSpPr>
            <a:spLocks noChangeShapeType="1"/>
          </p:cNvSpPr>
          <p:nvPr/>
        </p:nvSpPr>
        <p:spPr bwMode="auto">
          <a:xfrm flipV="1">
            <a:off x="3200400" y="5562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70" name="Line 26"/>
          <p:cNvSpPr>
            <a:spLocks noChangeShapeType="1"/>
          </p:cNvSpPr>
          <p:nvPr/>
        </p:nvSpPr>
        <p:spPr bwMode="auto">
          <a:xfrm>
            <a:off x="3200400" y="5867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0271" name="Rectangle 27"/>
          <p:cNvSpPr>
            <a:spLocks noChangeArrowheads="1"/>
          </p:cNvSpPr>
          <p:nvPr/>
        </p:nvSpPr>
        <p:spPr bwMode="auto">
          <a:xfrm>
            <a:off x="3581400" y="6172200"/>
            <a:ext cx="5562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MaxEntropy Markov Models (MEMM)</a:t>
            </a:r>
          </a:p>
        </p:txBody>
      </p:sp>
      <p:sp>
        <p:nvSpPr>
          <p:cNvPr id="10272" name="Line 28"/>
          <p:cNvSpPr>
            <a:spLocks noChangeShapeType="1"/>
          </p:cNvSpPr>
          <p:nvPr/>
        </p:nvSpPr>
        <p:spPr bwMode="auto">
          <a:xfrm>
            <a:off x="3200400" y="6019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1800" y="6194425"/>
              <a:ext cx="1671638" cy="419100"/>
            </p14:xfrm>
          </p:contentPart>
        </mc:Choice>
        <mc:Fallback xmlns="">
          <p:pic>
            <p:nvPicPr>
              <p:cNvPr id="102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7480" y="6185761"/>
                <a:ext cx="1680639" cy="4375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BDFFD11-C615-4979-889D-6933FD7120BB}" type="datetime1">
              <a:rPr lang="en-US" smtClean="0"/>
              <a:t>9/19/2014</a:t>
            </a:fld>
            <a:endParaRPr lang="en-US"/>
          </a:p>
        </p:txBody>
      </p:sp>
      <p:sp>
        <p:nvSpPr>
          <p:cNvPr id="112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1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44BE04-0061-4268-8803-293424CFCBD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239000" cy="838200"/>
          </a:xfrm>
        </p:spPr>
        <p:txBody>
          <a:bodyPr/>
          <a:lstStyle/>
          <a:p>
            <a:pPr eaLnBrk="1" hangingPunct="1"/>
            <a:r>
              <a:rPr lang="de-DE" sz="3600" smtClean="0"/>
              <a:t>HMMs </a:t>
            </a:r>
            <a:r>
              <a:rPr lang="de-DE" sz="3200" smtClean="0"/>
              <a:t>(and MEMM)</a:t>
            </a:r>
            <a:r>
              <a:rPr lang="de-DE" sz="3600" smtClean="0"/>
              <a:t> intro</a:t>
            </a:r>
          </a:p>
        </p:txBody>
      </p:sp>
      <p:sp>
        <p:nvSpPr>
          <p:cNvPr id="11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21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mtClean="0"/>
              <a:t>They are probabilistic </a:t>
            </a:r>
            <a:r>
              <a:rPr lang="de-DE" smtClean="0">
                <a:solidFill>
                  <a:schemeClr val="accent2"/>
                </a:solidFill>
              </a:rPr>
              <a:t>sequence-classifier / sequence-lablers</a:t>
            </a:r>
            <a:r>
              <a:rPr lang="de-DE" smtClean="0"/>
              <a:t>: assign a class/label to each unit in a sequence</a:t>
            </a:r>
            <a:endParaRPr lang="de-DE" sz="3200" smtClean="0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0" y="22098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de-DE" sz="2800" b="1" dirty="0">
                <a:latin typeface="Comic Sans MS" pitchFamily="66" charset="0"/>
              </a:rPr>
              <a:t>Used extensively in NLP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e-DE" sz="2400" b="1" dirty="0">
                <a:latin typeface="Comic Sans MS" pitchFamily="66" charset="0"/>
              </a:rPr>
              <a:t>Part of Speech Tagging e.g </a:t>
            </a:r>
            <a:r>
              <a:rPr lang="en-US" sz="2400" i="1" dirty="0" err="1"/>
              <a:t>Brainpower_NN</a:t>
            </a:r>
            <a:r>
              <a:rPr lang="en-US" sz="2400" i="1" dirty="0"/>
              <a:t> ,_, </a:t>
            </a:r>
            <a:r>
              <a:rPr lang="en-US" sz="2400" i="1" dirty="0" err="1"/>
              <a:t>not_RB</a:t>
            </a:r>
            <a:r>
              <a:rPr lang="en-US" sz="2400" i="1" dirty="0"/>
              <a:t> </a:t>
            </a:r>
            <a:r>
              <a:rPr lang="en-US" sz="2400" i="1" dirty="0" err="1"/>
              <a:t>physical_JJ</a:t>
            </a:r>
            <a:r>
              <a:rPr lang="en-US" sz="2400" i="1" dirty="0"/>
              <a:t> </a:t>
            </a:r>
            <a:r>
              <a:rPr lang="en-US" sz="2400" i="1" dirty="0" err="1"/>
              <a:t>plant_NN</a:t>
            </a:r>
            <a:r>
              <a:rPr lang="en-US" sz="2400" i="1" dirty="0"/>
              <a:t> ,_, </a:t>
            </a:r>
            <a:r>
              <a:rPr lang="en-US" sz="2400" i="1" dirty="0" err="1"/>
              <a:t>is_VBZ</a:t>
            </a:r>
            <a:r>
              <a:rPr lang="en-US" sz="2400" i="1" dirty="0"/>
              <a:t> </a:t>
            </a:r>
            <a:r>
              <a:rPr lang="en-US" sz="2400" i="1" dirty="0" err="1"/>
              <a:t>now_RB</a:t>
            </a:r>
            <a:r>
              <a:rPr lang="en-US" sz="2400" i="1" dirty="0"/>
              <a:t> </a:t>
            </a:r>
            <a:r>
              <a:rPr lang="en-US" sz="2400" i="1" dirty="0" err="1"/>
              <a:t>a_DT</a:t>
            </a:r>
            <a:r>
              <a:rPr lang="en-US" sz="2400" i="1" dirty="0"/>
              <a:t> </a:t>
            </a:r>
            <a:r>
              <a:rPr lang="en-US" sz="2400" i="1" dirty="0" err="1"/>
              <a:t>firm_NN</a:t>
            </a:r>
            <a:r>
              <a:rPr lang="en-US" sz="2400" i="1" dirty="0"/>
              <a:t> '</a:t>
            </a:r>
            <a:r>
              <a:rPr lang="en-US" sz="2400" i="1" dirty="0" err="1"/>
              <a:t>s_POS</a:t>
            </a:r>
            <a:r>
              <a:rPr lang="en-US" sz="2400" i="1" dirty="0"/>
              <a:t> </a:t>
            </a:r>
            <a:r>
              <a:rPr lang="en-US" sz="2400" i="1" dirty="0" err="1"/>
              <a:t>chief_JJ</a:t>
            </a:r>
            <a:r>
              <a:rPr lang="en-US" sz="2400" i="1" dirty="0"/>
              <a:t> </a:t>
            </a:r>
            <a:r>
              <a:rPr lang="en-US" sz="2400" i="1" dirty="0" err="1"/>
              <a:t>asset_NN</a:t>
            </a:r>
            <a:r>
              <a:rPr lang="en-US" sz="2400" i="1" dirty="0"/>
              <a:t> ._.</a:t>
            </a:r>
            <a:endParaRPr lang="de-DE" sz="2400" b="1" i="1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e-DE" sz="2400" b="1" dirty="0">
                <a:latin typeface="Comic Sans MS" pitchFamily="66" charset="0"/>
              </a:rPr>
              <a:t>Partial parsing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i="1" dirty="0">
                <a:solidFill>
                  <a:schemeClr val="accent2"/>
                </a:solidFill>
              </a:rPr>
              <a:t>[NP</a:t>
            </a:r>
            <a:r>
              <a:rPr lang="en-US" sz="2400" i="1" dirty="0"/>
              <a:t> The HD box</a:t>
            </a:r>
            <a:r>
              <a:rPr lang="en-US" sz="2400" i="1" dirty="0">
                <a:solidFill>
                  <a:schemeClr val="accent2"/>
                </a:solidFill>
              </a:rPr>
              <a:t>]</a:t>
            </a:r>
            <a:r>
              <a:rPr lang="en-US" sz="2400" i="1" dirty="0"/>
              <a:t> that </a:t>
            </a:r>
            <a:r>
              <a:rPr lang="en-US" sz="2400" i="1" dirty="0">
                <a:solidFill>
                  <a:schemeClr val="accent2"/>
                </a:solidFill>
              </a:rPr>
              <a:t>[NP</a:t>
            </a:r>
            <a:r>
              <a:rPr lang="en-US" sz="2400" i="1" dirty="0"/>
              <a:t> you</a:t>
            </a:r>
            <a:r>
              <a:rPr lang="en-US" sz="2400" i="1" dirty="0">
                <a:solidFill>
                  <a:schemeClr val="accent2"/>
                </a:solidFill>
              </a:rPr>
              <a:t>] [VP</a:t>
            </a:r>
            <a:r>
              <a:rPr lang="en-US" sz="2400" i="1" dirty="0"/>
              <a:t> ordered</a:t>
            </a:r>
            <a:r>
              <a:rPr lang="en-US" sz="2400" i="1" dirty="0">
                <a:solidFill>
                  <a:schemeClr val="accent2"/>
                </a:solidFill>
              </a:rPr>
              <a:t>] [</a:t>
            </a:r>
            <a:r>
              <a:rPr lang="en-US" sz="2400" i="1" dirty="0">
                <a:solidFill>
                  <a:schemeClr val="accent6"/>
                </a:solidFill>
              </a:rPr>
              <a:t>PP</a:t>
            </a:r>
            <a:r>
              <a:rPr lang="en-US" sz="2400" i="1" dirty="0"/>
              <a:t> from</a:t>
            </a:r>
            <a:r>
              <a:rPr lang="en-US" sz="2400" i="1" dirty="0">
                <a:solidFill>
                  <a:schemeClr val="accent2"/>
                </a:solidFill>
              </a:rPr>
              <a:t>]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accent2"/>
                </a:solidFill>
              </a:rPr>
              <a:t>[NP</a:t>
            </a:r>
            <a:r>
              <a:rPr lang="en-US" sz="2400" i="1" dirty="0"/>
              <a:t> Shaw</a:t>
            </a:r>
            <a:r>
              <a:rPr lang="en-US" sz="2400" i="1" dirty="0">
                <a:solidFill>
                  <a:schemeClr val="accent2"/>
                </a:solidFill>
              </a:rPr>
              <a:t>]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accent2"/>
                </a:solidFill>
              </a:rPr>
              <a:t>[VP</a:t>
            </a:r>
            <a:r>
              <a:rPr lang="en-US" sz="2400" i="1" dirty="0"/>
              <a:t> never arrived</a:t>
            </a:r>
            <a:r>
              <a:rPr lang="en-US" sz="2400" i="1" dirty="0">
                <a:solidFill>
                  <a:schemeClr val="accent2"/>
                </a:solidFill>
              </a:rPr>
              <a:t>].</a:t>
            </a:r>
            <a:endParaRPr lang="de-DE" sz="2400" b="1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de-DE" sz="2400" b="1" dirty="0">
                <a:latin typeface="Comic Sans MS" pitchFamily="66" charset="0"/>
              </a:rPr>
              <a:t>Named entity recognition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de-DE" sz="2400" i="1" dirty="0">
                <a:latin typeface="Comic Sans MS" pitchFamily="66" charset="0"/>
              </a:rPr>
              <a:t>[John Smith </a:t>
            </a:r>
            <a:r>
              <a:rPr lang="de-DE" sz="2400" i="1" dirty="0">
                <a:solidFill>
                  <a:schemeClr val="accent6"/>
                </a:solidFill>
                <a:latin typeface="Comic Sans MS" pitchFamily="66" charset="0"/>
              </a:rPr>
              <a:t>PERSON</a:t>
            </a:r>
            <a:r>
              <a:rPr lang="de-DE" sz="2400" i="1" dirty="0">
                <a:latin typeface="Comic Sans MS" pitchFamily="66" charset="0"/>
              </a:rPr>
              <a:t>] left [IBM Corp. </a:t>
            </a:r>
            <a:r>
              <a:rPr lang="de-DE" sz="2400" i="1" dirty="0">
                <a:solidFill>
                  <a:schemeClr val="accent6"/>
                </a:solidFill>
                <a:latin typeface="Comic Sans MS" pitchFamily="66" charset="0"/>
              </a:rPr>
              <a:t>ORG</a:t>
            </a:r>
            <a:r>
              <a:rPr lang="de-DE" sz="2400" i="1" dirty="0">
                <a:latin typeface="Comic Sans MS" pitchFamily="66" charset="0"/>
              </a:rPr>
              <a:t>] last summer.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175" y="3417888"/>
              <a:ext cx="649288" cy="23812"/>
            </p14:xfrm>
          </p:contentPart>
        </mc:Choice>
        <mc:Fallback xmlns="">
          <p:pic>
            <p:nvPicPr>
              <p:cNvPr id="1126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216" y="3412476"/>
                <a:ext cx="655766" cy="3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4888" y="3449638"/>
              <a:ext cx="439737" cy="22225"/>
            </p14:xfrm>
          </p:contentPart>
        </mc:Choice>
        <mc:Fallback xmlns="">
          <p:pic>
            <p:nvPicPr>
              <p:cNvPr id="1126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9846" y="3446723"/>
                <a:ext cx="449821" cy="33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8263" y="3417888"/>
              <a:ext cx="246062" cy="31750"/>
            </p14:xfrm>
          </p:contentPart>
        </mc:Choice>
        <mc:Fallback xmlns="">
          <p:pic>
            <p:nvPicPr>
              <p:cNvPr id="1126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5385" y="3413558"/>
                <a:ext cx="257214" cy="44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2971800"/>
              <a:ext cx="3243263" cy="512763"/>
            </p14:xfrm>
          </p:contentPart>
        </mc:Choice>
        <mc:Fallback xmlns="">
          <p:pic>
            <p:nvPicPr>
              <p:cNvPr id="1126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5180" y="2967479"/>
                <a:ext cx="3251903" cy="521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4246563"/>
              <a:ext cx="307975" cy="134937"/>
            </p14:xfrm>
          </p:contentPart>
        </mc:Choice>
        <mc:Fallback xmlns="">
          <p:pic>
            <p:nvPicPr>
              <p:cNvPr id="1127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51" y="4236822"/>
                <a:ext cx="328170" cy="154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2225" y="4217988"/>
              <a:ext cx="280988" cy="136525"/>
            </p14:xfrm>
          </p:contentPart>
        </mc:Choice>
        <mc:Fallback xmlns="">
          <p:pic>
            <p:nvPicPr>
              <p:cNvPr id="1127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82511" y="4214026"/>
                <a:ext cx="300776" cy="15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6738" y="4243388"/>
              <a:ext cx="304800" cy="149225"/>
            </p14:xfrm>
          </p:contentPart>
        </mc:Choice>
        <mc:Fallback xmlns="">
          <p:pic>
            <p:nvPicPr>
              <p:cNvPr id="1127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27022" y="4234039"/>
                <a:ext cx="324592" cy="16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9038" y="4333875"/>
              <a:ext cx="185737" cy="20638"/>
            </p14:xfrm>
          </p:contentPart>
        </mc:Choice>
        <mc:Fallback xmlns="">
          <p:pic>
            <p:nvPicPr>
              <p:cNvPr id="1127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9679" y="4329168"/>
                <a:ext cx="205895" cy="3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4210050"/>
              <a:ext cx="369888" cy="177800"/>
            </p14:xfrm>
          </p:contentPart>
        </mc:Choice>
        <mc:Fallback xmlns="">
          <p:pic>
            <p:nvPicPr>
              <p:cNvPr id="1127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5622" y="4200692"/>
                <a:ext cx="386456" cy="195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" y="5394325"/>
              <a:ext cx="427038" cy="231775"/>
            </p14:xfrm>
          </p:contentPart>
        </mc:Choice>
        <mc:Fallback xmlns="">
          <p:pic>
            <p:nvPicPr>
              <p:cNvPr id="1127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9793" y="5384608"/>
                <a:ext cx="440720" cy="245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5475288"/>
              <a:ext cx="511175" cy="211137"/>
            </p14:xfrm>
          </p:contentPart>
        </mc:Choice>
        <mc:Fallback xmlns="">
          <p:pic>
            <p:nvPicPr>
              <p:cNvPr id="1127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1823" y="5464479"/>
                <a:ext cx="525214" cy="23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7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5675" y="5568950"/>
              <a:ext cx="174625" cy="14288"/>
            </p14:xfrm>
          </p:contentPart>
        </mc:Choice>
        <mc:Fallback xmlns="">
          <p:pic>
            <p:nvPicPr>
              <p:cNvPr id="1127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84873" y="5557877"/>
                <a:ext cx="195868" cy="34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7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88" y="5456238"/>
              <a:ext cx="381000" cy="119062"/>
            </p14:xfrm>
          </p:contentPart>
        </mc:Choice>
        <mc:Fallback xmlns="">
          <p:pic>
            <p:nvPicPr>
              <p:cNvPr id="1127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73046" y="5445447"/>
                <a:ext cx="398646" cy="139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7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1713" y="5467350"/>
              <a:ext cx="422275" cy="165100"/>
            </p14:xfrm>
          </p:contentPart>
        </mc:Choice>
        <mc:Fallback xmlns="">
          <p:pic>
            <p:nvPicPr>
              <p:cNvPr id="1127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03433" y="5458358"/>
                <a:ext cx="438115" cy="1845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D5A6EF-3E97-4050-BE01-2119343EC376}" type="datetime1">
              <a:rPr lang="en-US" smtClean="0"/>
              <a:t>9/19/2014</a:t>
            </a:fld>
            <a:endParaRPr lang="en-US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B2194C-ED84-4427-B510-EDFD908C842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Hidden Markov Model</a:t>
            </a:r>
            <a:br>
              <a:rPr lang="de-DE" sz="3600" smtClean="0"/>
            </a:br>
            <a:r>
              <a:rPr lang="de-DE" sz="3600" smtClean="0"/>
              <a:t>(State Emission)</a:t>
            </a:r>
          </a:p>
        </p:txBody>
      </p:sp>
      <p:grpSp>
        <p:nvGrpSpPr>
          <p:cNvPr id="28678" name="Group 57"/>
          <p:cNvGrpSpPr>
            <a:grpSpLocks/>
          </p:cNvGrpSpPr>
          <p:nvPr/>
        </p:nvGrpSpPr>
        <p:grpSpPr bwMode="auto">
          <a:xfrm>
            <a:off x="1981200" y="1143000"/>
            <a:ext cx="5029200" cy="3962400"/>
            <a:chOff x="1676400" y="1600200"/>
            <a:chExt cx="4967288" cy="4419600"/>
          </a:xfrm>
        </p:grpSpPr>
        <p:sp>
          <p:nvSpPr>
            <p:cNvPr id="28679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4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5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6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7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8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89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90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691" name="Text Box 15"/>
            <p:cNvSpPr txBox="1">
              <a:spLocks noChangeArrowheads="1"/>
            </p:cNvSpPr>
            <p:nvPr/>
          </p:nvSpPr>
          <p:spPr bwMode="auto">
            <a:xfrm>
              <a:off x="3032125" y="3546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.7</a:t>
              </a:r>
            </a:p>
          </p:txBody>
        </p:sp>
        <p:sp>
          <p:nvSpPr>
            <p:cNvPr id="28692" name="Text Box 16"/>
            <p:cNvSpPr txBox="1">
              <a:spLocks noChangeArrowheads="1"/>
            </p:cNvSpPr>
            <p:nvPr/>
          </p:nvSpPr>
          <p:spPr bwMode="auto">
            <a:xfrm>
              <a:off x="4022725" y="37750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.3</a:t>
              </a:r>
            </a:p>
          </p:txBody>
        </p:sp>
        <p:sp>
          <p:nvSpPr>
            <p:cNvPr id="28693" name="Text Box 17"/>
            <p:cNvSpPr txBox="1">
              <a:spLocks noChangeArrowheads="1"/>
            </p:cNvSpPr>
            <p:nvPr/>
          </p:nvSpPr>
          <p:spPr bwMode="auto">
            <a:xfrm>
              <a:off x="3870325" y="27082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8694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8695" name="Text Box 19"/>
            <p:cNvSpPr txBox="1">
              <a:spLocks noChangeArrowheads="1"/>
            </p:cNvSpPr>
            <p:nvPr/>
          </p:nvSpPr>
          <p:spPr bwMode="auto">
            <a:xfrm>
              <a:off x="5013325" y="17176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8696" name="Text Box 20"/>
            <p:cNvSpPr txBox="1">
              <a:spLocks noChangeArrowheads="1"/>
            </p:cNvSpPr>
            <p:nvPr/>
          </p:nvSpPr>
          <p:spPr bwMode="auto">
            <a:xfrm>
              <a:off x="5775325" y="35464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8697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8698" name="Text Box 22"/>
            <p:cNvSpPr txBox="1">
              <a:spLocks noChangeArrowheads="1"/>
            </p:cNvSpPr>
            <p:nvPr/>
          </p:nvSpPr>
          <p:spPr bwMode="auto">
            <a:xfrm>
              <a:off x="3048000" y="42672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1</a:t>
              </a:r>
              <a:endParaRPr lang="en-US" sz="2400"/>
            </a:p>
          </p:txBody>
        </p:sp>
        <p:sp>
          <p:nvSpPr>
            <p:cNvPr id="28699" name="Text Box 23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8700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8701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28702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758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8703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04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.6</a:t>
              </a:r>
            </a:p>
          </p:txBody>
        </p:sp>
        <p:sp>
          <p:nvSpPr>
            <p:cNvPr id="28705" name="Text Box 29"/>
            <p:cNvSpPr txBox="1">
              <a:spLocks noChangeArrowheads="1"/>
            </p:cNvSpPr>
            <p:nvPr/>
          </p:nvSpPr>
          <p:spPr bwMode="auto">
            <a:xfrm>
              <a:off x="5257800" y="5562600"/>
              <a:ext cx="7588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Start</a:t>
              </a:r>
            </a:p>
          </p:txBody>
        </p:sp>
        <p:sp>
          <p:nvSpPr>
            <p:cNvPr id="28706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.4</a:t>
              </a:r>
            </a:p>
          </p:txBody>
        </p:sp>
        <p:sp>
          <p:nvSpPr>
            <p:cNvPr id="28707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2</a:t>
              </a:r>
              <a:endParaRPr lang="en-US" sz="2400"/>
            </a:p>
          </p:txBody>
        </p:sp>
        <p:sp>
          <p:nvSpPr>
            <p:cNvPr id="28708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8709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3</a:t>
              </a:r>
              <a:endParaRPr lang="en-US" sz="2400"/>
            </a:p>
          </p:txBody>
        </p:sp>
        <p:sp>
          <p:nvSpPr>
            <p:cNvPr id="28710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</a:t>
              </a:r>
              <a:r>
                <a:rPr lang="en-US" sz="2400" baseline="-25000"/>
                <a:t>4</a:t>
              </a:r>
              <a:endParaRPr lang="en-US" sz="2400"/>
            </a:p>
          </p:txBody>
        </p:sp>
        <p:sp>
          <p:nvSpPr>
            <p:cNvPr id="28711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2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3" name="Text Box 37"/>
            <p:cNvSpPr txBox="1">
              <a:spLocks noChangeArrowheads="1"/>
            </p:cNvSpPr>
            <p:nvPr/>
          </p:nvSpPr>
          <p:spPr bwMode="auto">
            <a:xfrm>
              <a:off x="1752600" y="3352800"/>
              <a:ext cx="2682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28714" name="Text Box 38"/>
            <p:cNvSpPr txBox="1">
              <a:spLocks noChangeArrowheads="1"/>
            </p:cNvSpPr>
            <p:nvPr/>
          </p:nvSpPr>
          <p:spPr bwMode="auto">
            <a:xfrm>
              <a:off x="6324600" y="4648200"/>
              <a:ext cx="319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28715" name="Text Box 39"/>
            <p:cNvSpPr txBox="1">
              <a:spLocks noChangeArrowheads="1"/>
            </p:cNvSpPr>
            <p:nvPr/>
          </p:nvSpPr>
          <p:spPr bwMode="auto">
            <a:xfrm>
              <a:off x="6248400" y="2286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8716" name="Text Box 40"/>
            <p:cNvSpPr txBox="1">
              <a:spLocks noChangeArrowheads="1"/>
            </p:cNvSpPr>
            <p:nvPr/>
          </p:nvSpPr>
          <p:spPr bwMode="auto">
            <a:xfrm>
              <a:off x="1752600" y="42672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28717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8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19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0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1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2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8723" name="Text Box 47"/>
            <p:cNvSpPr txBox="1">
              <a:spLocks noChangeArrowheads="1"/>
            </p:cNvSpPr>
            <p:nvPr/>
          </p:nvSpPr>
          <p:spPr bwMode="auto">
            <a:xfrm>
              <a:off x="5638800" y="21336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28724" name="Text Box 48"/>
            <p:cNvSpPr txBox="1">
              <a:spLocks noChangeArrowheads="1"/>
            </p:cNvSpPr>
            <p:nvPr/>
          </p:nvSpPr>
          <p:spPr bwMode="auto">
            <a:xfrm>
              <a:off x="5715000" y="28194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28725" name="Text Box 4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28726" name="Text Box 50"/>
            <p:cNvSpPr txBox="1">
              <a:spLocks noChangeArrowheads="1"/>
            </p:cNvSpPr>
            <p:nvPr/>
          </p:nvSpPr>
          <p:spPr bwMode="auto">
            <a:xfrm>
              <a:off x="5791200" y="48006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28727" name="Text Box 51"/>
            <p:cNvSpPr txBox="1">
              <a:spLocks noChangeArrowheads="1"/>
            </p:cNvSpPr>
            <p:nvPr/>
          </p:nvSpPr>
          <p:spPr bwMode="auto">
            <a:xfrm>
              <a:off x="2362200" y="41910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8728" name="Text Box 52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28729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28730" name="Text Box 54"/>
            <p:cNvSpPr txBox="1">
              <a:spLocks noChangeArrowheads="1"/>
            </p:cNvSpPr>
            <p:nvPr/>
          </p:nvSpPr>
          <p:spPr bwMode="auto">
            <a:xfrm>
              <a:off x="2286000" y="3124200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FD07A27-1565-4096-ABF9-E946CFCCA226}" type="datetime1">
              <a:rPr lang="en-US" smtClean="0"/>
              <a:t>9/19/2014</a:t>
            </a:fld>
            <a:endParaRPr lang="en-US"/>
          </a:p>
        </p:txBody>
      </p:sp>
      <p:sp>
        <p:nvSpPr>
          <p:cNvPr id="123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23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59BDB7-7320-49F4-B0A2-A0081F3E0EB6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03225" y="4603750"/>
          <a:ext cx="23780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Formel" r:id="rId4" imgW="1180800" imgH="317160" progId="Equation.3">
                  <p:embed/>
                </p:oleObj>
              </mc:Choice>
              <mc:Fallback>
                <p:oleObj name="Formel" r:id="rId4" imgW="1180800" imgH="317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603750"/>
                        <a:ext cx="23780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0" y="0"/>
            <a:ext cx="4953000" cy="1143000"/>
          </a:xfrm>
        </p:spPr>
        <p:txBody>
          <a:bodyPr/>
          <a:lstStyle/>
          <a:p>
            <a:pPr eaLnBrk="1" hangingPunct="1"/>
            <a:r>
              <a:rPr lang="de-DE" smtClean="0"/>
              <a:t>Hidden </a:t>
            </a:r>
            <a:br>
              <a:rPr lang="de-DE" smtClean="0"/>
            </a:br>
            <a:r>
              <a:rPr lang="de-DE" smtClean="0"/>
              <a:t>Markov Model</a:t>
            </a:r>
          </a:p>
        </p:txBody>
      </p:sp>
      <p:sp>
        <p:nvSpPr>
          <p:cNvPr id="12309" name="Rectangle 4"/>
          <p:cNvSpPr>
            <a:spLocks noChangeArrowheads="1"/>
          </p:cNvSpPr>
          <p:nvPr/>
        </p:nvSpPr>
        <p:spPr bwMode="auto">
          <a:xfrm>
            <a:off x="762000" y="2438400"/>
            <a:ext cx="467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</a:rPr>
              <a:t>Formal Specification as five-tuple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0" name="Rectangle 5"/>
          <p:cNvSpPr>
            <a:spLocks noChangeArrowheads="1"/>
          </p:cNvSpPr>
          <p:nvPr/>
        </p:nvSpPr>
        <p:spPr bwMode="auto">
          <a:xfrm>
            <a:off x="5475288" y="3024188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Set of States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1" name="Rectangle 6"/>
          <p:cNvSpPr>
            <a:spLocks noChangeArrowheads="1"/>
          </p:cNvSpPr>
          <p:nvPr/>
        </p:nvSpPr>
        <p:spPr bwMode="auto">
          <a:xfrm>
            <a:off x="5475288" y="3490913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Output Alphabet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2" name="Rectangle 7"/>
          <p:cNvSpPr>
            <a:spLocks noChangeArrowheads="1"/>
          </p:cNvSpPr>
          <p:nvPr/>
        </p:nvSpPr>
        <p:spPr bwMode="auto">
          <a:xfrm>
            <a:off x="5421313" y="3997325"/>
            <a:ext cx="344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Initial State Probabilities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3" name="Rectangle 8"/>
          <p:cNvSpPr>
            <a:spLocks noChangeArrowheads="1"/>
          </p:cNvSpPr>
          <p:nvPr/>
        </p:nvSpPr>
        <p:spPr bwMode="auto">
          <a:xfrm>
            <a:off x="5649913" y="4606925"/>
            <a:ext cx="2403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State Transition </a:t>
            </a:r>
          </a:p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Probabilities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2314" name="Rectangle 9"/>
          <p:cNvSpPr>
            <a:spLocks noChangeArrowheads="1"/>
          </p:cNvSpPr>
          <p:nvPr/>
        </p:nvSpPr>
        <p:spPr bwMode="auto">
          <a:xfrm>
            <a:off x="5726113" y="5521325"/>
            <a:ext cx="252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Symbol Emission</a:t>
            </a:r>
          </a:p>
          <a:p>
            <a:r>
              <a:rPr lang="de-DE" sz="2400">
                <a:solidFill>
                  <a:srgbClr val="000066"/>
                </a:solidFill>
                <a:latin typeface="Arial" charset="0"/>
                <a:cs typeface="Arial" charset="0"/>
              </a:rPr>
              <a:t>Probabilities</a:t>
            </a:r>
            <a:endParaRPr lang="el-GR" sz="24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291" name="Object 11"/>
          <p:cNvGraphicFramePr>
            <a:graphicFrameLocks noChangeAspect="1"/>
          </p:cNvGraphicFramePr>
          <p:nvPr/>
        </p:nvGraphicFramePr>
        <p:xfrm>
          <a:off x="5807075" y="2473325"/>
          <a:ext cx="17859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Formel" r:id="rId6" imgW="901440" imgH="215640" progId="Equation.3">
                  <p:embed/>
                </p:oleObj>
              </mc:Choice>
              <mc:Fallback>
                <p:oleObj name="Formel" r:id="rId6" imgW="90144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473325"/>
                        <a:ext cx="178593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2"/>
          <p:cNvGraphicFramePr>
            <a:graphicFrameLocks noChangeAspect="1"/>
          </p:cNvGraphicFramePr>
          <p:nvPr/>
        </p:nvGraphicFramePr>
        <p:xfrm>
          <a:off x="403225" y="4079875"/>
          <a:ext cx="1763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Formel" r:id="rId8" imgW="876240" imgH="203040" progId="Equation.3">
                  <p:embed/>
                </p:oleObj>
              </mc:Choice>
              <mc:Fallback>
                <p:oleObj name="Formel" r:id="rId8" imgW="8762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4079875"/>
                        <a:ext cx="17637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3"/>
          <p:cNvGraphicFramePr>
            <a:graphicFrameLocks noChangeAspect="1"/>
          </p:cNvGraphicFramePr>
          <p:nvPr/>
        </p:nvGraphicFramePr>
        <p:xfrm>
          <a:off x="403225" y="3081338"/>
          <a:ext cx="16875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Formel" r:id="rId10" imgW="838080" imgH="203040" progId="Equation.3">
                  <p:embed/>
                </p:oleObj>
              </mc:Choice>
              <mc:Fallback>
                <p:oleObj name="Formel" r:id="rId10" imgW="83808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081338"/>
                        <a:ext cx="16875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4"/>
          <p:cNvGraphicFramePr>
            <a:graphicFrameLocks noChangeAspect="1"/>
          </p:cNvGraphicFramePr>
          <p:nvPr/>
        </p:nvGraphicFramePr>
        <p:xfrm>
          <a:off x="403225" y="3548063"/>
          <a:ext cx="319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Formel" r:id="rId12" imgW="1587240" imgH="203040" progId="Equation.3">
                  <p:embed/>
                </p:oleObj>
              </mc:Choice>
              <mc:Fallback>
                <p:oleObj name="Formel" r:id="rId12" imgW="158724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3548063"/>
                        <a:ext cx="31972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5"/>
          <p:cNvGraphicFramePr>
            <a:graphicFrameLocks noChangeAspect="1"/>
          </p:cNvGraphicFramePr>
          <p:nvPr/>
        </p:nvGraphicFramePr>
        <p:xfrm>
          <a:off x="239713" y="5521325"/>
          <a:ext cx="3683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14" imgW="1828800" imgH="317160" progId="Equation.3">
                  <p:embed/>
                </p:oleObj>
              </mc:Choice>
              <mc:Fallback>
                <p:oleObj name="Equation" r:id="rId14" imgW="1828800" imgH="317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521325"/>
                        <a:ext cx="36830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6"/>
          <p:cNvGraphicFramePr>
            <a:graphicFrameLocks noChangeAspect="1"/>
          </p:cNvGraphicFramePr>
          <p:nvPr/>
        </p:nvGraphicFramePr>
        <p:xfrm>
          <a:off x="4197350" y="4497388"/>
          <a:ext cx="12319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16" imgW="558720" imgH="444240" progId="Equation.3">
                  <p:embed/>
                </p:oleObj>
              </mc:Choice>
              <mc:Fallback>
                <p:oleObj name="Equation" r:id="rId16" imgW="55872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4497388"/>
                        <a:ext cx="1231900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7"/>
          <p:cNvGraphicFramePr>
            <a:graphicFrameLocks noChangeAspect="1"/>
          </p:cNvGraphicFramePr>
          <p:nvPr/>
        </p:nvGraphicFramePr>
        <p:xfrm>
          <a:off x="4051300" y="5411788"/>
          <a:ext cx="15351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18" imgW="749160" imgH="431640" progId="Equation.3">
                  <p:embed/>
                </p:oleObj>
              </mc:Choice>
              <mc:Fallback>
                <p:oleObj name="Equation" r:id="rId18" imgW="74916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411788"/>
                        <a:ext cx="1535113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15" name="Group 19"/>
          <p:cNvGrpSpPr>
            <a:grpSpLocks/>
          </p:cNvGrpSpPr>
          <p:nvPr/>
        </p:nvGrpSpPr>
        <p:grpSpPr bwMode="auto">
          <a:xfrm>
            <a:off x="0" y="0"/>
            <a:ext cx="3270250" cy="2455863"/>
            <a:chOff x="1676400" y="1600200"/>
            <a:chExt cx="5076634" cy="4595823"/>
          </a:xfrm>
        </p:grpSpPr>
        <p:sp>
          <p:nvSpPr>
            <p:cNvPr id="12316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17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18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19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320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1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2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3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4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5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6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7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28" name="Text Box 15"/>
            <p:cNvSpPr txBox="1">
              <a:spLocks noChangeArrowheads="1"/>
            </p:cNvSpPr>
            <p:nvPr/>
          </p:nvSpPr>
          <p:spPr bwMode="auto">
            <a:xfrm>
              <a:off x="30321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.7</a:t>
              </a:r>
            </a:p>
          </p:txBody>
        </p:sp>
        <p:sp>
          <p:nvSpPr>
            <p:cNvPr id="12329" name="Text Box 16"/>
            <p:cNvSpPr txBox="1">
              <a:spLocks noChangeArrowheads="1"/>
            </p:cNvSpPr>
            <p:nvPr/>
          </p:nvSpPr>
          <p:spPr bwMode="auto">
            <a:xfrm>
              <a:off x="4022725" y="37750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12330" name="Text Box 17"/>
            <p:cNvSpPr txBox="1">
              <a:spLocks noChangeArrowheads="1"/>
            </p:cNvSpPr>
            <p:nvPr/>
          </p:nvSpPr>
          <p:spPr bwMode="auto">
            <a:xfrm>
              <a:off x="3870324" y="27082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2331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2332" name="Text Box 19"/>
            <p:cNvSpPr txBox="1">
              <a:spLocks noChangeArrowheads="1"/>
            </p:cNvSpPr>
            <p:nvPr/>
          </p:nvSpPr>
          <p:spPr bwMode="auto">
            <a:xfrm>
              <a:off x="5013325" y="1717674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2333" name="Text Box 20"/>
            <p:cNvSpPr txBox="1">
              <a:spLocks noChangeArrowheads="1"/>
            </p:cNvSpPr>
            <p:nvPr/>
          </p:nvSpPr>
          <p:spPr bwMode="auto">
            <a:xfrm>
              <a:off x="57753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2334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2335" name="Text Box 22"/>
            <p:cNvSpPr txBox="1">
              <a:spLocks noChangeArrowheads="1"/>
            </p:cNvSpPr>
            <p:nvPr/>
          </p:nvSpPr>
          <p:spPr bwMode="auto">
            <a:xfrm>
              <a:off x="3047999" y="4267201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2336" name="Text Box 23"/>
            <p:cNvSpPr txBox="1">
              <a:spLocks noChangeArrowheads="1"/>
            </p:cNvSpPr>
            <p:nvPr/>
          </p:nvSpPr>
          <p:spPr bwMode="auto">
            <a:xfrm>
              <a:off x="1676400" y="19049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37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38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2339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256506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2340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1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2342" name="Text Box 29"/>
            <p:cNvSpPr txBox="1">
              <a:spLocks noChangeArrowheads="1"/>
            </p:cNvSpPr>
            <p:nvPr/>
          </p:nvSpPr>
          <p:spPr bwMode="auto">
            <a:xfrm>
              <a:off x="5257800" y="5562599"/>
              <a:ext cx="1149350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2343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2344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2345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46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2347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2348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49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0" name="Text Box 37"/>
            <p:cNvSpPr txBox="1">
              <a:spLocks noChangeArrowheads="1"/>
            </p:cNvSpPr>
            <p:nvPr/>
          </p:nvSpPr>
          <p:spPr bwMode="auto">
            <a:xfrm>
              <a:off x="1752600" y="3352799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2351" name="Text Box 38"/>
            <p:cNvSpPr txBox="1">
              <a:spLocks noChangeArrowheads="1"/>
            </p:cNvSpPr>
            <p:nvPr/>
          </p:nvSpPr>
          <p:spPr bwMode="auto">
            <a:xfrm>
              <a:off x="6324600" y="46481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2352" name="Text Box 39"/>
            <p:cNvSpPr txBox="1">
              <a:spLocks noChangeArrowheads="1"/>
            </p:cNvSpPr>
            <p:nvPr/>
          </p:nvSpPr>
          <p:spPr bwMode="auto">
            <a:xfrm>
              <a:off x="6248400" y="2285999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53" name="Text Box 40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2354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5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6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7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8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59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60" name="Text Box 47"/>
            <p:cNvSpPr txBox="1">
              <a:spLocks noChangeArrowheads="1"/>
            </p:cNvSpPr>
            <p:nvPr/>
          </p:nvSpPr>
          <p:spPr bwMode="auto">
            <a:xfrm>
              <a:off x="5638799" y="2133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2361" name="Text Box 48"/>
            <p:cNvSpPr txBox="1">
              <a:spLocks noChangeArrowheads="1"/>
            </p:cNvSpPr>
            <p:nvPr/>
          </p:nvSpPr>
          <p:spPr bwMode="auto">
            <a:xfrm>
              <a:off x="5715001" y="28193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2362" name="Text Box 49"/>
            <p:cNvSpPr txBox="1">
              <a:spLocks noChangeArrowheads="1"/>
            </p:cNvSpPr>
            <p:nvPr/>
          </p:nvSpPr>
          <p:spPr bwMode="auto">
            <a:xfrm>
              <a:off x="5697538" y="402385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2363" name="Text Box 50"/>
            <p:cNvSpPr txBox="1">
              <a:spLocks noChangeArrowheads="1"/>
            </p:cNvSpPr>
            <p:nvPr/>
          </p:nvSpPr>
          <p:spPr bwMode="auto">
            <a:xfrm>
              <a:off x="5791200" y="480060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12364" name="Text Box 51"/>
            <p:cNvSpPr txBox="1">
              <a:spLocks noChangeArrowheads="1"/>
            </p:cNvSpPr>
            <p:nvPr/>
          </p:nvSpPr>
          <p:spPr bwMode="auto">
            <a:xfrm>
              <a:off x="2149475" y="402385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2365" name="Text Box 52"/>
            <p:cNvSpPr txBox="1">
              <a:spLocks noChangeArrowheads="1"/>
            </p:cNvSpPr>
            <p:nvPr/>
          </p:nvSpPr>
          <p:spPr bwMode="auto">
            <a:xfrm>
              <a:off x="2133600" y="19049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2366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12367" name="Text Box 54"/>
            <p:cNvSpPr txBox="1">
              <a:spLocks noChangeArrowheads="1"/>
            </p:cNvSpPr>
            <p:nvPr/>
          </p:nvSpPr>
          <p:spPr bwMode="auto">
            <a:xfrm>
              <a:off x="2285999" y="3124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29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7900" y="3165475"/>
              <a:ext cx="857250" cy="357188"/>
            </p14:xfrm>
          </p:contentPart>
        </mc:Choice>
        <mc:Fallback xmlns="">
          <p:pic>
            <p:nvPicPr>
              <p:cNvPr id="1229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42862" y="3158274"/>
                <a:ext cx="865887" cy="36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29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3563938"/>
              <a:ext cx="681038" cy="296862"/>
            </p14:xfrm>
          </p:contentPart>
        </mc:Choice>
        <mc:Fallback xmlns="">
          <p:pic>
            <p:nvPicPr>
              <p:cNvPr id="1229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24081" y="3558541"/>
                <a:ext cx="693636" cy="30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0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8" y="5205413"/>
              <a:ext cx="1139825" cy="31750"/>
            </p14:xfrm>
          </p:contentPart>
        </mc:Choice>
        <mc:Fallback xmlns="">
          <p:pic>
            <p:nvPicPr>
              <p:cNvPr id="1230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6858" y="5202559"/>
                <a:ext cx="1154226" cy="4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0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4202113"/>
              <a:ext cx="1004887" cy="900112"/>
            </p14:xfrm>
          </p:contentPart>
        </mc:Choice>
        <mc:Fallback xmlns="">
          <p:pic>
            <p:nvPicPr>
              <p:cNvPr id="1230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68392" y="4193112"/>
                <a:ext cx="1022169" cy="917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0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1131888"/>
              <a:ext cx="1587500" cy="1216025"/>
            </p14:xfrm>
          </p:contentPart>
        </mc:Choice>
        <mc:Fallback xmlns="">
          <p:pic>
            <p:nvPicPr>
              <p:cNvPr id="1230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77850" y="1127928"/>
                <a:ext cx="1598659" cy="1227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0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013" y="1382713"/>
              <a:ext cx="976312" cy="395287"/>
            </p14:xfrm>
          </p:contentPart>
        </mc:Choice>
        <mc:Fallback xmlns="">
          <p:pic>
            <p:nvPicPr>
              <p:cNvPr id="1230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8013" y="1373361"/>
                <a:ext cx="996112" cy="415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0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9325" y="1539875"/>
              <a:ext cx="2651125" cy="4295775"/>
            </p14:xfrm>
          </p:contentPart>
        </mc:Choice>
        <mc:Fallback xmlns="">
          <p:pic>
            <p:nvPicPr>
              <p:cNvPr id="1230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86805" y="1536995"/>
                <a:ext cx="2659045" cy="43047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E01343C-F9EC-4B89-A781-7644EE94C5FD}" type="datetime1">
              <a:rPr lang="en-US" smtClean="0"/>
              <a:t>9/19/2014</a:t>
            </a:fld>
            <a:endParaRPr lang="en-US"/>
          </a:p>
        </p:txBody>
      </p:sp>
      <p:sp>
        <p:nvSpPr>
          <p:cNvPr id="13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3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987397-3EB0-4240-AC29-7CBE158F2F4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Three fundamental questions for HMMs</a:t>
            </a:r>
          </a:p>
        </p:txBody>
      </p:sp>
      <p:sp>
        <p:nvSpPr>
          <p:cNvPr id="13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372600" cy="106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mtClean="0"/>
              <a:t>Decoding: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smtClean="0"/>
              <a:t>Finding the probability of an observation sequence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de-DE" smtClean="0"/>
              <a:t>brute force or Forward/Backward-Algorithms</a:t>
            </a:r>
            <a:endParaRPr lang="de-DE" sz="2800" smtClean="0"/>
          </a:p>
        </p:txBody>
      </p:sp>
      <p:sp>
        <p:nvSpPr>
          <p:cNvPr id="13342" name="Rectangle 4"/>
          <p:cNvSpPr>
            <a:spLocks noChangeArrowheads="1"/>
          </p:cNvSpPr>
          <p:nvPr/>
        </p:nvSpPr>
        <p:spPr bwMode="auto">
          <a:xfrm>
            <a:off x="6323013" y="6491288"/>
            <a:ext cx="2117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200">
                <a:solidFill>
                  <a:srgbClr val="000066"/>
                </a:solidFill>
                <a:latin typeface="Arial" charset="0"/>
              </a:rPr>
              <a:t>Manning/Schütze, 2000: 325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81000" y="2362200"/>
          <a:ext cx="6172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Equation" r:id="rId4" imgW="2755800" imgH="203040" progId="Equation.3">
                  <p:embed/>
                </p:oleObj>
              </mc:Choice>
              <mc:Fallback>
                <p:oleObj name="Equation" r:id="rId4" imgW="27558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6172200" cy="45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3" name="Rectangle 6"/>
          <p:cNvSpPr>
            <a:spLocks noChangeArrowheads="1"/>
          </p:cNvSpPr>
          <p:nvPr/>
        </p:nvSpPr>
        <p:spPr bwMode="auto">
          <a:xfrm>
            <a:off x="152400" y="3124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Finding the most likely state sequence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400" b="1">
                <a:latin typeface="Comic Sans MS" pitchFamily="66" charset="0"/>
              </a:rPr>
              <a:t>Viterbi-Algorithm</a:t>
            </a:r>
            <a:endParaRPr lang="de-DE" sz="2000" b="1">
              <a:latin typeface="Comic Sans MS" pitchFamily="66" charset="0"/>
            </a:endParaRPr>
          </a:p>
        </p:txBody>
      </p:sp>
      <p:sp>
        <p:nvSpPr>
          <p:cNvPr id="13344" name="Rectangle 7"/>
          <p:cNvSpPr>
            <a:spLocks noChangeArrowheads="1"/>
          </p:cNvSpPr>
          <p:nvPr/>
        </p:nvSpPr>
        <p:spPr bwMode="auto">
          <a:xfrm>
            <a:off x="152400" y="4419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Training: find</a:t>
            </a:r>
            <a:r>
              <a:rPr lang="de-DE" sz="2400" b="1">
                <a:latin typeface="Comic Sans MS" pitchFamily="66" charset="0"/>
              </a:rPr>
              <a:t> </a:t>
            </a:r>
            <a:r>
              <a:rPr lang="de-DE" sz="2800" b="1">
                <a:latin typeface="Comic Sans MS" pitchFamily="66" charset="0"/>
              </a:rPr>
              <a:t>model parameters which best explain the observations</a:t>
            </a:r>
            <a:endParaRPr lang="de-DE" sz="2400" b="1">
              <a:latin typeface="Comic Sans MS" pitchFamily="66" charset="0"/>
            </a:endParaRPr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6096000" y="3505200"/>
          <a:ext cx="28019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6" imgW="1231560" imgH="304560" progId="Equation.3">
                  <p:embed/>
                </p:oleObj>
              </mc:Choice>
              <mc:Fallback>
                <p:oleObj name="Equation" r:id="rId6" imgW="123156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05200"/>
                        <a:ext cx="2801938" cy="688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5381625" y="5029200"/>
          <a:ext cx="30622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8" imgW="1346040" imgH="330120" progId="Equation.3">
                  <p:embed/>
                </p:oleObj>
              </mc:Choice>
              <mc:Fallback>
                <p:oleObj name="Equation" r:id="rId8" imgW="134604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029200"/>
                        <a:ext cx="3062288" cy="74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1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1881188"/>
              <a:ext cx="361950" cy="246062"/>
            </p14:xfrm>
          </p:contentPart>
        </mc:Choice>
        <mc:Fallback xmlns="">
          <p:pic>
            <p:nvPicPr>
              <p:cNvPr id="1331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974" y="1870396"/>
                <a:ext cx="382839" cy="26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1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8" y="3603625"/>
              <a:ext cx="406400" cy="300038"/>
            </p14:xfrm>
          </p:contentPart>
        </mc:Choice>
        <mc:Fallback xmlns="">
          <p:pic>
            <p:nvPicPr>
              <p:cNvPr id="1331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529" y="3594991"/>
                <a:ext cx="426198" cy="318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1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" y="4938713"/>
              <a:ext cx="481013" cy="436562"/>
            </p14:xfrm>
          </p:contentPart>
        </mc:Choice>
        <mc:Fallback xmlns="">
          <p:pic>
            <p:nvPicPr>
              <p:cNvPr id="1331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314" y="4927556"/>
                <a:ext cx="503695" cy="460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2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1030288"/>
              <a:ext cx="204787" cy="201612"/>
            </p14:xfrm>
          </p:contentPart>
        </mc:Choice>
        <mc:Fallback xmlns="">
          <p:pic>
            <p:nvPicPr>
              <p:cNvPr id="1332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6134" y="1024888"/>
                <a:ext cx="210905" cy="214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2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8113" y="1050925"/>
              <a:ext cx="171450" cy="179388"/>
            </p14:xfrm>
          </p:contentPart>
        </mc:Choice>
        <mc:Fallback xmlns="">
          <p:pic>
            <p:nvPicPr>
              <p:cNvPr id="1332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5238" y="1047330"/>
                <a:ext cx="179717" cy="19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2450" y="933450"/>
              <a:ext cx="127000" cy="298450"/>
            </p14:xfrm>
          </p:contentPart>
        </mc:Choice>
        <mc:Fallback xmlns="">
          <p:pic>
            <p:nvPicPr>
              <p:cNvPr id="133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84175" y="928770"/>
                <a:ext cx="144269" cy="31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2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5350" y="920750"/>
              <a:ext cx="206375" cy="333375"/>
            </p14:xfrm>
          </p:contentPart>
        </mc:Choice>
        <mc:Fallback xmlns="">
          <p:pic>
            <p:nvPicPr>
              <p:cNvPr id="1332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32109" y="915710"/>
                <a:ext cx="212138" cy="346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2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979488"/>
              <a:ext cx="152400" cy="309562"/>
            </p14:xfrm>
          </p:contentPart>
        </mc:Choice>
        <mc:Fallback xmlns="">
          <p:pic>
            <p:nvPicPr>
              <p:cNvPr id="1332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65934" y="973009"/>
                <a:ext cx="167892" cy="3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32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3538" y="944563"/>
              <a:ext cx="563562" cy="361950"/>
            </p14:xfrm>
          </p:contentPart>
        </mc:Choice>
        <mc:Fallback xmlns="">
          <p:pic>
            <p:nvPicPr>
              <p:cNvPr id="1332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68136" y="940241"/>
                <a:ext cx="571844" cy="37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2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1114425"/>
              <a:ext cx="176213" cy="177800"/>
            </p14:xfrm>
          </p:contentPart>
        </mc:Choice>
        <mc:Fallback xmlns="">
          <p:pic>
            <p:nvPicPr>
              <p:cNvPr id="1332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92607" y="1109386"/>
                <a:ext cx="185943" cy="191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32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098550"/>
              <a:ext cx="155575" cy="176213"/>
            </p14:xfrm>
          </p:contentPart>
        </mc:Choice>
        <mc:Fallback xmlns="">
          <p:pic>
            <p:nvPicPr>
              <p:cNvPr id="1332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29387" y="1095667"/>
                <a:ext cx="167459" cy="188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2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1963" y="1281113"/>
              <a:ext cx="33337" cy="17462"/>
            </p14:xfrm>
          </p:contentPart>
        </mc:Choice>
        <mc:Fallback xmlns="">
          <p:pic>
            <p:nvPicPr>
              <p:cNvPr id="1332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39095" y="1278262"/>
                <a:ext cx="39072" cy="25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2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3275" y="1270000"/>
              <a:ext cx="69850" cy="44450"/>
            </p14:xfrm>
          </p:contentPart>
        </mc:Choice>
        <mc:Fallback xmlns="">
          <p:pic>
            <p:nvPicPr>
              <p:cNvPr id="1332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9314" y="1266025"/>
                <a:ext cx="76331" cy="5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33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5850" y="1279525"/>
              <a:ext cx="171450" cy="22225"/>
            </p14:xfrm>
          </p:contentPart>
        </mc:Choice>
        <mc:Fallback xmlns="">
          <p:pic>
            <p:nvPicPr>
              <p:cNvPr id="1333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63329" y="1277016"/>
                <a:ext cx="176853" cy="3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33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0325" y="3597275"/>
              <a:ext cx="277813" cy="309563"/>
            </p14:xfrm>
          </p:contentPart>
        </mc:Choice>
        <mc:Fallback xmlns="">
          <p:pic>
            <p:nvPicPr>
              <p:cNvPr id="1333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77446" y="3586476"/>
                <a:ext cx="291488" cy="3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33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75" y="3927475"/>
              <a:ext cx="155575" cy="15875"/>
            </p14:xfrm>
          </p:contentPart>
        </mc:Choice>
        <mc:Fallback xmlns="">
          <p:pic>
            <p:nvPicPr>
              <p:cNvPr id="1333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39914" y="3923867"/>
                <a:ext cx="169260" cy="25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33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96300" y="3970338"/>
              <a:ext cx="249238" cy="12700"/>
            </p14:xfrm>
          </p:contentPart>
        </mc:Choice>
        <mc:Fallback xmlns="">
          <p:pic>
            <p:nvPicPr>
              <p:cNvPr id="1333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92703" y="3960460"/>
                <a:ext cx="263624" cy="28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33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1175" y="5637213"/>
              <a:ext cx="1673225" cy="360362"/>
            </p14:xfrm>
          </p:contentPart>
        </mc:Choice>
        <mc:Fallback xmlns="">
          <p:pic>
            <p:nvPicPr>
              <p:cNvPr id="1333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1455" y="5633976"/>
                <a:ext cx="1689064" cy="371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33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0063" y="6091238"/>
              <a:ext cx="1939925" cy="34925"/>
            </p14:xfrm>
          </p:contentPart>
        </mc:Choice>
        <mc:Fallback xmlns="">
          <p:pic>
            <p:nvPicPr>
              <p:cNvPr id="1333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36823" y="6082329"/>
                <a:ext cx="1952524" cy="52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33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0700" y="2994025"/>
              <a:ext cx="536575" cy="338138"/>
            </p14:xfrm>
          </p:contentPart>
        </mc:Choice>
        <mc:Fallback xmlns="">
          <p:pic>
            <p:nvPicPr>
              <p:cNvPr id="1333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59176" y="2985382"/>
                <a:ext cx="556742" cy="3586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422204-32B1-4765-A967-3F3FBFEE01C3}" type="datetime1">
              <a:rPr lang="en-US" smtClean="0"/>
              <a:t>9/19/2014</a:t>
            </a:fld>
            <a:endParaRPr lang="en-US"/>
          </a:p>
        </p:txBody>
      </p:sp>
      <p:sp>
        <p:nvSpPr>
          <p:cNvPr id="143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7DE08-CA06-45CD-8BE2-B40CB395794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3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Computing the probability of an observation sequence O= o</a:t>
            </a:r>
            <a:r>
              <a:rPr lang="de-DE" sz="3600" baseline="-25000" smtClean="0"/>
              <a:t>1</a:t>
            </a:r>
            <a:r>
              <a:rPr lang="de-DE" sz="3600" smtClean="0"/>
              <a:t> ... o</a:t>
            </a:r>
            <a:r>
              <a:rPr lang="de-DE" sz="3600" baseline="-25000" smtClean="0"/>
              <a:t>T</a:t>
            </a:r>
            <a:r>
              <a:rPr lang="de-DE" sz="3600" smtClean="0"/>
              <a:t> 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0" y="3505200"/>
          <a:ext cx="13525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Formel" r:id="rId4" imgW="545760" imgH="203040" progId="Equation.3">
                  <p:embed/>
                </p:oleObj>
              </mc:Choice>
              <mc:Fallback>
                <p:oleObj name="Formel" r:id="rId4" imgW="5457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5200"/>
                        <a:ext cx="1352550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2"/>
          <p:cNvGraphicFramePr>
            <a:graphicFrameLocks noChangeAspect="1"/>
          </p:cNvGraphicFramePr>
          <p:nvPr/>
        </p:nvGraphicFramePr>
        <p:xfrm>
          <a:off x="1308100" y="3505200"/>
          <a:ext cx="53911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6" imgW="2590560" imgH="342720" progId="Equation.3">
                  <p:embed/>
                </p:oleObj>
              </mc:Choice>
              <mc:Fallback>
                <p:oleObj name="Equation" r:id="rId6" imgW="2590560" imgH="342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3505200"/>
                        <a:ext cx="53911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17513" y="3505200"/>
            <a:ext cx="5132387" cy="1884363"/>
            <a:chOff x="415" y="1296"/>
            <a:chExt cx="3233" cy="1187"/>
          </a:xfrm>
        </p:grpSpPr>
        <p:graphicFrame>
          <p:nvGraphicFramePr>
            <p:cNvPr id="14342" name="Object 13"/>
            <p:cNvGraphicFramePr>
              <a:graphicFrameLocks noChangeAspect="1"/>
            </p:cNvGraphicFramePr>
            <p:nvPr/>
          </p:nvGraphicFramePr>
          <p:xfrm>
            <a:off x="415" y="1945"/>
            <a:ext cx="2030" cy="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4" name="Equation" r:id="rId8" imgW="1549080" imgH="406080" progId="Equation.3">
                    <p:embed/>
                  </p:oleObj>
                </mc:Choice>
                <mc:Fallback>
                  <p:oleObj name="Equation" r:id="rId8" imgW="1549080" imgH="4060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" y="1945"/>
                          <a:ext cx="2030" cy="53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20" name="Line 15"/>
            <p:cNvSpPr>
              <a:spLocks noChangeShapeType="1"/>
            </p:cNvSpPr>
            <p:nvPr/>
          </p:nvSpPr>
          <p:spPr bwMode="auto">
            <a:xfrm flipH="1">
              <a:off x="1872" y="1584"/>
              <a:ext cx="115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21" name="Rectangle 20"/>
            <p:cNvSpPr>
              <a:spLocks noChangeArrowheads="1"/>
            </p:cNvSpPr>
            <p:nvPr/>
          </p:nvSpPr>
          <p:spPr bwMode="auto">
            <a:xfrm>
              <a:off x="2688" y="1296"/>
              <a:ext cx="960" cy="38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559300" y="3505200"/>
            <a:ext cx="3833813" cy="1936750"/>
            <a:chOff x="3016" y="1296"/>
            <a:chExt cx="2415" cy="1220"/>
          </a:xfrm>
        </p:grpSpPr>
        <p:graphicFrame>
          <p:nvGraphicFramePr>
            <p:cNvPr id="14341" name="Object 14"/>
            <p:cNvGraphicFramePr>
              <a:graphicFrameLocks noChangeAspect="1"/>
            </p:cNvGraphicFramePr>
            <p:nvPr/>
          </p:nvGraphicFramePr>
          <p:xfrm>
            <a:off x="3016" y="1912"/>
            <a:ext cx="2415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5" name="Equation" r:id="rId10" imgW="1841400" imgH="457200" progId="Equation.3">
                    <p:embed/>
                  </p:oleObj>
                </mc:Choice>
                <mc:Fallback>
                  <p:oleObj name="Equation" r:id="rId10" imgW="1841400" imgH="457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1912"/>
                          <a:ext cx="2415" cy="604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008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18" name="Line 16"/>
            <p:cNvSpPr>
              <a:spLocks noChangeShapeType="1"/>
            </p:cNvSpPr>
            <p:nvPr/>
          </p:nvSpPr>
          <p:spPr bwMode="auto">
            <a:xfrm>
              <a:off x="3840" y="1632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19" name="Rectangle 21"/>
            <p:cNvSpPr>
              <a:spLocks noChangeArrowheads="1"/>
            </p:cNvSpPr>
            <p:nvPr/>
          </p:nvSpPr>
          <p:spPr bwMode="auto">
            <a:xfrm>
              <a:off x="3648" y="1296"/>
              <a:ext cx="720" cy="384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2" name="Text Box 38"/>
          <p:cNvSpPr txBox="1">
            <a:spLocks noChangeArrowheads="1"/>
          </p:cNvSpPr>
          <p:nvPr/>
        </p:nvSpPr>
        <p:spPr bwMode="auto">
          <a:xfrm>
            <a:off x="1219200" y="22860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X = all sequences of T states</a:t>
            </a:r>
          </a:p>
        </p:txBody>
      </p:sp>
      <p:sp>
        <p:nvSpPr>
          <p:cNvPr id="14363" name="Text Box 39"/>
          <p:cNvSpPr txBox="1">
            <a:spLocks noChangeArrowheads="1"/>
          </p:cNvSpPr>
          <p:nvPr/>
        </p:nvSpPr>
        <p:spPr bwMode="auto">
          <a:xfrm>
            <a:off x="228600" y="1524000"/>
            <a:ext cx="40386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e.g., P(b,i | sample HMM )</a:t>
            </a:r>
          </a:p>
        </p:txBody>
      </p:sp>
      <p:graphicFrame>
        <p:nvGraphicFramePr>
          <p:cNvPr id="14340" name="Object 41"/>
          <p:cNvGraphicFramePr>
            <a:graphicFrameLocks noChangeAspect="1"/>
          </p:cNvGraphicFramePr>
          <p:nvPr/>
        </p:nvGraphicFramePr>
        <p:xfrm>
          <a:off x="1460500" y="5486400"/>
          <a:ext cx="56007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12" imgW="2692080" imgH="457200" progId="Equation.3">
                  <p:embed/>
                </p:oleObj>
              </mc:Choice>
              <mc:Fallback>
                <p:oleObj name="Equation" r:id="rId12" imgW="2692080" imgH="4572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5486400"/>
                        <a:ext cx="56007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64" name="Group 19"/>
          <p:cNvGrpSpPr>
            <a:grpSpLocks/>
          </p:cNvGrpSpPr>
          <p:nvPr/>
        </p:nvGrpSpPr>
        <p:grpSpPr bwMode="auto">
          <a:xfrm>
            <a:off x="5638800" y="1143000"/>
            <a:ext cx="3270250" cy="2455863"/>
            <a:chOff x="1676400" y="1600200"/>
            <a:chExt cx="5076634" cy="4595823"/>
          </a:xfrm>
        </p:grpSpPr>
        <p:sp>
          <p:nvSpPr>
            <p:cNvPr id="14366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4367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4368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4369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4370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1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2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3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4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5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6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7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78" name="Text Box 15"/>
            <p:cNvSpPr txBox="1">
              <a:spLocks noChangeArrowheads="1"/>
            </p:cNvSpPr>
            <p:nvPr/>
          </p:nvSpPr>
          <p:spPr bwMode="auto">
            <a:xfrm>
              <a:off x="30321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.7</a:t>
              </a:r>
            </a:p>
          </p:txBody>
        </p:sp>
        <p:sp>
          <p:nvSpPr>
            <p:cNvPr id="14379" name="Text Box 16"/>
            <p:cNvSpPr txBox="1">
              <a:spLocks noChangeArrowheads="1"/>
            </p:cNvSpPr>
            <p:nvPr/>
          </p:nvSpPr>
          <p:spPr bwMode="auto">
            <a:xfrm>
              <a:off x="4022725" y="37750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14380" name="Text Box 17"/>
            <p:cNvSpPr txBox="1">
              <a:spLocks noChangeArrowheads="1"/>
            </p:cNvSpPr>
            <p:nvPr/>
          </p:nvSpPr>
          <p:spPr bwMode="auto">
            <a:xfrm>
              <a:off x="3870324" y="27082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4381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4382" name="Text Box 19"/>
            <p:cNvSpPr txBox="1">
              <a:spLocks noChangeArrowheads="1"/>
            </p:cNvSpPr>
            <p:nvPr/>
          </p:nvSpPr>
          <p:spPr bwMode="auto">
            <a:xfrm>
              <a:off x="5013325" y="1717674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4383" name="Text Box 20"/>
            <p:cNvSpPr txBox="1">
              <a:spLocks noChangeArrowheads="1"/>
            </p:cNvSpPr>
            <p:nvPr/>
          </p:nvSpPr>
          <p:spPr bwMode="auto">
            <a:xfrm>
              <a:off x="57753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4384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4385" name="Text Box 22"/>
            <p:cNvSpPr txBox="1">
              <a:spLocks noChangeArrowheads="1"/>
            </p:cNvSpPr>
            <p:nvPr/>
          </p:nvSpPr>
          <p:spPr bwMode="auto">
            <a:xfrm>
              <a:off x="3047999" y="4267201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4386" name="Text Box 23"/>
            <p:cNvSpPr txBox="1">
              <a:spLocks noChangeArrowheads="1"/>
            </p:cNvSpPr>
            <p:nvPr/>
          </p:nvSpPr>
          <p:spPr bwMode="auto">
            <a:xfrm>
              <a:off x="1676400" y="19049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4387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4388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4389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256506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4390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91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4392" name="Text Box 29"/>
            <p:cNvSpPr txBox="1">
              <a:spLocks noChangeArrowheads="1"/>
            </p:cNvSpPr>
            <p:nvPr/>
          </p:nvSpPr>
          <p:spPr bwMode="auto">
            <a:xfrm>
              <a:off x="5257800" y="5562599"/>
              <a:ext cx="1149350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4393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4394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4395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4396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4397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4398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399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0" name="Text Box 37"/>
            <p:cNvSpPr txBox="1">
              <a:spLocks noChangeArrowheads="1"/>
            </p:cNvSpPr>
            <p:nvPr/>
          </p:nvSpPr>
          <p:spPr bwMode="auto">
            <a:xfrm>
              <a:off x="1752600" y="3352799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4401" name="Text Box 38"/>
            <p:cNvSpPr txBox="1">
              <a:spLocks noChangeArrowheads="1"/>
            </p:cNvSpPr>
            <p:nvPr/>
          </p:nvSpPr>
          <p:spPr bwMode="auto">
            <a:xfrm>
              <a:off x="6324600" y="46481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4402" name="Text Box 39"/>
            <p:cNvSpPr txBox="1">
              <a:spLocks noChangeArrowheads="1"/>
            </p:cNvSpPr>
            <p:nvPr/>
          </p:nvSpPr>
          <p:spPr bwMode="auto">
            <a:xfrm>
              <a:off x="6248400" y="2285999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4403" name="Text Box 40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4404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5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6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7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8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09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410" name="Text Box 47"/>
            <p:cNvSpPr txBox="1">
              <a:spLocks noChangeArrowheads="1"/>
            </p:cNvSpPr>
            <p:nvPr/>
          </p:nvSpPr>
          <p:spPr bwMode="auto">
            <a:xfrm>
              <a:off x="5638799" y="2133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4411" name="Text Box 48"/>
            <p:cNvSpPr txBox="1">
              <a:spLocks noChangeArrowheads="1"/>
            </p:cNvSpPr>
            <p:nvPr/>
          </p:nvSpPr>
          <p:spPr bwMode="auto">
            <a:xfrm>
              <a:off x="5715001" y="28193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4412" name="Text Box 49"/>
            <p:cNvSpPr txBox="1">
              <a:spLocks noChangeArrowheads="1"/>
            </p:cNvSpPr>
            <p:nvPr/>
          </p:nvSpPr>
          <p:spPr bwMode="auto">
            <a:xfrm>
              <a:off x="5697538" y="402385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4413" name="Text Box 50"/>
            <p:cNvSpPr txBox="1">
              <a:spLocks noChangeArrowheads="1"/>
            </p:cNvSpPr>
            <p:nvPr/>
          </p:nvSpPr>
          <p:spPr bwMode="auto">
            <a:xfrm>
              <a:off x="5791200" y="480060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14414" name="Text Box 51"/>
            <p:cNvSpPr txBox="1">
              <a:spLocks noChangeArrowheads="1"/>
            </p:cNvSpPr>
            <p:nvPr/>
          </p:nvSpPr>
          <p:spPr bwMode="auto">
            <a:xfrm>
              <a:off x="2149475" y="402385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4415" name="Text Box 52"/>
            <p:cNvSpPr txBox="1">
              <a:spLocks noChangeArrowheads="1"/>
            </p:cNvSpPr>
            <p:nvPr/>
          </p:nvSpPr>
          <p:spPr bwMode="auto">
            <a:xfrm>
              <a:off x="2133600" y="19049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4416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14417" name="Text Box 54"/>
            <p:cNvSpPr txBox="1">
              <a:spLocks noChangeArrowheads="1"/>
            </p:cNvSpPr>
            <p:nvPr/>
          </p:nvSpPr>
          <p:spPr bwMode="auto">
            <a:xfrm>
              <a:off x="2285999" y="3124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</p:grpSp>
      <p:sp>
        <p:nvSpPr>
          <p:cNvPr id="14365" name="Footer Placeholder 7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43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6188" y="1960563"/>
              <a:ext cx="466725" cy="88900"/>
            </p14:xfrm>
          </p:contentPart>
        </mc:Choice>
        <mc:Fallback xmlns="">
          <p:pic>
            <p:nvPicPr>
              <p:cNvPr id="14343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8625" y="1956244"/>
                <a:ext cx="483291" cy="9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4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7800" y="1290638"/>
              <a:ext cx="1425575" cy="273050"/>
            </p14:xfrm>
          </p:contentPart>
        </mc:Choice>
        <mc:Fallback xmlns="">
          <p:pic>
            <p:nvPicPr>
              <p:cNvPr id="1434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2400" y="1286676"/>
                <a:ext cx="1438535" cy="280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4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2850" y="2673350"/>
              <a:ext cx="365125" cy="46038"/>
            </p14:xfrm>
          </p:contentPart>
        </mc:Choice>
        <mc:Fallback xmlns="">
          <p:pic>
            <p:nvPicPr>
              <p:cNvPr id="1434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09249" y="2669753"/>
                <a:ext cx="375567" cy="54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34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2979738"/>
              <a:ext cx="439738" cy="341312"/>
            </p14:xfrm>
          </p:contentPart>
        </mc:Choice>
        <mc:Fallback xmlns="">
          <p:pic>
            <p:nvPicPr>
              <p:cNvPr id="1434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5983" y="2975778"/>
                <a:ext cx="455945" cy="356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47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425" y="3432175"/>
              <a:ext cx="3576638" cy="862013"/>
            </p14:xfrm>
          </p:contentPart>
        </mc:Choice>
        <mc:Fallback xmlns="">
          <p:pic>
            <p:nvPicPr>
              <p:cNvPr id="14347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025" y="3424613"/>
                <a:ext cx="3588158" cy="87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4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3302000"/>
              <a:ext cx="173037" cy="261938"/>
            </p14:xfrm>
          </p:contentPart>
        </mc:Choice>
        <mc:Fallback xmlns="">
          <p:pic>
            <p:nvPicPr>
              <p:cNvPr id="1434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5460" y="3299118"/>
                <a:ext cx="178793" cy="270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4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6338" y="3321050"/>
              <a:ext cx="92075" cy="214313"/>
            </p14:xfrm>
          </p:contentPart>
        </mc:Choice>
        <mc:Fallback xmlns="">
          <p:pic>
            <p:nvPicPr>
              <p:cNvPr id="1434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83820" y="3317088"/>
                <a:ext cx="100347" cy="223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50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3305175"/>
              <a:ext cx="160337" cy="238125"/>
            </p14:xfrm>
          </p:contentPart>
        </mc:Choice>
        <mc:Fallback xmlns="">
          <p:pic>
            <p:nvPicPr>
              <p:cNvPr id="14350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80045" y="3300492"/>
                <a:ext cx="168264" cy="247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5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5375" y="5113338"/>
              <a:ext cx="258763" cy="49212"/>
            </p14:xfrm>
          </p:contentPart>
        </mc:Choice>
        <mc:Fallback xmlns="">
          <p:pic>
            <p:nvPicPr>
              <p:cNvPr id="1435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99977" y="5103930"/>
                <a:ext cx="274598" cy="68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35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2175" y="5207000"/>
              <a:ext cx="155575" cy="184150"/>
            </p14:xfrm>
          </p:contentPart>
        </mc:Choice>
        <mc:Fallback xmlns="">
          <p:pic>
            <p:nvPicPr>
              <p:cNvPr id="1435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64612" y="5196549"/>
                <a:ext cx="169620" cy="199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35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5203825"/>
              <a:ext cx="236537" cy="350838"/>
            </p14:xfrm>
          </p:contentPart>
        </mc:Choice>
        <mc:Fallback xmlns="">
          <p:pic>
            <p:nvPicPr>
              <p:cNvPr id="1435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30253" y="5194109"/>
                <a:ext cx="245538" cy="364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35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4150" y="6051550"/>
              <a:ext cx="4505325" cy="512763"/>
            </p14:xfrm>
          </p:contentPart>
        </mc:Choice>
        <mc:Fallback xmlns="">
          <p:pic>
            <p:nvPicPr>
              <p:cNvPr id="1435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15870" y="6047229"/>
                <a:ext cx="4522965" cy="526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35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4788" y="6148388"/>
              <a:ext cx="1862137" cy="341312"/>
            </p14:xfrm>
          </p:contentPart>
        </mc:Choice>
        <mc:Fallback xmlns="">
          <p:pic>
            <p:nvPicPr>
              <p:cNvPr id="1435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40108" y="6139387"/>
                <a:ext cx="1875816" cy="357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35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7925" y="4243388"/>
              <a:ext cx="3086100" cy="69850"/>
            </p14:xfrm>
          </p:contentPart>
        </mc:Choice>
        <mc:Fallback xmlns="">
          <p:pic>
            <p:nvPicPr>
              <p:cNvPr id="1435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15045" y="4235149"/>
                <a:ext cx="3092220" cy="848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DA041C-2516-4292-8670-1AADAA4A6AB0}" type="datetime1">
              <a:rPr lang="en-US" smtClean="0"/>
              <a:t>9/19/2014</a:t>
            </a:fld>
            <a:endParaRPr lang="en-US"/>
          </a:p>
        </p:txBody>
      </p:sp>
      <p:sp>
        <p:nvSpPr>
          <p:cNvPr id="153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53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0867A2-C005-46AD-85F8-9273A8EB939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3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de-DE" smtClean="0"/>
              <a:t>Decoding Example</a:t>
            </a:r>
          </a:p>
        </p:txBody>
      </p:sp>
      <p:sp>
        <p:nvSpPr>
          <p:cNvPr id="15377" name="Rectangle 6"/>
          <p:cNvSpPr>
            <a:spLocks noChangeArrowheads="1"/>
          </p:cNvSpPr>
          <p:nvPr/>
        </p:nvSpPr>
        <p:spPr bwMode="auto">
          <a:xfrm>
            <a:off x="6323013" y="6491288"/>
            <a:ext cx="2117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200">
                <a:solidFill>
                  <a:srgbClr val="000066"/>
                </a:solidFill>
                <a:latin typeface="Arial" charset="0"/>
              </a:rPr>
              <a:t>Manning/Schütze, 2000: 327</a:t>
            </a:r>
          </a:p>
        </p:txBody>
      </p:sp>
      <p:sp>
        <p:nvSpPr>
          <p:cNvPr id="15378" name="Text Box 7"/>
          <p:cNvSpPr txBox="1">
            <a:spLocks noChangeArrowheads="1"/>
          </p:cNvSpPr>
          <p:nvPr/>
        </p:nvSpPr>
        <p:spPr bwMode="auto">
          <a:xfrm>
            <a:off x="3878263" y="1557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2400">
              <a:solidFill>
                <a:srgbClr val="777777"/>
              </a:solidFill>
              <a:latin typeface="Arial" charset="0"/>
            </a:endParaRP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/>
        </p:nvGraphicFramePr>
        <p:xfrm>
          <a:off x="457200" y="1143000"/>
          <a:ext cx="6629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4" imgW="2400120" imgH="203040" progId="Equation.3">
                  <p:embed/>
                </p:oleObj>
              </mc:Choice>
              <mc:Fallback>
                <p:oleObj name="Equation" r:id="rId4" imgW="24001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6629400" cy="560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Text Box 11"/>
          <p:cNvSpPr txBox="1">
            <a:spLocks noChangeArrowheads="1"/>
          </p:cNvSpPr>
          <p:nvPr/>
        </p:nvSpPr>
        <p:spPr bwMode="auto">
          <a:xfrm>
            <a:off x="1295400" y="2743200"/>
            <a:ext cx="165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</a:t>
            </a:r>
            <a:r>
              <a:rPr lang="en-US" sz="2800" baseline="-25000"/>
              <a:t>1</a:t>
            </a:r>
            <a:r>
              <a:rPr lang="en-US" sz="2800"/>
              <a:t>, s</a:t>
            </a:r>
            <a:r>
              <a:rPr lang="en-US" sz="2800" baseline="-25000"/>
              <a:t>1 </a:t>
            </a:r>
            <a:r>
              <a:rPr lang="en-US" sz="2800"/>
              <a:t>= 0 ?</a:t>
            </a:r>
          </a:p>
        </p:txBody>
      </p:sp>
      <p:sp>
        <p:nvSpPr>
          <p:cNvPr id="15380" name="Text Box 12"/>
          <p:cNvSpPr txBox="1">
            <a:spLocks noChangeArrowheads="1"/>
          </p:cNvSpPr>
          <p:nvPr/>
        </p:nvSpPr>
        <p:spPr bwMode="auto">
          <a:xfrm>
            <a:off x="1295400" y="46228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</a:t>
            </a:r>
            <a:r>
              <a:rPr lang="en-US" sz="2800" baseline="-25000"/>
              <a:t>1</a:t>
            </a:r>
            <a:r>
              <a:rPr lang="en-US" sz="2800"/>
              <a:t>, s</a:t>
            </a:r>
            <a:r>
              <a:rPr lang="en-US" sz="2800" baseline="-25000"/>
              <a:t>4 </a:t>
            </a:r>
            <a:r>
              <a:rPr lang="en-US" sz="2800"/>
              <a:t>= 1 </a:t>
            </a:r>
            <a:r>
              <a:rPr lang="en-US"/>
              <a:t>*</a:t>
            </a:r>
            <a:r>
              <a:rPr lang="en-US" sz="2800"/>
              <a:t> .5 </a:t>
            </a:r>
            <a:r>
              <a:rPr lang="en-US"/>
              <a:t>* </a:t>
            </a:r>
            <a:r>
              <a:rPr lang="en-US" sz="2800"/>
              <a:t>.6</a:t>
            </a:r>
            <a:r>
              <a:rPr lang="en-US"/>
              <a:t> * </a:t>
            </a:r>
            <a:r>
              <a:rPr lang="en-US" sz="2800"/>
              <a:t>.7</a:t>
            </a:r>
            <a:endParaRPr lang="en-US"/>
          </a:p>
        </p:txBody>
      </p:sp>
      <p:sp>
        <p:nvSpPr>
          <p:cNvPr id="15381" name="Text Box 14"/>
          <p:cNvSpPr txBox="1">
            <a:spLocks noChangeArrowheads="1"/>
          </p:cNvSpPr>
          <p:nvPr/>
        </p:nvSpPr>
        <p:spPr bwMode="auto">
          <a:xfrm>
            <a:off x="1295400" y="5003800"/>
            <a:ext cx="156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</a:t>
            </a:r>
            <a:r>
              <a:rPr lang="en-US" sz="2800" baseline="-25000"/>
              <a:t>2</a:t>
            </a:r>
            <a:r>
              <a:rPr lang="en-US" sz="2800"/>
              <a:t>, s</a:t>
            </a:r>
            <a:r>
              <a:rPr lang="en-US" sz="2800" baseline="-25000"/>
              <a:t>4 </a:t>
            </a:r>
            <a:r>
              <a:rPr lang="en-US" sz="2800"/>
              <a:t>= 0?</a:t>
            </a:r>
          </a:p>
        </p:txBody>
      </p:sp>
      <p:sp>
        <p:nvSpPr>
          <p:cNvPr id="15382" name="Text Box 16"/>
          <p:cNvSpPr txBox="1">
            <a:spLocks noChangeArrowheads="1"/>
          </p:cNvSpPr>
          <p:nvPr/>
        </p:nvSpPr>
        <p:spPr bwMode="auto">
          <a:xfrm>
            <a:off x="1295400" y="5384800"/>
            <a:ext cx="13906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……….</a:t>
            </a:r>
            <a:r>
              <a:rPr lang="en-US"/>
              <a:t> </a:t>
            </a:r>
            <a:endParaRPr lang="en-US" sz="2800"/>
          </a:p>
          <a:p>
            <a:endParaRPr lang="en-US" sz="2400"/>
          </a:p>
        </p:txBody>
      </p:sp>
      <p:sp>
        <p:nvSpPr>
          <p:cNvPr id="15383" name="Text Box 18"/>
          <p:cNvSpPr txBox="1">
            <a:spLocks noChangeArrowheads="1"/>
          </p:cNvSpPr>
          <p:nvPr/>
        </p:nvSpPr>
        <p:spPr bwMode="auto">
          <a:xfrm>
            <a:off x="1295400" y="324643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</a:t>
            </a:r>
            <a:r>
              <a:rPr lang="en-US" sz="2800" baseline="-25000"/>
              <a:t>1</a:t>
            </a:r>
            <a:r>
              <a:rPr lang="en-US" sz="2800"/>
              <a:t>, s</a:t>
            </a:r>
            <a:r>
              <a:rPr lang="en-US" sz="2800" baseline="-25000"/>
              <a:t>2</a:t>
            </a:r>
            <a:r>
              <a:rPr lang="en-US" sz="2800"/>
              <a:t> = 1 </a:t>
            </a:r>
            <a:r>
              <a:rPr lang="en-US"/>
              <a:t>* </a:t>
            </a:r>
            <a:r>
              <a:rPr lang="en-US" sz="2800"/>
              <a:t>.1</a:t>
            </a:r>
            <a:r>
              <a:rPr lang="en-US"/>
              <a:t> * </a:t>
            </a:r>
            <a:r>
              <a:rPr lang="en-US" sz="2800"/>
              <a:t>.6 </a:t>
            </a:r>
            <a:r>
              <a:rPr lang="en-US"/>
              <a:t>* </a:t>
            </a:r>
            <a:r>
              <a:rPr lang="en-US" sz="2800"/>
              <a:t>.3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295400" y="424180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……….</a:t>
            </a: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1371600" y="571500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……….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1295400" y="381000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……….</a:t>
            </a:r>
          </a:p>
        </p:txBody>
      </p:sp>
      <p:graphicFrame>
        <p:nvGraphicFramePr>
          <p:cNvPr id="15363" name="Object 34"/>
          <p:cNvGraphicFramePr>
            <a:graphicFrameLocks noChangeAspect="1"/>
          </p:cNvGraphicFramePr>
          <p:nvPr/>
        </p:nvGraphicFramePr>
        <p:xfrm>
          <a:off x="390525" y="2590800"/>
          <a:ext cx="81756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6" imgW="419040" imgH="368280" progId="Equation.3">
                  <p:embed/>
                </p:oleObj>
              </mc:Choice>
              <mc:Fallback>
                <p:oleObj name="Equation" r:id="rId6" imgW="41904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2590800"/>
                        <a:ext cx="817563" cy="715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029200" y="5334000"/>
            <a:ext cx="2590800" cy="952500"/>
            <a:chOff x="3888" y="2928"/>
            <a:chExt cx="1632" cy="600"/>
          </a:xfrm>
        </p:grpSpPr>
        <p:sp>
          <p:nvSpPr>
            <p:cNvPr id="15441" name="Rectangle 35"/>
            <p:cNvSpPr>
              <a:spLocks noChangeArrowheads="1"/>
            </p:cNvSpPr>
            <p:nvPr/>
          </p:nvSpPr>
          <p:spPr bwMode="auto">
            <a:xfrm>
              <a:off x="3888" y="2928"/>
              <a:ext cx="16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Complexity</a:t>
              </a: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  <a:sym typeface="Wingdings" pitchFamily="2" charset="2"/>
                </a:rPr>
                <a:t></a:t>
              </a:r>
              <a:endParaRPr lang="en-US" sz="28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15365" name="Object 36"/>
            <p:cNvGraphicFramePr>
              <a:graphicFrameLocks noChangeAspect="1"/>
            </p:cNvGraphicFramePr>
            <p:nvPr/>
          </p:nvGraphicFramePr>
          <p:xfrm>
            <a:off x="4272" y="3312"/>
            <a:ext cx="217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3" name="Equation" r:id="rId8" imgW="126720" imgH="126720" progId="Equation.3">
                    <p:embed/>
                  </p:oleObj>
                </mc:Choice>
                <mc:Fallback>
                  <p:oleObj name="Equation" r:id="rId8" imgW="126720" imgH="12672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312"/>
                          <a:ext cx="217" cy="21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64" name="Object 38"/>
          <p:cNvGraphicFramePr>
            <a:graphicFrameLocks noGrp="1" noChangeAspect="1"/>
          </p:cNvGraphicFramePr>
          <p:nvPr>
            <p:ph idx="1"/>
          </p:nvPr>
        </p:nvGraphicFramePr>
        <p:xfrm>
          <a:off x="1600200" y="1717675"/>
          <a:ext cx="60960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10" imgW="2692080" imgH="457200" progId="Equation.3">
                  <p:embed/>
                </p:oleObj>
              </mc:Choice>
              <mc:Fallback>
                <p:oleObj name="Equation" r:id="rId10" imgW="2692080" imgH="4572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17675"/>
                        <a:ext cx="60960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88" name="Group 19"/>
          <p:cNvGrpSpPr>
            <a:grpSpLocks/>
          </p:cNvGrpSpPr>
          <p:nvPr/>
        </p:nvGrpSpPr>
        <p:grpSpPr bwMode="auto">
          <a:xfrm>
            <a:off x="5873750" y="2743200"/>
            <a:ext cx="3270250" cy="2455863"/>
            <a:chOff x="1676400" y="1600200"/>
            <a:chExt cx="5076634" cy="4595823"/>
          </a:xfrm>
        </p:grpSpPr>
        <p:sp>
          <p:nvSpPr>
            <p:cNvPr id="15389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5390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5391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5392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5393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4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5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6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7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8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9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00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01" name="Text Box 15"/>
            <p:cNvSpPr txBox="1">
              <a:spLocks noChangeArrowheads="1"/>
            </p:cNvSpPr>
            <p:nvPr/>
          </p:nvSpPr>
          <p:spPr bwMode="auto">
            <a:xfrm>
              <a:off x="30321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.7</a:t>
              </a:r>
            </a:p>
          </p:txBody>
        </p:sp>
        <p:sp>
          <p:nvSpPr>
            <p:cNvPr id="15402" name="Text Box 16"/>
            <p:cNvSpPr txBox="1">
              <a:spLocks noChangeArrowheads="1"/>
            </p:cNvSpPr>
            <p:nvPr/>
          </p:nvSpPr>
          <p:spPr bwMode="auto">
            <a:xfrm>
              <a:off x="4022725" y="37750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15403" name="Text Box 17"/>
            <p:cNvSpPr txBox="1">
              <a:spLocks noChangeArrowheads="1"/>
            </p:cNvSpPr>
            <p:nvPr/>
          </p:nvSpPr>
          <p:spPr bwMode="auto">
            <a:xfrm>
              <a:off x="3870324" y="27082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5404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5405" name="Text Box 19"/>
            <p:cNvSpPr txBox="1">
              <a:spLocks noChangeArrowheads="1"/>
            </p:cNvSpPr>
            <p:nvPr/>
          </p:nvSpPr>
          <p:spPr bwMode="auto">
            <a:xfrm>
              <a:off x="5013325" y="1717674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5406" name="Text Box 20"/>
            <p:cNvSpPr txBox="1">
              <a:spLocks noChangeArrowheads="1"/>
            </p:cNvSpPr>
            <p:nvPr/>
          </p:nvSpPr>
          <p:spPr bwMode="auto">
            <a:xfrm>
              <a:off x="57753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5407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5408" name="Text Box 22"/>
            <p:cNvSpPr txBox="1">
              <a:spLocks noChangeArrowheads="1"/>
            </p:cNvSpPr>
            <p:nvPr/>
          </p:nvSpPr>
          <p:spPr bwMode="auto">
            <a:xfrm>
              <a:off x="3047999" y="4267201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5409" name="Text Box 23"/>
            <p:cNvSpPr txBox="1">
              <a:spLocks noChangeArrowheads="1"/>
            </p:cNvSpPr>
            <p:nvPr/>
          </p:nvSpPr>
          <p:spPr bwMode="auto">
            <a:xfrm>
              <a:off x="1676400" y="19049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5410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5411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5412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256506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5413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14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5415" name="Text Box 29"/>
            <p:cNvSpPr txBox="1">
              <a:spLocks noChangeArrowheads="1"/>
            </p:cNvSpPr>
            <p:nvPr/>
          </p:nvSpPr>
          <p:spPr bwMode="auto">
            <a:xfrm>
              <a:off x="5257800" y="5562599"/>
              <a:ext cx="1149350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5416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5417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5418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5419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5420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5421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22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23" name="Text Box 37"/>
            <p:cNvSpPr txBox="1">
              <a:spLocks noChangeArrowheads="1"/>
            </p:cNvSpPr>
            <p:nvPr/>
          </p:nvSpPr>
          <p:spPr bwMode="auto">
            <a:xfrm>
              <a:off x="1752600" y="3352799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5424" name="Text Box 38"/>
            <p:cNvSpPr txBox="1">
              <a:spLocks noChangeArrowheads="1"/>
            </p:cNvSpPr>
            <p:nvPr/>
          </p:nvSpPr>
          <p:spPr bwMode="auto">
            <a:xfrm>
              <a:off x="6324600" y="46481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5425" name="Text Box 39"/>
            <p:cNvSpPr txBox="1">
              <a:spLocks noChangeArrowheads="1"/>
            </p:cNvSpPr>
            <p:nvPr/>
          </p:nvSpPr>
          <p:spPr bwMode="auto">
            <a:xfrm>
              <a:off x="6248400" y="2285999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5426" name="Text Box 40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5427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28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29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30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31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32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433" name="Text Box 47"/>
            <p:cNvSpPr txBox="1">
              <a:spLocks noChangeArrowheads="1"/>
            </p:cNvSpPr>
            <p:nvPr/>
          </p:nvSpPr>
          <p:spPr bwMode="auto">
            <a:xfrm>
              <a:off x="5638799" y="2133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5434" name="Text Box 48"/>
            <p:cNvSpPr txBox="1">
              <a:spLocks noChangeArrowheads="1"/>
            </p:cNvSpPr>
            <p:nvPr/>
          </p:nvSpPr>
          <p:spPr bwMode="auto">
            <a:xfrm>
              <a:off x="5715001" y="28193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5435" name="Text Box 49"/>
            <p:cNvSpPr txBox="1">
              <a:spLocks noChangeArrowheads="1"/>
            </p:cNvSpPr>
            <p:nvPr/>
          </p:nvSpPr>
          <p:spPr bwMode="auto">
            <a:xfrm>
              <a:off x="5697538" y="402385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5436" name="Text Box 50"/>
            <p:cNvSpPr txBox="1">
              <a:spLocks noChangeArrowheads="1"/>
            </p:cNvSpPr>
            <p:nvPr/>
          </p:nvSpPr>
          <p:spPr bwMode="auto">
            <a:xfrm>
              <a:off x="5791200" y="480060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15437" name="Text Box 51"/>
            <p:cNvSpPr txBox="1">
              <a:spLocks noChangeArrowheads="1"/>
            </p:cNvSpPr>
            <p:nvPr/>
          </p:nvSpPr>
          <p:spPr bwMode="auto">
            <a:xfrm>
              <a:off x="2149475" y="402385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5438" name="Text Box 52"/>
            <p:cNvSpPr txBox="1">
              <a:spLocks noChangeArrowheads="1"/>
            </p:cNvSpPr>
            <p:nvPr/>
          </p:nvSpPr>
          <p:spPr bwMode="auto">
            <a:xfrm>
              <a:off x="2133600" y="19049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5439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15440" name="Text Box 54"/>
            <p:cNvSpPr txBox="1">
              <a:spLocks noChangeArrowheads="1"/>
            </p:cNvSpPr>
            <p:nvPr/>
          </p:nvSpPr>
          <p:spPr bwMode="auto">
            <a:xfrm>
              <a:off x="2285999" y="3124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6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2675" y="2986088"/>
              <a:ext cx="133350" cy="2640012"/>
            </p14:xfrm>
          </p:contentPart>
        </mc:Choice>
        <mc:Fallback xmlns="">
          <p:pic>
            <p:nvPicPr>
              <p:cNvPr id="1536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1142" y="2982848"/>
                <a:ext cx="151370" cy="2646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6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" y="5427663"/>
              <a:ext cx="1006475" cy="773112"/>
            </p14:xfrm>
          </p:contentPart>
        </mc:Choice>
        <mc:Fallback xmlns="">
          <p:pic>
            <p:nvPicPr>
              <p:cNvPr id="1536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796" y="5424424"/>
                <a:ext cx="1024833" cy="784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6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1113" y="963613"/>
              <a:ext cx="3775075" cy="2820987"/>
            </p14:xfrm>
          </p:contentPart>
        </mc:Choice>
        <mc:Fallback xmlns="">
          <p:pic>
            <p:nvPicPr>
              <p:cNvPr id="1536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3916" y="958210"/>
                <a:ext cx="3790908" cy="2831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36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3300" y="1584325"/>
              <a:ext cx="358775" cy="1395413"/>
            </p14:xfrm>
          </p:contentPart>
        </mc:Choice>
        <mc:Fallback xmlns="">
          <p:pic>
            <p:nvPicPr>
              <p:cNvPr id="1536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5383" y="1576765"/>
                <a:ext cx="372090" cy="1407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37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2911475"/>
              <a:ext cx="523875" cy="223838"/>
            </p14:xfrm>
          </p:contentPart>
        </mc:Choice>
        <mc:Fallback xmlns="">
          <p:pic>
            <p:nvPicPr>
              <p:cNvPr id="1537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88064" y="2904638"/>
                <a:ext cx="537197" cy="236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37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2859088"/>
              <a:ext cx="307975" cy="585787"/>
            </p14:xfrm>
          </p:contentPart>
        </mc:Choice>
        <mc:Fallback xmlns="">
          <p:pic>
            <p:nvPicPr>
              <p:cNvPr id="1537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19420" y="2854047"/>
                <a:ext cx="320582" cy="593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37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0563" y="4408488"/>
              <a:ext cx="976312" cy="1581150"/>
            </p14:xfrm>
          </p:contentPart>
        </mc:Choice>
        <mc:Fallback xmlns="">
          <p:pic>
            <p:nvPicPr>
              <p:cNvPr id="1537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57598" y="4405608"/>
                <a:ext cx="992518" cy="15959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AB4611A-A92E-43AE-993D-10214E11A7C6}" type="datetime1">
              <a:rPr lang="en-US" smtClean="0"/>
              <a:t>9/19/2014</a:t>
            </a:fld>
            <a:endParaRPr lang="en-US"/>
          </a:p>
        </p:txBody>
      </p:sp>
      <p:sp>
        <p:nvSpPr>
          <p:cNvPr id="1639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6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70C08-5C0C-4319-B118-89C0675E7FD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de-DE" smtClean="0"/>
              <a:t>The forward procedure</a:t>
            </a:r>
          </a:p>
        </p:txBody>
      </p:sp>
      <p:sp>
        <p:nvSpPr>
          <p:cNvPr id="16396" name="Text Box 7"/>
          <p:cNvSpPr txBox="1">
            <a:spLocks noChangeArrowheads="1"/>
          </p:cNvSpPr>
          <p:nvPr/>
        </p:nvSpPr>
        <p:spPr bwMode="auto">
          <a:xfrm>
            <a:off x="3878263" y="1557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240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8200" y="1905000"/>
            <a:ext cx="3806825" cy="1308100"/>
            <a:chOff x="528" y="1200"/>
            <a:chExt cx="2398" cy="824"/>
          </a:xfrm>
        </p:grpSpPr>
        <p:sp>
          <p:nvSpPr>
            <p:cNvPr id="16457" name="Rectangle 3"/>
            <p:cNvSpPr>
              <a:spLocks noChangeArrowheads="1"/>
            </p:cNvSpPr>
            <p:nvPr/>
          </p:nvSpPr>
          <p:spPr bwMode="auto">
            <a:xfrm>
              <a:off x="528" y="1200"/>
              <a:ext cx="15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2400">
                  <a:solidFill>
                    <a:srgbClr val="000066"/>
                  </a:solidFill>
                  <a:latin typeface="Verdana" pitchFamily="34" charset="0"/>
                </a:rPr>
                <a:t>1. Initialization</a:t>
              </a:r>
              <a:endParaRPr lang="el-GR" sz="2400">
                <a:solidFill>
                  <a:srgbClr val="000066"/>
                </a:solidFill>
                <a:latin typeface="Verdana" pitchFamily="34" charset="0"/>
                <a:cs typeface="Arial" charset="0"/>
              </a:endParaRPr>
            </a:p>
          </p:txBody>
        </p:sp>
        <p:graphicFrame>
          <p:nvGraphicFramePr>
            <p:cNvPr id="16390" name="Object 8"/>
            <p:cNvGraphicFramePr>
              <a:graphicFrameLocks noChangeAspect="1"/>
            </p:cNvGraphicFramePr>
            <p:nvPr/>
          </p:nvGraphicFramePr>
          <p:xfrm>
            <a:off x="654" y="1584"/>
            <a:ext cx="2272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7" name="Equation" r:id="rId4" imgW="1638000" imgH="317160" progId="Equation.3">
                    <p:embed/>
                  </p:oleObj>
                </mc:Choice>
                <mc:Fallback>
                  <p:oleObj name="Equation" r:id="rId4" imgW="1638000" imgH="31716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" y="1584"/>
                          <a:ext cx="2272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8200" y="3276600"/>
            <a:ext cx="7061200" cy="1408113"/>
            <a:chOff x="528" y="2073"/>
            <a:chExt cx="4448" cy="887"/>
          </a:xfrm>
        </p:grpSpPr>
        <p:sp>
          <p:nvSpPr>
            <p:cNvPr id="16456" name="Rectangle 4"/>
            <p:cNvSpPr>
              <a:spLocks noChangeArrowheads="1"/>
            </p:cNvSpPr>
            <p:nvPr/>
          </p:nvSpPr>
          <p:spPr bwMode="auto">
            <a:xfrm>
              <a:off x="528" y="2073"/>
              <a:ext cx="12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2400">
                  <a:solidFill>
                    <a:srgbClr val="000066"/>
                  </a:solidFill>
                  <a:latin typeface="Verdana" pitchFamily="34" charset="0"/>
                </a:rPr>
                <a:t>2. Induction</a:t>
              </a:r>
              <a:endParaRPr lang="el-GR" sz="2400">
                <a:solidFill>
                  <a:srgbClr val="000066"/>
                </a:solidFill>
                <a:latin typeface="Verdana" pitchFamily="34" charset="0"/>
                <a:cs typeface="Arial" charset="0"/>
              </a:endParaRPr>
            </a:p>
          </p:txBody>
        </p:sp>
        <p:graphicFrame>
          <p:nvGraphicFramePr>
            <p:cNvPr id="16389" name="Object 9"/>
            <p:cNvGraphicFramePr>
              <a:graphicFrameLocks noChangeAspect="1"/>
            </p:cNvGraphicFramePr>
            <p:nvPr/>
          </p:nvGraphicFramePr>
          <p:xfrm>
            <a:off x="874" y="2361"/>
            <a:ext cx="4102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8" name="Equation" r:id="rId6" imgW="2958840" imgH="431640" progId="Equation.3">
                    <p:embed/>
                  </p:oleObj>
                </mc:Choice>
                <mc:Fallback>
                  <p:oleObj name="Equation" r:id="rId6" imgW="2958840" imgH="4316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2361"/>
                          <a:ext cx="4102" cy="5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38200" y="4689475"/>
            <a:ext cx="3505200" cy="1331913"/>
            <a:chOff x="528" y="2954"/>
            <a:chExt cx="2063" cy="839"/>
          </a:xfrm>
        </p:grpSpPr>
        <p:sp>
          <p:nvSpPr>
            <p:cNvPr id="16455" name="Rectangle 5"/>
            <p:cNvSpPr>
              <a:spLocks noChangeArrowheads="1"/>
            </p:cNvSpPr>
            <p:nvPr/>
          </p:nvSpPr>
          <p:spPr bwMode="auto">
            <a:xfrm>
              <a:off x="528" y="2954"/>
              <a:ext cx="7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2400">
                  <a:solidFill>
                    <a:srgbClr val="000066"/>
                  </a:solidFill>
                  <a:latin typeface="Verdana" pitchFamily="34" charset="0"/>
                </a:rPr>
                <a:t>3. Total</a:t>
              </a:r>
              <a:endParaRPr lang="el-GR" sz="2400">
                <a:solidFill>
                  <a:srgbClr val="000066"/>
                </a:solidFill>
                <a:latin typeface="Verdana" pitchFamily="34" charset="0"/>
                <a:cs typeface="Arial" charset="0"/>
              </a:endParaRPr>
            </a:p>
          </p:txBody>
        </p:sp>
        <p:graphicFrame>
          <p:nvGraphicFramePr>
            <p:cNvPr id="16388" name="Object 10"/>
            <p:cNvGraphicFramePr>
              <a:graphicFrameLocks noChangeAspect="1"/>
            </p:cNvGraphicFramePr>
            <p:nvPr/>
          </p:nvGraphicFramePr>
          <p:xfrm>
            <a:off x="953" y="3194"/>
            <a:ext cx="1638" cy="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9" name="Equation" r:id="rId8" imgW="1180800" imgH="431640" progId="Equation.3">
                    <p:embed/>
                  </p:oleObj>
                </mc:Choice>
                <mc:Fallback>
                  <p:oleObj name="Equation" r:id="rId8" imgW="1180800" imgH="431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" y="3194"/>
                          <a:ext cx="1638" cy="5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324600" y="4876800"/>
            <a:ext cx="2514600" cy="1104900"/>
            <a:chOff x="3984" y="3072"/>
            <a:chExt cx="1584" cy="696"/>
          </a:xfrm>
        </p:grpSpPr>
        <p:sp>
          <p:nvSpPr>
            <p:cNvPr id="16454" name="Rectangle 11"/>
            <p:cNvSpPr>
              <a:spLocks noChangeArrowheads="1"/>
            </p:cNvSpPr>
            <p:nvPr/>
          </p:nvSpPr>
          <p:spPr bwMode="auto">
            <a:xfrm>
              <a:off x="3984" y="3072"/>
              <a:ext cx="15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Complexity</a:t>
              </a: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  <a:sym typeface="Wingdings" pitchFamily="2" charset="2"/>
                </a:rPr>
                <a:t></a:t>
              </a:r>
              <a:endParaRPr lang="en-US" sz="28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16387" name="Object 12"/>
            <p:cNvGraphicFramePr>
              <a:graphicFrameLocks noChangeAspect="1"/>
            </p:cNvGraphicFramePr>
            <p:nvPr/>
          </p:nvGraphicFramePr>
          <p:xfrm>
            <a:off x="4320" y="3552"/>
            <a:ext cx="217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0" name="Equation" r:id="rId10" imgW="126720" imgH="126720" progId="Equation.3">
                    <p:embed/>
                  </p:oleObj>
                </mc:Choice>
                <mc:Fallback>
                  <p:oleObj name="Equation" r:id="rId10" imgW="126720" imgH="12672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552"/>
                          <a:ext cx="217" cy="216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86" name="Object 13"/>
          <p:cNvGraphicFramePr>
            <a:graphicFrameLocks noChangeAspect="1"/>
          </p:cNvGraphicFramePr>
          <p:nvPr/>
        </p:nvGraphicFramePr>
        <p:xfrm>
          <a:off x="1200150" y="1268413"/>
          <a:ext cx="4194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12" imgW="1752480" imgH="203040" progId="Equation.3">
                  <p:embed/>
                </p:oleObj>
              </mc:Choice>
              <mc:Fallback>
                <p:oleObj name="Equation" r:id="rId12" imgW="175248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268413"/>
                        <a:ext cx="4194175" cy="485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01" name="Group 19"/>
          <p:cNvGrpSpPr>
            <a:grpSpLocks/>
          </p:cNvGrpSpPr>
          <p:nvPr/>
        </p:nvGrpSpPr>
        <p:grpSpPr bwMode="auto">
          <a:xfrm>
            <a:off x="5638800" y="1143000"/>
            <a:ext cx="3270250" cy="2455863"/>
            <a:chOff x="1676400" y="1600200"/>
            <a:chExt cx="5076634" cy="4595823"/>
          </a:xfrm>
        </p:grpSpPr>
        <p:sp>
          <p:nvSpPr>
            <p:cNvPr id="16402" name="Oval 3"/>
            <p:cNvSpPr>
              <a:spLocks noChangeArrowheads="1"/>
            </p:cNvSpPr>
            <p:nvPr/>
          </p:nvSpPr>
          <p:spPr bwMode="auto">
            <a:xfrm>
              <a:off x="2819400" y="23622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6403" name="Oval 4"/>
            <p:cNvSpPr>
              <a:spLocks noChangeArrowheads="1"/>
            </p:cNvSpPr>
            <p:nvPr/>
          </p:nvSpPr>
          <p:spPr bwMode="auto">
            <a:xfrm>
              <a:off x="4876800" y="25146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6404" name="Oval 5"/>
            <p:cNvSpPr>
              <a:spLocks noChangeArrowheads="1"/>
            </p:cNvSpPr>
            <p:nvPr/>
          </p:nvSpPr>
          <p:spPr bwMode="auto">
            <a:xfrm>
              <a:off x="2895600" y="41910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6405" name="Oval 6"/>
            <p:cNvSpPr>
              <a:spLocks noChangeArrowheads="1"/>
            </p:cNvSpPr>
            <p:nvPr/>
          </p:nvSpPr>
          <p:spPr bwMode="auto">
            <a:xfrm>
              <a:off x="4876800" y="4343400"/>
              <a:ext cx="685800" cy="685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6406" name="Freeform 7"/>
            <p:cNvSpPr>
              <a:spLocks/>
            </p:cNvSpPr>
            <p:nvPr/>
          </p:nvSpPr>
          <p:spPr bwMode="auto">
            <a:xfrm>
              <a:off x="3352800" y="4953000"/>
              <a:ext cx="457200" cy="8382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07" name="Freeform 8"/>
            <p:cNvSpPr>
              <a:spLocks/>
            </p:cNvSpPr>
            <p:nvPr/>
          </p:nvSpPr>
          <p:spPr bwMode="auto">
            <a:xfrm>
              <a:off x="3276600" y="3124200"/>
              <a:ext cx="317500" cy="1066800"/>
            </a:xfrm>
            <a:custGeom>
              <a:avLst/>
              <a:gdLst>
                <a:gd name="T0" fmla="*/ 2147483647 w 200"/>
                <a:gd name="T1" fmla="*/ 2147483647 h 672"/>
                <a:gd name="T2" fmla="*/ 2147483647 w 200"/>
                <a:gd name="T3" fmla="*/ 2147483647 h 672"/>
                <a:gd name="T4" fmla="*/ 0 w 200"/>
                <a:gd name="T5" fmla="*/ 0 h 672"/>
                <a:gd name="T6" fmla="*/ 0 60000 65536"/>
                <a:gd name="T7" fmla="*/ 0 60000 65536"/>
                <a:gd name="T8" fmla="*/ 0 60000 65536"/>
                <a:gd name="T9" fmla="*/ 0 w 200"/>
                <a:gd name="T10" fmla="*/ 0 h 672"/>
                <a:gd name="T11" fmla="*/ 200 w 20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" h="672">
                  <a:moveTo>
                    <a:pt x="48" y="672"/>
                  </a:moveTo>
                  <a:cubicBezTo>
                    <a:pt x="124" y="584"/>
                    <a:pt x="200" y="496"/>
                    <a:pt x="192" y="384"/>
                  </a:cubicBezTo>
                  <a:cubicBezTo>
                    <a:pt x="184" y="272"/>
                    <a:pt x="92" y="13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08" name="Freeform 9"/>
            <p:cNvSpPr>
              <a:spLocks/>
            </p:cNvSpPr>
            <p:nvPr/>
          </p:nvSpPr>
          <p:spPr bwMode="auto">
            <a:xfrm>
              <a:off x="2794000" y="19558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09" name="Freeform 10"/>
            <p:cNvSpPr>
              <a:spLocks/>
            </p:cNvSpPr>
            <p:nvPr/>
          </p:nvSpPr>
          <p:spPr bwMode="auto">
            <a:xfrm>
              <a:off x="3429000" y="2895600"/>
              <a:ext cx="1447800" cy="431800"/>
            </a:xfrm>
            <a:custGeom>
              <a:avLst/>
              <a:gdLst>
                <a:gd name="T0" fmla="*/ 0 w 912"/>
                <a:gd name="T1" fmla="*/ 0 h 272"/>
                <a:gd name="T2" fmla="*/ 2147483647 w 912"/>
                <a:gd name="T3" fmla="*/ 2147483647 h 272"/>
                <a:gd name="T4" fmla="*/ 2147483647 w 9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912"/>
                <a:gd name="T10" fmla="*/ 0 h 272"/>
                <a:gd name="T11" fmla="*/ 912 w 9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272">
                  <a:moveTo>
                    <a:pt x="0" y="0"/>
                  </a:moveTo>
                  <a:cubicBezTo>
                    <a:pt x="116" y="104"/>
                    <a:pt x="232" y="208"/>
                    <a:pt x="384" y="240"/>
                  </a:cubicBezTo>
                  <a:cubicBezTo>
                    <a:pt x="536" y="272"/>
                    <a:pt x="724" y="232"/>
                    <a:pt x="912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0" name="Freeform 11"/>
            <p:cNvSpPr>
              <a:spLocks/>
            </p:cNvSpPr>
            <p:nvPr/>
          </p:nvSpPr>
          <p:spPr bwMode="auto">
            <a:xfrm>
              <a:off x="4800600" y="2133600"/>
              <a:ext cx="736600" cy="406400"/>
            </a:xfrm>
            <a:custGeom>
              <a:avLst/>
              <a:gdLst>
                <a:gd name="T0" fmla="*/ 2147483647 w 464"/>
                <a:gd name="T1" fmla="*/ 2147483647 h 256"/>
                <a:gd name="T2" fmla="*/ 2147483647 w 464"/>
                <a:gd name="T3" fmla="*/ 2147483647 h 256"/>
                <a:gd name="T4" fmla="*/ 2147483647 w 464"/>
                <a:gd name="T5" fmla="*/ 2147483647 h 256"/>
                <a:gd name="T6" fmla="*/ 2147483647 w 464"/>
                <a:gd name="T7" fmla="*/ 2147483647 h 256"/>
                <a:gd name="T8" fmla="*/ 2147483647 w 464"/>
                <a:gd name="T9" fmla="*/ 2147483647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256"/>
                <a:gd name="T17" fmla="*/ 464 w 4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256">
                  <a:moveTo>
                    <a:pt x="352" y="256"/>
                  </a:moveTo>
                  <a:cubicBezTo>
                    <a:pt x="408" y="228"/>
                    <a:pt x="464" y="200"/>
                    <a:pt x="448" y="160"/>
                  </a:cubicBezTo>
                  <a:cubicBezTo>
                    <a:pt x="432" y="120"/>
                    <a:pt x="328" y="32"/>
                    <a:pt x="256" y="16"/>
                  </a:cubicBezTo>
                  <a:cubicBezTo>
                    <a:pt x="184" y="0"/>
                    <a:pt x="32" y="32"/>
                    <a:pt x="16" y="64"/>
                  </a:cubicBezTo>
                  <a:cubicBezTo>
                    <a:pt x="0" y="96"/>
                    <a:pt x="80" y="152"/>
                    <a:pt x="160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1" name="Freeform 12"/>
            <p:cNvSpPr>
              <a:spLocks/>
            </p:cNvSpPr>
            <p:nvPr/>
          </p:nvSpPr>
          <p:spPr bwMode="auto">
            <a:xfrm>
              <a:off x="5410200" y="3124200"/>
              <a:ext cx="406400" cy="1295400"/>
            </a:xfrm>
            <a:custGeom>
              <a:avLst/>
              <a:gdLst>
                <a:gd name="T0" fmla="*/ 0 w 256"/>
                <a:gd name="T1" fmla="*/ 2147483647 h 816"/>
                <a:gd name="T2" fmla="*/ 2147483647 w 256"/>
                <a:gd name="T3" fmla="*/ 2147483647 h 816"/>
                <a:gd name="T4" fmla="*/ 2147483647 w 256"/>
                <a:gd name="T5" fmla="*/ 0 h 816"/>
                <a:gd name="T6" fmla="*/ 0 60000 65536"/>
                <a:gd name="T7" fmla="*/ 0 60000 65536"/>
                <a:gd name="T8" fmla="*/ 0 60000 65536"/>
                <a:gd name="T9" fmla="*/ 0 w 256"/>
                <a:gd name="T10" fmla="*/ 0 h 816"/>
                <a:gd name="T11" fmla="*/ 256 w 256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816">
                  <a:moveTo>
                    <a:pt x="0" y="816"/>
                  </a:moveTo>
                  <a:cubicBezTo>
                    <a:pt x="112" y="692"/>
                    <a:pt x="224" y="568"/>
                    <a:pt x="240" y="432"/>
                  </a:cubicBezTo>
                  <a:cubicBezTo>
                    <a:pt x="256" y="296"/>
                    <a:pt x="176" y="148"/>
                    <a:pt x="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2" name="Freeform 13"/>
            <p:cNvSpPr>
              <a:spLocks/>
            </p:cNvSpPr>
            <p:nvPr/>
          </p:nvSpPr>
          <p:spPr bwMode="auto">
            <a:xfrm>
              <a:off x="3581400" y="4254500"/>
              <a:ext cx="1295400" cy="165100"/>
            </a:xfrm>
            <a:custGeom>
              <a:avLst/>
              <a:gdLst>
                <a:gd name="T0" fmla="*/ 0 w 816"/>
                <a:gd name="T1" fmla="*/ 2147483647 h 104"/>
                <a:gd name="T2" fmla="*/ 2147483647 w 816"/>
                <a:gd name="T3" fmla="*/ 2147483647 h 104"/>
                <a:gd name="T4" fmla="*/ 2147483647 w 816"/>
                <a:gd name="T5" fmla="*/ 2147483647 h 104"/>
                <a:gd name="T6" fmla="*/ 2147483647 w 816"/>
                <a:gd name="T7" fmla="*/ 2147483647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104"/>
                <a:gd name="T14" fmla="*/ 816 w 81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104">
                  <a:moveTo>
                    <a:pt x="0" y="104"/>
                  </a:moveTo>
                  <a:cubicBezTo>
                    <a:pt x="40" y="88"/>
                    <a:pt x="80" y="72"/>
                    <a:pt x="144" y="56"/>
                  </a:cubicBezTo>
                  <a:cubicBezTo>
                    <a:pt x="208" y="40"/>
                    <a:pt x="272" y="0"/>
                    <a:pt x="384" y="8"/>
                  </a:cubicBezTo>
                  <a:cubicBezTo>
                    <a:pt x="496" y="16"/>
                    <a:pt x="656" y="60"/>
                    <a:pt x="816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3" name="Freeform 14"/>
            <p:cNvSpPr>
              <a:spLocks/>
            </p:cNvSpPr>
            <p:nvPr/>
          </p:nvSpPr>
          <p:spPr bwMode="auto">
            <a:xfrm>
              <a:off x="3581400" y="4800600"/>
              <a:ext cx="1295400" cy="241300"/>
            </a:xfrm>
            <a:custGeom>
              <a:avLst/>
              <a:gdLst>
                <a:gd name="T0" fmla="*/ 2147483647 w 816"/>
                <a:gd name="T1" fmla="*/ 2147483647 h 152"/>
                <a:gd name="T2" fmla="*/ 2147483647 w 816"/>
                <a:gd name="T3" fmla="*/ 2147483647 h 152"/>
                <a:gd name="T4" fmla="*/ 0 w 816"/>
                <a:gd name="T5" fmla="*/ 0 h 152"/>
                <a:gd name="T6" fmla="*/ 0 60000 65536"/>
                <a:gd name="T7" fmla="*/ 0 60000 65536"/>
                <a:gd name="T8" fmla="*/ 0 60000 65536"/>
                <a:gd name="T9" fmla="*/ 0 w 816"/>
                <a:gd name="T10" fmla="*/ 0 h 152"/>
                <a:gd name="T11" fmla="*/ 816 w 816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2">
                  <a:moveTo>
                    <a:pt x="816" y="48"/>
                  </a:moveTo>
                  <a:cubicBezTo>
                    <a:pt x="740" y="100"/>
                    <a:pt x="664" y="152"/>
                    <a:pt x="528" y="144"/>
                  </a:cubicBezTo>
                  <a:cubicBezTo>
                    <a:pt x="392" y="136"/>
                    <a:pt x="196" y="6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4" name="Text Box 15"/>
            <p:cNvSpPr txBox="1">
              <a:spLocks noChangeArrowheads="1"/>
            </p:cNvSpPr>
            <p:nvPr/>
          </p:nvSpPr>
          <p:spPr bwMode="auto">
            <a:xfrm>
              <a:off x="30321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.7</a:t>
              </a:r>
            </a:p>
          </p:txBody>
        </p:sp>
        <p:sp>
          <p:nvSpPr>
            <p:cNvPr id="16415" name="Text Box 16"/>
            <p:cNvSpPr txBox="1">
              <a:spLocks noChangeArrowheads="1"/>
            </p:cNvSpPr>
            <p:nvPr/>
          </p:nvSpPr>
          <p:spPr bwMode="auto">
            <a:xfrm>
              <a:off x="4022725" y="37750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.3</a:t>
              </a:r>
            </a:p>
          </p:txBody>
        </p:sp>
        <p:sp>
          <p:nvSpPr>
            <p:cNvPr id="16416" name="Text Box 17"/>
            <p:cNvSpPr txBox="1">
              <a:spLocks noChangeArrowheads="1"/>
            </p:cNvSpPr>
            <p:nvPr/>
          </p:nvSpPr>
          <p:spPr bwMode="auto">
            <a:xfrm>
              <a:off x="3870324" y="27082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6417" name="Text Box 18"/>
            <p:cNvSpPr txBox="1">
              <a:spLocks noChangeArrowheads="1"/>
            </p:cNvSpPr>
            <p:nvPr/>
          </p:nvSpPr>
          <p:spPr bwMode="auto">
            <a:xfrm>
              <a:off x="3200400" y="1600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6418" name="Text Box 19"/>
            <p:cNvSpPr txBox="1">
              <a:spLocks noChangeArrowheads="1"/>
            </p:cNvSpPr>
            <p:nvPr/>
          </p:nvSpPr>
          <p:spPr bwMode="auto">
            <a:xfrm>
              <a:off x="5013325" y="1717674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6419" name="Text Box 20"/>
            <p:cNvSpPr txBox="1">
              <a:spLocks noChangeArrowheads="1"/>
            </p:cNvSpPr>
            <p:nvPr/>
          </p:nvSpPr>
          <p:spPr bwMode="auto">
            <a:xfrm>
              <a:off x="5775325" y="3546474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6420" name="Text Box 21"/>
            <p:cNvSpPr txBox="1">
              <a:spLocks noChangeArrowheads="1"/>
            </p:cNvSpPr>
            <p:nvPr/>
          </p:nvSpPr>
          <p:spPr bwMode="auto">
            <a:xfrm>
              <a:off x="4022725" y="4918075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6421" name="Text Box 22"/>
            <p:cNvSpPr txBox="1">
              <a:spLocks noChangeArrowheads="1"/>
            </p:cNvSpPr>
            <p:nvPr/>
          </p:nvSpPr>
          <p:spPr bwMode="auto">
            <a:xfrm>
              <a:off x="3047999" y="4267201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6422" name="Text Box 23"/>
            <p:cNvSpPr txBox="1">
              <a:spLocks noChangeArrowheads="1"/>
            </p:cNvSpPr>
            <p:nvPr/>
          </p:nvSpPr>
          <p:spPr bwMode="auto">
            <a:xfrm>
              <a:off x="1676400" y="19049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6423" name="Text Box 2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6424" name="Text Box 25"/>
            <p:cNvSpPr txBox="1">
              <a:spLocks noChangeArrowheads="1"/>
            </p:cNvSpPr>
            <p:nvPr/>
          </p:nvSpPr>
          <p:spPr bwMode="auto">
            <a:xfrm>
              <a:off x="6324600" y="4191000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6425" name="Text Box 26"/>
            <p:cNvSpPr txBox="1">
              <a:spLocks noChangeArrowheads="1"/>
            </p:cNvSpPr>
            <p:nvPr/>
          </p:nvSpPr>
          <p:spPr bwMode="auto">
            <a:xfrm>
              <a:off x="2667000" y="5486400"/>
              <a:ext cx="1256506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6426" name="Freeform 27"/>
            <p:cNvSpPr>
              <a:spLocks/>
            </p:cNvSpPr>
            <p:nvPr/>
          </p:nvSpPr>
          <p:spPr bwMode="auto">
            <a:xfrm flipH="1">
              <a:off x="4724400" y="5029200"/>
              <a:ext cx="609600" cy="762000"/>
            </a:xfrm>
            <a:custGeom>
              <a:avLst/>
              <a:gdLst>
                <a:gd name="T0" fmla="*/ 2147483647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0 w 288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528"/>
                  </a:moveTo>
                  <a:cubicBezTo>
                    <a:pt x="260" y="520"/>
                    <a:pt x="232" y="512"/>
                    <a:pt x="192" y="480"/>
                  </a:cubicBezTo>
                  <a:cubicBezTo>
                    <a:pt x="152" y="448"/>
                    <a:pt x="80" y="416"/>
                    <a:pt x="48" y="336"/>
                  </a:cubicBezTo>
                  <a:cubicBezTo>
                    <a:pt x="16" y="256"/>
                    <a:pt x="8" y="128"/>
                    <a:pt x="0" y="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27" name="Text Box 28"/>
            <p:cNvSpPr txBox="1">
              <a:spLocks noChangeArrowheads="1"/>
            </p:cNvSpPr>
            <p:nvPr/>
          </p:nvSpPr>
          <p:spPr bwMode="auto">
            <a:xfrm>
              <a:off x="2895600" y="5181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.6</a:t>
              </a:r>
            </a:p>
          </p:txBody>
        </p:sp>
        <p:sp>
          <p:nvSpPr>
            <p:cNvPr id="16428" name="Text Box 29"/>
            <p:cNvSpPr txBox="1">
              <a:spLocks noChangeArrowheads="1"/>
            </p:cNvSpPr>
            <p:nvPr/>
          </p:nvSpPr>
          <p:spPr bwMode="auto">
            <a:xfrm>
              <a:off x="5257800" y="5562599"/>
              <a:ext cx="1149350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16429" name="Text Box 30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.4</a:t>
              </a:r>
            </a:p>
          </p:txBody>
        </p:sp>
        <p:sp>
          <p:nvSpPr>
            <p:cNvPr id="16430" name="Text Box 31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6431" name="Text Box 32"/>
            <p:cNvSpPr txBox="1">
              <a:spLocks noChangeArrowheads="1"/>
            </p:cNvSpPr>
            <p:nvPr/>
          </p:nvSpPr>
          <p:spPr bwMode="auto">
            <a:xfrm>
              <a:off x="6324600" y="2895600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6432" name="Text Box 33"/>
            <p:cNvSpPr txBox="1">
              <a:spLocks noChangeArrowheads="1"/>
            </p:cNvSpPr>
            <p:nvPr/>
          </p:nvSpPr>
          <p:spPr bwMode="auto">
            <a:xfrm>
              <a:off x="5029200" y="26670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6433" name="Text Box 34"/>
            <p:cNvSpPr txBox="1">
              <a:spLocks noChangeArrowheads="1"/>
            </p:cNvSpPr>
            <p:nvPr/>
          </p:nvSpPr>
          <p:spPr bwMode="auto">
            <a:xfrm>
              <a:off x="2971800" y="2514600"/>
              <a:ext cx="518002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6434" name="Line 35"/>
            <p:cNvSpPr>
              <a:spLocks noChangeShapeType="1"/>
            </p:cNvSpPr>
            <p:nvPr/>
          </p:nvSpPr>
          <p:spPr bwMode="auto">
            <a:xfrm flipV="1">
              <a:off x="5562600" y="4495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35" name="Line 36"/>
            <p:cNvSpPr>
              <a:spLocks noChangeShapeType="1"/>
            </p:cNvSpPr>
            <p:nvPr/>
          </p:nvSpPr>
          <p:spPr bwMode="auto">
            <a:xfrm>
              <a:off x="5562600" y="4800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36" name="Text Box 37"/>
            <p:cNvSpPr txBox="1">
              <a:spLocks noChangeArrowheads="1"/>
            </p:cNvSpPr>
            <p:nvPr/>
          </p:nvSpPr>
          <p:spPr bwMode="auto">
            <a:xfrm>
              <a:off x="1752600" y="3352799"/>
              <a:ext cx="376185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i</a:t>
              </a:r>
            </a:p>
          </p:txBody>
        </p:sp>
        <p:sp>
          <p:nvSpPr>
            <p:cNvPr id="16437" name="Text Box 38"/>
            <p:cNvSpPr txBox="1">
              <a:spLocks noChangeArrowheads="1"/>
            </p:cNvSpPr>
            <p:nvPr/>
          </p:nvSpPr>
          <p:spPr bwMode="auto">
            <a:xfrm>
              <a:off x="6324600" y="4648199"/>
              <a:ext cx="42843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6438" name="Text Box 39"/>
            <p:cNvSpPr txBox="1">
              <a:spLocks noChangeArrowheads="1"/>
            </p:cNvSpPr>
            <p:nvPr/>
          </p:nvSpPr>
          <p:spPr bwMode="auto">
            <a:xfrm>
              <a:off x="6248400" y="2285999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6439" name="Text Box 40"/>
            <p:cNvSpPr txBox="1">
              <a:spLocks noChangeArrowheads="1"/>
            </p:cNvSpPr>
            <p:nvPr/>
          </p:nvSpPr>
          <p:spPr bwMode="auto">
            <a:xfrm>
              <a:off x="1752600" y="426720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16440" name="Line 41"/>
            <p:cNvSpPr>
              <a:spLocks noChangeShapeType="1"/>
            </p:cNvSpPr>
            <p:nvPr/>
          </p:nvSpPr>
          <p:spPr bwMode="auto">
            <a:xfrm flipV="1">
              <a:off x="5486400" y="2590800"/>
              <a:ext cx="7620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1" name="Line 42"/>
            <p:cNvSpPr>
              <a:spLocks noChangeShapeType="1"/>
            </p:cNvSpPr>
            <p:nvPr/>
          </p:nvSpPr>
          <p:spPr bwMode="auto">
            <a:xfrm>
              <a:off x="5486400" y="2895600"/>
              <a:ext cx="7620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2" name="Line 43"/>
            <p:cNvSpPr>
              <a:spLocks noChangeShapeType="1"/>
            </p:cNvSpPr>
            <p:nvPr/>
          </p:nvSpPr>
          <p:spPr bwMode="auto">
            <a:xfrm flipH="1" flipV="1">
              <a:off x="1981200" y="2286000"/>
              <a:ext cx="838200" cy="304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3" name="Line 44"/>
            <p:cNvSpPr>
              <a:spLocks noChangeShapeType="1"/>
            </p:cNvSpPr>
            <p:nvPr/>
          </p:nvSpPr>
          <p:spPr bwMode="auto">
            <a:xfrm flipH="1">
              <a:off x="1981200" y="27432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4" name="Line 45"/>
            <p:cNvSpPr>
              <a:spLocks noChangeShapeType="1"/>
            </p:cNvSpPr>
            <p:nvPr/>
          </p:nvSpPr>
          <p:spPr bwMode="auto">
            <a:xfrm flipH="1">
              <a:off x="2057400" y="2895600"/>
              <a:ext cx="9144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5" name="Line 46"/>
            <p:cNvSpPr>
              <a:spLocks noChangeShapeType="1"/>
            </p:cNvSpPr>
            <p:nvPr/>
          </p:nvSpPr>
          <p:spPr bwMode="auto">
            <a:xfrm flipH="1">
              <a:off x="20574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46" name="Text Box 47"/>
            <p:cNvSpPr txBox="1">
              <a:spLocks noChangeArrowheads="1"/>
            </p:cNvSpPr>
            <p:nvPr/>
          </p:nvSpPr>
          <p:spPr bwMode="auto">
            <a:xfrm>
              <a:off x="5638799" y="21336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6447" name="Text Box 48"/>
            <p:cNvSpPr txBox="1">
              <a:spLocks noChangeArrowheads="1"/>
            </p:cNvSpPr>
            <p:nvPr/>
          </p:nvSpPr>
          <p:spPr bwMode="auto">
            <a:xfrm>
              <a:off x="5715001" y="28193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  <p:sp>
          <p:nvSpPr>
            <p:cNvPr id="16448" name="Text Box 49"/>
            <p:cNvSpPr txBox="1">
              <a:spLocks noChangeArrowheads="1"/>
            </p:cNvSpPr>
            <p:nvPr/>
          </p:nvSpPr>
          <p:spPr bwMode="auto">
            <a:xfrm>
              <a:off x="5697538" y="402385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6449" name="Text Box 50"/>
            <p:cNvSpPr txBox="1">
              <a:spLocks noChangeArrowheads="1"/>
            </p:cNvSpPr>
            <p:nvPr/>
          </p:nvSpPr>
          <p:spPr bwMode="auto">
            <a:xfrm>
              <a:off x="5791200" y="4800601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.9</a:t>
              </a:r>
            </a:p>
          </p:txBody>
        </p:sp>
        <p:sp>
          <p:nvSpPr>
            <p:cNvPr id="16450" name="Text Box 51"/>
            <p:cNvSpPr txBox="1">
              <a:spLocks noChangeArrowheads="1"/>
            </p:cNvSpPr>
            <p:nvPr/>
          </p:nvSpPr>
          <p:spPr bwMode="auto">
            <a:xfrm>
              <a:off x="2149475" y="4023851"/>
              <a:ext cx="445848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6451" name="Text Box 52"/>
            <p:cNvSpPr txBox="1">
              <a:spLocks noChangeArrowheads="1"/>
            </p:cNvSpPr>
            <p:nvPr/>
          </p:nvSpPr>
          <p:spPr bwMode="auto">
            <a:xfrm>
              <a:off x="2133600" y="1904999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.1</a:t>
              </a:r>
            </a:p>
          </p:txBody>
        </p:sp>
        <p:sp>
          <p:nvSpPr>
            <p:cNvPr id="16452" name="Text Box 53"/>
            <p:cNvSpPr txBox="1">
              <a:spLocks noChangeArrowheads="1"/>
            </p:cNvSpPr>
            <p:nvPr/>
          </p:nvSpPr>
          <p:spPr bwMode="auto">
            <a:xfrm>
              <a:off x="2133600" y="26670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.4</a:t>
              </a:r>
            </a:p>
          </p:txBody>
        </p:sp>
        <p:sp>
          <p:nvSpPr>
            <p:cNvPr id="16453" name="Text Box 54"/>
            <p:cNvSpPr txBox="1">
              <a:spLocks noChangeArrowheads="1"/>
            </p:cNvSpPr>
            <p:nvPr/>
          </p:nvSpPr>
          <p:spPr bwMode="auto">
            <a:xfrm>
              <a:off x="2285999" y="3124200"/>
              <a:ext cx="525464" cy="633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.5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9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5435600"/>
              <a:ext cx="1025525" cy="593725"/>
            </p14:xfrm>
          </p:contentPart>
        </mc:Choice>
        <mc:Fallback xmlns="">
          <p:pic>
            <p:nvPicPr>
              <p:cNvPr id="1639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3646" y="5430199"/>
                <a:ext cx="1041723" cy="608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359280" y="18720"/>
              <a:ext cx="7821360" cy="663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7400" y="10800"/>
                <a:ext cx="7838280" cy="68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14C29D1-DFA6-4CC7-BCD7-3FFF08C85CDB}" type="datetime1">
              <a:rPr lang="en-US" smtClean="0"/>
              <a:t>9/19/2014</a:t>
            </a:fld>
            <a:endParaRPr lang="en-US"/>
          </a:p>
        </p:txBody>
      </p:sp>
      <p:sp>
        <p:nvSpPr>
          <p:cNvPr id="174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2D6AF5-6A7B-464A-ADA0-B18960FAEE5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/>
            <a:r>
              <a:rPr lang="de-DE" sz="3600" smtClean="0"/>
              <a:t>Three fundamental questions for HMMs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372600" cy="106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smtClean="0"/>
              <a:t>Decoding: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smtClean="0"/>
              <a:t>Finding the probability of an observation sequence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de-DE" dirty="0" smtClean="0"/>
              <a:t>brute force or Forward or </a:t>
            </a:r>
            <a:r>
              <a:rPr lang="de-DE" dirty="0" smtClean="0">
                <a:solidFill>
                  <a:schemeClr val="accent6"/>
                </a:solidFill>
              </a:rPr>
              <a:t>Backward</a:t>
            </a:r>
            <a:r>
              <a:rPr lang="de-DE" dirty="0" smtClean="0"/>
              <a:t> Algorithm</a:t>
            </a:r>
            <a:endParaRPr lang="de-DE" sz="2800" dirty="0" smtClean="0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381000" y="2362200"/>
          <a:ext cx="6172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4" imgW="2755800" imgH="203040" progId="Equation.3">
                  <p:embed/>
                </p:oleObj>
              </mc:Choice>
              <mc:Fallback>
                <p:oleObj name="Equation" r:id="rId4" imgW="27558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6172200" cy="45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6"/>
          <p:cNvSpPr>
            <a:spLocks noChangeArrowheads="1"/>
          </p:cNvSpPr>
          <p:nvPr/>
        </p:nvSpPr>
        <p:spPr bwMode="auto">
          <a:xfrm>
            <a:off x="0" y="3886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Finding the most likely state sequence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400" b="1">
                <a:latin typeface="Comic Sans MS" pitchFamily="66" charset="0"/>
              </a:rPr>
              <a:t>Viterbi-Algorithm</a:t>
            </a:r>
            <a:endParaRPr lang="de-DE" sz="2000" b="1">
              <a:latin typeface="Comic Sans MS" pitchFamily="66" charset="0"/>
            </a:endParaRPr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0" y="49530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de-DE" sz="2800" b="1">
                <a:latin typeface="Comic Sans MS" pitchFamily="66" charset="0"/>
              </a:rPr>
              <a:t>Training: find</a:t>
            </a:r>
            <a:r>
              <a:rPr lang="de-DE" sz="2400" b="1">
                <a:latin typeface="Comic Sans MS" pitchFamily="66" charset="0"/>
              </a:rPr>
              <a:t> </a:t>
            </a:r>
            <a:r>
              <a:rPr lang="de-DE" sz="2800" b="1">
                <a:latin typeface="Comic Sans MS" pitchFamily="66" charset="0"/>
              </a:rPr>
              <a:t>model parameters which best explain the observations</a:t>
            </a:r>
            <a:endParaRPr lang="de-DE" sz="2400" b="1">
              <a:latin typeface="Comic Sans MS" pitchFamily="66" charset="0"/>
            </a:endParaRPr>
          </a:p>
        </p:txBody>
      </p:sp>
      <p:graphicFrame>
        <p:nvGraphicFramePr>
          <p:cNvPr id="17411" name="Object 8"/>
          <p:cNvGraphicFramePr>
            <a:graphicFrameLocks noChangeAspect="1"/>
          </p:cNvGraphicFramePr>
          <p:nvPr/>
        </p:nvGraphicFramePr>
        <p:xfrm>
          <a:off x="5867400" y="4267200"/>
          <a:ext cx="28019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6" imgW="1231560" imgH="304560" progId="Equation.3">
                  <p:embed/>
                </p:oleObj>
              </mc:Choice>
              <mc:Fallback>
                <p:oleObj name="Equation" r:id="rId6" imgW="123156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2801938" cy="688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9"/>
          <p:cNvGraphicFramePr>
            <a:graphicFrameLocks noChangeAspect="1"/>
          </p:cNvGraphicFramePr>
          <p:nvPr/>
        </p:nvGraphicFramePr>
        <p:xfrm>
          <a:off x="5334000" y="5486400"/>
          <a:ext cx="30622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8" imgW="1346040" imgH="330120" progId="Equation.3">
                  <p:embed/>
                </p:oleObj>
              </mc:Choice>
              <mc:Fallback>
                <p:oleObj name="Equation" r:id="rId8" imgW="1346040" imgH="3301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486400"/>
                        <a:ext cx="3062288" cy="74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-152400" y="2931886"/>
            <a:ext cx="913674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If interested in details of Backward algorithm and the next two questions, read (Sections </a:t>
            </a:r>
            <a:r>
              <a:rPr lang="en-US" sz="2400" i="1" dirty="0" smtClean="0">
                <a:solidFill>
                  <a:schemeClr val="accent2"/>
                </a:solidFill>
                <a:latin typeface="Comic Sans MS" pitchFamily="66" charset="0"/>
              </a:rPr>
              <a:t>7.4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– </a:t>
            </a:r>
            <a:r>
              <a:rPr lang="en-US" sz="2400" i="1" dirty="0" smtClean="0">
                <a:solidFill>
                  <a:schemeClr val="accent2"/>
                </a:solidFill>
                <a:latin typeface="Comic Sans MS" pitchFamily="66" charset="0"/>
              </a:rPr>
              <a:t>7.5 3</a:t>
            </a:r>
            <a:r>
              <a:rPr lang="en-US" sz="2400" i="1" baseline="30000" dirty="0" smtClean="0">
                <a:solidFill>
                  <a:schemeClr val="accent2"/>
                </a:solidFill>
                <a:latin typeface="Comic Sans MS" pitchFamily="66" charset="0"/>
              </a:rPr>
              <a:t>rd</a:t>
            </a:r>
            <a:r>
              <a:rPr lang="en-US" sz="2400" i="1" dirty="0" smtClean="0">
                <a:solidFill>
                  <a:schemeClr val="accent2"/>
                </a:solidFill>
                <a:latin typeface="Comic Sans MS" pitchFamily="66" charset="0"/>
              </a:rPr>
              <a:t> Edition)</a:t>
            </a:r>
            <a:endParaRPr lang="en-US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3" y="4637088"/>
              <a:ext cx="704850" cy="254000"/>
            </p14:xfrm>
          </p:contentPart>
        </mc:Choice>
        <mc:Fallback xmlns="">
          <p:pic>
            <p:nvPicPr>
              <p:cNvPr id="1741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813" y="4632051"/>
                <a:ext cx="721769" cy="26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1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5951538"/>
              <a:ext cx="606425" cy="244475"/>
            </p14:xfrm>
          </p:contentPart>
        </mc:Choice>
        <mc:Fallback xmlns="">
          <p:pic>
            <p:nvPicPr>
              <p:cNvPr id="1741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7527" y="5945057"/>
                <a:ext cx="621181" cy="2599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ECD6190-192F-4087-8291-D2651817F38A}" type="datetime1">
              <a:rPr lang="en-US" smtClean="0"/>
              <a:t>9/19/2014</a:t>
            </a:fld>
            <a:endParaRPr lang="en-US"/>
          </a:p>
        </p:txBody>
      </p:sp>
      <p:sp>
        <p:nvSpPr>
          <p:cNvPr id="2459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459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DDFF30-4280-4A52-9801-76001E0FED4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9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14400"/>
            <a:ext cx="59436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Impossible to estimate!</a:t>
            </a:r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305800" cy="1371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Sample space much bigger than any realistic corpus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24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graphicFrame>
        <p:nvGraphicFramePr>
          <p:cNvPr id="2457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" y="914400"/>
          <a:ext cx="2438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5"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24384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381000" y="25908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Chain rule does not help </a:t>
            </a:r>
            <a:r>
              <a:rPr lang="en-US" sz="28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457200" y="3276600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Markov assumption 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Unigram… sample space?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Bigram … sample space?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Trigram … sample space?</a:t>
            </a:r>
          </a:p>
          <a:p>
            <a:pPr marL="342900" indent="-342900">
              <a:spcBef>
                <a:spcPct val="20000"/>
              </a:spcBef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457200" y="50292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Sparse matrix: Smoothing techniques</a:t>
            </a:r>
            <a:endParaRPr lang="en-US" sz="2800" b="1"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4597" name="Rectangle 8"/>
          <p:cNvSpPr>
            <a:spLocks noChangeArrowheads="1"/>
          </p:cNvSpPr>
          <p:nvPr/>
        </p:nvSpPr>
        <p:spPr bwMode="auto">
          <a:xfrm>
            <a:off x="381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Comic Sans MS" pitchFamily="66" charset="0"/>
              </a:rPr>
              <a:t>N-Grams Summary: final</a:t>
            </a:r>
            <a:endParaRPr lang="en-US" sz="360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90974" y="5682018"/>
            <a:ext cx="8683388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Look at practical issues: sec. </a:t>
            </a:r>
            <a:r>
              <a:rPr lang="en-US" sz="2800" b="1" dirty="0" smtClean="0">
                <a:latin typeface="Comic Sans MS" pitchFamily="66" charset="0"/>
              </a:rPr>
              <a:t>4.8 of 2</a:t>
            </a:r>
            <a:r>
              <a:rPr lang="en-US" sz="2800" b="1" baseline="30000" dirty="0" smtClean="0">
                <a:latin typeface="Comic Sans MS" pitchFamily="66" charset="0"/>
              </a:rPr>
              <a:t>nd</a:t>
            </a:r>
            <a:r>
              <a:rPr lang="en-US" sz="2800" b="1" dirty="0" smtClean="0">
                <a:latin typeface="Comic Sans MS" pitchFamily="66" charset="0"/>
              </a:rPr>
              <a:t> edition</a:t>
            </a:r>
            <a:endParaRPr lang="en-US" sz="2800" b="1" dirty="0"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50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138" y="4576763"/>
              <a:ext cx="1646237" cy="285750"/>
            </p14:xfrm>
          </p:contentPart>
        </mc:Choice>
        <mc:Fallback xmlns="">
          <p:pic>
            <p:nvPicPr>
              <p:cNvPr id="14950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5578" y="4568475"/>
                <a:ext cx="1659197" cy="301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950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3230563"/>
              <a:ext cx="3106738" cy="857250"/>
            </p14:xfrm>
          </p:contentPart>
        </mc:Choice>
        <mc:Fallback xmlns="">
          <p:pic>
            <p:nvPicPr>
              <p:cNvPr id="14950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6965" y="3222642"/>
                <a:ext cx="3126178" cy="871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950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4663" y="3722688"/>
              <a:ext cx="587375" cy="482600"/>
            </p14:xfrm>
          </p:contentPart>
        </mc:Choice>
        <mc:Fallback xmlns="">
          <p:pic>
            <p:nvPicPr>
              <p:cNvPr id="14950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19624" y="3715850"/>
                <a:ext cx="596373" cy="493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951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4214813"/>
              <a:ext cx="1612900" cy="355600"/>
            </p14:xfrm>
          </p:contentPart>
        </mc:Choice>
        <mc:Fallback xmlns="">
          <p:pic>
            <p:nvPicPr>
              <p:cNvPr id="14951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75643" y="4208334"/>
                <a:ext cx="1621541" cy="37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951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3463" y="4581525"/>
              <a:ext cx="1525587" cy="428625"/>
            </p14:xfrm>
          </p:contentPart>
        </mc:Choice>
        <mc:Fallback xmlns="">
          <p:pic>
            <p:nvPicPr>
              <p:cNvPr id="14951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35543" y="4574687"/>
                <a:ext cx="1543586" cy="44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9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7138" y="3746500"/>
              <a:ext cx="647700" cy="260350"/>
            </p14:xfrm>
          </p:contentPart>
        </mc:Choice>
        <mc:Fallback xmlns="">
          <p:pic>
            <p:nvPicPr>
              <p:cNvPr id="149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70297" y="3738578"/>
                <a:ext cx="657781" cy="27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9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1100" y="3905250"/>
              <a:ext cx="727075" cy="865188"/>
            </p14:xfrm>
          </p:contentPart>
        </mc:Choice>
        <mc:Fallback xmlns="">
          <p:pic>
            <p:nvPicPr>
              <p:cNvPr id="149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51742" y="3898409"/>
                <a:ext cx="749391" cy="884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9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4143375"/>
              <a:ext cx="1023938" cy="250825"/>
            </p14:xfrm>
          </p:contentPart>
        </mc:Choice>
        <mc:Fallback xmlns="">
          <p:pic>
            <p:nvPicPr>
              <p:cNvPr id="149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42092" y="4138677"/>
                <a:ext cx="1041226" cy="26781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5278438" y="2298412"/>
            <a:ext cx="386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Google Corpus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sentences: 95,119,665,584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7" grpId="0" autoUpdateAnimBg="0"/>
      <p:bldP spid="422918" grpId="0" autoUpdateAnimBg="0"/>
      <p:bldP spid="422919" grpId="0" autoUpdateAnimBg="0"/>
      <p:bldP spid="1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915FB17-9945-46E1-8097-75B53B6E651E}" type="datetime1">
              <a:rPr lang="en-US" smtClean="0"/>
              <a:t>9/19/2014</a:t>
            </a:fld>
            <a:endParaRPr lang="en-US"/>
          </a:p>
        </p:txBody>
      </p:sp>
      <p:sp>
        <p:nvSpPr>
          <p:cNvPr id="2969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8FD988-B2ED-48AB-B1E7-1445F27E108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257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Sept 18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…….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Hidden Markov Models: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definition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the three key problems (only one in detail)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Part-of-speech tagging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What it is, Why we need it…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Word classes (Tags)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Distribution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Tagsets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How to do it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Rule-based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Stochastic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CA85C3-2E5D-487B-A0E3-DC60268DA87B}" type="datetime1">
              <a:rPr lang="en-US" smtClean="0"/>
              <a:t>9/19/2014</a:t>
            </a:fld>
            <a:endParaRPr 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6C18CD-A7D8-41D0-8E88-0CEA40CA3F8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Parts of Speech Tagging: What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14600"/>
            <a:ext cx="7772400" cy="1447800"/>
          </a:xfrm>
        </p:spPr>
        <p:txBody>
          <a:bodyPr/>
          <a:lstStyle/>
          <a:p>
            <a:pPr eaLnBrk="1" hangingPunct="1"/>
            <a:r>
              <a:rPr lang="en-US" smtClean="0"/>
              <a:t>Brainpower_NN ,_, not_RB physical_JJ plant_NN ,_, is_VBZ now_RB a_DT firm_NN 's_POS chief_JJ asset_NN ._.</a:t>
            </a:r>
          </a:p>
        </p:txBody>
      </p:sp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0" y="42672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Tag meanings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NNP </a:t>
            </a:r>
            <a:r>
              <a:rPr lang="en-US" sz="2800">
                <a:latin typeface="Comic Sans MS" pitchFamily="66" charset="0"/>
              </a:rPr>
              <a:t>(Proper N sing),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RB </a:t>
            </a:r>
            <a:r>
              <a:rPr lang="en-US" sz="2800">
                <a:latin typeface="Comic Sans MS" pitchFamily="66" charset="0"/>
              </a:rPr>
              <a:t>(Adv),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JJ </a:t>
            </a:r>
            <a:r>
              <a:rPr lang="en-US" sz="2800">
                <a:latin typeface="Comic Sans MS" pitchFamily="66" charset="0"/>
              </a:rPr>
              <a:t>(Adj),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NN </a:t>
            </a:r>
            <a:r>
              <a:rPr lang="en-US" sz="2800">
                <a:latin typeface="Comic Sans MS" pitchFamily="66" charset="0"/>
              </a:rPr>
              <a:t>(N sing. or mass),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VBZ </a:t>
            </a:r>
            <a:r>
              <a:rPr lang="en-US" sz="2800">
                <a:latin typeface="Comic Sans MS" pitchFamily="66" charset="0"/>
              </a:rPr>
              <a:t>(V 3sg pres),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DT </a:t>
            </a:r>
            <a:r>
              <a:rPr lang="en-US" sz="2800">
                <a:latin typeface="Comic Sans MS" pitchFamily="66" charset="0"/>
              </a:rPr>
              <a:t>(Determiner),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POS </a:t>
            </a:r>
            <a:r>
              <a:rPr lang="en-US" sz="2800">
                <a:latin typeface="Comic Sans MS" pitchFamily="66" charset="0"/>
              </a:rPr>
              <a:t>(Possessive ending), 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. </a:t>
            </a:r>
            <a:r>
              <a:rPr lang="en-US" sz="2800">
                <a:latin typeface="Comic Sans MS" pitchFamily="66" charset="0"/>
              </a:rPr>
              <a:t>(sentence-final punct)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22860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Output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914400"/>
            <a:ext cx="8763000" cy="1828800"/>
            <a:chOff x="0" y="576"/>
            <a:chExt cx="5520" cy="1152"/>
          </a:xfrm>
        </p:grpSpPr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624" y="816"/>
              <a:ext cx="489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latin typeface="Comic Sans MS" pitchFamily="66" charset="0"/>
                </a:rPr>
                <a:t>Brainpower, not physical plant, is now a firm's chief asset.</a:t>
              </a: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0" y="576"/>
              <a:ext cx="11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Input</a:t>
              </a:r>
            </a:p>
          </p:txBody>
        </p:sp>
        <p:sp>
          <p:nvSpPr>
            <p:cNvPr id="20492" name="Line 8"/>
            <p:cNvSpPr>
              <a:spLocks noChangeShapeType="1"/>
            </p:cNvSpPr>
            <p:nvPr/>
          </p:nvSpPr>
          <p:spPr bwMode="auto">
            <a:xfrm>
              <a:off x="2976" y="1248"/>
              <a:ext cx="0" cy="38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  <p:bldP spid="5232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014131-DBE2-45BB-A7DB-70106AB301FF}" type="datetime1">
              <a:rPr lang="en-US" smtClean="0"/>
              <a:t>9/19/2014</a:t>
            </a:fld>
            <a:endParaRPr lang="en-US"/>
          </a:p>
        </p:txBody>
      </p:sp>
      <p:sp>
        <p:nvSpPr>
          <p:cNvPr id="92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5122F9-188C-44E4-8C01-2EAACAAA5BA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Parts of Speech Tagging: Why?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76600"/>
            <a:ext cx="7924800" cy="2743200"/>
          </a:xfrm>
        </p:spPr>
        <p:txBody>
          <a:bodyPr/>
          <a:lstStyle/>
          <a:p>
            <a:pPr eaLnBrk="1" hangingPunct="1"/>
            <a:r>
              <a:rPr lang="en-US" dirty="0" smtClean="0"/>
              <a:t>As a basis for (Partial) Parsing </a:t>
            </a:r>
          </a:p>
          <a:p>
            <a:pPr eaLnBrk="1" hangingPunct="1"/>
            <a:r>
              <a:rPr lang="en-US" dirty="0" smtClean="0"/>
              <a:t>Information Retrieval</a:t>
            </a:r>
          </a:p>
          <a:p>
            <a:pPr eaLnBrk="1" hangingPunct="1"/>
            <a:r>
              <a:rPr lang="en-US" dirty="0" smtClean="0"/>
              <a:t>Word-sense disambiguation</a:t>
            </a:r>
          </a:p>
          <a:p>
            <a:pPr eaLnBrk="1" hangingPunct="1"/>
            <a:r>
              <a:rPr lang="en-US" dirty="0" smtClean="0"/>
              <a:t>Speech synthesis </a:t>
            </a:r>
          </a:p>
          <a:p>
            <a:pPr eaLnBrk="1" hangingPunct="1"/>
            <a:r>
              <a:rPr lang="en-US" dirty="0" smtClean="0"/>
              <a:t>……</a:t>
            </a:r>
          </a:p>
        </p:txBody>
      </p:sp>
      <p:sp>
        <p:nvSpPr>
          <p:cNvPr id="9229" name="Rectangle 4"/>
          <p:cNvSpPr>
            <a:spLocks noChangeArrowheads="1"/>
          </p:cNvSpPr>
          <p:nvPr/>
        </p:nvSpPr>
        <p:spPr bwMode="auto">
          <a:xfrm>
            <a:off x="228600" y="10668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Part-of-speech (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word class, morph. class, syntactic category</a:t>
            </a:r>
            <a:r>
              <a:rPr lang="en-US" sz="2800" b="1">
                <a:latin typeface="Comic Sans MS" pitchFamily="66" charset="0"/>
              </a:rPr>
              <a:t>) gives a significant amount of info about the word and its neighbors</a:t>
            </a: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228600" y="2590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Useful in the following NLP tasks: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64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5725" y="3921125"/>
              <a:ext cx="1676400" cy="360363"/>
            </p14:xfrm>
          </p:contentPart>
        </mc:Choice>
        <mc:Fallback xmlns="">
          <p:pic>
            <p:nvPicPr>
              <p:cNvPr id="1064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6006" y="3913205"/>
                <a:ext cx="1697638" cy="375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64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3413" y="5151438"/>
              <a:ext cx="649287" cy="212725"/>
            </p14:xfrm>
          </p:contentPart>
        </mc:Choice>
        <mc:Fallback xmlns="">
          <p:pic>
            <p:nvPicPr>
              <p:cNvPr id="1064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5495" y="5148558"/>
                <a:ext cx="666203" cy="223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65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7275" y="4432300"/>
              <a:ext cx="1535113" cy="908050"/>
            </p14:xfrm>
          </p:contentPart>
        </mc:Choice>
        <mc:Fallback xmlns="">
          <p:pic>
            <p:nvPicPr>
              <p:cNvPr id="1065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236" y="4424366"/>
                <a:ext cx="1545911" cy="926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65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1938" y="6011863"/>
              <a:ext cx="6350" cy="19050"/>
            </p14:xfrm>
          </p:contentPart>
        </mc:Choice>
        <mc:Fallback xmlns="">
          <p:pic>
            <p:nvPicPr>
              <p:cNvPr id="1065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6646" y="6006831"/>
                <a:ext cx="16581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5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6016625"/>
              <a:ext cx="36513" cy="4763"/>
            </p14:xfrm>
          </p:contentPart>
        </mc:Choice>
        <mc:Fallback xmlns="">
          <p:pic>
            <p:nvPicPr>
              <p:cNvPr id="1065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63775" y="6011862"/>
                <a:ext cx="44466" cy="20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5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3263" y="6000750"/>
              <a:ext cx="47625" cy="6350"/>
            </p14:xfrm>
          </p:contentPart>
        </mc:Choice>
        <mc:Fallback xmlns="">
          <p:pic>
            <p:nvPicPr>
              <p:cNvPr id="1065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70737" y="5994400"/>
                <a:ext cx="53037" cy="18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5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7100" y="5989638"/>
              <a:ext cx="19050" cy="23812"/>
            </p14:xfrm>
          </p:contentPart>
        </mc:Choice>
        <mc:Fallback xmlns="">
          <p:pic>
            <p:nvPicPr>
              <p:cNvPr id="1065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0990" y="5983505"/>
                <a:ext cx="33787" cy="36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65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5995988"/>
              <a:ext cx="19050" cy="12700"/>
            </p14:xfrm>
          </p:contentPart>
        </mc:Choice>
        <mc:Fallback xmlns="">
          <p:pic>
            <p:nvPicPr>
              <p:cNvPr id="1065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050" y="5991634"/>
                <a:ext cx="27676" cy="21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65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" y="3436938"/>
              <a:ext cx="395288" cy="246062"/>
            </p14:xfrm>
          </p:contentPart>
        </mc:Choice>
        <mc:Fallback xmlns="">
          <p:pic>
            <p:nvPicPr>
              <p:cNvPr id="1065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3805" y="3434060"/>
                <a:ext cx="408968" cy="259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65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438" y="4508500"/>
              <a:ext cx="557212" cy="241300"/>
            </p14:xfrm>
          </p:contentPart>
        </mc:Choice>
        <mc:Fallback xmlns="">
          <p:pic>
            <p:nvPicPr>
              <p:cNvPr id="1065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4759" y="4501657"/>
                <a:ext cx="569451" cy="257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65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" y="5667375"/>
              <a:ext cx="828675" cy="241300"/>
            </p14:xfrm>
          </p:contentPart>
        </mc:Choice>
        <mc:Fallback xmlns="">
          <p:pic>
            <p:nvPicPr>
              <p:cNvPr id="1065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3895" y="5659452"/>
                <a:ext cx="844874" cy="2575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FB93B15-F7A3-4710-9A50-89CC1092C694}" type="datetime1">
              <a:rPr lang="en-US" smtClean="0"/>
              <a:t>9/19/2014</a:t>
            </a:fld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171EF-3C63-4A3D-9249-D813F542F7E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Parts of Speech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Eight basic categories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Noun, verb, pronoun, preposition, adjective, adverb, article, conjunction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These categories are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morphological</a:t>
            </a:r>
            <a:r>
              <a:rPr lang="en-US" sz="2800" smtClean="0"/>
              <a:t> properties (affixes they take)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distributional </a:t>
            </a:r>
            <a:r>
              <a:rPr lang="en-US" sz="2800" smtClean="0"/>
              <a:t>properties (what other words can occur nearby)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accent2"/>
                </a:solidFill>
              </a:rPr>
              <a:t>e.g</a:t>
            </a:r>
            <a:r>
              <a:rPr lang="en-US" sz="2800" smtClean="0"/>
              <a:t>, </a:t>
            </a:r>
            <a:r>
              <a:rPr lang="en-US" sz="2800" smtClean="0">
                <a:solidFill>
                  <a:srgbClr val="00B050"/>
                </a:solidFill>
              </a:rPr>
              <a:t>green</a:t>
            </a:r>
            <a:r>
              <a:rPr lang="en-US" sz="2800" smtClean="0"/>
              <a:t>  </a:t>
            </a:r>
            <a:r>
              <a:rPr lang="en-US" sz="2800" i="1" smtClean="0"/>
              <a:t>It is so… , both…, The… is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Not semantics!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003C4C-47C3-4DC6-8612-4FC185D00AA5}" type="datetime1">
              <a:rPr lang="en-US" smtClean="0"/>
              <a:t>9/19/2014</a:t>
            </a:fld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BE074-7E0B-42C0-9D92-95CB1C53F83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Parts of Speech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0104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Two kinds of category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Closed class </a:t>
            </a:r>
            <a:r>
              <a:rPr lang="en-US" dirty="0" smtClean="0">
                <a:solidFill>
                  <a:schemeClr val="accent2"/>
                </a:solidFill>
              </a:rPr>
              <a:t>(generally are function words)</a:t>
            </a:r>
          </a:p>
          <a:p>
            <a:pPr lvl="2" eaLnBrk="1" hangingPunct="1"/>
            <a:r>
              <a:rPr lang="en-US" sz="2800" dirty="0" smtClean="0"/>
              <a:t>Prepositions, articles, conjunctions, pronouns, determiners, aux, numerals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Open class</a:t>
            </a:r>
          </a:p>
          <a:p>
            <a:pPr lvl="2" eaLnBrk="1" hangingPunct="1"/>
            <a:r>
              <a:rPr lang="en-US" sz="2800" dirty="0" smtClean="0"/>
              <a:t>Nouns (proper/common; mass/count), verbs, adjectives, adverbs (degree, manner,…)</a:t>
            </a:r>
            <a:endParaRPr lang="en-US" dirty="0" smtClean="0"/>
          </a:p>
        </p:txBody>
      </p:sp>
      <p:sp>
        <p:nvSpPr>
          <p:cNvPr id="514053" name="Rectangle 5"/>
          <p:cNvSpPr>
            <a:spLocks noChangeArrowheads="1"/>
          </p:cNvSpPr>
          <p:nvPr/>
        </p:nvSpPr>
        <p:spPr bwMode="auto">
          <a:xfrm>
            <a:off x="5181600" y="1828800"/>
            <a:ext cx="39624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Very short, frequent and important</a:t>
            </a:r>
          </a:p>
        </p:txBody>
      </p:sp>
      <p:sp>
        <p:nvSpPr>
          <p:cNvPr id="514058" name="Rectangle 10"/>
          <p:cNvSpPr>
            <a:spLocks noChangeArrowheads="1"/>
          </p:cNvSpPr>
          <p:nvPr/>
        </p:nvSpPr>
        <p:spPr bwMode="auto">
          <a:xfrm>
            <a:off x="5638800" y="3657600"/>
            <a:ext cx="35052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Objects, actions, events, properties</a:t>
            </a:r>
          </a:p>
        </p:txBody>
      </p:sp>
      <p:sp>
        <p:nvSpPr>
          <p:cNvPr id="514059" name="Rectangle 11"/>
          <p:cNvSpPr>
            <a:spLocks noChangeArrowheads="1"/>
          </p:cNvSpPr>
          <p:nvPr/>
        </p:nvSpPr>
        <p:spPr bwMode="auto">
          <a:xfrm>
            <a:off x="228600" y="56388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If you run across an unknown word….??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0" y="2965450"/>
              <a:ext cx="792163" cy="423863"/>
            </p14:xfrm>
          </p:contentPart>
        </mc:Choice>
        <mc:Fallback xmlns="">
          <p:pic>
            <p:nvPicPr>
              <p:cNvPr id="107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1159" y="2956807"/>
                <a:ext cx="809807" cy="4407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3" grpId="0" animBg="1"/>
      <p:bldP spid="514058" grpId="0" animBg="1"/>
      <p:bldP spid="514059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1DFED53-6552-4AD0-84AC-C8E38FE90C1A}" type="datetime1">
              <a:rPr lang="en-US" smtClean="0"/>
              <a:t>9/19/2014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E62649-08B4-41D9-A13C-4944E1979E4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PoS Distribution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1219200"/>
          </a:xfrm>
        </p:spPr>
        <p:txBody>
          <a:bodyPr/>
          <a:lstStyle/>
          <a:p>
            <a:pPr eaLnBrk="1" hangingPunct="1"/>
            <a:r>
              <a:rPr lang="en-US" sz="3200" smtClean="0"/>
              <a:t>Parts of speech follow a usual behavior in Language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1676400" y="2819400"/>
            <a:ext cx="5181600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5"/>
          <p:cNvSpPr>
            <a:spLocks/>
          </p:cNvSpPr>
          <p:nvPr/>
        </p:nvSpPr>
        <p:spPr bwMode="auto">
          <a:xfrm>
            <a:off x="5899150" y="2819400"/>
            <a:ext cx="419100" cy="2438400"/>
          </a:xfrm>
          <a:custGeom>
            <a:avLst/>
            <a:gdLst>
              <a:gd name="T0" fmla="*/ 2147483647 w 315"/>
              <a:gd name="T1" fmla="*/ 0 h 2168"/>
              <a:gd name="T2" fmla="*/ 2147483647 w 315"/>
              <a:gd name="T3" fmla="*/ 2147483647 h 2168"/>
              <a:gd name="T4" fmla="*/ 2147483647 w 315"/>
              <a:gd name="T5" fmla="*/ 2147483647 h 2168"/>
              <a:gd name="T6" fmla="*/ 2147483647 w 315"/>
              <a:gd name="T7" fmla="*/ 2147483647 h 2168"/>
              <a:gd name="T8" fmla="*/ 2147483647 w 315"/>
              <a:gd name="T9" fmla="*/ 2147483647 h 2168"/>
              <a:gd name="T10" fmla="*/ 2147483647 w 315"/>
              <a:gd name="T11" fmla="*/ 2147483647 h 2168"/>
              <a:gd name="T12" fmla="*/ 2147483647 w 315"/>
              <a:gd name="T13" fmla="*/ 2147483647 h 2168"/>
              <a:gd name="T14" fmla="*/ 2147483647 w 315"/>
              <a:gd name="T15" fmla="*/ 2147483647 h 2168"/>
              <a:gd name="T16" fmla="*/ 0 w 315"/>
              <a:gd name="T17" fmla="*/ 2147483647 h 2168"/>
              <a:gd name="T18" fmla="*/ 2147483647 w 315"/>
              <a:gd name="T19" fmla="*/ 2147483647 h 2168"/>
              <a:gd name="T20" fmla="*/ 2147483647 w 315"/>
              <a:gd name="T21" fmla="*/ 2147483647 h 2168"/>
              <a:gd name="T22" fmla="*/ 2147483647 w 315"/>
              <a:gd name="T23" fmla="*/ 2147483647 h 2168"/>
              <a:gd name="T24" fmla="*/ 2147483647 w 315"/>
              <a:gd name="T25" fmla="*/ 2147483647 h 2168"/>
              <a:gd name="T26" fmla="*/ 2147483647 w 315"/>
              <a:gd name="T27" fmla="*/ 2147483647 h 2168"/>
              <a:gd name="T28" fmla="*/ 2147483647 w 315"/>
              <a:gd name="T29" fmla="*/ 2147483647 h 2168"/>
              <a:gd name="T30" fmla="*/ 2147483647 w 315"/>
              <a:gd name="T31" fmla="*/ 2147483647 h 2168"/>
              <a:gd name="T32" fmla="*/ 2147483647 w 315"/>
              <a:gd name="T33" fmla="*/ 2147483647 h 2168"/>
              <a:gd name="T34" fmla="*/ 2147483647 w 315"/>
              <a:gd name="T35" fmla="*/ 2147483647 h 2168"/>
              <a:gd name="T36" fmla="*/ 2147483647 w 315"/>
              <a:gd name="T37" fmla="*/ 2147483647 h 2168"/>
              <a:gd name="T38" fmla="*/ 2147483647 w 315"/>
              <a:gd name="T39" fmla="*/ 2147483647 h 2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5"/>
              <a:gd name="T61" fmla="*/ 0 h 2168"/>
              <a:gd name="T62" fmla="*/ 315 w 315"/>
              <a:gd name="T63" fmla="*/ 2168 h 21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5" h="2168">
                <a:moveTo>
                  <a:pt x="224" y="0"/>
                </a:moveTo>
                <a:cubicBezTo>
                  <a:pt x="200" y="35"/>
                  <a:pt x="162" y="47"/>
                  <a:pt x="136" y="80"/>
                </a:cubicBezTo>
                <a:cubicBezTo>
                  <a:pt x="84" y="147"/>
                  <a:pt x="80" y="222"/>
                  <a:pt x="72" y="304"/>
                </a:cubicBezTo>
                <a:cubicBezTo>
                  <a:pt x="75" y="333"/>
                  <a:pt x="72" y="364"/>
                  <a:pt x="80" y="392"/>
                </a:cubicBezTo>
                <a:cubicBezTo>
                  <a:pt x="85" y="410"/>
                  <a:pt x="158" y="461"/>
                  <a:pt x="176" y="488"/>
                </a:cubicBezTo>
                <a:cubicBezTo>
                  <a:pt x="183" y="521"/>
                  <a:pt x="189" y="552"/>
                  <a:pt x="200" y="584"/>
                </a:cubicBezTo>
                <a:cubicBezTo>
                  <a:pt x="198" y="606"/>
                  <a:pt x="199" y="665"/>
                  <a:pt x="184" y="696"/>
                </a:cubicBezTo>
                <a:cubicBezTo>
                  <a:pt x="155" y="754"/>
                  <a:pt x="83" y="786"/>
                  <a:pt x="56" y="840"/>
                </a:cubicBezTo>
                <a:cubicBezTo>
                  <a:pt x="37" y="878"/>
                  <a:pt x="14" y="911"/>
                  <a:pt x="0" y="952"/>
                </a:cubicBezTo>
                <a:cubicBezTo>
                  <a:pt x="3" y="981"/>
                  <a:pt x="0" y="1012"/>
                  <a:pt x="8" y="1040"/>
                </a:cubicBezTo>
                <a:cubicBezTo>
                  <a:pt x="11" y="1051"/>
                  <a:pt x="25" y="1055"/>
                  <a:pt x="32" y="1064"/>
                </a:cubicBezTo>
                <a:cubicBezTo>
                  <a:pt x="61" y="1099"/>
                  <a:pt x="93" y="1118"/>
                  <a:pt x="128" y="1144"/>
                </a:cubicBezTo>
                <a:cubicBezTo>
                  <a:pt x="189" y="1190"/>
                  <a:pt x="246" y="1243"/>
                  <a:pt x="280" y="1312"/>
                </a:cubicBezTo>
                <a:cubicBezTo>
                  <a:pt x="293" y="1379"/>
                  <a:pt x="315" y="1471"/>
                  <a:pt x="264" y="1528"/>
                </a:cubicBezTo>
                <a:cubicBezTo>
                  <a:pt x="191" y="1610"/>
                  <a:pt x="84" y="1675"/>
                  <a:pt x="48" y="1784"/>
                </a:cubicBezTo>
                <a:cubicBezTo>
                  <a:pt x="58" y="1836"/>
                  <a:pt x="84" y="1859"/>
                  <a:pt x="128" y="1888"/>
                </a:cubicBezTo>
                <a:cubicBezTo>
                  <a:pt x="148" y="1919"/>
                  <a:pt x="167" y="1931"/>
                  <a:pt x="176" y="1968"/>
                </a:cubicBezTo>
                <a:cubicBezTo>
                  <a:pt x="168" y="2040"/>
                  <a:pt x="171" y="2065"/>
                  <a:pt x="112" y="2104"/>
                </a:cubicBezTo>
                <a:cubicBezTo>
                  <a:pt x="69" y="2168"/>
                  <a:pt x="125" y="2091"/>
                  <a:pt x="72" y="2144"/>
                </a:cubicBezTo>
                <a:cubicBezTo>
                  <a:pt x="65" y="2151"/>
                  <a:pt x="56" y="2168"/>
                  <a:pt x="56" y="2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6"/>
          <p:cNvSpPr>
            <a:spLocks/>
          </p:cNvSpPr>
          <p:nvPr/>
        </p:nvSpPr>
        <p:spPr bwMode="auto">
          <a:xfrm>
            <a:off x="5943600" y="3733800"/>
            <a:ext cx="914400" cy="260350"/>
          </a:xfrm>
          <a:custGeom>
            <a:avLst/>
            <a:gdLst>
              <a:gd name="T0" fmla="*/ 0 w 536"/>
              <a:gd name="T1" fmla="*/ 2147483647 h 232"/>
              <a:gd name="T2" fmla="*/ 2147483647 w 536"/>
              <a:gd name="T3" fmla="*/ 2147483647 h 232"/>
              <a:gd name="T4" fmla="*/ 2147483647 w 536"/>
              <a:gd name="T5" fmla="*/ 2147483647 h 232"/>
              <a:gd name="T6" fmla="*/ 2147483647 w 536"/>
              <a:gd name="T7" fmla="*/ 2147483647 h 232"/>
              <a:gd name="T8" fmla="*/ 2147483647 w 536"/>
              <a:gd name="T9" fmla="*/ 2147483647 h 232"/>
              <a:gd name="T10" fmla="*/ 2147483647 w 536"/>
              <a:gd name="T11" fmla="*/ 2147483647 h 232"/>
              <a:gd name="T12" fmla="*/ 2147483647 w 536"/>
              <a:gd name="T13" fmla="*/ 2147483647 h 232"/>
              <a:gd name="T14" fmla="*/ 2147483647 w 536"/>
              <a:gd name="T15" fmla="*/ 2147483647 h 232"/>
              <a:gd name="T16" fmla="*/ 2147483647 w 536"/>
              <a:gd name="T17" fmla="*/ 0 h 2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6"/>
              <a:gd name="T28" fmla="*/ 0 h 232"/>
              <a:gd name="T29" fmla="*/ 536 w 536"/>
              <a:gd name="T30" fmla="*/ 232 h 2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6" h="232">
                <a:moveTo>
                  <a:pt x="0" y="80"/>
                </a:moveTo>
                <a:cubicBezTo>
                  <a:pt x="23" y="57"/>
                  <a:pt x="60" y="17"/>
                  <a:pt x="88" y="8"/>
                </a:cubicBezTo>
                <a:cubicBezTo>
                  <a:pt x="170" y="35"/>
                  <a:pt x="179" y="186"/>
                  <a:pt x="248" y="232"/>
                </a:cubicBezTo>
                <a:cubicBezTo>
                  <a:pt x="320" y="208"/>
                  <a:pt x="255" y="124"/>
                  <a:pt x="320" y="80"/>
                </a:cubicBezTo>
                <a:cubicBezTo>
                  <a:pt x="328" y="83"/>
                  <a:pt x="338" y="82"/>
                  <a:pt x="344" y="88"/>
                </a:cubicBezTo>
                <a:cubicBezTo>
                  <a:pt x="386" y="130"/>
                  <a:pt x="406" y="190"/>
                  <a:pt x="448" y="232"/>
                </a:cubicBezTo>
                <a:cubicBezTo>
                  <a:pt x="459" y="229"/>
                  <a:pt x="472" y="231"/>
                  <a:pt x="480" y="224"/>
                </a:cubicBezTo>
                <a:cubicBezTo>
                  <a:pt x="494" y="211"/>
                  <a:pt x="512" y="176"/>
                  <a:pt x="512" y="176"/>
                </a:cubicBezTo>
                <a:cubicBezTo>
                  <a:pt x="513" y="166"/>
                  <a:pt x="499" y="37"/>
                  <a:pt x="5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228600" y="23622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Words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2133600" y="3657600"/>
            <a:ext cx="16573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1 PoS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5562600" y="4038600"/>
            <a:ext cx="16573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2 PoS</a:t>
            </a:r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5257800" y="1905000"/>
            <a:ext cx="327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(unfortunately very frequent)</a:t>
            </a: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3200400" y="22098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&gt;2 PoS </a:t>
            </a:r>
          </a:p>
        </p:txBody>
      </p:sp>
      <p:sp>
        <p:nvSpPr>
          <p:cNvPr id="23567" name="Line 13"/>
          <p:cNvSpPr>
            <a:spLocks noChangeShapeType="1"/>
          </p:cNvSpPr>
          <p:nvPr/>
        </p:nvSpPr>
        <p:spPr bwMode="auto">
          <a:xfrm>
            <a:off x="5410200" y="2590800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086" name="Rectangle 14"/>
          <p:cNvSpPr>
            <a:spLocks noChangeArrowheads="1"/>
          </p:cNvSpPr>
          <p:nvPr/>
        </p:nvSpPr>
        <p:spPr bwMode="auto">
          <a:xfrm>
            <a:off x="381000" y="54864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…but luckily different tags associated with a word are not equally likely</a:t>
            </a: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2057400" y="42672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~35k</a:t>
            </a: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5943600" y="44958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~4k</a:t>
            </a: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6019800" y="30480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~4k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85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7700" y="2039938"/>
              <a:ext cx="546100" cy="361950"/>
            </p14:xfrm>
          </p:contentPart>
        </mc:Choice>
        <mc:Fallback xmlns="">
          <p:pic>
            <p:nvPicPr>
              <p:cNvPr id="1085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9055" y="2033088"/>
                <a:ext cx="564832" cy="378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85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6425" y="5438775"/>
              <a:ext cx="625475" cy="534988"/>
            </p14:xfrm>
          </p:contentPart>
        </mc:Choice>
        <mc:Fallback xmlns="">
          <p:pic>
            <p:nvPicPr>
              <p:cNvPr id="1085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5262" y="5431575"/>
                <a:ext cx="648161" cy="5537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2" grpId="0"/>
      <p:bldP spid="5150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807AF7-31D4-4D68-91DE-646974B251C9}" type="datetime1">
              <a:rPr lang="en-US" smtClean="0"/>
              <a:t>9/19/2014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305D6-0208-4061-8B7C-95D6A8524CF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Sets of Parts of Speech:Tagsets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Most commonly used: </a:t>
            </a:r>
          </a:p>
          <a:p>
            <a:pPr lvl="1" eaLnBrk="1" hangingPunct="1"/>
            <a:r>
              <a:rPr lang="en-US" dirty="0" smtClean="0"/>
              <a:t>45-tag Penn Treebank, </a:t>
            </a:r>
          </a:p>
          <a:p>
            <a:pPr lvl="1" eaLnBrk="1" hangingPunct="1"/>
            <a:r>
              <a:rPr lang="en-US" dirty="0" smtClean="0"/>
              <a:t>61-tag C5, </a:t>
            </a:r>
          </a:p>
          <a:p>
            <a:pPr lvl="1" eaLnBrk="1" hangingPunct="1"/>
            <a:r>
              <a:rPr lang="en-US" dirty="0" smtClean="0"/>
              <a:t>146-tag C7</a:t>
            </a:r>
          </a:p>
          <a:p>
            <a:pPr eaLnBrk="1" hangingPunct="1"/>
            <a:r>
              <a:rPr lang="en-US" dirty="0" smtClean="0"/>
              <a:t>The choice of </a:t>
            </a:r>
            <a:r>
              <a:rPr lang="en-US" dirty="0" err="1" smtClean="0"/>
              <a:t>tagset</a:t>
            </a:r>
            <a:r>
              <a:rPr lang="en-US" dirty="0" smtClean="0"/>
              <a:t> is based on the application </a:t>
            </a:r>
            <a:r>
              <a:rPr lang="en-US" b="0" i="1" dirty="0" smtClean="0"/>
              <a:t>(do you care about distinguishing between “to” as a prep and “to” as a infinitive marker?)</a:t>
            </a:r>
          </a:p>
          <a:p>
            <a:pPr eaLnBrk="1" hangingPunct="1"/>
            <a:r>
              <a:rPr lang="en-US" dirty="0" smtClean="0"/>
              <a:t>Accurate tagging can be done with even large </a:t>
            </a:r>
            <a:r>
              <a:rPr lang="en-US" dirty="0" err="1" smtClean="0"/>
              <a:t>tagsets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9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8863" y="1470025"/>
              <a:ext cx="773112" cy="1384300"/>
            </p14:xfrm>
          </p:contentPart>
        </mc:Choice>
        <mc:Fallback xmlns="">
          <p:pic>
            <p:nvPicPr>
              <p:cNvPr id="109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099" y="1462823"/>
                <a:ext cx="788963" cy="14012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3A4E22A-651F-4765-BEF8-2DE19B31BA1D}" type="datetime1">
              <a:rPr lang="en-US" smtClean="0"/>
              <a:t>9/19/2014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0B755E-B3F5-4925-B6B0-7D5E722F46A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PoS Tagging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257800" y="2667000"/>
            <a:ext cx="38862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Dictionary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word</a:t>
            </a:r>
            <a:r>
              <a:rPr lang="en-US" sz="2800" baseline="-25000">
                <a:solidFill>
                  <a:schemeClr val="accent2"/>
                </a:solidFill>
                <a:latin typeface="Comic Sans MS" pitchFamily="66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 -&gt; set of tags from Tagset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 flipV="1">
            <a:off x="4724400" y="3505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600" y="4724400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n-US" sz="2200" smtClean="0"/>
              <a:t>Brainpower_NN ,_, not_RB physical_JJ plant_NN ,_, is_VBZ now_RB a_DT firm_NN 's_POS chief_JJ asset_NN ._.  ……….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457200" y="12954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>
                <a:latin typeface="Comic Sans MS" pitchFamily="66" charset="0"/>
              </a:rPr>
              <a:t>Brainpower, not physical plant, is now a firm's chief asset.  …………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0" y="9144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Input text</a:t>
            </a:r>
          </a:p>
        </p:txBody>
      </p:sp>
      <p:sp>
        <p:nvSpPr>
          <p:cNvPr id="25611" name="Rectangle 13"/>
          <p:cNvSpPr>
            <a:spLocks noChangeArrowheads="1"/>
          </p:cNvSpPr>
          <p:nvPr/>
        </p:nvSpPr>
        <p:spPr bwMode="auto">
          <a:xfrm>
            <a:off x="-228600" y="42672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Output</a:t>
            </a:r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3276600" y="2133600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28800" y="2743200"/>
            <a:ext cx="2971800" cy="1295400"/>
            <a:chOff x="1248" y="1488"/>
            <a:chExt cx="1872" cy="816"/>
          </a:xfrm>
        </p:grpSpPr>
        <p:sp>
          <p:nvSpPr>
            <p:cNvPr id="25615" name="Rectangle 5"/>
            <p:cNvSpPr>
              <a:spLocks noChangeArrowheads="1"/>
            </p:cNvSpPr>
            <p:nvPr/>
          </p:nvSpPr>
          <p:spPr bwMode="auto">
            <a:xfrm>
              <a:off x="1248" y="1680"/>
              <a:ext cx="182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Tagger</a:t>
              </a:r>
              <a:endParaRPr lang="en-US" sz="28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auto">
            <a:xfrm>
              <a:off x="1296" y="1488"/>
              <a:ext cx="1824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4" name="Line 17"/>
          <p:cNvSpPr>
            <a:spLocks noChangeShapeType="1"/>
          </p:cNvSpPr>
          <p:nvPr/>
        </p:nvSpPr>
        <p:spPr bwMode="auto">
          <a:xfrm>
            <a:off x="3124200" y="4038600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05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7013" y="311150"/>
              <a:ext cx="536575" cy="287338"/>
            </p14:xfrm>
          </p:contentPart>
        </mc:Choice>
        <mc:Fallback xmlns="">
          <p:pic>
            <p:nvPicPr>
              <p:cNvPr id="1105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9811" y="306829"/>
                <a:ext cx="547379" cy="29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05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0150" y="941388"/>
              <a:ext cx="917575" cy="384175"/>
            </p14:xfrm>
          </p:contentPart>
        </mc:Choice>
        <mc:Fallback xmlns="">
          <p:pic>
            <p:nvPicPr>
              <p:cNvPr id="1105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6910" y="936707"/>
                <a:ext cx="924055" cy="394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05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484188"/>
              <a:ext cx="331788" cy="709612"/>
            </p14:xfrm>
          </p:contentPart>
        </mc:Choice>
        <mc:Fallback xmlns="">
          <p:pic>
            <p:nvPicPr>
              <p:cNvPr id="1105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53236" y="476987"/>
                <a:ext cx="342584" cy="723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05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5438" y="833438"/>
              <a:ext cx="461962" cy="246062"/>
            </p14:xfrm>
          </p:contentPart>
        </mc:Choice>
        <mc:Fallback xmlns="">
          <p:pic>
            <p:nvPicPr>
              <p:cNvPr id="1105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39317" y="826233"/>
                <a:ext cx="474924" cy="258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05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0775" y="1104900"/>
              <a:ext cx="2841625" cy="2684463"/>
            </p14:xfrm>
          </p:contentPart>
        </mc:Choice>
        <mc:Fallback xmlns="">
          <p:pic>
            <p:nvPicPr>
              <p:cNvPr id="1105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97535" y="1102380"/>
                <a:ext cx="2847385" cy="269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05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9950" y="1266825"/>
              <a:ext cx="930275" cy="636588"/>
            </p14:xfrm>
          </p:contentPart>
        </mc:Choice>
        <mc:Fallback xmlns="">
          <p:pic>
            <p:nvPicPr>
              <p:cNvPr id="1105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16710" y="1262864"/>
                <a:ext cx="942515" cy="647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06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5725" y="1649413"/>
              <a:ext cx="836613" cy="420687"/>
            </p14:xfrm>
          </p:contentPart>
        </mc:Choice>
        <mc:Fallback xmlns="">
          <p:pic>
            <p:nvPicPr>
              <p:cNvPr id="1106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01765" y="1643650"/>
                <a:ext cx="850293" cy="4347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A5298A-1F7B-4116-8E95-60DF3F027AA0}" type="datetime1">
              <a:rPr lang="en-US" smtClean="0"/>
              <a:t>9/19/2014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44147D-C76E-402B-86C6-89139B95F8F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Tagger Types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Rule-based </a:t>
            </a:r>
            <a:r>
              <a:rPr lang="en-US" dirty="0" smtClean="0"/>
              <a:t>‘95</a:t>
            </a:r>
          </a:p>
          <a:p>
            <a:pPr eaLnBrk="1" hangingPunct="1">
              <a:defRPr/>
            </a:pPr>
            <a:r>
              <a:rPr lang="en-US" sz="3200" dirty="0" smtClean="0"/>
              <a:t>Stochastic</a:t>
            </a:r>
          </a:p>
          <a:p>
            <a:pPr lvl="1" eaLnBrk="1" hangingPunct="1">
              <a:defRPr/>
            </a:pPr>
            <a:r>
              <a:rPr lang="en-US" sz="2800" dirty="0" smtClean="0"/>
              <a:t>HMM tagger ~ &gt;= ’92</a:t>
            </a:r>
          </a:p>
          <a:p>
            <a:pPr lvl="1" eaLnBrk="1" hangingPunct="1">
              <a:defRPr/>
            </a:pPr>
            <a:r>
              <a:rPr lang="en-US" sz="2800" dirty="0" smtClean="0"/>
              <a:t>Transformation-based tagger (Brill) ~ &gt;= ’95</a:t>
            </a:r>
          </a:p>
          <a:p>
            <a:pPr lvl="1" eaLnBrk="1" hangingPunct="1">
              <a:defRPr/>
            </a:pPr>
            <a:r>
              <a:rPr lang="en-US" sz="2800" b="0" dirty="0" smtClean="0">
                <a:solidFill>
                  <a:schemeClr val="accent6"/>
                </a:solidFill>
              </a:rPr>
              <a:t>MEMM (Maximum Entropy Markov Models) </a:t>
            </a:r>
          </a:p>
          <a:p>
            <a:pPr lvl="1" eaLnBrk="1" hangingPunct="1">
              <a:buFontTx/>
              <a:buNone/>
              <a:defRPr/>
            </a:pPr>
            <a:r>
              <a:rPr lang="en-US" sz="2800" b="0" dirty="0" smtClean="0">
                <a:solidFill>
                  <a:schemeClr val="accent6"/>
                </a:solidFill>
              </a:rPr>
              <a:t>~ &gt;= ’97 (if interested sec. 6.6-6.8) </a:t>
            </a:r>
          </a:p>
          <a:p>
            <a:pPr lvl="1" eaLnBrk="1" hangingPunct="1">
              <a:defRPr/>
            </a:pPr>
            <a:endParaRPr lang="en-US" sz="2800" dirty="0" smtClean="0"/>
          </a:p>
          <a:p>
            <a:pPr lvl="1" eaLnBrk="1" hangingPunct="1">
              <a:buFontTx/>
              <a:buNone/>
              <a:defRPr/>
            </a:pPr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16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" y="2471738"/>
              <a:ext cx="514350" cy="1185862"/>
            </p14:xfrm>
          </p:contentPart>
        </mc:Choice>
        <mc:Fallback xmlns="">
          <p:pic>
            <p:nvPicPr>
              <p:cNvPr id="1116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937" y="2468138"/>
                <a:ext cx="535946" cy="119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6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125" y="2041525"/>
              <a:ext cx="1270000" cy="615950"/>
            </p14:xfrm>
          </p:contentPart>
        </mc:Choice>
        <mc:Fallback xmlns="">
          <p:pic>
            <p:nvPicPr>
              <p:cNvPr id="1116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002" y="2032890"/>
                <a:ext cx="1285848" cy="6339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A0B244-E5BE-413A-BF07-E4E4D36D49F8}" type="datetime1">
              <a:rPr lang="en-US" smtClean="0"/>
              <a:t>9/19/2014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3BF65-2A07-4E55-9695-197909B0C8A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Rule-Based (ENGTWOL ‘95)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1981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A lexicon transducer returns for each word all possible morphological parses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mtClean="0"/>
              <a:t>A set of ~3,000 constraints is applied to rule out inappropriate PoS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2667000"/>
            <a:ext cx="4953000" cy="3581400"/>
            <a:chOff x="0" y="1680"/>
            <a:chExt cx="3120" cy="2256"/>
          </a:xfrm>
        </p:grpSpPr>
        <p:sp>
          <p:nvSpPr>
            <p:cNvPr id="38923" name="Rectangle 4"/>
            <p:cNvSpPr>
              <a:spLocks noChangeArrowheads="1"/>
            </p:cNvSpPr>
            <p:nvPr/>
          </p:nvSpPr>
          <p:spPr bwMode="auto">
            <a:xfrm>
              <a:off x="0" y="1680"/>
              <a:ext cx="259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 b="1" i="1">
                  <a:solidFill>
                    <a:schemeClr val="accent2"/>
                  </a:solidFill>
                  <a:latin typeface="Comic Sans MS" pitchFamily="66" charset="0"/>
                </a:rPr>
                <a:t>Step 1: sample I/O</a:t>
              </a:r>
            </a:p>
          </p:txBody>
        </p:sp>
        <p:sp>
          <p:nvSpPr>
            <p:cNvPr id="38924" name="Rectangle 6"/>
            <p:cNvSpPr>
              <a:spLocks noChangeArrowheads="1"/>
            </p:cNvSpPr>
            <p:nvPr/>
          </p:nvSpPr>
          <p:spPr bwMode="auto">
            <a:xfrm>
              <a:off x="0" y="1968"/>
              <a:ext cx="292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“Pavlov had show that salivation….”</a:t>
              </a:r>
            </a:p>
          </p:txBody>
        </p:sp>
        <p:sp>
          <p:nvSpPr>
            <p:cNvPr id="38925" name="Rectangle 7"/>
            <p:cNvSpPr>
              <a:spLocks noChangeArrowheads="1"/>
            </p:cNvSpPr>
            <p:nvPr/>
          </p:nvSpPr>
          <p:spPr bwMode="auto">
            <a:xfrm>
              <a:off x="96" y="2496"/>
              <a:ext cx="3024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b="1" i="1" dirty="0">
                  <a:solidFill>
                    <a:srgbClr val="7030A0"/>
                  </a:solidFill>
                  <a:latin typeface="Arial" charset="0"/>
                </a:rPr>
                <a:t>Pavlov</a:t>
              </a:r>
              <a:r>
                <a:rPr lang="en-US" sz="2200" b="1" dirty="0">
                  <a:solidFill>
                    <a:srgbClr val="7030A0"/>
                  </a:solidFill>
                  <a:latin typeface="Arial" charset="0"/>
                </a:rPr>
                <a:t>    </a:t>
              </a:r>
              <a:r>
                <a:rPr lang="en-US" sz="2200" dirty="0">
                  <a:solidFill>
                    <a:srgbClr val="7030A0"/>
                  </a:solidFill>
                  <a:latin typeface="Arial" charset="0"/>
                </a:rPr>
                <a:t>N SG PROPER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b="1" i="1" dirty="0">
                  <a:solidFill>
                    <a:srgbClr val="00B050"/>
                  </a:solidFill>
                  <a:latin typeface="Arial" charset="0"/>
                </a:rPr>
                <a:t>had</a:t>
              </a:r>
              <a:r>
                <a:rPr lang="en-US" sz="2200" b="1" dirty="0">
                  <a:solidFill>
                    <a:srgbClr val="00B050"/>
                  </a:solidFill>
                  <a:latin typeface="Arial" charset="0"/>
                </a:rPr>
                <a:t>	    </a:t>
              </a:r>
              <a:r>
                <a:rPr lang="en-US" sz="2200" dirty="0">
                  <a:solidFill>
                    <a:srgbClr val="00B050"/>
                  </a:solidFill>
                  <a:latin typeface="Arial" charset="0"/>
                </a:rPr>
                <a:t>HAVE V PAST SVO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dirty="0">
                  <a:solidFill>
                    <a:srgbClr val="00B050"/>
                  </a:solidFill>
                  <a:latin typeface="Arial" charset="0"/>
                </a:rPr>
                <a:t>		    HAVE PCP2 SVO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b="1" i="1" dirty="0">
                  <a:solidFill>
                    <a:srgbClr val="FFC000"/>
                  </a:solidFill>
                  <a:latin typeface="Arial" charset="0"/>
                </a:rPr>
                <a:t>shown</a:t>
              </a:r>
              <a:r>
                <a:rPr lang="en-US" sz="2200" b="1" dirty="0">
                  <a:solidFill>
                    <a:srgbClr val="FFC000"/>
                  </a:solidFill>
                  <a:latin typeface="Arial" charset="0"/>
                </a:rPr>
                <a:t>	    </a:t>
              </a:r>
              <a:r>
                <a:rPr lang="en-US" sz="2200" dirty="0">
                  <a:solidFill>
                    <a:srgbClr val="FFC000"/>
                  </a:solidFill>
                  <a:latin typeface="Arial" charset="0"/>
                </a:rPr>
                <a:t>SHOW PCP2 SVOO </a:t>
              </a:r>
              <a:r>
                <a:rPr lang="en-US" sz="2200" dirty="0">
                  <a:latin typeface="Arial" charset="0"/>
                </a:rPr>
                <a:t>……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b="1" i="1" dirty="0">
                  <a:solidFill>
                    <a:srgbClr val="00B0F0"/>
                  </a:solidFill>
                  <a:latin typeface="Arial" charset="0"/>
                </a:rPr>
                <a:t>that</a:t>
              </a:r>
              <a:r>
                <a:rPr lang="en-US" sz="2200" b="1" dirty="0">
                  <a:solidFill>
                    <a:srgbClr val="00B0F0"/>
                  </a:solidFill>
                  <a:latin typeface="Arial" charset="0"/>
                </a:rPr>
                <a:t>	    </a:t>
              </a:r>
              <a:r>
                <a:rPr lang="en-US" sz="2200" dirty="0">
                  <a:solidFill>
                    <a:srgbClr val="00B0F0"/>
                  </a:solidFill>
                  <a:latin typeface="Arial" charset="0"/>
                </a:rPr>
                <a:t>ADV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dirty="0">
                  <a:solidFill>
                    <a:srgbClr val="00B0F0"/>
                  </a:solidFill>
                  <a:latin typeface="Arial" charset="0"/>
                </a:rPr>
                <a:t>		    PRON DEM SG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200" dirty="0">
                  <a:solidFill>
                    <a:srgbClr val="00B0F0"/>
                  </a:solidFill>
                  <a:latin typeface="Arial" charset="0"/>
                </a:rPr>
                <a:t>		    CS</a:t>
              </a:r>
            </a:p>
            <a:p>
              <a:pPr marL="342900" indent="-342900">
                <a:lnSpc>
                  <a:spcPct val="5000"/>
                </a:lnSpc>
                <a:spcBef>
                  <a:spcPct val="20000"/>
                </a:spcBef>
              </a:pPr>
              <a:r>
                <a:rPr lang="en-US" sz="2200" dirty="0">
                  <a:latin typeface="Arial" charset="0"/>
                </a:rPr>
                <a:t>		……..</a:t>
              </a:r>
            </a:p>
            <a:p>
              <a:pPr marL="342900" indent="-342900">
                <a:lnSpc>
                  <a:spcPct val="5000"/>
                </a:lnSpc>
                <a:spcBef>
                  <a:spcPct val="20000"/>
                </a:spcBef>
              </a:pPr>
              <a:r>
                <a:rPr lang="en-US" sz="2000" b="1" dirty="0">
                  <a:latin typeface="Arial" charset="0"/>
                </a:rPr>
                <a:t>…….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2000" b="1" dirty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</a:pPr>
              <a:endParaRPr lang="en-US" sz="2000" b="1" dirty="0">
                <a:latin typeface="Arial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2590800"/>
            <a:ext cx="4114800" cy="2971800"/>
            <a:chOff x="2928" y="1632"/>
            <a:chExt cx="2592" cy="1872"/>
          </a:xfrm>
        </p:grpSpPr>
        <p:sp>
          <p:nvSpPr>
            <p:cNvPr id="38921" name="Rectangle 5"/>
            <p:cNvSpPr>
              <a:spLocks noChangeArrowheads="1"/>
            </p:cNvSpPr>
            <p:nvPr/>
          </p:nvSpPr>
          <p:spPr bwMode="auto">
            <a:xfrm>
              <a:off x="2928" y="1632"/>
              <a:ext cx="259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 b="1" i="1">
                  <a:solidFill>
                    <a:schemeClr val="accent2"/>
                  </a:solidFill>
                  <a:latin typeface="Comic Sans MS" pitchFamily="66" charset="0"/>
                </a:rPr>
                <a:t>Sample Constraint</a:t>
              </a:r>
            </a:p>
          </p:txBody>
        </p:sp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68" y="1920"/>
              <a:ext cx="2327" cy="158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2200"/>
                <a:t>Example: Adverbial “that” rule</a:t>
              </a:r>
              <a:br>
                <a:rPr lang="en-US" sz="2200"/>
              </a:br>
              <a:r>
                <a:rPr lang="en-US" sz="2200" b="1"/>
                <a:t>Given input</a:t>
              </a:r>
              <a:r>
                <a:rPr lang="en-US" sz="2200"/>
                <a:t>: “that”</a:t>
              </a:r>
              <a:br>
                <a:rPr lang="en-US" sz="2200"/>
              </a:br>
              <a:r>
                <a:rPr lang="en-US" sz="2200" b="1"/>
                <a:t>If</a:t>
              </a:r>
              <a:br>
                <a:rPr lang="en-US" sz="2200" b="1"/>
              </a:br>
              <a:r>
                <a:rPr lang="en-US" sz="2200"/>
                <a:t>	(+1 A/ADV/QUANT)</a:t>
              </a:r>
              <a:br>
                <a:rPr lang="en-US" sz="2200"/>
              </a:br>
              <a:r>
                <a:rPr lang="en-US" sz="2200"/>
                <a:t>	(+2 SENT-LIM)</a:t>
              </a:r>
              <a:br>
                <a:rPr lang="en-US" sz="2200"/>
              </a:br>
              <a:r>
                <a:rPr lang="en-US" sz="2200"/>
                <a:t>	(NOT -1 SVOC/A)</a:t>
              </a:r>
              <a:br>
                <a:rPr lang="en-US" sz="2200"/>
              </a:br>
              <a:r>
                <a:rPr lang="en-US" sz="2200" b="1"/>
                <a:t>Then</a:t>
              </a:r>
              <a:r>
                <a:rPr lang="en-US" sz="2200"/>
                <a:t> eliminate non-ADV tags</a:t>
              </a:r>
              <a:br>
                <a:rPr lang="en-US" sz="2200"/>
              </a:br>
              <a:r>
                <a:rPr lang="en-US" sz="2200" b="1"/>
                <a:t>Else</a:t>
              </a:r>
              <a:r>
                <a:rPr lang="en-US" sz="2200"/>
                <a:t> eliminate ADV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A746C30-D2B0-4D0A-9B33-ABD691E260B0}" type="datetime1">
              <a:rPr lang="en-US" smtClean="0"/>
              <a:t>9/19/2014</a:t>
            </a:fld>
            <a:endParaRPr lang="en-US"/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ADC4DF-C794-4704-B9D5-9E93C21922A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the current biggest corpus…</a:t>
            </a: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05800" cy="1981200"/>
          </a:xfrm>
        </p:spPr>
        <p:txBody>
          <a:bodyPr/>
          <a:lstStyle/>
          <a:p>
            <a:pPr eaLnBrk="1" hangingPunct="1"/>
            <a:r>
              <a:rPr lang="en-US" smtClean="0"/>
              <a:t>The biggest one is the Web!</a:t>
            </a:r>
          </a:p>
        </p:txBody>
      </p:sp>
      <p:graphicFrame>
        <p:nvGraphicFramePr>
          <p:cNvPr id="276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1981200"/>
          <a:ext cx="44958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Equation" r:id="rId4" imgW="2070000" imgH="419040" progId="Equation.3">
                  <p:embed/>
                </p:oleObj>
              </mc:Choice>
              <mc:Fallback>
                <p:oleObj name="Equation" r:id="rId4" imgW="2070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449580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Impractical to download every page from the Web to count the ngrams 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=&gt;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Rely on page counts </a:t>
            </a:r>
            <a:r>
              <a:rPr lang="en-US" sz="2400" b="1">
                <a:latin typeface="Comic Sans MS" pitchFamily="66" charset="0"/>
              </a:rPr>
              <a:t>(which are only </a:t>
            </a:r>
            <a:r>
              <a:rPr lang="en-US" sz="2400" b="1" u="sng">
                <a:latin typeface="Comic Sans MS" pitchFamily="66" charset="0"/>
              </a:rPr>
              <a:t>approximations</a:t>
            </a:r>
            <a:r>
              <a:rPr lang="en-US" sz="2400" b="1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>
                <a:latin typeface="Comic Sans MS" pitchFamily="66" charset="0"/>
              </a:rPr>
              <a:t>Page can contain an ngram multiple times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>
                <a:latin typeface="Comic Sans MS" pitchFamily="66" charset="0"/>
              </a:rPr>
              <a:t>Search Engines round-off their counts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5715000"/>
            <a:ext cx="906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Such “noise” </a:t>
            </a:r>
            <a:r>
              <a:rPr lang="en-US" sz="2800" b="1" dirty="0" smtClean="0">
                <a:latin typeface="Comic Sans MS" pitchFamily="66" charset="0"/>
              </a:rPr>
              <a:t>may be tolerable for some tasks </a:t>
            </a:r>
            <a:r>
              <a:rPr lang="en-US" sz="2800" b="1" dirty="0" smtClean="0">
                <a:latin typeface="Comic Sans MS" pitchFamily="66" charset="0"/>
                <a:sym typeface="Wingdings" pitchFamily="2" charset="2"/>
              </a:rPr>
              <a:t>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build="p"/>
      <p:bldP spid="27656" grpId="0"/>
      <p:bldP spid="2765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D7DBD9-111F-44D4-9DFC-C6F3E86855F5}" type="datetime1">
              <a:rPr lang="en-US" smtClean="0"/>
              <a:t>9/19/2014</a:t>
            </a:fld>
            <a:endParaRPr lang="en-US"/>
          </a:p>
        </p:txBody>
      </p:sp>
      <p:sp>
        <p:nvSpPr>
          <p:cNvPr id="11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1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BBC528-1BDE-4829-A41C-BC0AAB7D613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HMM Stochastic Tagging</a:t>
            </a:r>
          </a:p>
        </p:txBody>
      </p:sp>
      <p:sp>
        <p:nvSpPr>
          <p:cNvPr id="11294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Tags</a:t>
            </a:r>
            <a:r>
              <a:rPr lang="en-US" sz="2800" b="1">
                <a:latin typeface="Comic Sans MS" pitchFamily="66" charset="0"/>
              </a:rPr>
              <a:t> corresponds to an HMM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en-US" sz="2800" b="1">
                <a:latin typeface="Comic Sans MS" pitchFamily="66" charset="0"/>
              </a:rPr>
              <a:t>states</a:t>
            </a:r>
            <a:endParaRPr lang="en-US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Words</a:t>
            </a:r>
            <a:r>
              <a:rPr lang="en-US" sz="2800" b="1">
                <a:latin typeface="Comic Sans MS" pitchFamily="66" charset="0"/>
              </a:rPr>
              <a:t> correspond to the HMM alphabet symbols</a:t>
            </a:r>
            <a:r>
              <a:rPr lang="en-US" sz="2400" b="1">
                <a:latin typeface="Comic Sans MS" pitchFamily="66" charset="0"/>
              </a:rPr>
              <a:t>  </a:t>
            </a:r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0" y="2209800"/>
            <a:ext cx="937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Tagging:</a:t>
            </a:r>
            <a:r>
              <a:rPr lang="en-US" sz="2800" b="1">
                <a:latin typeface="Comic Sans MS" pitchFamily="66" charset="0"/>
              </a:rPr>
              <a:t> given a sequence of words (observations), find the most likely sequence of tags (states)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545801" name="Rectangle 9"/>
          <p:cNvSpPr>
            <a:spLocks noChangeArrowheads="1"/>
          </p:cNvSpPr>
          <p:nvPr/>
        </p:nvSpPr>
        <p:spPr bwMode="auto">
          <a:xfrm>
            <a:off x="2286000" y="3048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But this is…..!</a:t>
            </a:r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228600" y="34290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We need:</a:t>
            </a:r>
            <a:r>
              <a:rPr lang="en-US" sz="2800" b="1">
                <a:latin typeface="Comic Sans MS" pitchFamily="66" charset="0"/>
              </a:rPr>
              <a:t> State transition and symbol emission probabilities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11298" name="Text Box 14"/>
          <p:cNvSpPr txBox="1">
            <a:spLocks noChangeArrowheads="1"/>
          </p:cNvSpPr>
          <p:nvPr/>
        </p:nvSpPr>
        <p:spPr bwMode="auto">
          <a:xfrm>
            <a:off x="0" y="4495800"/>
            <a:ext cx="320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1) From hand-tagged corpus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545807" name="Text Box 15"/>
          <p:cNvSpPr txBox="1">
            <a:spLocks noChangeArrowheads="1"/>
          </p:cNvSpPr>
          <p:nvPr/>
        </p:nvSpPr>
        <p:spPr bwMode="auto">
          <a:xfrm>
            <a:off x="0" y="54102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2) No tagged corpus: parameter estimation (forward/backward aka Baum-Welch)</a:t>
            </a:r>
            <a:endParaRPr lang="en-US" sz="24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36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6488" y="1604963"/>
              <a:ext cx="20637" cy="193675"/>
            </p14:xfrm>
          </p:contentPart>
        </mc:Choice>
        <mc:Fallback xmlns="">
          <p:pic>
            <p:nvPicPr>
              <p:cNvPr id="1136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7799" y="1598483"/>
                <a:ext cx="37291" cy="208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36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3213" y="1555750"/>
              <a:ext cx="3371850" cy="571500"/>
            </p14:xfrm>
          </p:contentPart>
        </mc:Choice>
        <mc:Fallback xmlns="">
          <p:pic>
            <p:nvPicPr>
              <p:cNvPr id="1136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9973" y="1551791"/>
                <a:ext cx="3385890" cy="584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36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3800" y="3944938"/>
              <a:ext cx="215900" cy="263525"/>
            </p14:xfrm>
          </p:contentPart>
        </mc:Choice>
        <mc:Fallback xmlns="">
          <p:pic>
            <p:nvPicPr>
              <p:cNvPr id="1136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4444" y="3934498"/>
                <a:ext cx="235691" cy="28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36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7863" y="3944938"/>
              <a:ext cx="244475" cy="317500"/>
            </p14:xfrm>
          </p:contentPart>
        </mc:Choice>
        <mc:Fallback xmlns="">
          <p:pic>
            <p:nvPicPr>
              <p:cNvPr id="1136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9222" y="3941338"/>
                <a:ext cx="256717" cy="329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36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2913" y="3889375"/>
              <a:ext cx="217487" cy="214313"/>
            </p14:xfrm>
          </p:contentPart>
        </mc:Choice>
        <mc:Fallback xmlns="">
          <p:pic>
            <p:nvPicPr>
              <p:cNvPr id="1136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85351" y="3880010"/>
                <a:ext cx="232250" cy="233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36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4925" y="3910013"/>
              <a:ext cx="203200" cy="196850"/>
            </p14:xfrm>
          </p:contentPart>
        </mc:Choice>
        <mc:Fallback xmlns="">
          <p:pic>
            <p:nvPicPr>
              <p:cNvPr id="1136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47359" y="3906408"/>
                <a:ext cx="221214" cy="209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36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4478338"/>
              <a:ext cx="268288" cy="1004887"/>
            </p14:xfrm>
          </p:contentPart>
        </mc:Choice>
        <mc:Fallback xmlns="">
          <p:pic>
            <p:nvPicPr>
              <p:cNvPr id="1136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46152" y="4468617"/>
                <a:ext cx="290615" cy="1022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36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4162425"/>
              <a:ext cx="2655887" cy="717550"/>
            </p14:xfrm>
          </p:contentPart>
        </mc:Choice>
        <mc:Fallback xmlns="">
          <p:pic>
            <p:nvPicPr>
              <p:cNvPr id="1136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5333" y="4154484"/>
                <a:ext cx="2664888" cy="730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36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5200" y="4137025"/>
              <a:ext cx="2384425" cy="461963"/>
            </p14:xfrm>
          </p:contentPart>
        </mc:Choice>
        <mc:Fallback xmlns="">
          <p:pic>
            <p:nvPicPr>
              <p:cNvPr id="1136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36199" y="4133784"/>
                <a:ext cx="2401706" cy="469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36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4751388"/>
              <a:ext cx="1801812" cy="501650"/>
            </p14:xfrm>
          </p:contentPart>
        </mc:Choice>
        <mc:Fallback xmlns="">
          <p:pic>
            <p:nvPicPr>
              <p:cNvPr id="1136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32393" y="4745266"/>
                <a:ext cx="1822692" cy="514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36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0250" y="4603750"/>
              <a:ext cx="439738" cy="404813"/>
            </p14:xfrm>
          </p:contentPart>
        </mc:Choice>
        <mc:Fallback xmlns="">
          <p:pic>
            <p:nvPicPr>
              <p:cNvPr id="1136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47369" y="4599788"/>
                <a:ext cx="453063" cy="416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36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3175" y="5561013"/>
              <a:ext cx="314325" cy="827087"/>
            </p14:xfrm>
          </p:contentPart>
        </mc:Choice>
        <mc:Fallback xmlns="">
          <p:pic>
            <p:nvPicPr>
              <p:cNvPr id="1136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18854" y="5555252"/>
                <a:ext cx="328727" cy="838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36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6037263"/>
              <a:ext cx="1063625" cy="412750"/>
            </p14:xfrm>
          </p:contentPart>
        </mc:Choice>
        <mc:Fallback xmlns="">
          <p:pic>
            <p:nvPicPr>
              <p:cNvPr id="1136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60449" y="6028267"/>
                <a:ext cx="1075503" cy="43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36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3138" y="4602163"/>
              <a:ext cx="2446337" cy="66675"/>
            </p14:xfrm>
          </p:contentPart>
        </mc:Choice>
        <mc:Fallback xmlns="">
          <p:pic>
            <p:nvPicPr>
              <p:cNvPr id="1136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50618" y="4592072"/>
                <a:ext cx="2452457" cy="8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36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5600" y="6232525"/>
              <a:ext cx="2193925" cy="20638"/>
            </p14:xfrm>
          </p:contentPart>
        </mc:Choice>
        <mc:Fallback xmlns="">
          <p:pic>
            <p:nvPicPr>
              <p:cNvPr id="1136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60921" y="6223629"/>
                <a:ext cx="2202564" cy="37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" name="Ink 1"/>
              <p14:cNvContentPartPr/>
              <p14:nvPr/>
            </p14:nvContentPartPr>
            <p14:xfrm>
              <a:off x="2039400" y="3327840"/>
              <a:ext cx="6951960" cy="225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29320" y="3314520"/>
                <a:ext cx="6973560" cy="226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01" grpId="0"/>
      <p:bldP spid="545802" grpId="0"/>
      <p:bldP spid="11298" grpId="0"/>
      <p:bldP spid="54580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B3FB17-15D4-4ED6-B1AE-686B2CF72013}" type="datetime1">
              <a:rPr lang="en-US" smtClean="0"/>
              <a:t>9/19/2014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0C2EB-2F2D-4FA7-8033-D7F44171C69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pPr eaLnBrk="1" hangingPunct="1"/>
            <a:r>
              <a:rPr lang="en-US" b="1" smtClean="0"/>
              <a:t>Evaluating Taggers</a:t>
            </a:r>
          </a:p>
        </p:txBody>
      </p:sp>
      <p:sp>
        <p:nvSpPr>
          <p:cNvPr id="54272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848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Accuracy:</a:t>
            </a:r>
            <a:r>
              <a:rPr lang="en-US" sz="2800">
                <a:latin typeface="Comic Sans MS" pitchFamily="66" charset="0"/>
              </a:rPr>
              <a:t> percent correct (most current taggers 96-7%) *test on unseen data!*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Human Celing</a:t>
            </a:r>
            <a:r>
              <a:rPr lang="en-US" sz="3200"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agreement rate of humans on classification </a:t>
            </a:r>
            <a:r>
              <a:rPr lang="en-US" sz="2800" b="1">
                <a:latin typeface="Comic Sans MS" pitchFamily="66" charset="0"/>
              </a:rPr>
              <a:t>(96-7%)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Unigram baseline</a:t>
            </a:r>
            <a:r>
              <a:rPr lang="en-US" sz="3200">
                <a:latin typeface="Comic Sans MS" pitchFamily="66" charset="0"/>
              </a:rPr>
              <a:t>:</a:t>
            </a:r>
            <a:r>
              <a:rPr lang="en-US" sz="2800">
                <a:latin typeface="Comic Sans MS" pitchFamily="66" charset="0"/>
              </a:rPr>
              <a:t> assign each token to the class it occurred in most frequently in the training set (race -&gt; NN). (91%)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What is causing the errors</a:t>
            </a:r>
            <a:r>
              <a:rPr lang="en-US" sz="3200">
                <a:latin typeface="Comic Sans MS" pitchFamily="66" charset="0"/>
              </a:rPr>
              <a:t>?</a:t>
            </a:r>
            <a:r>
              <a:rPr lang="en-US" sz="2800">
                <a:latin typeface="Comic Sans MS" pitchFamily="66" charset="0"/>
              </a:rPr>
              <a:t>  Build a confusion matrix…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F0AFBD9-8C5E-49E9-87B2-419A1971A44C}" type="datetime1">
              <a:rPr lang="en-US" smtClean="0">
                <a:solidFill>
                  <a:srgbClr val="000000"/>
                </a:solidFill>
              </a:rPr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CPSC503 Winter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DB940F-D694-4114-8447-D3D3CCE57523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Confusion matrix</a:t>
            </a:r>
          </a:p>
        </p:txBody>
      </p:sp>
      <p:sp>
        <p:nvSpPr>
          <p:cNvPr id="4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Precision</a:t>
            </a:r>
            <a:r>
              <a:rPr lang="en-US" sz="2000" smtClean="0"/>
              <a:t> ?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Recall ?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4135" name="Picture 5" descr="pos-confus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1247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1676400"/>
            <a:ext cx="6248400" cy="2743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6163" y="35332988"/>
              <a:ext cx="0" cy="0"/>
            </p14:xfrm>
          </p:contentPart>
        </mc:Choice>
        <mc:Fallback xmlns="">
          <p:pic>
            <p:nvPicPr>
              <p:cNvPr id="1146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16163" y="353329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6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35613" y="34704338"/>
              <a:ext cx="0" cy="0"/>
            </p14:xfrm>
          </p:contentPart>
        </mc:Choice>
        <mc:Fallback xmlns="">
          <p:pic>
            <p:nvPicPr>
              <p:cNvPr id="1146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5613" y="347043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6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4775" y="774700"/>
              <a:ext cx="887413" cy="498475"/>
            </p14:xfrm>
          </p:contentPart>
        </mc:Choice>
        <mc:Fallback xmlns="">
          <p:pic>
            <p:nvPicPr>
              <p:cNvPr id="1146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9375" y="768222"/>
                <a:ext cx="900373" cy="511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6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" y="4010025"/>
              <a:ext cx="719138" cy="701675"/>
            </p14:xfrm>
          </p:contentPart>
        </mc:Choice>
        <mc:Fallback xmlns="">
          <p:pic>
            <p:nvPicPr>
              <p:cNvPr id="1146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812" y="4005705"/>
                <a:ext cx="731016" cy="715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6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313" y="2616200"/>
              <a:ext cx="696912" cy="474663"/>
            </p14:xfrm>
          </p:contentPart>
        </mc:Choice>
        <mc:Fallback xmlns="">
          <p:pic>
            <p:nvPicPr>
              <p:cNvPr id="1146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034" y="2608283"/>
                <a:ext cx="708431" cy="491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6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213" y="3057525"/>
              <a:ext cx="688975" cy="376238"/>
            </p14:xfrm>
          </p:contentPart>
        </mc:Choice>
        <mc:Fallback xmlns="">
          <p:pic>
            <p:nvPicPr>
              <p:cNvPr id="1146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333" y="3051764"/>
                <a:ext cx="696534" cy="386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6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75" y="758825"/>
              <a:ext cx="1592263" cy="523875"/>
            </p14:xfrm>
          </p:contentPart>
        </mc:Choice>
        <mc:Fallback xmlns="">
          <p:pic>
            <p:nvPicPr>
              <p:cNvPr id="1146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96115" y="752344"/>
                <a:ext cx="1601983" cy="53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6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1313" y="830263"/>
              <a:ext cx="806450" cy="277812"/>
            </p14:xfrm>
          </p:contentPart>
        </mc:Choice>
        <mc:Fallback xmlns="">
          <p:pic>
            <p:nvPicPr>
              <p:cNvPr id="1146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48074" y="827384"/>
                <a:ext cx="813287" cy="283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6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9825" y="1179513"/>
              <a:ext cx="134938" cy="173037"/>
            </p14:xfrm>
          </p:contentPart>
        </mc:Choice>
        <mc:Fallback xmlns="">
          <p:pic>
            <p:nvPicPr>
              <p:cNvPr id="1146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4068" y="1171958"/>
                <a:ext cx="147892" cy="187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46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525" y="1827213"/>
              <a:ext cx="403225" cy="266700"/>
            </p14:xfrm>
          </p:contentPart>
        </mc:Choice>
        <mc:Fallback xmlns="">
          <p:pic>
            <p:nvPicPr>
              <p:cNvPr id="1146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0925" y="1824334"/>
                <a:ext cx="412226" cy="272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47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2638" y="1690688"/>
              <a:ext cx="736600" cy="596900"/>
            </p14:xfrm>
          </p:contentPart>
        </mc:Choice>
        <mc:Fallback xmlns="">
          <p:pic>
            <p:nvPicPr>
              <p:cNvPr id="1147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48678" y="1681688"/>
                <a:ext cx="745600" cy="6105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47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9375" y="1852613"/>
              <a:ext cx="227013" cy="279400"/>
            </p14:xfrm>
          </p:contentPart>
        </mc:Choice>
        <mc:Fallback xmlns="">
          <p:pic>
            <p:nvPicPr>
              <p:cNvPr id="1147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81460" y="1844702"/>
                <a:ext cx="242843" cy="298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47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7950" y="2401888"/>
              <a:ext cx="1800225" cy="531812"/>
            </p14:xfrm>
          </p:contentPart>
        </mc:Choice>
        <mc:Fallback xmlns="">
          <p:pic>
            <p:nvPicPr>
              <p:cNvPr id="1147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83270" y="2396487"/>
                <a:ext cx="1807424" cy="546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470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7438" y="2867025"/>
              <a:ext cx="1254125" cy="606425"/>
            </p14:xfrm>
          </p:contentPart>
        </mc:Choice>
        <mc:Fallback xmlns="">
          <p:pic>
            <p:nvPicPr>
              <p:cNvPr id="11470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21679" y="2863786"/>
                <a:ext cx="1263124" cy="619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470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2824163"/>
              <a:ext cx="2562225" cy="809625"/>
            </p14:xfrm>
          </p:contentPart>
        </mc:Choice>
        <mc:Fallback xmlns="">
          <p:pic>
            <p:nvPicPr>
              <p:cNvPr id="11470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06488" y="2821283"/>
                <a:ext cx="2572665" cy="821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470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3813" y="3446463"/>
              <a:ext cx="355600" cy="290512"/>
            </p14:xfrm>
          </p:contentPart>
        </mc:Choice>
        <mc:Fallback xmlns="">
          <p:pic>
            <p:nvPicPr>
              <p:cNvPr id="11470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65175" y="3435663"/>
                <a:ext cx="366757" cy="309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622675"/>
              <a:ext cx="1516063" cy="635000"/>
            </p14:xfrm>
          </p:contentPart>
        </mc:Choice>
        <mc:Fallback xmlns="">
          <p:pic>
            <p:nvPicPr>
              <p:cNvPr id="11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80054" y="3617635"/>
                <a:ext cx="1536944" cy="651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47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4513" y="3957638"/>
              <a:ext cx="1633537" cy="539750"/>
            </p14:xfrm>
          </p:contentPart>
        </mc:Choice>
        <mc:Fallback xmlns="">
          <p:pic>
            <p:nvPicPr>
              <p:cNvPr id="1147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81273" y="3954757"/>
                <a:ext cx="1647216" cy="552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470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3588" y="4081463"/>
              <a:ext cx="195262" cy="166687"/>
            </p14:xfrm>
          </p:contentPart>
        </mc:Choice>
        <mc:Fallback xmlns="">
          <p:pic>
            <p:nvPicPr>
              <p:cNvPr id="11470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07103" y="4078223"/>
                <a:ext cx="205710" cy="17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47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5825" y="4924425"/>
              <a:ext cx="2217738" cy="1546225"/>
            </p14:xfrm>
          </p:contentPart>
        </mc:Choice>
        <mc:Fallback xmlns="">
          <p:pic>
            <p:nvPicPr>
              <p:cNvPr id="1147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51145" y="4921905"/>
                <a:ext cx="2224938" cy="1560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471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2813" y="4875213"/>
              <a:ext cx="3381375" cy="1255712"/>
            </p14:xfrm>
          </p:contentPart>
        </mc:Choice>
        <mc:Fallback xmlns="">
          <p:pic>
            <p:nvPicPr>
              <p:cNvPr id="11471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14893" y="4871613"/>
                <a:ext cx="3396495" cy="1268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471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5263" y="4929188"/>
              <a:ext cx="1309687" cy="417512"/>
            </p14:xfrm>
          </p:contentPart>
        </mc:Choice>
        <mc:Fallback xmlns="">
          <p:pic>
            <p:nvPicPr>
              <p:cNvPr id="11471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69863" y="4921270"/>
                <a:ext cx="1319407" cy="434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47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2488" y="4197350"/>
              <a:ext cx="322262" cy="344488"/>
            </p14:xfrm>
          </p:contentPart>
        </mc:Choice>
        <mc:Fallback xmlns="">
          <p:pic>
            <p:nvPicPr>
              <p:cNvPr id="1147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12406" y="4188351"/>
                <a:ext cx="336305" cy="364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471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7238" y="2035175"/>
              <a:ext cx="5435600" cy="3284538"/>
            </p14:xfrm>
          </p:contentPart>
        </mc:Choice>
        <mc:Fallback xmlns="">
          <p:pic>
            <p:nvPicPr>
              <p:cNvPr id="11471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24718" y="2032655"/>
                <a:ext cx="5441360" cy="3290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47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1588" y="1687513"/>
              <a:ext cx="28575" cy="12700"/>
            </p14:xfrm>
          </p:contentPart>
        </mc:Choice>
        <mc:Fallback xmlns="">
          <p:pic>
            <p:nvPicPr>
              <p:cNvPr id="1147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38694" y="1683884"/>
                <a:ext cx="34001" cy="19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47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8763" y="1689100"/>
              <a:ext cx="5513387" cy="3770313"/>
            </p14:xfrm>
          </p:contentPart>
        </mc:Choice>
        <mc:Fallback xmlns="">
          <p:pic>
            <p:nvPicPr>
              <p:cNvPr id="1147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96243" y="1686580"/>
                <a:ext cx="5529587" cy="378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47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2238" y="2185988"/>
              <a:ext cx="5010150" cy="3094037"/>
            </p14:xfrm>
          </p:contentPart>
        </mc:Choice>
        <mc:Fallback xmlns="">
          <p:pic>
            <p:nvPicPr>
              <p:cNvPr id="1147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59718" y="2183468"/>
                <a:ext cx="5022390" cy="3105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47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8650" y="5376863"/>
              <a:ext cx="2743200" cy="184150"/>
            </p14:xfrm>
          </p:contentPart>
        </mc:Choice>
        <mc:Fallback xmlns="">
          <p:pic>
            <p:nvPicPr>
              <p:cNvPr id="1147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35410" y="5372547"/>
                <a:ext cx="2749680" cy="191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47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575" y="6034088"/>
              <a:ext cx="3551238" cy="53975"/>
            </p14:xfrm>
          </p:contentPart>
        </mc:Choice>
        <mc:Fallback xmlns="">
          <p:pic>
            <p:nvPicPr>
              <p:cNvPr id="1147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469615" y="6031209"/>
                <a:ext cx="3558798" cy="60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47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1373188"/>
              <a:ext cx="180975" cy="3273425"/>
            </p14:xfrm>
          </p:contentPart>
        </mc:Choice>
        <mc:Fallback xmlns="">
          <p:pic>
            <p:nvPicPr>
              <p:cNvPr id="1147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6796" y="1366708"/>
                <a:ext cx="200044" cy="3289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47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3386138"/>
              <a:ext cx="1719262" cy="42862"/>
            </p14:xfrm>
          </p:contentPart>
        </mc:Choice>
        <mc:Fallback xmlns="">
          <p:pic>
            <p:nvPicPr>
              <p:cNvPr id="1147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73444" y="3375235"/>
                <a:ext cx="1728673" cy="59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47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8825" y="2130425"/>
              <a:ext cx="6138863" cy="171450"/>
            </p14:xfrm>
          </p:contentPart>
        </mc:Choice>
        <mc:Fallback xmlns="">
          <p:pic>
            <p:nvPicPr>
              <p:cNvPr id="1147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26305" y="2124662"/>
                <a:ext cx="6144623" cy="18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47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5013" y="1677988"/>
              <a:ext cx="6226175" cy="631825"/>
            </p14:xfrm>
          </p:contentPart>
        </mc:Choice>
        <mc:Fallback xmlns="">
          <p:pic>
            <p:nvPicPr>
              <p:cNvPr id="1147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02493" y="1674748"/>
                <a:ext cx="6232295" cy="6379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40B1E0-8A94-4D7F-ADCD-65B45B3006B5}" type="datetime1">
              <a:rPr lang="en-US" smtClean="0">
                <a:solidFill>
                  <a:srgbClr val="000000"/>
                </a:solidFill>
              </a:rPr>
              <a:t>9/19/2014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CPSC503 Winter 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312BDC-49F6-4317-8CB8-D897E4469F46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Error Analysis (textbook)</a:t>
            </a:r>
          </a:p>
        </p:txBody>
      </p:sp>
      <p:sp>
        <p:nvSpPr>
          <p:cNvPr id="51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Look at a confusion matrix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See what errors are causing problems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Noun (NN) vs ProperNoun (NNP) vs Adj (JJ)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Past tense (VBD) vs Past Participle (VBN)</a:t>
            </a:r>
          </a:p>
        </p:txBody>
      </p:sp>
      <p:pic>
        <p:nvPicPr>
          <p:cNvPr id="5144" name="Picture 5" descr="pos-confus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1247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7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16163" y="35332988"/>
              <a:ext cx="0" cy="0"/>
            </p14:xfrm>
          </p:contentPart>
        </mc:Choice>
        <mc:Fallback xmlns="">
          <p:pic>
            <p:nvPicPr>
              <p:cNvPr id="1157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16163" y="353329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57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35613" y="34704338"/>
              <a:ext cx="0" cy="0"/>
            </p14:xfrm>
          </p:contentPart>
        </mc:Choice>
        <mc:Fallback xmlns="">
          <p:pic>
            <p:nvPicPr>
              <p:cNvPr id="1157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35613" y="347043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1988" y="1573213"/>
              <a:ext cx="23812" cy="11112"/>
            </p14:xfrm>
          </p:contentPart>
        </mc:Choice>
        <mc:Fallback xmlns="">
          <p:pic>
            <p:nvPicPr>
              <p:cNvPr id="11571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75133" y="1566402"/>
                <a:ext cx="37161" cy="28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0738" y="1600200"/>
              <a:ext cx="11112" cy="6350"/>
            </p14:xfrm>
          </p:contentPart>
        </mc:Choice>
        <mc:Fallback xmlns="">
          <p:pic>
            <p:nvPicPr>
              <p:cNvPr id="11571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35552" y="1596524"/>
                <a:ext cx="22965" cy="20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571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9325" y="1600200"/>
              <a:ext cx="11113" cy="22225"/>
            </p14:xfrm>
          </p:contentPart>
        </mc:Choice>
        <mc:Fallback xmlns="">
          <p:pic>
            <p:nvPicPr>
              <p:cNvPr id="11571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66457" y="1597332"/>
                <a:ext cx="20434" cy="31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05850" y="1628775"/>
              <a:ext cx="12700" cy="9525"/>
            </p14:xfrm>
          </p:contentPart>
        </mc:Choice>
        <mc:Fallback xmlns="">
          <p:pic>
            <p:nvPicPr>
              <p:cNvPr id="11571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02584" y="1625478"/>
                <a:ext cx="29391" cy="2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0350" y="4483100"/>
              <a:ext cx="3175" cy="19050"/>
            </p14:xfrm>
          </p:contentPart>
        </mc:Choice>
        <mc:Fallback xmlns="">
          <p:pic>
            <p:nvPicPr>
              <p:cNvPr id="11572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2942" y="4474114"/>
                <a:ext cx="22931" cy="3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2413" y="4610100"/>
              <a:ext cx="7937" cy="19050"/>
            </p14:xfrm>
          </p:contentPart>
        </mc:Choice>
        <mc:Fallback xmlns="">
          <p:pic>
            <p:nvPicPr>
              <p:cNvPr id="11572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18962" y="4603990"/>
                <a:ext cx="23121" cy="28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5588" y="4765675"/>
              <a:ext cx="3175" cy="19050"/>
            </p14:xfrm>
          </p:contentPart>
        </mc:Choice>
        <mc:Fallback xmlns="">
          <p:pic>
            <p:nvPicPr>
              <p:cNvPr id="11572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14475" y="4763159"/>
                <a:ext cx="25003" cy="3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9600" y="1585913"/>
              <a:ext cx="446088" cy="80962"/>
            </p14:xfrm>
          </p:contentPart>
        </mc:Choice>
        <mc:Fallback xmlns="">
          <p:pic>
            <p:nvPicPr>
              <p:cNvPr id="1157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18439" y="1580875"/>
                <a:ext cx="466250" cy="93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4913" y="1679575"/>
              <a:ext cx="196850" cy="33338"/>
            </p14:xfrm>
          </p:contentPart>
        </mc:Choice>
        <mc:Fallback xmlns="">
          <p:pic>
            <p:nvPicPr>
              <p:cNvPr id="1157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20235" y="1672764"/>
                <a:ext cx="210525" cy="49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9900" y="884238"/>
              <a:ext cx="209550" cy="411162"/>
            </p14:xfrm>
          </p:contentPart>
        </mc:Choice>
        <mc:Fallback xmlns="">
          <p:pic>
            <p:nvPicPr>
              <p:cNvPr id="1157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03419" y="875957"/>
                <a:ext cx="223592" cy="42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4338" y="2405063"/>
              <a:ext cx="582612" cy="498475"/>
            </p14:xfrm>
          </p:contentPart>
        </mc:Choice>
        <mc:Fallback xmlns="">
          <p:pic>
            <p:nvPicPr>
              <p:cNvPr id="1157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44976" y="2396065"/>
                <a:ext cx="601336" cy="51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3" y="2535238"/>
              <a:ext cx="658812" cy="333375"/>
            </p14:xfrm>
          </p:contentPart>
        </mc:Choice>
        <mc:Fallback xmlns="">
          <p:pic>
            <p:nvPicPr>
              <p:cNvPr id="1157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3253" y="2532718"/>
                <a:ext cx="670692" cy="347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25" y="1925638"/>
              <a:ext cx="5527675" cy="2620962"/>
            </p14:xfrm>
          </p:contentPart>
        </mc:Choice>
        <mc:Fallback xmlns="">
          <p:pic>
            <p:nvPicPr>
              <p:cNvPr id="1157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94605" y="1923118"/>
                <a:ext cx="5534155" cy="2631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4470400"/>
              <a:ext cx="96837" cy="306388"/>
            </p14:xfrm>
          </p:contentPart>
        </mc:Choice>
        <mc:Fallback xmlns="">
          <p:pic>
            <p:nvPicPr>
              <p:cNvPr id="1157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3998" y="4460319"/>
                <a:ext cx="115916" cy="3287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1143000"/>
          </a:xfrm>
        </p:spPr>
        <p:txBody>
          <a:bodyPr/>
          <a:lstStyle/>
          <a:p>
            <a:r>
              <a:rPr lang="en-CA" dirty="0" smtClean="0"/>
              <a:t>POS tagging state of the art +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419600"/>
          </a:xfrm>
        </p:spPr>
        <p:txBody>
          <a:bodyPr/>
          <a:lstStyle/>
          <a:p>
            <a:r>
              <a:rPr lang="en-CA" dirty="0" smtClean="0"/>
              <a:t>Stanford Tagger: Maximum entropy </a:t>
            </a:r>
            <a:r>
              <a:rPr lang="en-CA" dirty="0" smtClean="0">
                <a:solidFill>
                  <a:srgbClr val="00B050"/>
                </a:solidFill>
              </a:rPr>
              <a:t>cyclic dependency network</a:t>
            </a:r>
            <a:r>
              <a:rPr lang="en-CA" dirty="0" smtClean="0"/>
              <a:t> - </a:t>
            </a:r>
            <a:r>
              <a:rPr lang="en-CA" dirty="0" smtClean="0">
                <a:solidFill>
                  <a:srgbClr val="00B0F0"/>
                </a:solidFill>
              </a:rPr>
              <a:t>Java</a:t>
            </a:r>
          </a:p>
          <a:p>
            <a:r>
              <a:rPr lang="en-CA" sz="1800" dirty="0" err="1" smtClean="0">
                <a:solidFill>
                  <a:schemeClr val="tx2"/>
                </a:solidFill>
              </a:rPr>
              <a:t>Toutanova</a:t>
            </a:r>
            <a:r>
              <a:rPr lang="en-CA" sz="1800" dirty="0" smtClean="0">
                <a:solidFill>
                  <a:schemeClr val="tx2"/>
                </a:solidFill>
              </a:rPr>
              <a:t> and Manning. 2000. Enriching the Knowledge Sources Used in a Maximum Entropy Part-of-Speech Tagger </a:t>
            </a:r>
            <a:r>
              <a:rPr lang="en-CA" sz="1800" i="1" dirty="0" smtClean="0">
                <a:solidFill>
                  <a:schemeClr val="tx2"/>
                </a:solidFill>
              </a:rPr>
              <a:t>(EMNLP/VLC-2000)</a:t>
            </a:r>
            <a:r>
              <a:rPr lang="en-CA" sz="1800" dirty="0" smtClean="0">
                <a:solidFill>
                  <a:schemeClr val="tx2"/>
                </a:solidFill>
              </a:rPr>
              <a:t>, </a:t>
            </a:r>
          </a:p>
          <a:p>
            <a:r>
              <a:rPr lang="en-CA" sz="1800" dirty="0" err="1" smtClean="0">
                <a:solidFill>
                  <a:schemeClr val="tx2"/>
                </a:solidFill>
              </a:rPr>
              <a:t>Toutanova</a:t>
            </a:r>
            <a:r>
              <a:rPr lang="en-CA" sz="1800" dirty="0" smtClean="0">
                <a:solidFill>
                  <a:schemeClr val="tx2"/>
                </a:solidFill>
              </a:rPr>
              <a:t>, Klein, Manning, and Singer. 2003. Feature-Rich Part-of-Speech </a:t>
            </a:r>
            <a:r>
              <a:rPr lang="en-CA" sz="1800" dirty="0" err="1" smtClean="0">
                <a:solidFill>
                  <a:schemeClr val="tx2"/>
                </a:solidFill>
              </a:rPr>
              <a:t>Tagggging</a:t>
            </a:r>
            <a:r>
              <a:rPr lang="en-CA" sz="1800" dirty="0" smtClean="0">
                <a:solidFill>
                  <a:schemeClr val="tx2"/>
                </a:solidFill>
              </a:rPr>
              <a:t> with a Cyclic Dependency Network. </a:t>
            </a:r>
            <a:r>
              <a:rPr lang="en-CA" sz="1800" i="1" dirty="0" smtClean="0">
                <a:solidFill>
                  <a:schemeClr val="tx2"/>
                </a:solidFill>
              </a:rPr>
              <a:t>HLT-NAACL 2003</a:t>
            </a:r>
            <a:r>
              <a:rPr lang="en-CA" sz="1800" dirty="0" smtClean="0">
                <a:solidFill>
                  <a:schemeClr val="tx2"/>
                </a:solidFill>
              </a:rPr>
              <a:t>,</a:t>
            </a:r>
          </a:p>
          <a:p>
            <a:r>
              <a:rPr lang="en-CA" dirty="0" smtClean="0"/>
              <a:t> </a:t>
            </a:r>
            <a:r>
              <a:rPr lang="en-CA" dirty="0" smtClean="0">
                <a:solidFill>
                  <a:srgbClr val="00B0F0"/>
                </a:solidFill>
              </a:rPr>
              <a:t>Python</a:t>
            </a:r>
          </a:p>
          <a:p>
            <a:pPr lvl="1"/>
            <a:r>
              <a:rPr lang="en-CA" sz="2000" dirty="0" smtClean="0"/>
              <a:t>Anders. 2011. </a:t>
            </a:r>
            <a:r>
              <a:rPr lang="en-CA" dirty="0" smtClean="0">
                <a:solidFill>
                  <a:srgbClr val="00B050"/>
                </a:solidFill>
              </a:rPr>
              <a:t>Semi-supervised</a:t>
            </a:r>
            <a:r>
              <a:rPr lang="en-CA" dirty="0" smtClean="0"/>
              <a:t> condensed nearest neighbour for part-of-speech tagging.</a:t>
            </a:r>
            <a:r>
              <a:rPr lang="en-CA" sz="2000" dirty="0" smtClean="0"/>
              <a:t> (ACL-HLT).</a:t>
            </a:r>
            <a:endParaRPr lang="en-CA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AD249-5EFE-4F49-B7D5-9281956606CF}" type="datetime1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 at course syllabus in class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Point out links</a:t>
            </a:r>
          </a:p>
          <a:p>
            <a:r>
              <a:rPr lang="en-CA" dirty="0" smtClean="0"/>
              <a:t>Look at schedule</a:t>
            </a:r>
          </a:p>
          <a:p>
            <a:r>
              <a:rPr lang="en-CA" dirty="0" smtClean="0"/>
              <a:t>…..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22DA9-6A96-4B4A-A23F-4E96553BE2C2}" type="datetime1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5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118114-96AE-4083-877C-086A5536A5AA}" type="datetime1">
              <a:rPr lang="en-US" smtClean="0"/>
              <a:t>9/19/2014</a:t>
            </a:fld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EC7F3D-9709-4538-9970-550E149CF6D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Knowledge-Formalisms Map</a:t>
            </a:r>
            <a:br>
              <a:rPr lang="en-US" dirty="0" smtClean="0"/>
            </a:br>
            <a:r>
              <a:rPr lang="en-US" sz="2800" dirty="0" smtClean="0">
                <a:solidFill>
                  <a:srgbClr val="FF9933"/>
                </a:solidFill>
              </a:rPr>
              <a:t>(next two-three lectures)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0088" y="4554538"/>
            <a:ext cx="32766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(First-Order Logics)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3956050" y="3406775"/>
            <a:ext cx="5181600" cy="9652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Rule systems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(e.g., 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b="1">
                <a:latin typeface="Comic Sans MS" pitchFamily="66" charset="0"/>
              </a:rPr>
              <a:t> Context-Free Grammars)</a:t>
            </a:r>
          </a:p>
        </p:txBody>
      </p:sp>
      <p:sp>
        <p:nvSpPr>
          <p:cNvPr id="41992" name="Rectangle 5"/>
          <p:cNvSpPr>
            <a:spLocks noChangeArrowheads="1"/>
          </p:cNvSpPr>
          <p:nvPr/>
        </p:nvSpPr>
        <p:spPr bwMode="auto">
          <a:xfrm>
            <a:off x="4114800" y="1752600"/>
            <a:ext cx="4876800" cy="1371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State Machines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(Finite State Automata,Finite State Transducers, </a:t>
            </a: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  <a:r>
              <a:rPr lang="en-US" sz="2000" b="1">
                <a:latin typeface="Comic Sans MS" pitchFamily="66" charset="0"/>
              </a:rPr>
              <a:t>)</a:t>
            </a:r>
          </a:p>
        </p:txBody>
      </p:sp>
      <p:sp>
        <p:nvSpPr>
          <p:cNvPr id="41993" name="Line 6"/>
          <p:cNvSpPr>
            <a:spLocks noChangeShapeType="1"/>
          </p:cNvSpPr>
          <p:nvPr/>
        </p:nvSpPr>
        <p:spPr bwMode="auto">
          <a:xfrm flipH="1" flipV="1">
            <a:off x="25146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994" name="Rectangle 7"/>
          <p:cNvSpPr>
            <a:spLocks noChangeArrowheads="1"/>
          </p:cNvSpPr>
          <p:nvPr/>
        </p:nvSpPr>
        <p:spPr bwMode="auto">
          <a:xfrm>
            <a:off x="53340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41995" name="Rectangle 8"/>
          <p:cNvSpPr>
            <a:spLocks noChangeArrowheads="1"/>
          </p:cNvSpPr>
          <p:nvPr/>
        </p:nvSpPr>
        <p:spPr bwMode="auto">
          <a:xfrm>
            <a:off x="6858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41996" name="Rectangle 9"/>
          <p:cNvSpPr>
            <a:spLocks noChangeArrowheads="1"/>
          </p:cNvSpPr>
          <p:nvPr/>
        </p:nvSpPr>
        <p:spPr bwMode="auto">
          <a:xfrm>
            <a:off x="53340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41997" name="Rectangle 10"/>
          <p:cNvSpPr>
            <a:spLocks noChangeArrowheads="1"/>
          </p:cNvSpPr>
          <p:nvPr/>
        </p:nvSpPr>
        <p:spPr bwMode="auto">
          <a:xfrm>
            <a:off x="53340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41998" name="Line 11"/>
          <p:cNvSpPr>
            <a:spLocks noChangeShapeType="1"/>
          </p:cNvSpPr>
          <p:nvPr/>
        </p:nvSpPr>
        <p:spPr bwMode="auto">
          <a:xfrm flipH="1" flipV="1">
            <a:off x="2057400" y="3124200"/>
            <a:ext cx="1905000" cy="685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999" name="Line 12"/>
          <p:cNvSpPr>
            <a:spLocks noChangeShapeType="1"/>
          </p:cNvSpPr>
          <p:nvPr/>
        </p:nvSpPr>
        <p:spPr bwMode="auto">
          <a:xfrm flipH="1" flipV="1">
            <a:off x="22098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0" name="Line 13"/>
          <p:cNvSpPr>
            <a:spLocks noChangeShapeType="1"/>
          </p:cNvSpPr>
          <p:nvPr/>
        </p:nvSpPr>
        <p:spPr bwMode="auto">
          <a:xfrm flipH="1">
            <a:off x="2743200" y="48768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1" name="Line 14"/>
          <p:cNvSpPr>
            <a:spLocks noChangeShapeType="1"/>
          </p:cNvSpPr>
          <p:nvPr/>
        </p:nvSpPr>
        <p:spPr bwMode="auto">
          <a:xfrm flipH="1">
            <a:off x="2209800" y="22860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2" name="Line 15"/>
          <p:cNvSpPr>
            <a:spLocks noChangeShapeType="1"/>
          </p:cNvSpPr>
          <p:nvPr/>
        </p:nvSpPr>
        <p:spPr bwMode="auto">
          <a:xfrm flipH="1">
            <a:off x="2743200" y="22860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3" name="Line 16"/>
          <p:cNvSpPr>
            <a:spLocks noChangeShapeType="1"/>
          </p:cNvSpPr>
          <p:nvPr/>
        </p:nvSpPr>
        <p:spPr bwMode="auto">
          <a:xfrm flipH="1">
            <a:off x="22098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4" name="Line 17"/>
          <p:cNvSpPr>
            <a:spLocks noChangeShapeType="1"/>
          </p:cNvSpPr>
          <p:nvPr/>
        </p:nvSpPr>
        <p:spPr bwMode="auto">
          <a:xfrm flipH="1">
            <a:off x="26670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5" name="Rectangle 18"/>
          <p:cNvSpPr>
            <a:spLocks noChangeArrowheads="1"/>
          </p:cNvSpPr>
          <p:nvPr/>
        </p:nvSpPr>
        <p:spPr bwMode="auto">
          <a:xfrm>
            <a:off x="4862513" y="5694363"/>
            <a:ext cx="1981200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AI planners </a:t>
            </a:r>
          </a:p>
        </p:txBody>
      </p:sp>
      <p:sp>
        <p:nvSpPr>
          <p:cNvPr id="42006" name="Line 19"/>
          <p:cNvSpPr>
            <a:spLocks noChangeShapeType="1"/>
          </p:cNvSpPr>
          <p:nvPr/>
        </p:nvSpPr>
        <p:spPr bwMode="auto">
          <a:xfrm flipH="1" flipV="1">
            <a:off x="27432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07" name="Line 20"/>
          <p:cNvSpPr>
            <a:spLocks noChangeShapeType="1"/>
          </p:cNvSpPr>
          <p:nvPr/>
        </p:nvSpPr>
        <p:spPr bwMode="auto">
          <a:xfrm flipH="1">
            <a:off x="2057400" y="22860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76B6DC0-BEA0-4B84-84E7-E83155D1EF5F}" type="datetime1">
              <a:rPr lang="en-US" smtClean="0"/>
              <a:t>9/19/2014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9D7843-2E11-4D2F-98D7-DCED3B381D1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Read Chapter 12 (syntax &amp; Context Free Grammars)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363375-DAE4-461A-8775-3E004CD682E4}" type="datetime1">
              <a:rPr lang="en-US" smtClean="0"/>
              <a:t>9/19/2014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763B54-9F1F-4F70-80CC-674520B7E90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Model Evaluation: Goal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07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n-lt"/>
              </a:rPr>
              <a:t>You may want to compare: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+mn-lt"/>
              </a:rPr>
              <a:t>2-grams with 3-grams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latin typeface="+mn-lt"/>
              </a:rPr>
              <a:t>two different smoothing techniques (given the same n-grams)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33400" y="32766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accent2"/>
                </a:solidFill>
                <a:latin typeface="+mn-lt"/>
              </a:rPr>
              <a:t>On a given corpus… </a:t>
            </a:r>
            <a:endParaRPr lang="en-US" sz="28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1905000" cy="457200"/>
          </a:xfrm>
          <a:noFill/>
        </p:spPr>
        <p:txBody>
          <a:bodyPr/>
          <a:lstStyle/>
          <a:p>
            <a:fld id="{F7D23D9B-8088-477F-94F6-F0B12679D1F4}" type="datetime1">
              <a:rPr lang="en-US" smtClean="0"/>
              <a:t>9/19/2014</a:t>
            </a:fld>
            <a:endParaRPr lang="en-US"/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4F5A5EAE-E8A7-4590-B763-B03D39C6216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Model Evaluation: Key Ideas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3581400" y="1066800"/>
            <a:ext cx="22098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Corpus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228600" y="2362200"/>
            <a:ext cx="28956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Training Set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5562600" y="2438400"/>
            <a:ext cx="23622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Testing set</a:t>
            </a:r>
            <a:endParaRPr lang="en-US" sz="28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59" name="Line 6"/>
          <p:cNvSpPr>
            <a:spLocks noChangeShapeType="1"/>
          </p:cNvSpPr>
          <p:nvPr/>
        </p:nvSpPr>
        <p:spPr bwMode="auto">
          <a:xfrm flipH="1">
            <a:off x="2743200" y="1828800"/>
            <a:ext cx="1828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0" name="Line 7"/>
          <p:cNvSpPr>
            <a:spLocks noChangeShapeType="1"/>
          </p:cNvSpPr>
          <p:nvPr/>
        </p:nvSpPr>
        <p:spPr bwMode="auto">
          <a:xfrm>
            <a:off x="4800600" y="18288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1" name="Rectangle 8"/>
          <p:cNvSpPr>
            <a:spLocks noChangeArrowheads="1"/>
          </p:cNvSpPr>
          <p:nvPr/>
        </p:nvSpPr>
        <p:spPr bwMode="auto">
          <a:xfrm>
            <a:off x="3962400" y="20574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A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split</a:t>
            </a:r>
          </a:p>
        </p:txBody>
      </p:sp>
      <p:sp>
        <p:nvSpPr>
          <p:cNvPr id="2062" name="Rectangle 9"/>
          <p:cNvSpPr>
            <a:spLocks noChangeArrowheads="1"/>
          </p:cNvSpPr>
          <p:nvPr/>
        </p:nvSpPr>
        <p:spPr bwMode="auto">
          <a:xfrm>
            <a:off x="0" y="34290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>
                <a:solidFill>
                  <a:srgbClr val="008000"/>
                </a:solidFill>
                <a:latin typeface="Comic Sans MS" pitchFamily="66" charset="0"/>
              </a:rPr>
              <a:t>B</a:t>
            </a:r>
            <a:r>
              <a:rPr lang="en-US" sz="2800" i="1" dirty="0">
                <a:latin typeface="Comic Sans MS" pitchFamily="66" charset="0"/>
              </a:rPr>
              <a:t>:</a:t>
            </a:r>
            <a:r>
              <a:rPr lang="en-US" sz="2800" i="1" u="sng" dirty="0">
                <a:latin typeface="Comic Sans MS" pitchFamily="66" charset="0"/>
              </a:rPr>
              <a:t> train models</a:t>
            </a:r>
          </a:p>
        </p:txBody>
      </p:sp>
      <p:sp>
        <p:nvSpPr>
          <p:cNvPr id="2063" name="Rectangle 10"/>
          <p:cNvSpPr>
            <a:spLocks noChangeArrowheads="1"/>
          </p:cNvSpPr>
          <p:nvPr/>
        </p:nvSpPr>
        <p:spPr bwMode="auto">
          <a:xfrm>
            <a:off x="2971800" y="4381500"/>
            <a:ext cx="36576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Models: Q</a:t>
            </a:r>
            <a:r>
              <a:rPr lang="en-US" sz="3200" baseline="-25000" dirty="0">
                <a:solidFill>
                  <a:schemeClr val="accent2"/>
                </a:solidFill>
                <a:latin typeface="Comic Sans MS" pitchFamily="66" charset="0"/>
              </a:rPr>
              <a:t>1</a:t>
            </a: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 and Q</a:t>
            </a:r>
            <a:r>
              <a:rPr lang="en-US" sz="2800" baseline="-25000" dirty="0">
                <a:solidFill>
                  <a:schemeClr val="accent2"/>
                </a:solidFill>
                <a:latin typeface="Comic Sans MS" pitchFamily="66" charset="0"/>
              </a:rPr>
              <a:t>2</a:t>
            </a:r>
            <a:endParaRPr lang="en-US" sz="2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64" name="Line 11"/>
          <p:cNvSpPr>
            <a:spLocks noChangeShapeType="1"/>
          </p:cNvSpPr>
          <p:nvPr/>
        </p:nvSpPr>
        <p:spPr bwMode="auto">
          <a:xfrm>
            <a:off x="1828800" y="3048000"/>
            <a:ext cx="2286000" cy="1333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5" name="Rectangle 12"/>
          <p:cNvSpPr>
            <a:spLocks noChangeArrowheads="1"/>
          </p:cNvSpPr>
          <p:nvPr/>
        </p:nvSpPr>
        <p:spPr bwMode="auto">
          <a:xfrm>
            <a:off x="5943600" y="35052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rgbClr val="008000"/>
                </a:solidFill>
                <a:latin typeface="Comic Sans MS" pitchFamily="66" charset="0"/>
              </a:rPr>
              <a:t>C</a:t>
            </a:r>
            <a:r>
              <a:rPr lang="en-US" sz="2800" i="1">
                <a:latin typeface="Comic Sans MS" pitchFamily="66" charset="0"/>
              </a:rPr>
              <a:t>:</a:t>
            </a:r>
            <a:r>
              <a:rPr lang="en-US" sz="2800" i="1" u="sng">
                <a:latin typeface="Comic Sans MS" pitchFamily="66" charset="0"/>
              </a:rPr>
              <a:t>Apply models</a:t>
            </a:r>
            <a:endParaRPr lang="en-US" sz="2800" i="1">
              <a:latin typeface="Comic Sans MS" pitchFamily="66" charset="0"/>
            </a:endParaRPr>
          </a:p>
        </p:txBody>
      </p:sp>
      <p:sp>
        <p:nvSpPr>
          <p:cNvPr id="2066" name="Line 13"/>
          <p:cNvSpPr>
            <a:spLocks noChangeShapeType="1"/>
          </p:cNvSpPr>
          <p:nvPr/>
        </p:nvSpPr>
        <p:spPr bwMode="auto">
          <a:xfrm flipV="1">
            <a:off x="4876800" y="3124200"/>
            <a:ext cx="2133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7" name="Rectangle 14"/>
          <p:cNvSpPr>
            <a:spLocks noChangeArrowheads="1"/>
          </p:cNvSpPr>
          <p:nvPr/>
        </p:nvSpPr>
        <p:spPr bwMode="auto">
          <a:xfrm>
            <a:off x="152400" y="39624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counting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frequencies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smoothing</a:t>
            </a:r>
          </a:p>
        </p:txBody>
      </p:sp>
      <p:sp>
        <p:nvSpPr>
          <p:cNvPr id="2068" name="Rectangle 15"/>
          <p:cNvSpPr>
            <a:spLocks noChangeArrowheads="1"/>
          </p:cNvSpPr>
          <p:nvPr/>
        </p:nvSpPr>
        <p:spPr bwMode="auto">
          <a:xfrm>
            <a:off x="6172200" y="39624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Comic Sans MS" pitchFamily="66" charset="0"/>
              </a:rPr>
              <a:t>Compare results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8001000" y="2514600"/>
          <a:ext cx="5349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228600" imgH="228600" progId="Equation.3">
                  <p:embed/>
                </p:oleObj>
              </mc:Choice>
              <mc:Fallback>
                <p:oleObj name="Equation" r:id="rId4" imgW="2286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14600"/>
                        <a:ext cx="534988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1350" y="4967288"/>
              <a:ext cx="534988" cy="15875"/>
            </p14:xfrm>
          </p:contentPart>
        </mc:Choice>
        <mc:Fallback xmlns="">
          <p:pic>
            <p:nvPicPr>
              <p:cNvPr id="205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5590" y="4962958"/>
                <a:ext cx="553349" cy="317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1905000" cy="457200"/>
          </a:xfrm>
          <a:noFill/>
        </p:spPr>
        <p:txBody>
          <a:bodyPr/>
          <a:lstStyle/>
          <a:p>
            <a:fld id="{19652C80-F5C7-4FA4-BC00-C98996C39821}" type="datetime1">
              <a:rPr lang="en-US" smtClean="0"/>
              <a:t>9/19/2014</a:t>
            </a:fld>
            <a:endParaRPr lang="en-US"/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4F5A5EAE-E8A7-4590-B763-B03D39C6216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On what metric would you compare </a:t>
            </a:r>
            <a:r>
              <a:rPr lang="en-US" dirty="0" smtClean="0">
                <a:latin typeface="Comic Sans MS" pitchFamily="66" charset="0"/>
              </a:rPr>
              <a:t>Q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 and Q</a:t>
            </a:r>
            <a:r>
              <a:rPr lang="en-US" sz="3600" baseline="-25000" dirty="0" smtClean="0">
                <a:latin typeface="Comic Sans MS" pitchFamily="66" charset="0"/>
              </a:rPr>
              <a:t>2 </a:t>
            </a:r>
            <a:r>
              <a:rPr lang="en-US" dirty="0" smtClean="0">
                <a:latin typeface="Comic Sans MS" pitchFamily="66" charset="0"/>
              </a:rPr>
              <a:t>?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1350" y="4967288"/>
              <a:ext cx="534988" cy="15875"/>
            </p14:xfrm>
          </p:contentPart>
        </mc:Choice>
        <mc:Fallback xmlns="">
          <p:pic>
            <p:nvPicPr>
              <p:cNvPr id="10240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5590" y="4962958"/>
                <a:ext cx="553349" cy="31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6038" y="1482725"/>
              <a:ext cx="201612" cy="485775"/>
            </p14:xfrm>
          </p:contentPart>
        </mc:Choice>
        <mc:Fallback xmlns="">
          <p:pic>
            <p:nvPicPr>
              <p:cNvPr id="1024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8118" y="1472642"/>
                <a:ext cx="221053" cy="508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4413" y="2033588"/>
              <a:ext cx="2400300" cy="798512"/>
            </p14:xfrm>
          </p:contentPart>
        </mc:Choice>
        <mc:Fallback xmlns="">
          <p:pic>
            <p:nvPicPr>
              <p:cNvPr id="1024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3254" y="2024588"/>
                <a:ext cx="2414339" cy="819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1946275"/>
              <a:ext cx="987425" cy="750888"/>
            </p14:xfrm>
          </p:contentPart>
        </mc:Choice>
        <mc:Fallback xmlns="">
          <p:pic>
            <p:nvPicPr>
              <p:cNvPr id="1024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8891" y="1939072"/>
                <a:ext cx="1008304" cy="770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1738" y="1990725"/>
              <a:ext cx="2938462" cy="957263"/>
            </p14:xfrm>
          </p:contentPart>
        </mc:Choice>
        <mc:Fallback xmlns="">
          <p:pic>
            <p:nvPicPr>
              <p:cNvPr id="1024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9218" y="1982805"/>
                <a:ext cx="2944222" cy="978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7850" y="1965325"/>
              <a:ext cx="773113" cy="863600"/>
            </p14:xfrm>
          </p:contentPart>
        </mc:Choice>
        <mc:Fallback xmlns="">
          <p:pic>
            <p:nvPicPr>
              <p:cNvPr id="1024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87767" y="1960645"/>
                <a:ext cx="795078" cy="875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8" y="3690938"/>
              <a:ext cx="766762" cy="406400"/>
            </p14:xfrm>
          </p:contentPart>
        </mc:Choice>
        <mc:Fallback xmlns="">
          <p:pic>
            <p:nvPicPr>
              <p:cNvPr id="1024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278" y="3685898"/>
                <a:ext cx="782961" cy="416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2670175"/>
              <a:ext cx="2371725" cy="595313"/>
            </p14:xfrm>
          </p:contentPart>
        </mc:Choice>
        <mc:Fallback xmlns="">
          <p:pic>
            <p:nvPicPr>
              <p:cNvPr id="1024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38740" y="2665853"/>
                <a:ext cx="2390805" cy="608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4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2946400"/>
              <a:ext cx="320675" cy="528638"/>
            </p14:xfrm>
          </p:contentPart>
        </mc:Choice>
        <mc:Fallback xmlns="">
          <p:pic>
            <p:nvPicPr>
              <p:cNvPr id="1024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7681" y="2939203"/>
                <a:ext cx="333632" cy="54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4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3413" y="3273425"/>
              <a:ext cx="1550987" cy="330200"/>
            </p14:xfrm>
          </p:contentPart>
        </mc:Choice>
        <mc:Fallback xmlns="">
          <p:pic>
            <p:nvPicPr>
              <p:cNvPr id="1024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61892" y="3267304"/>
                <a:ext cx="1575829" cy="348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4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3876675"/>
              <a:ext cx="1643063" cy="636588"/>
            </p14:xfrm>
          </p:contentPart>
        </mc:Choice>
        <mc:Fallback xmlns="">
          <p:pic>
            <p:nvPicPr>
              <p:cNvPr id="1024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0930" y="3872714"/>
                <a:ext cx="1653143" cy="65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41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3735388"/>
              <a:ext cx="392113" cy="309562"/>
            </p14:xfrm>
          </p:contentPart>
        </mc:Choice>
        <mc:Fallback xmlns="">
          <p:pic>
            <p:nvPicPr>
              <p:cNvPr id="10241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43823" y="3726029"/>
                <a:ext cx="407596" cy="3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41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3649663"/>
              <a:ext cx="1465263" cy="576262"/>
            </p14:xfrm>
          </p:contentPart>
        </mc:Choice>
        <mc:Fallback xmlns="">
          <p:pic>
            <p:nvPicPr>
              <p:cNvPr id="10241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37057" y="3643904"/>
                <a:ext cx="1477141" cy="595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41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950" y="4659313"/>
              <a:ext cx="407988" cy="354012"/>
            </p14:xfrm>
          </p:contentPart>
        </mc:Choice>
        <mc:Fallback xmlns="">
          <p:pic>
            <p:nvPicPr>
              <p:cNvPr id="10241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3108" y="4652477"/>
                <a:ext cx="427073" cy="369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41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2100" y="4464050"/>
              <a:ext cx="600075" cy="422275"/>
            </p14:xfrm>
          </p:contentPart>
        </mc:Choice>
        <mc:Fallback xmlns="">
          <p:pic>
            <p:nvPicPr>
              <p:cNvPr id="10241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49861" y="4449998"/>
                <a:ext cx="619514" cy="446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41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4075113"/>
              <a:ext cx="701675" cy="406400"/>
            </p14:xfrm>
          </p:contentPart>
        </mc:Choice>
        <mc:Fallback xmlns="">
          <p:pic>
            <p:nvPicPr>
              <p:cNvPr id="10241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49185" y="4063584"/>
                <a:ext cx="713916" cy="431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41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8" y="5672138"/>
              <a:ext cx="377825" cy="404812"/>
            </p14:xfrm>
          </p:contentPart>
        </mc:Choice>
        <mc:Fallback xmlns="">
          <p:pic>
            <p:nvPicPr>
              <p:cNvPr id="10241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4770" y="5667816"/>
                <a:ext cx="385022" cy="41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42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5545138"/>
              <a:ext cx="815975" cy="436562"/>
            </p14:xfrm>
          </p:contentPart>
        </mc:Choice>
        <mc:Fallback xmlns="">
          <p:pic>
            <p:nvPicPr>
              <p:cNvPr id="10242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6012" y="5537940"/>
                <a:ext cx="831452" cy="454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42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5402263"/>
              <a:ext cx="363538" cy="347662"/>
            </p14:xfrm>
          </p:contentPart>
        </mc:Choice>
        <mc:Fallback xmlns="">
          <p:pic>
            <p:nvPicPr>
              <p:cNvPr id="10242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20952" y="5395425"/>
                <a:ext cx="383335" cy="36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42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756150"/>
              <a:ext cx="1200150" cy="558800"/>
            </p14:xfrm>
          </p:contentPart>
        </mc:Choice>
        <mc:Fallback xmlns="">
          <p:pic>
            <p:nvPicPr>
              <p:cNvPr id="10242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66158" y="4750029"/>
                <a:ext cx="1223555" cy="576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42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25" y="5256213"/>
              <a:ext cx="11113" cy="15875"/>
            </p14:xfrm>
          </p:contentPart>
        </mc:Choice>
        <mc:Fallback xmlns="">
          <p:pic>
            <p:nvPicPr>
              <p:cNvPr id="10242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72172" y="5248275"/>
                <a:ext cx="26528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4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6175" y="5819775"/>
              <a:ext cx="1368425" cy="504825"/>
            </p14:xfrm>
          </p:contentPart>
        </mc:Choice>
        <mc:Fallback xmlns="">
          <p:pic>
            <p:nvPicPr>
              <p:cNvPr id="1024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37175" y="5808613"/>
                <a:ext cx="1391466" cy="52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4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5318125"/>
              <a:ext cx="541337" cy="579438"/>
            </p14:xfrm>
          </p:contentPart>
        </mc:Choice>
        <mc:Fallback xmlns="">
          <p:pic>
            <p:nvPicPr>
              <p:cNvPr id="1024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00305" y="5306968"/>
                <a:ext cx="567972" cy="604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4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4964113"/>
              <a:ext cx="4803775" cy="858837"/>
            </p14:xfrm>
          </p:contentPart>
        </mc:Choice>
        <mc:Fallback xmlns="">
          <p:pic>
            <p:nvPicPr>
              <p:cNvPr id="1024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48970" y="4952955"/>
                <a:ext cx="4829335" cy="8746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C5A173-CDBE-4429-B3AD-F86DA97BB3C0}" type="datetime1">
              <a:rPr lang="en-US" smtClean="0"/>
              <a:t>9/19/2014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0E6765-E2AC-47D8-B8F3-FECCAA9F387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Entropy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1828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Def1.</a:t>
            </a:r>
            <a:r>
              <a:rPr lang="en-US" smtClean="0"/>
              <a:t> Measure of uncertainty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Def2.</a:t>
            </a:r>
            <a:r>
              <a:rPr lang="en-US" smtClean="0"/>
              <a:t> Measure of the information that we need to resolve an uncertain situation</a:t>
            </a:r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838200" y="37338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dirty="0">
                <a:latin typeface="Comic Sans MS" pitchFamily="66" charset="0"/>
              </a:rPr>
              <a:t>Let </a:t>
            </a:r>
            <a:r>
              <a:rPr lang="en-US" sz="2800" dirty="0">
                <a:latin typeface="Comic Sans MS" pitchFamily="66" charset="0"/>
              </a:rPr>
              <a:t>p(x)=P(X=x);</a:t>
            </a:r>
            <a:r>
              <a:rPr lang="en-US" sz="2800" b="1" dirty="0">
                <a:latin typeface="Comic Sans MS" pitchFamily="66" charset="0"/>
              </a:rPr>
              <a:t> where </a:t>
            </a:r>
            <a:r>
              <a:rPr lang="en-US" sz="2800" dirty="0">
                <a:latin typeface="Comic Sans MS" pitchFamily="66" charset="0"/>
              </a:rPr>
              <a:t>x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 </a:t>
            </a:r>
            <a:r>
              <a:rPr lang="en-US" sz="2800" dirty="0">
                <a:latin typeface="+mn-lt"/>
                <a:sym typeface="Symbol" pitchFamily="18" charset="2"/>
              </a:rPr>
              <a:t>X</a:t>
            </a:r>
            <a:r>
              <a:rPr lang="en-US" sz="2800" dirty="0">
                <a:latin typeface="French Script MT" pitchFamily="66" charset="0"/>
                <a:sym typeface="Symbol" pitchFamily="18" charset="2"/>
              </a:rPr>
              <a:t>.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latin typeface="Comic Sans MS" pitchFamily="66" charset="0"/>
              </a:rPr>
              <a:t>H(p)= H(X)= -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</a:t>
            </a:r>
            <a:r>
              <a:rPr lang="en-US" sz="2800" baseline="-25000" dirty="0" err="1">
                <a:latin typeface="Comic Sans MS" pitchFamily="66" charset="0"/>
                <a:sym typeface="Symbol" pitchFamily="18" charset="2"/>
              </a:rPr>
              <a:t>x</a:t>
            </a:r>
            <a:r>
              <a:rPr lang="en-US" sz="2800" baseline="-25000" dirty="0" err="1">
                <a:latin typeface="+mn-lt"/>
                <a:sym typeface="Symbol" pitchFamily="18" charset="2"/>
              </a:rPr>
              <a:t>X</a:t>
            </a:r>
            <a:r>
              <a:rPr lang="en-US" sz="2800" dirty="0">
                <a:latin typeface="+mn-lt"/>
                <a:sym typeface="Symbol" pitchFamily="18" charset="2"/>
              </a:rPr>
              <a:t>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p(x)log</a:t>
            </a:r>
            <a:r>
              <a:rPr lang="en-US" sz="2800" baseline="-25000" dirty="0">
                <a:latin typeface="Comic Sans MS" pitchFamily="66" charset="0"/>
                <a:sym typeface="Symbol" pitchFamily="18" charset="2"/>
              </a:rPr>
              <a:t>2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p(x)</a:t>
            </a:r>
            <a:endParaRPr lang="en-US" sz="2800" b="1" dirty="0">
              <a:latin typeface="French Script MT" pitchFamily="66" charset="0"/>
            </a:endParaRP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dirty="0">
                <a:latin typeface="Comic Sans MS" pitchFamily="66" charset="0"/>
              </a:rPr>
              <a:t>It is normally measured in bits</a:t>
            </a:r>
            <a:r>
              <a:rPr lang="en-US" sz="2400" b="1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32E9788-E8D3-47D2-ABC4-8C3A7588AF09}" type="datetime1">
              <a:rPr lang="en-US" smtClean="0"/>
              <a:t>9/19/2014</a:t>
            </a:fld>
            <a:endParaRPr lang="en-US"/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BABA1A-E920-4AA3-8A15-110034EA8E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Model Evaluation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600200"/>
          <a:ext cx="2743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2743200" cy="696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048000" y="2819400"/>
          <a:ext cx="2743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6" imgW="799920" imgH="203040" progId="Equation.3">
                  <p:embed/>
                </p:oleObj>
              </mc:Choice>
              <mc:Fallback>
                <p:oleObj name="Equation" r:id="rId6" imgW="7999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19400"/>
                        <a:ext cx="2743200" cy="696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2667000" y="9906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Actual distribution</a:t>
            </a: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2667000" y="36576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Our approximation</a:t>
            </a: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228600" y="22860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How different?</a:t>
            </a:r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838200" y="3962400"/>
            <a:ext cx="830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1" dirty="0">
              <a:latin typeface="Comic Sans MS" pitchFamily="66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Relative Entropy (KL divergence) ?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D(p||q)=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600" b="1" dirty="0">
                <a:latin typeface="Comic Sans MS" pitchFamily="66" charset="0"/>
                <a:sym typeface="Symbol" pitchFamily="18" charset="2"/>
              </a:rPr>
              <a:t></a:t>
            </a:r>
            <a:r>
              <a:rPr lang="en-US" sz="3200" b="1" baseline="-25000" dirty="0" err="1">
                <a:latin typeface="Comic Sans MS" pitchFamily="66" charset="0"/>
                <a:sym typeface="Symbol" pitchFamily="18" charset="2"/>
              </a:rPr>
              <a:t>x</a:t>
            </a:r>
            <a:r>
              <a:rPr lang="en-US" sz="3200" b="1" baseline="-25000" dirty="0" err="1">
                <a:latin typeface="+mn-lt"/>
                <a:sym typeface="Symbol" pitchFamily="18" charset="2"/>
              </a:rPr>
              <a:t>X</a:t>
            </a:r>
            <a:r>
              <a:rPr lang="en-US" sz="3200" b="1" dirty="0">
                <a:latin typeface="French Script MT" pitchFamily="66" charset="0"/>
                <a:sym typeface="Symbol" pitchFamily="18" charset="2"/>
              </a:rPr>
              <a:t> </a:t>
            </a:r>
            <a:r>
              <a:rPr lang="en-US" sz="3200" b="1" dirty="0">
                <a:latin typeface="Comic Sans MS" pitchFamily="66" charset="0"/>
                <a:sym typeface="Symbol" pitchFamily="18" charset="2"/>
              </a:rPr>
              <a:t>p(x)log(p(x)/q(x))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5613" y="5116513"/>
              <a:ext cx="3959225" cy="971550"/>
            </p14:xfrm>
          </p:contentPart>
        </mc:Choice>
        <mc:Fallback xmlns="">
          <p:pic>
            <p:nvPicPr>
              <p:cNvPr id="30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88052" y="5107874"/>
                <a:ext cx="3977946" cy="9888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8" grpId="0" autoUpdateAnimBg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48279</TotalTime>
  <Words>4254</Words>
  <Application>Microsoft Office PowerPoint</Application>
  <PresentationFormat>On-screen Show (4:3)</PresentationFormat>
  <Paragraphs>990</Paragraphs>
  <Slides>47</Slides>
  <Notes>46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5832 Template</vt:lpstr>
      <vt:lpstr>Equation</vt:lpstr>
      <vt:lpstr>Formel</vt:lpstr>
      <vt:lpstr>CPSC 503 Computational Linguistics</vt:lpstr>
      <vt:lpstr>Today Sep 18</vt:lpstr>
      <vt:lpstr>Impossible to estimate!</vt:lpstr>
      <vt:lpstr>Use the current biggest corpus…</vt:lpstr>
      <vt:lpstr>Model Evaluation: Goal</vt:lpstr>
      <vt:lpstr>Model Evaluation: Key Ideas</vt:lpstr>
      <vt:lpstr>On what metric would you compare Q1 and Q2 ?</vt:lpstr>
      <vt:lpstr>Entropy</vt:lpstr>
      <vt:lpstr>Model Evaluation</vt:lpstr>
      <vt:lpstr>Entropy of</vt:lpstr>
      <vt:lpstr>Cross-Entropy</vt:lpstr>
      <vt:lpstr>Model Evaluation: In practice</vt:lpstr>
      <vt:lpstr>k-fold cross validation and t-test</vt:lpstr>
      <vt:lpstr>Today Sept 18</vt:lpstr>
      <vt:lpstr>Example of a Markov Chain</vt:lpstr>
      <vt:lpstr>Markov-Chain</vt:lpstr>
      <vt:lpstr>Markov Assumptions</vt:lpstr>
      <vt:lpstr>Markov-Chain</vt:lpstr>
      <vt:lpstr>Ngrams models are markov chains !</vt:lpstr>
      <vt:lpstr>Markov-Chain</vt:lpstr>
      <vt:lpstr>Knowledge-Formalisms Map</vt:lpstr>
      <vt:lpstr>HMMs (and MEMM) intro</vt:lpstr>
      <vt:lpstr>Hidden Markov Model (State Emission)</vt:lpstr>
      <vt:lpstr>Hidden  Markov Model</vt:lpstr>
      <vt:lpstr>Three fundamental questions for HMMs</vt:lpstr>
      <vt:lpstr>Computing the probability of an observation sequence O= o1 ... oT </vt:lpstr>
      <vt:lpstr>Decoding Example</vt:lpstr>
      <vt:lpstr>The forward procedure</vt:lpstr>
      <vt:lpstr>Three fundamental questions for HMMs</vt:lpstr>
      <vt:lpstr>Today Sept 18</vt:lpstr>
      <vt:lpstr>Parts of Speech Tagging: What</vt:lpstr>
      <vt:lpstr>Parts of Speech Tagging: Why?</vt:lpstr>
      <vt:lpstr>Parts of Speech</vt:lpstr>
      <vt:lpstr>Parts of Speech</vt:lpstr>
      <vt:lpstr>PoS Distribution</vt:lpstr>
      <vt:lpstr>Sets of Parts of Speech:Tagsets</vt:lpstr>
      <vt:lpstr>PoS Tagging</vt:lpstr>
      <vt:lpstr>Tagger Types</vt:lpstr>
      <vt:lpstr>Rule-Based (ENGTWOL ‘95)</vt:lpstr>
      <vt:lpstr>HMM Stochastic Tagging</vt:lpstr>
      <vt:lpstr>Evaluating Taggers</vt:lpstr>
      <vt:lpstr>Confusion matrix</vt:lpstr>
      <vt:lpstr>Error Analysis (textbook)</vt:lpstr>
      <vt:lpstr>POS tagging state of the art + tools</vt:lpstr>
      <vt:lpstr>Look at course syllabus in class </vt:lpstr>
      <vt:lpstr>Knowledge-Formalisms Map (next two-three lectures)</vt:lpstr>
      <vt:lpstr>Next Time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Giuseppe</cp:lastModifiedBy>
  <cp:revision>356</cp:revision>
  <dcterms:created xsi:type="dcterms:W3CDTF">2003-01-21T20:11:16Z</dcterms:created>
  <dcterms:modified xsi:type="dcterms:W3CDTF">2014-09-19T16:31:03Z</dcterms:modified>
</cp:coreProperties>
</file>