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2.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ink/ink3.xml" ContentType="application/inkml+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ink/ink4.xml" ContentType="application/inkml+xml"/>
  <Override PartName="/ppt/ink/ink5.xml" ContentType="application/inkml+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ink/ink6.xml" ContentType="application/inkml+xml"/>
  <Override PartName="/ppt/ink/ink7.xml" ContentType="application/inkml+xml"/>
  <Override PartName="/ppt/notesSlides/notesSlide13.xml" ContentType="application/vnd.openxmlformats-officedocument.presentationml.notesSlide+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notesSlides/notesSlide14.xml" ContentType="application/vnd.openxmlformats-officedocument.presentationml.notesSlide+xml"/>
  <Override PartName="/ppt/ink/ink46.xml" ContentType="application/inkml+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ink/ink47.xml" ContentType="application/inkml+xml"/>
  <Override PartName="/ppt/notesSlides/notesSlide21.xml" ContentType="application/vnd.openxmlformats-officedocument.presentationml.notesSlide+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notesSlides/notesSlide22.xml" ContentType="application/vnd.openxmlformats-officedocument.presentationml.notesSlide+xml"/>
  <Override PartName="/ppt/ink/ink53.xml" ContentType="application/inkml+xml"/>
  <Override PartName="/ppt/notesSlides/notesSlide23.xml" ContentType="application/vnd.openxmlformats-officedocument.presentationml.notesSlide+xml"/>
  <Override PartName="/ppt/ink/ink54.xml" ContentType="application/inkml+xml"/>
  <Override PartName="/ppt/ink/ink55.xml" ContentType="application/inkml+xml"/>
  <Override PartName="/ppt/ink/ink56.xml" ContentType="application/inkml+xml"/>
  <Override PartName="/ppt/notesSlides/notesSlide24.xml" ContentType="application/vnd.openxmlformats-officedocument.presentationml.notesSlide+xml"/>
  <Override PartName="/ppt/ink/ink57.xml" ContentType="application/inkml+xml"/>
  <Override PartName="/ppt/ink/ink58.xml" ContentType="application/inkml+xml"/>
  <Override PartName="/ppt/ink/ink59.xml" ContentType="application/inkml+xml"/>
  <Override PartName="/ppt/ink/ink60.xml" ContentType="application/inkml+xml"/>
  <Override PartName="/ppt/ink/ink61.xml" ContentType="application/inkml+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ink/ink62.xml" ContentType="application/inkml+xml"/>
  <Override PartName="/ppt/ink/ink63.xml" ContentType="application/inkml+xml"/>
  <Override PartName="/ppt/ink/ink64.xml" ContentType="application/inkml+xml"/>
  <Override PartName="/ppt/ink/ink65.xml" ContentType="application/inkml+xml"/>
  <Override PartName="/ppt/notesSlides/notesSlide27.xml" ContentType="application/vnd.openxmlformats-officedocument.presentationml.notesSlide+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notesSlides/notesSlide28.xml" ContentType="application/vnd.openxmlformats-officedocument.presentationml.notesSlide+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notesSlides/notesSlide29.xml" ContentType="application/vnd.openxmlformats-officedocument.presentationml.notesSlide+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notesSlides/notesSlide30.xml" ContentType="application/vnd.openxmlformats-officedocument.presentationml.notesSlide+xml"/>
  <Override PartName="/ppt/ink/ink96.xml" ContentType="application/inkml+xml"/>
  <Override PartName="/ppt/ink/ink97.xml" ContentType="application/inkml+xml"/>
  <Override PartName="/ppt/notesSlides/notesSlide31.xml" ContentType="application/vnd.openxmlformats-officedocument.presentationml.notesSlide+xml"/>
  <Override PartName="/ppt/ink/ink98.xml" ContentType="application/inkml+xml"/>
  <Override PartName="/ppt/notesSlides/notesSlide32.xml" ContentType="application/vnd.openxmlformats-officedocument.presentationml.notesSlide+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notesSlides/notesSlide33.xml" ContentType="application/vnd.openxmlformats-officedocument.presentationml.notesSlide+xml"/>
  <Override PartName="/ppt/ink/ink106.xml" ContentType="application/inkml+xml"/>
  <Override PartName="/ppt/notesSlides/notesSlide34.xml" ContentType="application/vnd.openxmlformats-officedocument.presentationml.notesSlide+xml"/>
  <Override PartName="/ppt/ink/ink107.xml" ContentType="application/inkml+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notesSlides/notesSlide35.xml" ContentType="application/vnd.openxmlformats-officedocument.presentationml.notesSlide+xml"/>
  <Override PartName="/ppt/ink/ink119.xml" ContentType="application/inkml+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ink/ink120.xml" ContentType="application/inkml+xml"/>
  <Override PartName="/ppt/ink/ink121.xml" ContentType="application/inkml+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ink/ink122.xml" ContentType="application/inkml+xml"/>
  <Override PartName="/ppt/ink/ink123.xml" ContentType="application/inkml+xml"/>
  <Override PartName="/ppt/ink/ink124.xml" ContentType="application/inkml+xml"/>
  <Override PartName="/ppt/ink/ink125.xml" ContentType="application/inkml+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ink/ink126.xml" ContentType="application/inkml+xml"/>
  <Override PartName="/ppt/notesSlides/notesSlide43.xml" ContentType="application/vnd.openxmlformats-officedocument.presentationml.notesSlide+xml"/>
  <Override PartName="/ppt/ink/ink127.xml" ContentType="application/inkml+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49"/>
  </p:notesMasterIdLst>
  <p:handoutMasterIdLst>
    <p:handoutMasterId r:id="rId50"/>
  </p:handoutMasterIdLst>
  <p:sldIdLst>
    <p:sldId id="293" r:id="rId2"/>
    <p:sldId id="322" r:id="rId3"/>
    <p:sldId id="383" r:id="rId4"/>
    <p:sldId id="365" r:id="rId5"/>
    <p:sldId id="366" r:id="rId6"/>
    <p:sldId id="367" r:id="rId7"/>
    <p:sldId id="368" r:id="rId8"/>
    <p:sldId id="369" r:id="rId9"/>
    <p:sldId id="371" r:id="rId10"/>
    <p:sldId id="379" r:id="rId11"/>
    <p:sldId id="323" r:id="rId12"/>
    <p:sldId id="324" r:id="rId13"/>
    <p:sldId id="384" r:id="rId14"/>
    <p:sldId id="325" r:id="rId15"/>
    <p:sldId id="326" r:id="rId16"/>
    <p:sldId id="327" r:id="rId17"/>
    <p:sldId id="378" r:id="rId18"/>
    <p:sldId id="328" r:id="rId19"/>
    <p:sldId id="329" r:id="rId20"/>
    <p:sldId id="380" r:id="rId21"/>
    <p:sldId id="330" r:id="rId22"/>
    <p:sldId id="331" r:id="rId23"/>
    <p:sldId id="332" r:id="rId24"/>
    <p:sldId id="333" r:id="rId25"/>
    <p:sldId id="334" r:id="rId26"/>
    <p:sldId id="335" r:id="rId27"/>
    <p:sldId id="336" r:id="rId28"/>
    <p:sldId id="337" r:id="rId29"/>
    <p:sldId id="338" r:id="rId30"/>
    <p:sldId id="339" r:id="rId31"/>
    <p:sldId id="340" r:id="rId32"/>
    <p:sldId id="341" r:id="rId33"/>
    <p:sldId id="342" r:id="rId34"/>
    <p:sldId id="343" r:id="rId35"/>
    <p:sldId id="344" r:id="rId36"/>
    <p:sldId id="345" r:id="rId37"/>
    <p:sldId id="346" r:id="rId38"/>
    <p:sldId id="347" r:id="rId39"/>
    <p:sldId id="348" r:id="rId40"/>
    <p:sldId id="349" r:id="rId41"/>
    <p:sldId id="350" r:id="rId42"/>
    <p:sldId id="351" r:id="rId43"/>
    <p:sldId id="352" r:id="rId44"/>
    <p:sldId id="353" r:id="rId45"/>
    <p:sldId id="354" r:id="rId46"/>
    <p:sldId id="381" r:id="rId47"/>
    <p:sldId id="386" r:id="rId48"/>
  </p:sldIdLst>
  <p:sldSz cx="9144000" cy="6858000" type="screen4x3"/>
  <p:notesSz cx="6985000" cy="9271000"/>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40" autoAdjust="0"/>
    <p:restoredTop sz="70819" autoAdjust="0"/>
  </p:normalViewPr>
  <p:slideViewPr>
    <p:cSldViewPr>
      <p:cViewPr>
        <p:scale>
          <a:sx n="70" d="100"/>
          <a:sy n="70" d="100"/>
        </p:scale>
        <p:origin x="-1374" y="264"/>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79" d="100"/>
        <a:sy n="79" d="100"/>
      </p:scale>
      <p:origin x="0" y="5220"/>
    </p:cViewPr>
  </p:sorterViewPr>
  <p:notesViewPr>
    <p:cSldViewPr>
      <p:cViewPr varScale="1">
        <p:scale>
          <a:sx n="54" d="100"/>
          <a:sy n="54" d="100"/>
        </p:scale>
        <p:origin x="-1878" y="-90"/>
      </p:cViewPr>
      <p:guideLst>
        <p:guide orient="horz" pos="2920"/>
        <p:guide pos="220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theme" Target="theme/theme1.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8" Type="http://schemas.openxmlformats.org/officeDocument/2006/relationships/slide" Target="slides/slide7.xml"/><Relationship Id="rId51"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s>
</file>

<file path=ppt/_rels/viewProps.xml.rels><?xml version="1.0" encoding="UTF-8" standalone="yes"?>
<Relationships xmlns="http://schemas.openxmlformats.org/package/2006/relationships"><Relationship Id="rId1" Type="http://schemas.openxmlformats.org/officeDocument/2006/relationships/slide" Target="slides/slide19.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image" Target="../media/image1.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image" Target="../media/image23.wmf"/><Relationship Id="rId1" Type="http://schemas.openxmlformats.org/officeDocument/2006/relationships/image" Target="../media/image22.wmf"/></Relationships>
</file>

<file path=ppt/drawings/_rels/vmlDrawing12.v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image" Target="../media/image23.wmf"/><Relationship Id="rId1" Type="http://schemas.openxmlformats.org/officeDocument/2006/relationships/image" Target="../media/image22.w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image" Target="../media/image22.wmf"/><Relationship Id="rId1" Type="http://schemas.openxmlformats.org/officeDocument/2006/relationships/image" Target="../media/image26.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2.wmf"/></Relationships>
</file>

<file path=ppt/drawings/_rels/vmlDrawing15.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2.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2.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image" Target="../media/image22.wmf"/><Relationship Id="rId1" Type="http://schemas.openxmlformats.org/officeDocument/2006/relationships/image" Target="../media/image27.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image" Target="../media/image29.wmf"/><Relationship Id="rId1" Type="http://schemas.openxmlformats.org/officeDocument/2006/relationships/image" Target="../media/image28.wmf"/><Relationship Id="rId5" Type="http://schemas.openxmlformats.org/officeDocument/2006/relationships/image" Target="../media/image32.wmf"/><Relationship Id="rId4" Type="http://schemas.openxmlformats.org/officeDocument/2006/relationships/image" Target="../media/image31.wmf"/></Relationships>
</file>

<file path=ppt/drawings/_rels/vmlDrawing19.vml.rels><?xml version="1.0" encoding="UTF-8" standalone="yes"?>
<Relationships xmlns="http://schemas.openxmlformats.org/package/2006/relationships"><Relationship Id="rId3" Type="http://schemas.openxmlformats.org/officeDocument/2006/relationships/image" Target="../media/image35.wmf"/><Relationship Id="rId2" Type="http://schemas.openxmlformats.org/officeDocument/2006/relationships/image" Target="../media/image34.wmf"/><Relationship Id="rId1" Type="http://schemas.openxmlformats.org/officeDocument/2006/relationships/image" Target="../media/image33.wmf"/><Relationship Id="rId5" Type="http://schemas.openxmlformats.org/officeDocument/2006/relationships/image" Target="../media/image23.wmf"/><Relationship Id="rId4" Type="http://schemas.openxmlformats.org/officeDocument/2006/relationships/image" Target="../media/image22.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w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image" Target="../media/image22.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6.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9.wmf"/><Relationship Id="rId1" Type="http://schemas.openxmlformats.org/officeDocument/2006/relationships/image" Target="../media/image8.w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image" Target="../media/image12.wmf"/><Relationship Id="rId1" Type="http://schemas.openxmlformats.org/officeDocument/2006/relationships/image" Target="../media/image11.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16.wmf"/><Relationship Id="rId2" Type="http://schemas.openxmlformats.org/officeDocument/2006/relationships/image" Target="../media/image15.wmf"/><Relationship Id="rId1" Type="http://schemas.openxmlformats.org/officeDocument/2006/relationships/image" Target="../media/image14.wmf"/><Relationship Id="rId4" Type="http://schemas.openxmlformats.org/officeDocument/2006/relationships/image" Target="../media/image17.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8.wmf"/></Relationships>
</file>

<file path=ppt/drawings/_rels/vmlDrawing9.v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image" Target="../media/image19.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138243" name="Rectangle 3"/>
          <p:cNvSpPr>
            <a:spLocks noGrp="1" noChangeArrowheads="1"/>
          </p:cNvSpPr>
          <p:nvPr>
            <p:ph type="dt" sz="quarter" idx="1"/>
          </p:nvPr>
        </p:nvSpPr>
        <p:spPr bwMode="auto">
          <a:xfrm>
            <a:off x="3957638" y="0"/>
            <a:ext cx="3027362"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138244" name="Rectangle 4"/>
          <p:cNvSpPr>
            <a:spLocks noGrp="1" noChangeArrowheads="1"/>
          </p:cNvSpPr>
          <p:nvPr>
            <p:ph type="ftr" sz="quarter" idx="2"/>
          </p:nvPr>
        </p:nvSpPr>
        <p:spPr bwMode="auto">
          <a:xfrm>
            <a:off x="0" y="8807450"/>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138245" name="Rectangle 5"/>
          <p:cNvSpPr>
            <a:spLocks noGrp="1" noChangeArrowheads="1"/>
          </p:cNvSpPr>
          <p:nvPr>
            <p:ph type="sldNum" sz="quarter" idx="3"/>
          </p:nvPr>
        </p:nvSpPr>
        <p:spPr bwMode="auto">
          <a:xfrm>
            <a:off x="3957638" y="8807450"/>
            <a:ext cx="3027362"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75401200-443F-4430-91EF-3F6A27AC9F1B}" type="slidenum">
              <a:rPr lang="en-US"/>
              <a:pPr>
                <a:defRPr/>
              </a:pPr>
              <a:t>‹#›</a:t>
            </a:fld>
            <a:endParaRPr lang="en-US"/>
          </a:p>
        </p:txBody>
      </p:sp>
    </p:spTree>
    <p:extLst>
      <p:ext uri="{BB962C8B-B14F-4D97-AF65-F5344CB8AC3E}">
        <p14:creationId xmlns:p14="http://schemas.microsoft.com/office/powerpoint/2010/main" val="3436424768"/>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00:49.7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-1 215 19,'0'0'22,"0"0"0,0 0-7,0 0-1,0 0-3,0 0-4,0 0-1,0 0-2,0 0 1,0 0 1,1-11 0,-1 11-1,10-15 1,0 4-2,1-4-1,6-1-1,3-4 0,5-4-1,571 37 12,-596-1-13,0-12 1,7 12-1,2-10 1,7-3-1,4-4 1,6-3 0,4-6-1,4-3 1,4 2-1,-3-3 0,-2 1 1,-5 1-1,-6 5 1,-7 2 0,-3 5 0,-12 4 0,14-6 0,-14 6-1,13-2 1,-13 2-1,16 0-1,-6 2 1,0 0 0,2 3 0,-4 5 0,1 5 0,1 7 0,-2 5 1,0 6 0,-2 5-1,-1 6 2,-1 3-1,0 2 0,1 2 0,1-4 0,1-1 0,0-4 0,3-3 0,3-2-1,-2-7 1,1-4-1,-2-6 0,-1-3 0,-1-5 1,-8-12-1,10 14 0,-10-14 0,0 0 0,0 0 0,0 0 1,0 0-1,0 0 0,0 0 0,0 0 0,0 0-2,0 0-3,0 0-13,0 0-17,-9-18 2,1 4-2,-5-6 1</inkml:trace>
</inkml:ink>
</file>

<file path=ppt/ink/ink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28.6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399 3324 2,'0'0'1,"0"0"-1,5 10-1,-5-10 1,-3 17 0,1-3 3,0 5-1,-1 7 1,-1 8 0,-1 9-1,-1 15-1,-3 11 0,-1 18 0,-2 10 0,-3 14 1,0 12-1,-1 11 1,3 3-1,4 5 1,4 0-1,5-3-2,2-6-2,2-14-3,5-12-3</inkml:trace>
  <inkml:trace contextRef="#ctx0" brushRef="#br0" timeOffset="431">0 4807 7,'8'11'15,"-8"-11"1,4 26-10,3-1-4,1 12 0,2 10 0,1 9-1,4 6 1,0 7-1,0 3 0,1-3 1,-1-3 0,-1-8 2,1-8 2,-1-11 1,-1-7 2,-4-14 0,8-8 1,-6-14 0,7-11 0,-3-14-3,4-4-1,-2-12-1,4-5-2,2-8-2,1-1 0,0-1 0,-1 4-2,1 5-1,-3 1-4,2 7-18,-4 2-4,-7 3-1,-4 3 1</inkml:trace>
  <inkml:trace contextRef="#ctx0" brushRef="#br0" timeOffset="2684">3744 193 11,'97'-5'7,"14"3"2,12 0-2,18 3 0,11 1 0,14 1-1,6 3-1,5 1 1,3 0-1,-1 1-1,-3 1 1,-11-2-1,-10 1 0,-18 0-2,-16 1 0,-19-3 0,-17 0-2,-21-1-2,-17-3-6,-21-3-9,-12 0-3,-14 1-1,-18-14 0</inkml:trace>
  <inkml:trace contextRef="#ctx0" brushRef="#br0" timeOffset="3405">6301-1 6,'0'0'9,"-11"0"0,11 0-2,12 1 1,0 0-1,5 1 0,4 1 0,6 2-2,6 1-1,9 4-2,2 0-1,6 1-1,2 2 1,3 5-1,1 0 1,3 1 0,0 0-1,-8 1 1,-5 0 0,-7 3-1,-9-3 1,-10 0 0,-10 2 0,-17 1-1,-12 1 2,-9 1-1,-8 2 3,-10 0 0,-3 0 0,-9-2 0,0 0 1,-1-2-1,3 1 0,3-2-2,6-3-3,1 2-8,2 0-15,-3-11 0,5-2-1,-6-16 0</inkml:trace>
  <inkml:trace contextRef="#ctx0" brushRef="#br0" timeOffset="255788">4810 3227 1,'0'0'9,"0"0"-3,0 0-1,0 0-3,0 0-1,0 0-1,0 0 0,0 0 1,0 0-1,0 0 1,0 0 1,0 0-1,0 0 0,0 0 1,0 0 0,-6 9 0,6-9 0,0 0 0,0 12 0,0-12 1,6 15-1,-4-4 0,2 1 1,0-1-1,1 3 0,0-2 0,-1 2 1,-1-2-1,-1 2 1,-1 1 0,-1 0 0,0 3 0,-1 4-1,0 0 1,0 3-2,-1 0 1,2 1 0,0 0-2,3 4 1,-2-1 0,1-1 1,-2 2-1,0 0 1,-2 1 1,0 1-1,-3 0 0,1 2 1,-2-1-2,1 2 1,-1-3-1,1 0 0,-1-1 0,1-4 0,0-1 0,2-5 0,0-3 1,1-4-1,-1-3 1,2-2 0,1-9-1,-2 9 0,2-9 1,0 0-1,0 0 0,0 0 0,0 0 0,0 0 1,0 0-1,0 0 1,0 0 0,0 0-1,0 0 1,0 0-1,0 0-1,0 0-1,0 0-2,0 0-2,0 0-4,3 10-6,-3-10-9,8 12-1,-8-12-1,9 19 2</inkml:trace>
  <inkml:trace contextRef="#ctx0" brushRef="#br0" timeOffset="257350">4867 4256 0,'0'0'4,"13"0"-1,-13 0-1,17 1 1,-17-1 2,15 1 0,-15-1 0,14 1 0,-14-1 0,14 1 0,-14-1-1,13 2-1,-13-2 0,17 3 1,-17-3-1,16 1 1,-16-1 0,17 0 1,-7 0-1,-10 0-1,17 0-1,-7 0 0,2 1 0,0 1-2,4 0 1,0-1 1,3 2 0,2-2 1,3 2 0,3-3 1,3 2 0,2-2-1,3 1 1,3-1-1,2 1 0,2-2-1,3 2 0,0-2 1,4 0-1,0-1 1,5 0 0,1-3-1,3 2 1,0-3-1,7 1 0,0-2-1,1 2 0,3 0 1,-1 1-1,-1-1 0,-2 0-1,-2-2 1,-5 1 0,-4 0 0,-4-1 0,-10-1 0,-2 2 0,-9 0 0,-4 2-1,-4 0 1,-5 2-1,-3 0 0,-13 2 0,15-2-1,-15 2 0,0 0-4,0 0-9,0 0-14,-16-12-1,-4-1 0,-4-9 0</inkml:trace>
  <inkml:trace contextRef="#ctx0" brushRef="#br0" timeOffset="258582">4789 3139 2,'0'0'6,"0"0"1,-11-12 1,11 12-1,0 0 1,-2-12 0,2 12-1,0 0-2,15-9-2,-5 7-1,5 1-1,1 0-1,4 1 0,4 1 1,2 1-1,6 0 1,6 0 0,4-2 1,8 0 0,7 0 0,7 0 0,8 0 0,5 0 0,5 2 0,2 1-1,6 3 0,3 3 1,3 3-1,0 2 0,0 2 0,0 2 0,-3-2-1,-2 3 2,-2-5-1,-6 0 1,-10-5 1,-3-1-1,-12-2 1,-5-2-1,-8-2 0,-8 0 0,-10-1-1,-7 0 0,-5 0-1,-6 0 0,-9-1 1,10 1-1,-10-1 0,0 0 1,0 0-1,0 0 1,0 0-1,0 0 1,0 0 0,0 0-1,0 0 0,0 0 1,0 0-1,0 0 0,0 0-1,0 0 1,0 0 0,4 10 0,-4-10 0,3 10 0,-3-10 0,2 13 0,-1-3 1,-1 1-1,0 0 1,-1 9 0,-2 4 0,0 6-1,-4 3 1,1 5-1,-1 6 1,-1 2-1,2 8 0,-1-2 0,2-1 0,2 0 0,1-1 0,0-4 1,1-3-1,1-3 1,-3-3 0,1-1 0,0-4 0,0-2-1,-1-3 2,2-3-2,-1-2 1,0-3-1,4-5 0,-1-2 1,-1-12-1,1 12 1,-1-12-1,0 0 1,0 0 0,0 0 0,0 0-1,0 0 1,0 0-1,0 0 0,0 0 0,0 0 0,0 0 0,0 0 0,0 0 1,0 0 0,0 0-2,0 0-4,-9-3-20,-1-5-1,-7-9 0,-2-7-1</inkml:trace>
  <inkml:trace contextRef="#ctx0" brushRef="#br0" timeOffset="260124">4759 3175 11,'10'1'8,"-10"-1"0,15 1 0,-4 1 0,5 0-3,5 0 0,5 0-2,8 1 1,5-1-1,7-2-1,7 1 1,9-2 0,4-1 0,10-2 0,2-2-1,6 1 1,4 1 0,2 1-2,1-1 1,2 4-1,2 0-1,-2 3 1,0 1-1,-1 1 0,-4 0 0,-3 1 1,-2-1-1,-6-1 0,-4 0 0,-7-2 1,-8-2-1,-7 0 1,-9-3 1,-7 3 0,-11-2 1,-8 0-1,-6 0-1,-10 2 0,0 0-1,0 0 0,0 0-1,0 0 1,0 0-1,0 0 1,0 0 1,0 0 1,0 0-1,0 0 0,0 0-1,0 0 0,0 0-1,0 0 1,0 0-1,8 10 0,-8-10 0,3 15 0,-1-4 1,-1 1 0,0 5 1,0 2-1,-1 3 0,0 3 0,-1 6 0,-2 4 0,0 4 0,-1 3 0,1 4 1,-2 0-1,3 4 0,0 0 0,2-3 0,2-1 0,1-3 0,2-2 0,-1-3 0,1-4 0,-2-2 0,0-1 1,-1-2-1,0-4 1,0 0-1,-1-1 0,-1-5 1,0 0-1,1-6 1,0 0-1,-1-13 0,-1 14-1,1-14 1,0 0 0,0 0 0,0 0 0,0 0 0,0 0 0,-2 9 0,2-9 0,0 0 0,0 0-1,0 0 1,0 0 0,-7 11-1,7-11 1,-17 8 0,3-3 0,-2 1-1,-6-1 0,-2 1 0,-4-2 1,-5 0-1,-5-1 0,-4 1 0,-4-2 1,-5 1 0,-4 1-1,-4-2 1,-1 2 0,-2-2 0,-1 1 0,0 0 0,-2-1 0,0 0 0,1-1 0,-1-1 0,-5-1 1,2 0-1,-2-1 0,1 1 0,-1-1 0,1 0 0,3 1 0,2 0 0,4 0 0,4-1 0,5 1 1,4-2-1,3 1 1,3-1 0,2 1-1,-1 1 1,1 2-1,-1 3-1,-2-2 0,3 3-2,2-1 1,5 1-2,3-2-1,7-3-13,8 1-3,2-10 0,12 9 0</inkml:trace>
  <inkml:trace contextRef="#ctx0" brushRef="#br0" timeOffset="268456">4309 3688 4,'0'0'5,"0"0"-1,-9-7-2,9 7-1,0 0-2,0 0 1,0 0 2,0 0 1,0 0 2,0 0 0,0 0 0,0 0 0,0 0-2,0 0-1,0 0-1,0 0-1,12 10-1,-12-10 1,0 0 1,13 2 2,-13-2 0,9-1 0,-9 1-1,9-1 1,-9 1-1,0 0-1,10 1 0,-10-1 0,0 0-1,0 0 2,0 0 1,9 3 0,-9-3 0,0 0 1,0 0-1,0 0 1,0 0-1,0 0-1,0 0-2,0 0 1,11-4-1,-11 4 0,12-1 0,-12 1 1,14-2-1,-4 0 1,-10 2 0,18-3 0,-9 1 0,2 0 0,0 0 0,3 0 0,1 0 0,4 0-1,2 0 0,4-1 1,5 0-1,3 0 1,4-1 0,3 1 0,0-1 1,0 1 0,0 0 0,0 2-1,-3 0 1,-2 0-1,-5 1 0,-4 0 0,-4 0 0,-3 1-1,-6-1 1,-4 1 0,-9-1-1,0 0 1,10 0 0,-10 0-1,0 0 1,0 0-1,0 0 1,0 0-1,0 0-1,0 0 1,0 0-2,-10-3-4,10 3-4,-10 4-11,0-4-5,-2 0 2,-2-7-1</inkml:trace>
  <inkml:trace contextRef="#ctx0" brushRef="#br0" timeOffset="269728">4875 3438 0,'0'0'10,"0"0"-1,3-9-2,-3 9-3,0 0-1,0 0-2,0 0-1,0 0 0,0 0 1,10 7 1,-10-7 1,10 4 0,-10-4 1,10 4-1,-10-4 1,0 0-1,12 3-1,-12-3 0,0 0-2,12 13 2,-12-13-1,11 13 1,-3-3-1,2-2 2,2 5-1,0 0 0,4 0 0,-2 2 0,2 0 0,-3 2-2,0-1 1,-3 1-1,-1-3 0,-2 0 0,-2-2 1,0 2-1,0-4 0,1 2 0,1-1 0,-7-11 1,14 18-1,-14-18 0,16 15 2,-16-15-2,11 8 1,-11-8 0,0 0-1,0 0 1,8 12-1,-8-12 1,0 0 0,0 0 0,-3 9 0,3-9 0,0 0 0,0 0 0,-11 7 0,11-7 0,-14 5 0,4-1 0,-1 4 0,-4 0 0,-2 2 0,-4 2 0,-1 1 0,-2 3 0,1 0-1,-1 1 0,2-1 0,1-1 0,5-2-1,3-2 1,4-2 1,9-9-1,-11 11 1,11-11 0,0 0-1,0 0 0,0 0 0,0 0-2,0 0-1,-2 11-6,2-11-14,0 0 0,0 0 0,0 0 0</inkml:trace>
  <inkml:trace contextRef="#ctx0" brushRef="#br0" timeOffset="279672">6070 2850 7,'0'0'8,"0"0"-3,0 0-1,-9 6-2,9-6-1,0 0-1,0 0 0,0 0 1,0 0-1,0 0 0,0 0-2,0 0-2,0 0-4,0 0-1</inkml:trace>
  <inkml:trace contextRef="#ctx0" brushRef="#br0" timeOffset="280243">6029 2868 4,'0'0'6,"0"0"-1,0 0 1,0 0 0,0 0-1,0 0 1,0 0-2,0 0 0,0 0 0,0 0-2,0 0 0,0 0 0,0 0 0,0 0 0,0 0 1,0 0-1,0 0 1,0 0-2,0 0 1,0 0-2,0 0 0,0 0 0,0 0-1,0 0 0,0 0 1,0 0 0,0 0 0,0 0-1,0 0-1,0 0-1,0 0 0,0 0-1,0 0-2,0 0 0,0 0-1,-9 1 1,9-1 1,0 0 1,0 0-1,0 0 1,0 0 0,-12-2-1</inkml:trace>
  <inkml:trace contextRef="#ctx0" brushRef="#br0" timeOffset="280764">5982 2862 8,'0'0'11,"0"0"1,0 0-2,-9-6 0,9 6-2,0 0-2,0 0-1,0 0-2,0 0-1,0 0-1,0 0 1,0 0 1,0 0 1,0 0-1,0 0 1,0 0-1,0 0 0,0 0 0,0 0-1,0 0-1,0 0-1,0 0 1,0 0-1,0 0 1,0 0 0,0 0 1,0 0 0,-5 9 0,5-9 0,0 0 0,0 0 0,0 0-1,0 0 0,0 0 0,0 0 0,0 0-1,0 0 1,0 0-1,0 0 1,0 0-1,0 0 1,0 0 0,0 0-1,0 0 1,0 0-1,0 0 0,0 0 1,0 0-1,0 0 0,0 0 1,0 0-1,0 0 1,-4 9-1,4-9 1,0 0 0,-1 10-1,1-10 1,0 0 0,-3 13 0,3-13 0,-3 9-1,3-9 1,2 14 0,-2-14-1,2 18 1,0-6-1,0 0 1,0 2-1,2 1 0,-2 4 1,0 0-1,1 4 1,-1 3-1,-1 1 1,1 3 0,0-1-1,0 0 1,3-2-1,-3-3 1,2-4-1,0-3 1,0-3 0,0-3-1,-1-2 1,-3-9-1,3 13 1,-3-13-1,1 10 0,-1-10 1,0 0-1,0 9 0,0-9 0,0 0 0,0 10 0,0-10 1,-1 10-1,1-10 0,0 11 0,0-11 0,2 14 0,0-5 0,-2-9 0,4 17 0,-3-7-1,0-1 2,-1-9-3,2 15 2,-2-15-4,0 0-1,0 0-6,0 0-13,0 0-5,0 0 0,9-7 2</inkml:trace>
  <inkml:trace contextRef="#ctx0" brushRef="#br0" timeOffset="282256">5780 3328 9,'0'0'8,"0"0"0,0 0-1,0 0-1,0 0 0,0 0-2,0 0-1,0 0-2,0 0-1,4 10 0,-4-10 1,0 0-1,0 0 1,0 0-1,0 0 0,0 0 0,0 0-3,0 0-4,0 0-5,0 0-4,0 0 0</inkml:trace>
  <inkml:trace contextRef="#ctx0" brushRef="#br0" timeOffset="282927">5826 3376 3,'10'4'6,"-10"-4"1,6 11-1,-6-11 1,6 12 1,-6-12 0,10 18 0,-3-7 0,4 0 0,1 2-1,4-2 0,2 3-1,1-2-1,4 3-2,-2-2 0,2-1-2,-2 1 1,-2-1-1,-1 0-1,-1-1 0,-1-1 1,-2-1-1,-3-2 0,0-2 1,0 0 1,0-1 0,-11-4 1,16 3 0,-16-3 1,0 0 0,0 0 0,10-10-1,-10 10 0,0-17-2,0 6 0,2-3 0,1-3-1,0-1 0,3 0 0,0-2 0,2-1 0,0 2 0,-1 2 0,1 1 0,-2 1-2,0 2 1,-1 2-2,-1 1-1,-4 10-5,5-13-7,-5 13-10,4-11-1,-4 11 2</inkml:trace>
  <inkml:trace contextRef="#ctx0" brushRef="#br0" timeOffset="290778">4274 2877 12,'0'0'9,"0"0"-1,0 0-2,0 0-2,-6-9 1,6 9 0,0 0 2,0 0 1,0 0 0,0 0 1,0 0 1,0 0-2,0 0-2,0 0-2,0 0-2,0 0-1,0 0-1,0 0 1,0 0-1,0 0 1,0 0 1,0 0-1,0 0 1,0 0-1,0 0 0,0 0 0,0 0 0,0 0-1,0 0 1,0 0-1,10 9 0,-10-9 1,23 15-1,-7-6 1,4 3-1,3 1 1,3 4-1,4-1 1,1 4-1,4 0 1,1 1-1,2 1 0,3 0 1,0-1 0,-1 0 0,-1-2 0,-5-3 0,-2-1 0,-6-3-1,-3-1 1,-6-2 0,-5-3-1,-2-2 1,-10-4-1,11 6 0,-11-6 0,0 0 0,0 0 0,0 0 0,10 8 0,-10-8 0,0 0 0,0 0-1,12 9-1,-12-9-6,0 0-11,9 5-8,-9-5 1,0 0-1</inkml:trace>
  <inkml:trace contextRef="#ctx0" brushRef="#br0" timeOffset="291579">4961 3190 23,'1'-13'12,"0"0"0,-3-3 0,1 3 0,-3-3-3,3 3 0,-4-4-3,3 5 0,-3-2 0,3 1-1,-2 1 1,2 1-2,-1 0 0,3 11 0,-4-17-2,4 17 0,-8-12-1,8 12-1,-7-11 1,7 11 0,-8-10 0,8 10-1,0 0 1,-10-9 0,10 9-1,0 0 1,0 0-2,0 0 1,0 0-1,0 0 0,0 0 0,0 0 0,0 0 0,0 0 0,4 16 0,-4-7 0,0 4 1,2 2 0,-1 2-1,0 3 1,2 4 0,2 1-1,1 1 1,2-3 0,2-1 0,-1-2 0,3-3-1,-3-1 1,-3-5 0,-3 0 0,-3-11 0,1 16 0,-1-16-1,-7 16 1,7-16 0,-14 16 0,14-16 0,-17 14 0,4-8 1,-1 0-1,-6 1 1,-3 0 0,-6 0 0,-3-1 0,-4 0 0,0 1 0,-1-1 1,2-1-1,2-2 0,6 1 1,4-2-1,3 1 0,5-2 0,4 0 0,0 0 0,11-1 0,-12 1 1,12-1-1,0 0 0,0 0 0,0 0 0,0 0 0,0 0-2,0 0-1,0 0-5,0 0-13,-10 2-8,10-2-2,-11-7 1</inkml:trace>
  <inkml:trace contextRef="#ctx0" brushRef="#br0" timeOffset="330135">5729 3595 6,'0'0'9,"0"0"1,0 0-2,6-9 0,-6 9 1,0 0 0,0 0-1,0 0 0,0 0-1,0 0 1,0 0-1,-8-11-2,8 11 0,0 0-1,0 0-1,0 0-1,-9-9 0,9 9-1,0 0-1,-16-4 0,16 4 1,-11-2-1,11 2 0,-15 0 0,15 0 0,-16 3 0,16-3 0,-14 6 1,14-6-1,-19 8 1,9-2 0,0 1 0,-1 0 0,-2 3-1,2-1 1,-1 2-1,1 0 1,1 1-1,-2 0 1,3 0 0,1-1 0,-1 1 1,3 1 0,0 0 0,0 1 0,0 0 0,1 2-1,0-1 1,1 1-2,0 0 1,1-1 0,0 1-1,2 0 0,0-2 1,1 0-1,1 0 0,0 0 0,2 0 0,1 1 1,3-1-1,2 0 1,1 0-1,3-2 1,3-1-1,-1 0 1,2-3 0,2-4-1,0-1 1,4-3 0,-2-2 0,1-1-1,-2-2 1,3-2 0,-2-3-1,1 0 0,-1-2 1,-1 0-1,-1-1 0,-1-2 0,-2 0 1,0-1-1,-4 0 1,-1-2-1,-4-1 1,-3 0 0,-3 0-1,0 1 1,-2 0-1,-2 0 0,-1 2 0,-1 1 0,-1 2 0,-1 0 0,0 1 0,0 1 0,-2-1 0,1 2 1,0 0-1,0 0 0,-1 1 0,1 0 0,-1 0 0,-2 1 1,-1 0-1,2 0 0,-1 0 0,-3 1 0,0 2 0,3 0 0,0 2-1,0 1 1,2 0 0,9 2-1,-16 2 1,16-2 0,-9 3 0,9-3 0,0 0 0,-13 9 0,13-9 0,-12 8 0,12-8 0,-17 15 0,6-2-2,-3 0-7,2 7-21,-2 4 0,0-1-1,1 1 0</inkml:trace>
  <inkml:trace contextRef="#ctx0" brushRef="#br0" timeOffset="370633">4384 3726 7,'0'0'7,"0"0"-3,-10 0-2,10 0-2,0 0 0,-12 0 1,12 0 0,-13-1 2,13 1 0,-13-1 0,13 1 0,-11 1 0,11-1 0,0 0 0,0 0-1,0 0 0,0 0 0,0 0 0,0 0 1,13 2 1,-4-2-1,4 0 1,1 0 1,7 1 0,2-1 0,9 2 1,3-2-1,7 3 0,0-2 0,4 2 0,1-1-1,0 2-1,-3-1 0,-1 1-1,-7-1 0,0 0 1,-7-1-1,-4 0 1,-3-2 0,-3 2 0,-6-2 0,-4 0-1,-9 0 1,14 0-2,-14 0 0,0 0 0,0 0 1,0 0-2,0 0 1,0 0-1,0 0 0,0 0 0,0 0 0,0 0 0,0 0 0,0 0 0,0 0-1,0 0-1,0 0-1,0 0-7,0 0-9,0 0-8,-18-7-1,8 1 0</inkml:trace>
  <inkml:trace contextRef="#ctx0" brushRef="#br0" timeOffset="371444">4676 3511 21,'0'0'12,"0"0"0,0 0 0,0 0-2,0 0-2,0 0-3,12 8 0,-12-8-4,20 11 0,-2-1 0,4 0 0,3 1 1,6 3 1,4-1 0,6 2 0,-3-3 0,4 3 1,-3-4-2,-1 1 1,-2 0-1,-4-3 0,-5-1 0,-6-1 0,-6-2 0,-2-1 0,-13-4-1,10 4 1,-10-4-1,0 0 0,0 0 0,0 0 0,0 0-1,0 0 1,0 0 0,0 0 0,-12 8 0,12-8 0,-12 8 0,12-8 0,-15 13-1,6-5 0,-3 2 1,1 0-1,-3 1 0,0 2 0,-7 1 0,0 1 0,-6 2 1,-1 3-1,-4-1 0,-2 1 1,-1 2-1,2-1 0,4-3 1,5 0-1,3-4 0,4-2 0,6-4 1,11-8 1,-10 9 0,10-9 1,0 0 0,0 0 0,0 0 0,0 0-1,0 0 0,0 0-1,0 0-1,0 0 0,0 0 0,0 0 0,0 0 0,0 0 0,0 0 0,0 0 1,0 0-2,0 0 1,7-9 0,-7 9-1,17-11 0,-4 1 0,1 0 0,2-1 0,2-3 0,1-1 1,0-1 0,-2-1 0,1-2 0,-3 1-1,5 1 1,-2 0-1,-1 3 0,1-1 1,0 3-1,1 2 0,-1 1 0,-3 2 0,-4 3 1,-1 0 0,-10 4 1,12-5-1,-12 5 0,0 0 0,0 0 0,0 0 0,0 0 0,0 0 0,5-9 0,-5 9 0,-5-14 1,-1 3-1,-4-1 0,-4 0-1,-2-3 2,-4-1-2,-1 2 2,-1 0-1,-1 0 0,1 3 0,2 0 0,4 2 1,1 1-1,3 2 0,3 0 1,9 6-1,-13-8 1,13 8-1,0 0 1,0 0-1,-7-10 0,7 10 1,0 0-1,0 0 0,0 0 0,0 0 0,0 0 1,0 0-1,-5-10 0,5 10 0,0 0 0,0 0 0,-9-8 0,9 8 0,-10-9-1,10 9 1,-16-13 0,6 6 0,1 1 0,9 6 0,-14-11 0,14 11 0,-15-10 0,15 10 0,-6-9 0,6 9 0,0 0 0,0 0-1,0 0 0,-4-12 0,4 12 0,0 0 0,10 9 1,-10-9 0,15 10-1,-4-5 1,2 3 0,3 7 0,0-2 0,1 1 0,4 3-1,-1 1 1,3 2 0,-1 0 0,0 1 0,0 0 0,-1-1 0,0-2 0,-3 0-1,1-3 1,-4-1-1,0-3 0,-3 0 0,-2-5 0,-10-6 0,14 8 0,-14-8 0,0 0 0,0 0 1,-1 10 0,1-10 0,-9 9 0,9-9 0,-11 12 0,11-12 0,-12 16 0,12-16 0,-10 12 0,10-12 0,-14 13 0,14-13 0,-20 14 0,5-6 1,-3 0-1,-2 3 0,-3-1 0,-1 3 0,-2-1 0,0 2 0,3 2 0,0 0 0,3-2 0,4-1 0,1 0 0,4-4 0,11-9 0,-13 14 1,13-14-1,0 0 0,0 0 0,0 0 1,0 0-1,0 0 1,0 0 0,0 0 0,0 0 1,0 0 0,0 0-1,0 0 1,0 0-1,0 0-1,0 0-2,0 0-5,0 0-17,0 0-5,0 0-1,-1-20 0</inkml:trace>
  <inkml:trace contextRef="#ctx0" brushRef="#br0" timeOffset="380487">908 3940 7,'0'0'9,"0"0"-2,0 0-3,0 0-1,0 0-1,0 0 0,0 0 0,0 0 0,0 0 0,0 0 0,0 0 2,0 0 2,0 0 0,0 0 1,0 0 1,14-9 0,-14 9 2,21-17-3,-3 2-1,8-4-2,6-6-1,9-6-1,9-7 0,6-3 0,5-6 2,5 0-1,-3-3 1,0 2 0,-4-1 0,-4 8 1,-8 1-2,-2 7 0,-9 3-1,-5 5-1,-5 3 0,-3 6-1,-6 4 1,-2 2 1,-6 2-1,-9 8 1,10-10 0,-10 10 1,0 0-2,0 0 1,0 0 0,0 0-2,0 0 1,0 0-2,0 0 1,0 0 0,0 0 0,0 0-1,0 0 1,0 0 0,0 0-1,0 0 1,0 0-1,0 0 0,0 0-1,0 0-3,0 0-1,0 0-2,11-3-3,-11 3-4,0 0-7,0 0-6,0 0 1,0 0 1</inkml:trace>
  <inkml:trace contextRef="#ctx0" brushRef="#br0" timeOffset="381859">1916 3619 11,'19'20'7,"5"-5"-1,7 1-1,3-6-1,2-2-2,2-7-1,-3-5 1,-2-3 3,-8-6 2,-4-3 2,-11-9 2,-2 4 1,-9-7 1,-1 5-2,-7-3-3,1 3-2,-3 3-4,-2 3-1,0 5-2,-2 1 1,0 6-2,-7 0 1,-2 5 0,-6 4 0,-5 0 0,-1 5 0,-1-1 0,-3 4-2,4 3-3,2 1-5,7 3-7,11 3-5,4-4-1,13 1 1</inkml:trace>
  <inkml:trace contextRef="#ctx0" brushRef="#br0" timeOffset="382320">2219 3412 6,'-3'11'10,"3"-11"-6,0 0-6,0 0-1,6 12 0,-1-3 2,-1 1 4,1 0 0,0 1 3,1 2-1,0-1 2,3 4-1,-1-2 0,0 1-1,2 2 0,-2 4-1,0 4-1,0 4-1,-2 6-1,-2 6 0,-3 5-1,-1 4 1,-3 3-1,-4 5 1,-1-1-1,-2-1 1,-1-4-1,1-5 1,-1-2 0,-1-3-1,1-2 0,-2-6 0,-3-1 0,-2-3 0,-3-1 0,-6-2 0,-2-3 1,-5-4-1,-1-4 1,0-4 0,0-5 0,1-2 0,0-7 1,5-6-1,0-5 3,5-3 0,3-5 2,4-2 0,4-7 1,9 0 0,5-8 0,12 0-1,8-4-1,12 0-1,9-1-1,10 3-1,7 1-1,5 5 0,1 5-1,-2 5-1,-3 8-6,-10 2-20,-11-4-2,-9-7 1,-13-12 0</inkml:trace>
  <inkml:trace contextRef="#ctx0" brushRef="#br0" timeOffset="390842">5861 2871 18,'0'0'9,"0"0"0,0 0 1,0 0-1,0 0-1,0 0-4,0 0-2,0 0-1,0 0-1,13-9 0,-13 9 1,0 0 0,9-5 0,-9 5 2,0 0-1,0 0 0,0 0 0,9-7 1,-9 7-2,0 0-1,16-9-1,-8 0-1,1 4 0,1-5 2,1 4 0,-11 6 1,17-13 2,-17 13-1,0 0 0,10-9 1,-10 9-1,0 0 0,0 0 1,0 0-1,0 0 1,0 0-1,0 0 1,0 0-1,0 0 1,0 0-1,0 0-1,0 0 0,0 0 1,-1 15-1,1-15 1,4 13 0,-4-13 0,2 17 0,-2-17 0,3 17 0,0-4-1,-3 1 0,1 4-1,-1 1 1,0 4-1,0 6 0,2 4 0,2 4 1,-2 1-1,2 1 0,-2 3 0,1 0 1,-2-2-1,1 0 1,-3-2-1,0-2 1,-1-4 0,1-2-1,-1-6 0,2-3 1,0-4 0,0-3-1,0-14 1,2 14-1,-2-14 0,0 0 1,5 10-2,-5-10-2,0 0-7,-4-13-10,2-1-6,-5 0-2,-7-3 0</inkml:trace>
  <inkml:trace contextRef="#ctx0" brushRef="#br0" timeOffset="391643">5756 3185 20,'0'0'18,"0"0"-1,0 0-3,0 0-3,-4-10-2,4 10-4,0 0-2,0 0-1,0 0-2,0 0 1,0 0 0,0 0 1,0 0-1,8 12 1,-8-12 0,11 18 0,-2-6-1,1 4 1,2 2-1,3 4 0,4 1 0,2 2-1,3 1 1,2 1-1,1 0 1,2-1-1,1-2 0,0-2 0,-3-2 0,-1-2 0,-4-5 0,-3-2 0,-4-1 1,-1-2-1,-5-2 0,-9-6 0,10 6 0,-10-6 2,0 0 0,10 2 1,-10-2 0,7-15 0,-2 0 0,4-4 0,1-5 0,3-3-1,1-4-2,1-2 1,1 2-1,-1 0 0,2 3 0,-2 3 1,0 3-1,-4 5 0,-3 2 1,-1 5 0,-7 10-1,7-12 0,-7 12 0,0 0-1,0 0-1,0 0 0,0 0 1,0 0-1,0 0 0,0 0 0,0 0 1,0 0-1,-10 1 1,10-1-3,-13 11-2,2-5-5,-1 5-7,1 2-9,-7-4 2,2 2 0</inkml:trace>
  <inkml:trace contextRef="#ctx0" brushRef="#br0" timeOffset="433714">4761 4544 4,'-12'1'7,"12"-1"0,0 0-1,0 0 1,0 0 1,0 0 0,0 0 0,0 0 0,0 0-1,0 0 0,0 0-2,0 0 1,0 0-2,-11 7 0,11-7 0,-4 12 0,3-2-1,-3 2 0,1 5-1,-1 2-1,1 4 0,-1 3 0,0 4 0,-1 5 0,2 1-1,-2 4 1,3 4-1,0 2 0,1 6 1,-2 0-1,3-1 0,-2 1 0,1-3 0,1-5 0,1-2 0,0-7 0,-1-5 0,1-4 0,0-6 1,1-3-1,0-5 1,0-2-1,-2-10 0,4 12 1,-4-12-1,0 0 1,0 0-1,0 0 0,9 6 0,-9-6 0,0 0 1,0 0-1,0 0 0,0 0 0,0 0 0,0 0 0,0 0 1,0 0-2,0 0 1,0 0 0,0 0 0,0 0-1,-4 10 0,4-10-1,0 0-1,-3 14 1,3-14-1,-4 19-1,0-9 0,1 2 0,0 1 0,1-2 1,0-1 1,0-1 0,2-9-1,4 13 2,-4-13-2,7 10 1,-7-10-1,0 0 0,11 8 0,-11-8 0,0 0 0,0 0 1,0 0 0,10 6 0,-10-6 1,0 0 0,0 0-2,0 0 0,0 0-2,0 0-2,0 0-1,0 0 0,0 0 0,9 8 1</inkml:trace>
  <inkml:trace contextRef="#ctx0" brushRef="#br0" timeOffset="434545">4746 5592 12,'12'0'7,"-12"0"1,21-2-1,-8-1 0,5 1 0,1 0-1,2-1 0,5 0 0,3-1 1,5 1 1,0-3 0,5 2 0,1-4-1,4 3-1,1-1-1,2 0-1,-1 0-1,0 3-1,1 1 0,0 2-1,-1 0-1,0 2 1,3 0-1,1 1 0,-1-1 1,4-1-1,0 1 1,1 0-1,0-1 0,0-1 1,-4-1 0,-3 1 1,0 0-1,-4 0 1,-4 0 0,-1 0-1,-5 0 1,-3 1-1,-5 0 0,-5 1-1,0-1 0,-8-1-2,3 3-7,-15-3-17,15-2-2,-15 2 1,4-20 0</inkml:trace>
  <inkml:trace contextRef="#ctx0" brushRef="#br0" timeOffset="435566">4768 4466 20,'17'-7'13,"1"3"-2,4 0 0,2 0-3,4 2-1,4 1-1,6 2-2,3 0-1,6 3 1,7 0-1,5 2 0,5 1 0,4 1 0,0-2 1,2 1 0,1-1 0,-1-1-1,-5-1 0,1 1 0,-7-3-1,-3 1 0,-5-1-1,-1 1 1,-9 0-1,-1 1 0,-4-2 0,-4 1 0,-6-1 0,-2 2 0,-2 1-1,-1-1 1,-4 2-1,-2 0 0,-3-2 0,-2 1 0,1-1 0,-2-1 0,-9-3 0,14 5 0,-14-5 0,14 4 0,-14-4 0,16 6 0,-16-6 0,11 5 0,-11-5 0,9 4 0,-9-4 0,0 0 0,10 5 0,-10-5 0,0 0 0,0 0 0,10 8 0,-10-8 0,0 0 0,0 0 0,9 9 1,-9-9-1,0 0 0,7 14 0,-1-4 0,-4-1 0,3 4 0,-2 2 0,1 2 0,2 4 0,-2 1 1,2 1-1,-3 0 0,1 3 1,-2 1-1,1 2 0,-3 2 0,0 3 0,0 2 0,0 3 0,0 2 0,1 3 0,0-2 0,1-2 0,1 0 0,-1-4 0,0-4 0,1-4 1,-2-5-1,0-4 0,-1-2 1,0-5-1,-1-1 1,1-11-1,1 12 1,-1-12-1,0 0 1,0 0-1,0 0 0,2 9 0,-2-9 0,1 10 0,-1-10 0,1 10 0,-1-10 0,-1 11-1,1-11 2,0 0-2,3 12 1,-3-12 1,0 0-1,0 0 0,0 0 0,0 0-1,4 13 1,-4-13-1,3 18 0,-2-8 1,2 2-1,-1-2 1,1 1-1,-3-11 1,5 16 0,-5-16 0,2 9 0,-2-9 0,0 0 0,0 0 0,0 0 0,0 9 1,0-9-1,0 0 1,0 0-1,0 0 1,0 0-1,0 0 1,0 0-1,0 0 1,-15 3 0,15-3-1,-16 0 1,2-2 0,-1 0 0,-3 0-1,-1-2 1,-1 1 0,-3-2-1,-2 1 0,-2 0 0,-1 1 0,-2 2 0,-2-1 0,0 5-1,-1-1 1,1 2-1,0 0-1,5 1-1,0-3-5,10 3-10,3-2-8,3-3-2,11 0 2,0 0-1</inkml:trace>
  <inkml:trace contextRef="#ctx0" brushRef="#br0" timeOffset="439883">4052 4915 3,'0'0'3,"0"0"0,0 0 0,0 0-2,-12 2-1,12-2 0,0 0 0,-11 7 0,11-7 0,0 0 0,-11 4 1,11-4 1,0 0-1,0 0 0,0 0 0,0 0 0,0 0 0,0 0-1,0 0 0,0 0-1,0 0 1,0 0-1,0 0 1,0 0-1,0 0 1,0 0 0,0 0 0,0 0 1,0 0 0,9 4 0,-9-4 1,16 0 0,1-1-1,4 0 1,4 0-1,4 0 1,8-1-1,1 1 1,5 0 0,3-1 1,-2 1 0,1 0 1,-3-1 1,-2 1 0,0-1 0,-3 2-1,-7-1-1,-1 1 0,-4 0 0,-5 0-3,-1 1 0,-4-1-1,-4 1 0,-11-1-1,12 1-2,-12-1-6,0 0-8,0 0 1,-19-9-1</inkml:trace>
  <inkml:trace contextRef="#ctx0" brushRef="#br0" timeOffset="440894">4387 4750 1,'0'0'4,"0"0"0,0 0-1,0 0-1,0 0-1,0 0 0,0 0 0,0 0 0,0 0 0,0 0 2,0 0 0,0 0 0,0 0 0,0 0 1,0 0-1,0 0-1,0 0 0,0 0-1,0 0-1,0 0 0,0 0 1,0 0-1,0 0 0,0 0 1,0 0 0,0 0-1,0 0 1,0 0-1,0 0 1,0 0-1,0 0 0,16 9 0,-16-9 0,21 8 0,-9-3 1,3 1-1,1-1 1,1 1 0,0 0 1,1 2-1,-1-4 0,-4 4 0,1-3 1,-3 1-2,-1-1 1,0 1-1,-1 0 0,-9-6 0,16 14 0,-16-14 0,14 13 0,-14-13 0,9 12 0,-9-12 0,5 9 0,-5-9 1,0 0-1,-1 13 1,1-13-1,-6 14 1,0-5-1,0 0 0,-4 4 0,1-1 0,-4 3 1,-2 0-1,-1 2 2,-2 0 0,-2 1 1,2 1 0,-2-2 0,3 2 0,-1-3 0,4 0 1,2-4-2,3 0-1,2-3-1,7-9 0,-9 12 1,9-12-1,0 0 1,0 0-2,0 0-3,0 0-13,0 0-3,0 0 0,7-18-1</inkml:trace>
  <inkml:trace contextRef="#ctx0" brushRef="#br0" timeOffset="450708">5810 4107 7,'-7'9'4,"7"0"-1,1 5 0,4 3 0,-1 7-2,1 4 0,1 5 1,1 2 0,0 1 1,-2 4 0,-1-2 0,-1 1-1,-3-1 1,1-2 0,-1-3-1,-2-3 0,0-2 1,-2-6 1,0-2 0,-4-4 1,2-1-1,-3-3 0,-1-1 0,0-4-1,10-7-1,-13 14-2,13-14-3,0 0-3,-10 10-11,10-10-2,0 0-1</inkml:trace>
  <inkml:trace contextRef="#ctx0" brushRef="#br0" timeOffset="451119">5600 4634 21,'9'10'16,"-9"-10"0,0 0-8,11-3-8,-11 3-3,7 10 0,-7-10 0,10 20 1,-2-5 2,-1 0 1,5 4 2,1 3 0,3 0 0,2 1 0,0-1 0,2 0-1,-3-4 0,1 2-1,-5-3 0,-1-3 0,-2-1-1,-2-4 1,-8-9-1,8 14 1,-8-14 1,0 0 2,0 0 2,13 9 0,-13-9 0,8-12 1,-3 0 1,4 0 0,-2-7-1,3-5-1,-1-4-1,2 3-1,-4-2-1,3 2 0,-3 3-1,1 2 0,-1 2-2,-2 9 0,-5 9 0,8-14-3,-8 14-2,0 0-7,0 0-14,-18 10-3,-1-4 1,-3-3-1</inkml:trace>
  <inkml:trace contextRef="#ctx0" brushRef="#br0" timeOffset="457057">3980 3796 15,'22'-32'11,"-3"4"-2,-11 1-3,-8 2-4,-7 2-1,-10-1-2,-7 0 0,-7-1-1,-7-4 1,-5 2 0,-6-2 1,-1-1 1,0 1 2,1 1-1,3 2 1,2 1 0,3 4 0,4-1-1,5 3 1,2 2-2,1 2 1,2 2-2,-1 2 1,2 2-1,-2 3 0,1 2 0,-1 4 0,0 2-1,1 5 1,-1 2 0,5 3-1,-1 3 1,1 2-1,-1 3 1,3 2 0,0 6-1,1 3 1,3 2-1,-1 3 1,2 5 0,0 2-1,2 3 1,-1 1 0,1 0 0,-1 0 0,3 0 0,0-3 0,5-4 0,3-1 0,4-6 0,6-4 1,6-4-1,4-6 2,10-4-1,5-1 1,5-1-1,4-4 1,2-6 0,1 1-1,3-5 1,-2-2-1,-1-4 1,-4-8-1,-2-5 1,-2-6-1,-2-5 0,-1-9 1,-7-4-1,0-5-1,-3 0 1,-1-1-1,-2 1 0,0 4 0,-3 3 0,1 5 1,-3 5-1,-3 5 2,-4 1-2,-6 6 0,-8 2 0,-10 5-2,-9 1-1,-11 9-4,-9-4-10,-6 9-3,-11-2 1</inkml:trace>
  <inkml:trace contextRef="#ctx0" brushRef="#br0" timeOffset="478558">5096 5065 2,'0'0'6,"7"9"0,-7-9 1,0 0-1,0 0 2,0 0-1,12-3 1,-12 3 0,9-9 0,-4-1 1,4 1-1,1-7 1,2 3-2,3-7 0,3 2-2,2-6-1,4 2-1,-2-2 0,2 3-1,-1-3 1,-2 0-1,-2 4 0,-3 3 1,-3-2-2,-3 6 1,-2-1 0,-2 4-1,-2 1-1,-4 9 1,5-12 0,-5 12 0,0 0 0,0 0 0,0 0-1,0 0 0,0 0 1,0 0-2,0 0 1,0 0-1,0 0 1,0 0 0,0 0-1,0 0 1,11 6 0,-11-6 0,6 15 0,-2-4 0,0 3 0,-2 0 1,-1 5-1,0-1 0,-2 3 0,0 5 0,-1 0 0,1 2 0,1 1 0,1 0 0,2 3 0,1-2 0,2 0-1,0-2 2,1-2-2,-1-4 1,0 0 0,0-2 0,-2-5-1,-1 0 1,0-5 0,-3-10-1,3 15 1,-3-15-1,0 0 0,1 9 0,-1-9-1,0 0 1,0 0-1,0 0 0,0 0 1,-14 9-1,14-9 1,-19 5 0,8-2-1,-5-2 1,2 1 0,-1-2-1,1 1 1,0-1 0,3-1 1,2 1 0,9 0 1,-13-1 1,13 1 0,0 0 0,0 0 1,0 0-1,0 0 0,0 0 0,0 0-1,0 0 0,0 0 1,0 0-1,0 0 0,0 0 0,0 0-1,17-12 1,-3 7 0,3-1 0,5-1-1,7-2 0,5 2 0,2 0 0,2 1 0,-4 0 0,-2 2 0,-3 2 0,-6 0 1,-6 2-1,-5 0 0,-12 0-1,9 0 1,-9 0 0,0 0-1,-9 4 1,0-3-1,-4 0 1,-1 1 0,-4 1 0,-4 0-1,-1-1 2,0 1-1,-2 0 0,0 0 0,-2 0 0,2 0 1,0-1-1,3 0 0,2 0 1,4-1-1,2-1 0,4 1 0,10-1 1,-10 0-1,10 0 1,0 0-1,0 0 0,0 0 0,14-1 0,1 1-1,1 0 1,4 1-1,1 1 1,3-1 0,2 0 0,-3 0 0,-1-1 0,-4 0 0,-3 0 0,-4 0 0,-2 0 0,-9 0 0,11 0-1,-11 0 1,0 0-2,0 0-1,-12 7-5,12-7-11,-15 6-8,2-6 1,2-1-1</inkml:trace>
  <inkml:trace contextRef="#ctx0" brushRef="#br0" timeOffset="482264">5951 5053 25,'0'0'22,"0"0"0,0 0-4,0 0-7,0 0-5,0 0-4,0 0-1,0 0 0,0 0 0,0 0 0,0 0 1,0 0 0,0 0 0,0 0 0,0 0 0,0 0-1,0 0 0,0 0-1,0 0 1,0 0-1,0 0 0,0 0 1,0 11 0,0-11 0,0 0 1,0 0-1,0 0 1,0 0-1,0 0 1,-6 9-1,6-9 0,0 0 0,0 0-1,0 0 1,10-3-1,-10 3 1,0 0-1,0 0 0,10-1 0,-10 1 0,0 0 0,0 0-1,0 0 1,0 0 0,0 0 1,0 0 0,0 0 0,0 0 0,0 0 1,2 10-1,-2-10 0,0 0 0,0 0-3,0 0-7,0 0-17,0 0-2,0 0 1,16 0-1</inkml:trace>
  <inkml:trace contextRef="#ctx0" brushRef="#br0" timeOffset="489664">5984 5221 2,'-9'-5'11,"9"5"1,0 0-1,0 0 0,0 0 0,0 0 0,0 0-2,0 0-1,-6-10-3,6 10-2,0 0 0,-9-2-1,9 2 0,-10 1-1,10-1 1,-9 1-1,9-1-1,-10 4 1,10-4 0,-10 8 0,10-8 0,-7 10 0,7-10 1,-4 17-1,6-8 1,1 0-1,3 1 1,-6-10-1,20 15 0,-10-9 0,4 0 1,-2-4 0,1-1 1,-2-6-1,1 0 1,-3-4 0,-1 0 0,-1-4 0,-2 1 0,-1-1-1,0 1 0,-4 1 0,0 1-1,0 10 0,-3-14 0,3 14 0,-5-10 1,5 10-1,-9-8 0,9 8 0,-16-5-1,5 4 0,-2 0-1,-1 2-1,0-2-2,3 6-4,-5-4-8,1 6-12,6 3-2,2 0 3,0 5-1</inkml:trace>
  <inkml:trace contextRef="#ctx0" brushRef="#br0" timeOffset="491637">6069 4888 14,'0'0'13,"0"0"-1,0 0-1,0 0-1,0 0-2,0 0-1,-2-11 0,2 11-1,0 0-1,0 0 0,0 0-1,0 0-1,0 0 0,0 0-1,0 0 1,0 0 0,0 0 0,0 0 0,0 0-1,0 0 1,0 0-1,0 0-1,0 0 1,0 0-1,-1 18 1,0-7-1,-1 4 1,0 4 0,-3 3 0,0 4 0,-2 2 0,2 2-1,-1 2 0,2 1 0,2-2 0,1-1-1,4-3 1,0 0-1,1-4 0,1-5 1,-1-3-1,2-2 0,-2-2 0,-4-11 1,5 15-1,-5-15 0,0 0 0,5 12 0,-5-12 1,0 0-1,0 0 0,0 0 0,0 0 0,0 0 1,0 0-1,0 0-1,0 0 0,0 0-1,0 0-5,0 0-17,0 0-4,0 0-1,0-12 1</inkml:trace>
  <inkml:trace contextRef="#ctx0" brushRef="#br0" timeOffset="612010">5323 3413 11,'-7'10'8,"7"-10"1,0 0 1,0 0 0,0 0 0,0 0-1,0 0-1,0 0-1,0 0 0,-7-14 0,7 14-1,-5-18 0,2 4-1,-3-7-1,0 0 0,-3-6-1,1-6 0,-6-6 0,2-1-1,-7-5-1,2-3 0,-4-1 0,-1 0-1,1-2 1,-3 1-1,0 0 1,-2 0 0,-2 0-1,-1 2 1,-2-3 0,-4-1 0,-4 0-1,-1 4 1,-4 2-1,2 3 0,-1 5 1,2 3-1,1 6 1,2 8-1,4 3 1,3 5-1,2 2 0,2 3 0,2 2 1,2 1-1,2 1 0,2 1 1,3 1-1,2 1 0,0-1 1,5 2 0,0-1 1,9 1-1,0 0 0,-10 0 1,10 0-1,0 0 0,0 0-1,0 0 0,0 0 1,0 0-1,0 0 0,0 0 0,0 0 1,0 0-1,0 0 0,0 0 1,0 0-1,0 0 0,0 0 1,0 0-1,0 0 0,0 0 1,0 0-2,0 0 1,0 0 0,0 0-1,0 0 0,-9-3 1,9 3-1,0 0 0,-14 2 1,4-2-1,-2 0 1,-7 1 0,-2-1 0,-1 0-1,-1 1 1,-3-1 0,2 1 0,-1 0 0,4 0 0,0 0 0,3 0 0,4 2-1,0-3 1,4 1 0,10-1 0,-13 1 0,13-1 0,0 0-1,0 0 1,0-10 1,0 10-1,16-13 0,-2 1 0,4-3 1,4-2 0,3-3-1,5-4 0,2-2 0,7 0 0,4-1 0,2 1 0,2 4 0,2 0 0,1 3 0,0 4 0,-3 1 1,-7 6-1,-5 1 0,-7 2 0,-7 1 0,-5 3 0,-7 0-1,-9 1 1,0 0 0,0 0 0,0 0-1,0 0 1,-15 8 0,3-3 0,-1 3 0,-4 1 0,-5 3-1,0 2 1,-5 3-1,-3-1 1,-1 3 0,-5 0-1,-1-1 1,-4 1 0,1 0 0,-3-3 0,3 0-1,2-2 2,2-2-2,5-1 2,3-2-2,7-3 1,3-2-1,7 0 1,2-1 0,9-3 0,-12 6-1,12-6 0,-5 9 1,5-9-1,0 19 0,2-8 1,3 3 0,2 0-1,3 4 2,3 1-1,4 3 0,4 4 0,3-1 1,3 4-1,3 1 0,4 2 0,2 0 1,-2-3-1,-1 0 1,-5-3 0,-2-1-1,-5-6 1,-2 0-1,-7-5 1,-1-1-1,-4-2 1,-7-11 0,10 13 0,-10-13 1,0 0-1,6 10 1,-6-10 0,0 0-1,0 0 0,0 0-1,0 0-6,0 0-23,0 0 0,-2-11-3,1-4 1</inkml:trace>
  <inkml:trace contextRef="#ctx0" brushRef="#br0" timeOffset="614604">6191 4961 1,'0'0'1,"0"0"0,0 0 0,0 0-1,0 0 2,0 0-1,0 0 1,0 0 0,0 0-1,0 0 2,0 0-1,0 0 1,0 0 1,0 0 4,0 0 1,0 0 1,0 0 1,0 0-2,0 0 1,0 0-1,0 0-1,0 0-3,0 0-2,0 0 0,8-13 0,-2 1 0,2 0 1,0-9 0,4-4 0,-1-4-1,3-3 1,1-5-1,0-1 0,1-5-1,1 0 1,-1-5-2,-2 3 0,0-6 1,-4 3-1,-1-3 0,-1 2 1,-4 3-1,-2 2 0,-2 4 0,0 3 0,-2 4-1,1 6 1,-2 2-2,0 4 2,-1 3-2,-1 4 2,0 2-2,5 12 1,-8-16 0,8 16 0,-9-11 0,9 11 0,0 0 0,-13-11 0,13 11-1,-9-6 1,9 6-1,-10-5 0,10 5 0,-11-4 0,11 4-1,0 0 1,0 0-1,0 0 1,0 0-1,0 0 1,0 0-1,0 0 1,0 0 1,0 0-1,0 0 1,0 0-1,0 0 1,0 0 0,0 0 0,0 0-1,0 0 1,0 0 0,0 0 0,0 0 0,0 0 0,0 0 0,0 0-1,0 0 1,-10-2-1,10 2 0,0 0 1,0 0-1,-12 14 1,12-14-1,-11 22 1,4-7 0,-1 4 0,-2 3 1,-1 1-1,-1 1 1,-2 2 0,0 1-1,-2-2 1,3-1-1,-1-2 0,3-3 0,0-2 0,3-4 0,2-2 0,6-11 1,-8 10 0,8-10 0,0 0 0,0 0 0,0 0 1,0 0-1,1-10 0,-1 0-1,1-2 0,-1-4-1,2-2 0,1-5-1,1-2 0,-1-3 1,2-1-2,0-1 2,-1 3 0,2 1 1,-2 4-1,-1 1 2,0 2-2,3 6 0,2 0 0,0 4 0,2 1-1,0 1 0,0 1 0,-10 6 1,15-6 2,-15 6-1,0 0 1,0 0 0,0 0 0,0 0 0,0 0-1,0 0 0,0 0 0,0 0-1,0 0 1,0 0 0,0 0 0,0 0 1,0 0-1,0 0 0,0 0 0,0 0 0,0 0 0,0 0 0,0 0 0,0 0 0,0 0 0,0 0 0,10 3 1,-10-3 0,16 9 0,1-2 0,0 1 0,6 5 1,3-1 0,4 3 0,0 1-1,-2-1 1,-3 1 0,-4 0-2,-3-3 2,-3-1-2,-5-1 1,-10-11-1,12 13 2,-12-13-2,0 0 1,4 11 0,-4-11 0,0 0 1,0 0 0,0 0-1,0 0 1,-9-7-1,9 7-1,-15-11 1,2 3-1,-1-2 0,-5 0-1,-3-1 1,1-2-1,-3 1 0,5 0 1,-2 2-1,8 5-4,-2-3-11,15 8-12,0 0-2,0 0 1,16-16-1</inkml:trace>
</inkml:ink>
</file>

<file path=ppt/ink/ink1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940"/>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 0 78,'-2'53'25,"5"-4"-6,2-10-15,4-7-25,3-4-2,-3-10 0,2-9-1</inkml:trace>
</inkml:ink>
</file>

<file path=ppt/ink/ink1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0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 60 12,'0'0'14,"-2"-11"-3,2 11-4,0 0-3,0 0 0,0 0-1,-1 16 1,1-2 0,-1 9 0,0 7-1,-1 8 0,2 10-1,-1 9 1,1 4-1,0 3-1,2-1 0,0-5-1,1-4 1,0-8 2,-2-8-1,-1-11 0,1-7 1,-2-7 1,1-13 0,-1 10 0,1-10 0,-4-14-1,1-3-1,-1-10 1,-1-6 0,-2-9-1,2-7-1,-1-3 1,3-3 0,2-1 0,5 1-1,1 3 0,5 6 0,2 3 0,3 6 0,4 1-1,5 7 1,2 2 0,3 6-1,1 4 1,1 5 0,-2 5-1,-1 5 0,-3 6 0,-3 6 1,-4 6-1,-5 3 1,-6 5-1,2 1 1,-5 1 0,0-2 0,-4-3 1,0-1 1,-4-5 0,-2 2 0,-8-7 1,0 1-2,-11-4 2,0 2-2,-4-3 0,-1-1 0,-1 0-2,0-2 0,7-1-3,-1-3-2,14 4-5,-2-6-4,13 3-9,0 0-7,0 0-2,16 1 3</inkml:trace>
  <inkml:trace contextRef="#ctx0" brushRef="#br0" timeOffset="721">444 356 8,'5'17'8,"3"-1"1,2 0 0,2-2 2,3 2 0,0-2 1,1 2 0,-2-2 0,0 6-3,-2-4-1,0 5-2,-4-1-1,-4 1 0,-2-3-1,0 0 0,-4-4-1,2-1 0,0-13-1,-6 15 1,6-15 0,0 0-1,-12-4 0,11-6-1,2-5 0,3-5 0,1-3-1,3-3 0,6-4 0,1-2 0,7-2 0,2 1-1,-2 4 1,1 2 0,2 2 0,-2 5-1,-1 5 1,-5 3-1,0 7 1,-4 5-1,2 5-1,-3 3-1,2 4 0,-3-1 0,7 4 0,-1-3 0,1 2 0,-1-4 1,-2 1 1,-2 0 0,0 2 1,-2 2 0,-3 1 0,1 4 0,-1 1 0,1 4 0,2 2 0,0 0 0,0-1 0,2 0 1,-3-4 0,0 1 2,-4-4 0,0-1 0,-7-4 1,-1-1-1,-8-5 1,-2 0-1,-5-5 0,-1-2-1,-4-4 0,-2-3-1,0-2-1,4-1 1,1-2-1,7-5-1,5-2 0,4-3-1,9-1 1,4-3-1,9 1 0,-1 0 0,10 1 1,1 5-1,1 6 1,1 3 0,-2 8 0,-1 4 0,1 2 1,-1 0 0,-2 1 0,-1 0 0,-1-3 0,2-4 1,2-5-1,-1-1 0,-2-4 1,-2-3-1,-3-2 0,-2-4 0,-5 0 0,-2 1 1,-8-1-1,-5 2 1,-7 1-1,-2 4 1,-9 4-1,-3 3 0,-5 5 0,-3 3 0,-1 5 0,2 3-1,4 6 1,3 5-1,9 5 0,7 4 1,11 3-1,10 5 1,7 5-1,6 3 1,4 5 0,5 0 0,3 5-1,0 2 1,-7 3 0,-5 1-1,-6 0 2,-9-1-1,-5-4 1,-12-4 1,-8-5 0,-6-6 1,-4-9-1,-4-8 1,-4-11-1,0-5-1,1-13 0,1-9 0,3-12-1,4-8 0,8-9-1,7-6 0,10-3 0,5-5-1,8 2-3,8-6-8,9 7-13,3 2-5,2 3 2,2 1 0</inkml:trace>
  <inkml:trace contextRef="#ctx0" brushRef="#br0" timeOffset="2073">1635 332 32,'0'0'22,"9"-13"-1,-9 13-6,0 0-12,0 0 1,-9 22 1,1-6 0,2 4 0,-4-1 0,6 4 1,-1-6 0,10 1 0,-5-18-2,28 13-1,-5-17-1,5-4 0,2-5 0,2-1-1,-1 2 0,-2-2 0,-2 2-1,-9 5 0,-1 5 1,-7 6-1,2 3 0,-3 4 0,1 1 1,3 1-1,2 0 1,8-1 0,3-3 0,10-5 1,0-3-1,5-1 1,1-3 0,-1 1-1,-1 1 1,-4 2-1,-6 1-1,-5 4 1,-4 3-2,-3 2 0,0 3-2,-5-4-2,6 2-4,-4-10-4,11 1-3,-4-13 1,8-1 1,-3-11 1,5 0 5,-3-5 3,-3-1 5,0 5 6,-9 2 2,-1 7 1,-4 3-2,-1 9-1,-11 2-2,14 9-1,-9 4-1,2 5-1,3 6 0,2 3 1,-1 0 0,2 4 1,-1 0 0,2 1 2,-2-4-1,0 0 0,-5-8 0,2-1 1,-6-5 0,1-2-1,-4-12 0,-4 13-1,4-13-1,-16 5 0,5-4-1,2-2-1,-2-1-1,11 2-2,-12-18 0,12 0 0,10-7-2,6-10 0,10-7 0,4-10 1,10-5 0,2-6 1,9 0-1,-1 0 2,2 5 0,-3 7 1,-1 8 0,-5 8 0,-6 8 0,-4 9 1,-8 9 0,-4 7 1,-7 8 1,-4 9 1,-5 9 1,-4 11 0,-6 6 1,1 12-1,-4 5 1,2 7-2,-1-1 0,4 1-1,0-6-1,4-5 0,4-7-1,1-11 1,3-7-2,2-9 1,-3-6-1,-8-14 0,12 8-1,-12-8-2,-6-19 1,-6-3-2,-7-4-1,-10-10 0,-5-3 1,-7-7 0,-3 4 2,-4 1 1,2 4 0,2 7 2,7 8 1,10 5 0,8 6 0,10 5 1,9 6 0,24-11 1,10 5 1,16 3 0,11-2 1,18 4 0,11 0 0,11 3 0,3 1-2,0 3 0,-7 0-2,-5 4 1,-13-2-2,-13 2 1,-15 0-1,-12-2 0,-11 2-3,-15-3-6,-7 3-20,-6-10 0,-15 8-2,-3-11 1</inkml:trace>
</inkml:ink>
</file>

<file path=ppt/ink/ink1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36.8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251 41 19,'-1'-13'20,"1"13"-1,-10-12-1,1 6-2,-1 2-4,-4 0-3,-1 3-3,-4 1-2,0 3-2,-3 0 0,-1 4-1,2-1 0,0 3 0,1 1-1,4 0 0,3 4 0,3 0 0,6 2-1,5 2 1,4 4 0,7 2-1,4 2 1,7 3 0,5 3 0,1 1 0,3 1 1,-2 4-1,-3-4 0,-5 1 1,-3-3 0,-8 0 0,-7-6 0,-6-2 1,-12-4 0,-2-5 0,-8-3-1,-4-3 1,-5-3-1,-1-2 0,3-2-1,1-2 0,7-2 0,3-2-1,11 0-1,9 4 0,2-16 0,12-1-1,10-4 0,7-6 0,8-3 1,7-5 0,3-1 1,2-1 0,-3 2 1,-3 2 0,-6 8 1,-7 6 0,-9 5 0,-7 4 1,-5 4-1,-11 6 1,0 0 0,8 12-1,-11 0 0,0 7 0,-2 4 0,1 4 0,-1 6-1,2 3 1,1-2-1,4-2 1,2-3-1,7-7 1,6-8-1,7-8 1,5-12 0,5-6 0,0-7 0,1-5 0,0-4 0,-2 0-1,-6-1 1,-3 4-1,-6 3 1,-6 6-1,-4 3 2,-8 13-1,12-14 0,-12 14 0,0 0 0,0 0 0,0 0 0,0 0 0,0 0-1,0 0 0,0 0 0,0 0 1,4 10-1,-3 4 0,-1 6 0,2 10 1,-3 9-1,-1 8 1,-1 9-1,-2 2 2,-5 0-2,2-3 2,-2-4-1,-2-6 0,2-9 0,1-8-1,4-8 0,-1-8-2,5-2-2,1-10-3,0 0-7,0 0-15,20-22-2,-9 3 1,2-6 1</inkml:trace>
  <inkml:trace contextRef="#ctx0" brushRef="#br0" timeOffset="1041">898 442 25,'0'0'23,"0"0"0,0 0 1,8-9-18,9-4-2,1-5 1,6 4 0,0-6 0,3 4 0,-4 2-1,0 6 1,-8 4 0,-2 9-1,-6 5 0,0 5-1,-4 2 0,1 4-1,-1-1 1,5-1-1,7-7 0,5-6-1,7-9 1,7-6-2,4-7 2,2-3-1,1-4 1,-2 1-1,-6 2-1,-5 3 1,-8 4 0,-6 8-1,-5 6 1,-3 9-1,-3 5 0,-2 6 0,4 5-2,-1 1-2,7 6-5,-1-11-12,11-6-10,4-9-1,3-13 0</inkml:trace>
  <inkml:trace contextRef="#ctx0" brushRef="#br0" timeOffset="1452">1843 13 32,'-9'-7'26,"9"7"1,-10 24-1,6 2-8,3 2-14,2 9-1,-2 8 1,4 11 0,-5 1-1,5 0 0,-1-3 0,-1-4-1,0-9-2,-1-10-2,1-7-2,-1-24-4,-14 1 0,0-19 0,-3-5 1,-6-10 0,0-2 4,-6-1 3,2-2 3,5 10 4,1 0 0,11 10 0,3 2 0,7 16-1,12-13-3,9 10-1,4 1-1,10 1-1,6 0 1,7 3 1,5 0-1,1 3 0,2 1 0,-1 4 1,-4 1-1,-5 5 0,-7 4-1,-5 5 1,-6 7-1,-4 1 0,-6 6 0,-3 1 0,-6 0 0,-3-1 1,-6-2-1,-6-5 2,-5-8-1,-7-2 0,-5-7 2,-3-6-1,-4-7-1,0-4 1,1-7-1,3-4-1,1-5 1,6-1-1,9-5 0,5 1-1,10 0 1,7 2-1,10 2 0,5 0-1,10 6-3,3 0 0,7 10-3,-2-6-2,9 12-2,-5-7-1,7 10-1,-9-6 0,4 5 0,-9-6 2,2 1 3,-7-4 2,-4-3 2,-4-1 2,-6-2 3,-2-1 5,-7-3 3,1 4 2,-9-3 2,-6 13 2,6-19 0,-6 19 0,-16-10-1,3 11-4,-12-2-2,-1 6-1,-7-1-3,0 6 1,-6 3 0,2 4-1,1 1 0,7 3-1,8 3 0,9 4 0,9-1-1,15 3 0,13-3-1,14-1 0,8 1-1,8-3-1,11 3-13,1-9-16,1-6 0,-3-9-2,-1-10 0</inkml:trace>
</inkml:ink>
</file>

<file path=ppt/ink/ink1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06.3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 0 5,'0'13'3,"-1"7"-1,0 10 2,-2 6 1,1 9 2,0 5 0,-1 6 1,2 4 0,-1-3 1,1-1 0,0-8-3,1-4 1,-3-9-2,2-6 0,-2-11-1,1-4-1,2-14 0,-9 5 0,4-15-2,-1-6 1,-1-11-1,1-5 0,1-9 0,2-7-2,3-2 1,4-4 0,4 0 1,5 4-2,7 4 2,6 5-1,7 6 0,4 6 1,7 5-1,0 8 1,2 7-1,-2 7 0,-5 7 0,-2 8 1,-9 5 0,-7 7 1,-11 3 1,-3 3 3,-10-4 0,-4 4 0,-8-10 1,-5 1 0,-8-10-1,1-2 0,-5-9-3,0-2-1,0-4-2,4-3-1,6 2-3,1-4-2,11 5-7,-2-5-4,12 10-7,0 0-6,16-8 1,-1 4 1</inkml:trace>
  <inkml:trace contextRef="#ctx0" brushRef="#br0" timeOffset="511">376 172 16,'16'-6'18,"2"8"-1,-7 4-3,0 6-6,-2 9-5,-3 6-2,0 8 0,-1 5-1,-2 7 1,-1 0 1,0 3 4,-2-6-1,1-1 2,-3-10 1,5-3 1,-5-14 0,6 0 0,-4-16-1,0 0-2,-2-10-2,5-6-1,-1-10 0,3-4-1,1-3-1,2-2-1,0-1 0,3 4 0,2 4-1,1 3 1,2 6-1,-1 4 1,1 3-1,1 2 0,1 4 0,0 0 1,1 4-1,0 2 0,-1 2 0,1 3 1,-2 2-1,1 1 1,-1 4 0,-4 0-1,2 4 1,-3 0 0,-2 5 0,1 3 0,-1 0 0,-3 5 0,0 2 0,1 0 0,-5 1 0,1 0 0,-3-3 0,-1-3 0,-3-2 1,-2-4 0,-6-5 0,-5-2 0,-3-7 0,-4-3 0,-3-5 0,-1-4-1,1-4-1,1-2 0,6-2 0,6-3-1,9 0 0,7 0 0,10 0 0,7 2 0,9 1 0,5 1 1,6 2 0,4 2 0,1 4 0,1 1 1,-3 3 0,-1 2 0,-3 0 0,-2 1 0,0-1 0,-1-1 1,2-4-1,1-2 1,0-5-1,0-4 0,0-3 0,-3-2 1,-7-1 0,-8 0 0,-10-1 1,-11 3 1,-11 1-2,-10 5 1,-9 4 0,-5 3-1,-6 4-1,1 4 0,2 6-2,5 3 1,7 7 0,6 2-1,10 5 1,7 4 0,10 5 0,5 4 1,6 8 0,2 4 0,1 2 0,0 5 0,-3 2 0,-5 1 0,-7 2 0,-6-1 0,-5-3 1,-10-3-1,-6-3 1,-5-3-1,-5-5 1,-4-3-1,-4-9 1,-5-6 0,0-10-1,1-8 1,2-9 0,5-11 0,6-12-1,9-10 1,13-11-1,14-8 0,16-9-1,15-10 1,12-6-1,13-5 1,10-3 1,10 1 0,5-1-1,3 5 1,-4 6 0,-2 8-1,-6 11 1,-9 9-2,-6 13-5,-13 8-23,-13 6 0,-12 6-1,-14 1 0</inkml:trace>
</inkml:ink>
</file>

<file path=ppt/ink/ink1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25.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64 373 9,'-2'-17'18,"6"4"-2,-7-6-3,4-4-13,-1-1-3,1 0 0,-1 1 0,0 1 2,-1 4 3,-2 1 3,3 6 4,-2 2 1,2 9 1,0 0 2,1-10-2,-1 10-3,0 0-2,0 0-2,1 13-3,1 0-1,-1 4-1,1 9 0,-1 6 1,0 8-1,-2 4 2,-2 6-1,-1 3 1,-3-1 1,0 1-1,-1-8 1,1-5 0,1-7 0,3-5-1,1-10 1,1-5 0,1-13 0,0 0 0,0 0 0,-2-19 1,-1-10-1,1-4 0,0-9 1,-1-5-2,0-11 1,1 0-1,1-3 0,1 6 0,1 3 0,3 2-1,2 7 0,4 4 0,5 8 0,4 4 0,7 4 0,5 7 0,5 3 0,6 4 0,3 3 0,5 5 0,4 4 0,2 4 0,-2 4 0,1 2 0,-5 3-1,-4 1 2,-7 4-2,-5-1 2,-9 4-1,-9-1 0,-6 3 0,-8 3 1,-8-2 1,-5 4 0,-10-3 1,-6 2 0,-6-6 0,-7 1 0,-5-7 0,0-1-1,-3-6-1,2-4 0,1 0-3,3-6-1,4 4-5,-4-7-16,10 5-8,1-1-3,2 0 3,1 1-1</inkml:trace>
</inkml:ink>
</file>

<file path=ppt/ink/ink1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7:31.9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3006 36 17,'0'-15'16,"0"15"-3,-11-12-3,-1 8-1,-3 2-3,-5 2-1,-5 1-1,-4 3-1,-5 3 1,-3 1-1,-3 3 0,-3 4-1,3 0 1,-2 3-1,5 1 0,3 1 0,5-1-1,7 2 0,9-1-1,6 2 0,9 1-1,8 2 0,8 0-1,8 2-1,6 1 1,4 1-1,0 0 1,2-1 0,-3-2 0,-3 0 1,-5-4 2,-8-1 2,-4-1 1,-11-2 0,-5 0 1,-11-4 0,-4 2 0,-12-6 1,-2 4-2,-8-6 1,0 1-1,-1-5-2,4-2 0,0-2-1,6-3-2,7-1-5,5-8-10,9-3-11,11-1-1,7-7 0,8-1 1</inkml:trace>
  <inkml:trace contextRef="#ctx0" brushRef="#br0" timeOffset="521">3155 503 9,'13'17'18,"10"-3"-1,-4-14-1,2-2-15,3-5-1,2-7 1,-2 0 3,-1-7 0,-3 2 1,-3-5 2,-4 3 3,-4-1-1,-2 3-1,-8-1-2,-1 3-1,-9 2-1,-1 4-2,-7 5 0,-1 6-1,-6 5-1,-4 7 0,-3 5-1,0 5 0,0 4 1,1 2 0,3 1 1,4 0-1,4-1 1,10-2 0,5-2 0,5-4 0,8-2 0,9-4 0,5-5 0,7-2 0,5-6-1,4-5-1,3-1 1,2-3 0,-4 0-1,2-2 1,-4 0 0,-5 3 0,-4 3 0,-5 1 1,-4 4 0,-6 1-1,-2 2 1,-10-4 0,11 17 0,-1-10 0,6-2 1,7-3-2,10-6 1,7-3-2,10-5 0,2-1 1,5-2-2,-3 1 1,-2 3 1,-7 2 0,-8 6 1,-8 6 2,-11 4 0,-1 5 1,-5 0 0,2 3 0,-1-2 0,7 1 0,5-3-2,11-3 1,6-5-2,9-2 0,2-3-1,7-1 1,-2-2-2,-1 1 2,-5 0-1,-5 2 1,-7 1 0,-6 3 0,-6 1 0,-6 3-1,-5 2 0,-5 0-3,1 6-9,-5-5-19,-8-9-1,14 10-1,-14-10 1</inkml:trace>
  <inkml:trace contextRef="#ctx0" brushRef="#br0" timeOffset="5749">-3 903 4,'0'0'4,"0"0"2,1 10-1,-1-10 2,0 0-1,0 0 1,10 8 0,-10-8-1,9 6-1,-9-6 0,14 7 0,-5-2-2,3-1 1,5 2 0,2-1 0,5 0 1,6-1-1,8 0 0,5-3 0,7 1-1,9-4 0,9 0 0,7-3-2,9-1 1,9-2-1,4 0 0,7-1 0,6 1 0,-1-2 0,0 2 0,-2 1 1,-4 3 0,-10-2 1,-2 1 1,-12 1-1,-4 1 1,-13 1-1,-6 2 0,-11-1-1,-5 3 0,-8-3-1,-9 3 0,-4-1 0,-6 0-1,-13-1 0,13 1 1,-13-1 0,0 0-1,0 0 1,0 0-1,0 0 0,0 0-2,0 0-5,-13 1-8,3 2-13,-2 2-2,-7-5 1,-3-1 0</inkml:trace>
</inkml:ink>
</file>

<file path=ppt/ink/ink1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8:38.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283-1 10,'0'0'15,"0"0"-2,0 0-2,0 0-5,0 0-3,0 0-2,0 0-1,0 0 0,0 0 0,0 0 0,10 0 2,-10 0 1,11 3 0,-11-3 0,11 3 1,-11-3 0,11 4-1,-11-4 1,14 6-1,-14-6-1,14 7 0,-5-2 0,0-1 0,4 1 0,-1 1 0,4 0 1,-2-2-1,3 1 0,1-1 0,-1 1 0,2-2 0,0 2 0,-1-1 0,2 0 0,2-1-1,0 2 0,0-2 0,3 1 0,-1 1-1,-1-1 1,1-1 0,-1 0 1,0-1-1,1 0 0,0 0 1,1 0-1,0-1 1,3 1-1,1 0 0,2 1 0,2-2-1,3 1 1,0-2 0,4 1-1,-2-1 1,5 0 0,0-1 0,3 0-1,-1 0 1,2 0 0,4-1 0,1 1-1,3 1 1,1-1 0,2 1-1,0 0 1,4 1 0,3 0 0,-1-1 0,3 2 0,5-2 0,1 2-1,1-1 1,5 1-1,3 0 1,0 1-1,2 1 0,0-1 0,-4 0 1,-2 0-1,-3-2 1,-3 1 0,-9-2 0,-5 0 0,-8-1 1,-5 1-1,-4 1 0,-3 3-1,-2-1 1,-3 1-1,-3 0 0,-2 0 0,-3-1 0,-6 0 1,-3-2 0,-3 1 2,-13-2-1,11 0 0,-11 0-1,0 0 1,0 0-1,0 0 0,0 0-1,0 0 0,0 0 0,0 0 0,0 0 0,0 0 0,0 0 1,0 0-1,0 0 0,0 0 0,0 0 1,0 0-1,0 0 0,0 0 0,0 0 0,0 0 0,0 0-1,0 0 1,0 0 0,0 0 0,0 0 0,0 0 0,0 0 0,0 0 0,0 0 1,0 0-1,0 0 0,0 0 0,0 0 0,0 0 0,0 0 0,0 0 0,0 0 0,0 0 0,0 0-1,0 0 1,0 0 0,0 0-1,0 0 1,0 0 0,0 0-1,0 0 1,0 0 0,0 0 0,0 0 0,0 0-1,0 0 1,0 0-1,0 0 0,0 0-1,0 0 1,0 0 0,10-6 0,-10 6 1,0 0-2,0 0 2,13-9 0,-13 9 0,12-7-1,-12 7 0,16-7 0,-16 7 0,19-6 0,-9 3 0,-10 3 0,13-4-1,-13 4-2,0 0-4,12 0-10,-12 0-11,-13 1-2,3-6 2,-5-9-1</inkml:trace>
  <inkml:trace contextRef="#ctx0" brushRef="#br0" timeOffset="9473">0 1632 0,'34'-2'4,"9"1"1,4-3-2,5 2 1,4-2-1,5 3 0,3-2 1,7 0-1,6 1 1,6 1-1,2 3 0,8 1-1,4 0 0,6 0 0,5 0 0,3 0-2,4 2 2,0-2-1,3 0 0,-1-1 0,3 2 0,1-2 1,3 0-1,-2 0 0,0-2 0,-3 1 0,1 0 1,-1-2 0,-1 1 1,-7 1-1,-3 0 1,-1-1 0,0 2-1,-3-1 0,-2 0 0,-5-1 0,-4-1-1,-2-1 1,-2-1-1,-5 0-1,-5-2 1,-3-1 0,-4 0 0,-4 1 0,-4 0 3,-6 0-1,-5-1 1,-7 1 0,-7 2 0,-7-1 1,-7 3-1,-6-1-2,-1 1 0,-7 0-1,-2 1-1,-9 0 0,14 0 1,-14 0-1,0 0 0,10 0 2,-10 0 0,0 0 1,0 0 0,0 0 1,0 0-1,0 0 0,0 0-1,0 0-1,0 0-1,0 0 0,0 0-2,0 0 1,0 0 0,0 0 1,0 0-1,0 0 1,0 0 1,0 0-1,0 0 0,0 0 1,0 0-1,0 0 0,0 0 0,0 0 0,0 0-1,0 0 1,0 0 0,0 0-1,0 0 0,0 0 0,0 0 0,0 0 0,0 0-1,0 0 0,0 0-1,0 0-2,0 0-4,0 0-6,-9-3-12,-3-3 2,0 3-1</inkml:trace>
</inkml:ink>
</file>

<file path=ppt/ink/ink1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38.0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248 20 3,'0'0'4,"0"0"-1,5-9 1,-5 9 1,0 0 0,0 0 1,0 0 0,0 0-1,0 0 1,0 0-2,0 0-1,0 0-1,0 0 0,0 0-1,-12 1 0,12-1 1,0 0-1,-16 8 0,16-8 1,-16 14 0,4-10 0,0 6-1,0 0 1,-3 1 0,-1 2-1,-2-5 2,0 3-1,1-2 2,4 3-1,-3-6 1,5 3-1,0-3 0,11-6-1,-15 8 0,15-8-1,0 0 0,-10 10 0,10-10-1,0 0 0,0 0 1,-7 10-1,7-10 1,0 0-1,-6 12 0,6-12 1,0 0 0,0 14-1,0-14 1,3 18-1,3-9 1,0 3 0,3 0 0,5 3 0,1 0 0,3 1 0,4-2 0,5 3 0,1-1 0,2-1 0,1 1 0,0-3-1,-1 0 1,-1-1-1,-3 0 1,-5-5-1,-4 0 1,-3-1-1,-5-3 0,-9-3 1,10 5-1,-10-5 2,0 0-1,0 0 1,0 0-1,0 0-1,0 0-3,-1-9-9,-1-2-13,-1 1-2,1-6 1,3-4-1</inkml:trace>
  <inkml:trace contextRef="#ctx0" brushRef="#br0" timeOffset="1001">638 41 13,'0'0'13,"-16"-7"-1,4 2-2,-3 3 0,0 2-2,-4 2-1,-4 0-2,-1 1 0,-2 6-1,-4-1 0,-1 3-2,3-1 0,-1-2 0,5 1-1,5-2-1,2 3 0,6-4 0,11-6 0,-3 11 0,12-7 0,4 2 0,6-1 1,3 1-1,5-1 1,4 3 0,2-1-1,1 1 0,-1 2 1,-4 1-1,0 0 0,-7 2 0,-1-1 0,-3 1 0,-4-3 0,-3 1 0,-11-11 0,14 16 0,-14-16 0,6 14 1,-6-14-1,-7 11 1,7-11 0,-21 14 0,6-8 1,-6 0 0,-1 2-1,-5-5 1,1-1 0,1-1 0,0-3 0,3-2-1,3-3-3,7 1-5,1-4-14,6-4-4,6 2 1,2-7-2</inkml:trace>
  <inkml:trace contextRef="#ctx0" brushRef="#br0" timeOffset="1802">704 0 3,'0'0'12,"17"8"-2,-17-8 0,23 10-2,-7-4 0,5 4-1,3 1-2,3 2 1,4 0-2,-2 4 1,3-3-1,-3 0 1,1 2-3,-3-3 0,-1 0 0,-6-2-1,-3-2-1,-1 1 1,-3-2-1,-2-1 1,-11-7 0,14 12-1,-14-12 1,8 9 0,-8-9 0,4 11 0,-4-11 1,-4 10-1,4-10 1,-14 15 0,3-6 0,-2-1 0,-4 2 1,0-1-1,-1 1 0,-2 0 0,4-2 0,1 0-1,2-1 0,1-2 0,3 0 0,9-5-1,-11 6 0,11-6 0,0 0 0,-11 6 0,11-6 0,0 0 0,-9 8 0,9-8 0,0 0 1,-10 10-1,10-10 0,0 0 0,0 0 0,-9 10 0,9-10-1,0 0-2,0 0-1,0 0-3,0 0-4,0 0-10,0 0-4,0 0 0,0 0 1</inkml:trace>
</inkml:ink>
</file>

<file path=ppt/ink/ink1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5.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10 286 5,'0'0'13,"-12"-8"-2,12 8-1,0 0-2,0 0-2,0 0-1,11-11-1,1 7-2,3 1-2,2-1 0,5 0-1,0 3 1,-1 2-1,-2 4 1,-3 4-1,-5-1 1,-3 4 0,-4-2 2,-8 2 1,0 2 0,-6-5 2,3 3-1,-5-7 1,1 1 2,1-5-2,10-1-1,-14 0-1,14 0 1,0 0-2,-11-11 0,11 11 0,0 0 0,0 0-1,0 0-1,0 0 1,-10-9-2,10 9-4,0 0-4,8-13-13,3 8-2,5-10 1,7 4 0</inkml:trace>
  <inkml:trace contextRef="#ctx0" brushRef="#br0" timeOffset="531">380 102 5,'-4'-9'12,"-3"0"-4,3-1-1,0 1-1,4 9 1,-6-18-1,6 18-1,6-16-1,-6 16-2,20-15 0,-8 10-1,4 1-1,3-1 0,0 3 0,0 2 0,0 2 0,-3 2-1,0 1 1,-2 3 0,-2 2 0,-2 2 0,-2 2 2,-4-1 0,-2 6 2,-7-3 0,-1 3 1,-5-2 1,-1 2-1,-4-2 0,1-2-1,0-1-2,3-3-1,4-2 0,8-9-1,-7 16-1,7-16 1,12 11 0,-2-3 0,1-3 0,3 1 0,-1 3 0,2-1 0,-2 2 0,-3 1 0,1 1 1,-4-1-2,-1 3 2,-1-1-1,-3-3 1,-2 3 0,-5-4 2,-2 3-1,-5-1 2,-2 1-1,-4 0 1,-3 1 0,-5-1 0,0 2-2,-5-2 1,4-1-1,0-2-1,2-1 0,4-2-2,4-4-4,8 2-8,9-4-13,0 0-1,1-10 0,7-1-1</inkml:trace>
</inkml:ink>
</file>

<file path=ppt/ink/ink1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16 10,'18'-1'12,"-6"-1"-10,0-1-2,-2 1 1,0-1 2,-10 3-1,14-1 1,-14 1 0,0 0 1,0 0 0,-15 11 1,5-5-1,1-1 1,9-5 1,-19 10 1,19-10 0,-13 5 1,13-5-2,0 0 0,0 0-1,0 0-2,0 0-1,0 0-1,10-6 1,-10 6-2,0 0 0,0 0-4,10-6-7,-10 6-11,9-7-1,0-3 0,6-2-1</inkml:trace>
</inkml:ink>
</file>

<file path=ppt/ink/ink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3:47.4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0 104 7,'0'0'8,"0"0"-2,0 0-2,0 0 0,0 0-1,0 0 1,0 0-1,0 0 1,0 0-1,0 0 1,0 0 1,9 0-1,2 3 0,3 1 1,2 1-1,4 0-1,3 1 0,0 2 0,3-1-1,1 0 1,-2 1-1,1-1-1,-1-2 0,-1 2 1,-2-3-1,-4 1 0,-2-2 0,-2-1 0,-4 0 0,-10-2-1,14 1-1,-14-1-2,10 1-2,-10-1-5,0 0-6,14-11-4,-14-1-1,3 3 0</inkml:trace>
  <inkml:trace contextRef="#ctx0" brushRef="#br0" timeOffset="421">300 0 13,'0'0'7,"0"0"1,0 0-1,0 0 0,0 0-2,22 12 0,-4-5-3,6 1 1,8-2-1,4 3 2,5 4-1,5-2 1,-1 0-1,-1 0 1,-4 0-1,-5-1-1,-6 2 1,-7 0-2,-6 0 0,-7 0 1,-5-1-1,-6 2 1,-3 0 1,-5 0 0,-2 0 0,-5-1 1,-1 3 0,-5-2 0,1 0 0,-3 2 0,-2 0-1,-2-2-1,4 3 0,1-2 0,3-2-1,3 0 0,4-3 0,2-2 0,12-7 0,-10 9 1,10-9 0,0 0 0,0 0-1,0 0-1,0 0-3,0 0-12,0 0-12,0 0-1,12-25 0,-11-11-1</inkml:trace>
</inkml:ink>
</file>

<file path=ppt/ink/ink1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8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10,'0'0'6,"0"0"-3,-9 0 1,9 0 0,0 0 1,0 0-1,18 5 1,-2-2-1,0 2-1,7 0 0,-2 5-1,5-2-1,-6 4-1,-5 0 1,-2 4 0,-7 0 1,-5 2 1,-6 2 1,-9-2 1,-2 2 1,-7-3-1,2 1 2,-2-5-3,3-2 0,3-2-1,17-9-2,-8 12 0,8-12 0,25 9-1,-1-5 0,5 1 0,3 1 0,2 1 0,-3 2 0,-3 3 0,-7 0 0,-6 2 0,-5 1-1,-8 0 3,-6 2 0,-8-1 2,-5 1 0,-4-4 1,0 4-1,-6-5 2,2 1-2,-3-2 0,4 0-2,2-2 0,5-1-1,3-2 0,4-2 0,10-4-1,-10 3-2,10-3-8,0 0-15,0 0-3,16-11 1,-8 1-1</inkml:trace>
</inkml:ink>
</file>

<file path=ppt/ink/ink1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0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 0 11,'1'10'19,"-1"-10"0,0 0-1,0 0-14,15 7-3,-4-5 0,5 0 0,5 0 2,7-1-1,5 0 0,7-1 0,7-2-4,3-1-10,6 1-7,4-5-1,5 3-1</inkml:trace>
</inkml:ink>
</file>

<file path=ppt/ink/ink1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3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7,'20'10'16,"-4"-3"-3,2 0-3,2 2-3,1-5-2,2 1-2,2-4-6,4-1-9,0-6-4,7-2-1</inkml:trace>
</inkml:ink>
</file>

<file path=ppt/ink/ink1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5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6,'31'16'20,"-2"3"1,-5-7 0,1 1-12,6-1-1,-2-1-3,4-3-2,-2-8 0,3 1-1,3-6-1,3-2-4,3-4-7,1 0-7,7-5 0,1 0-3,4 2 1</inkml:trace>
</inkml:ink>
</file>

<file path=ppt/ink/ink1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7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17,'37'14'16,"-9"-3"0,-4-2 0,-6-3-3,2 3 0,-4-6-3,0 2-2,-6-4-2,1 1-1,1-3-2,2 1-1,3-2-3,-2-3-7,-4-1-15,-1 0-4,-8-5 2,-4-3-1</inkml:trace>
</inkml:ink>
</file>

<file path=ppt/ink/ink1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1.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961 1271 2,'4'-16'13,"5"1"-2,-2-5-4,3-2-3,-2-3 0,1-2-1,2-3-1,1-3 1,0-1 0,1-2 1,4 0 1,-1-4-1,1-1 1,1-3 0,1 0 0,-5-1 0,2 2 0,-6-2 0,-1-1-2,-6 2-1,-2 2 1,-5 1-1,-4 0 1,-3 1 0,-4 3-1,-2-2 1,-1 5-1,-1-2 1,1 3-1,-3 1 0,3 1 1,-1 4-1,3 1 0,0 0 0,-2 4 0,-1 3 0,-1 2 0,0 1-1,-1 6-1,-1-1 0,2 5 0,-5 5-1,-2 3 2,-2 7-1,-2 4 0,-2 4 0,-2 4 0,-7 3 0,0 1 1,-1 4-1,0 0 0,-3 1 0,1 1-1,-2 4 1,1 1 0,3 2-1,-7 2 2,3 3-1,5 0 0,6 2 0,4-1 1,5 5-1,5 0 0,6 0 1,11 2-2,4 2 1,3 2-1,7 0 1,-4 1-1,12-4 0,-1 1 1,7-2-1,4-2 1,3-5-1,3-2 1,3 1 0,9-3 0,1-2 1,5-4-2,2-3 2,6-6-1,5-5 0,2-5-1,1-12 1,2-8 1,-2-12-1,-3-7 2,-3-11-1,-3-6 1,-6-12 1,-7-5-1,-7-8 1,-5-5-1,-11 0 1,-3-5-1,-9 0-1,-3 1 0,-9 2-1,-3 3 0,-2 4-1,-7 3 1,-7 2-1,-5 5 0,-5 2 0,-7 2 0,-4 7 0,-6 2-1,-8 7 0,-3 5-4,5 9-7,-2 8-14,-2 6-2,2 4 1,-2 2 0</inkml:trace>
  <inkml:trace contextRef="#ctx0" brushRef="#br0" timeOffset="2624">2138 1322 7,'21'5'15,"-5"-5"1,6 3-10,6 3-2,5 3-2,8 1 1,8 0 1,10-1 1,9 2 0,11-4 1,6 1 1,8-3 0,4-1-1,4-2 0,-2-2-1,-1 0 0,-9-4-1,-6 4 1,-12-3 0,-10 3 0,-16-3-1,-7 3 0,-14-1-1,-8 1 0,-16 0-1,13 0 0,-13 0-1,0 0-1,0 0-1,0 0-2,0 0-7,0 0-11,9 0-6,8-3-2,1-10 1</inkml:trace>
</inkml:ink>
</file>

<file path=ppt/ink/ink1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4.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 5,'-11'6'8,"11"-6"0,0 0-1,0 0-1,0 0 0,0 0 0,0 0 1,0 0 0,0 0 1,9 8 1,-9-8 1,12 3-1,-3 0-1,-9-3-1,23 4-1,-4-3-1,8 3-1,4-2-1,9 3 0,5 1-1,10 0-1,8-2 1,6 2 0,3-1 1,5 0-1,1-2 0,3 2 1,0-3 0,-3 0-1,-3 0 0,-1 1 0,-6-1-1,-6 1 0,-5-1 0,-7 1-1,-9 0 1,-4 0-1,-7 0 0,-8 0 0,-4-2 1,-8 0-1,-10-1 0,12 1 1,-12-1-1,0 0 0,0 0 1,0 0-1,0 0 0,0 0 0,0 0 0,10 0 0,-10 0 0,10 1 0,-10-1 0,11-1-2,-11 1-2,14 2-7,-14-2-18,14-2-1,-5-7 0,4-6-1</inkml:trace>
</inkml:ink>
</file>

<file path=ppt/ink/ink1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00.2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 29 7,'0'0'8,"-16"-5"-1,16 5-2,-14-4-1,14 4-1,0 0 0,0 0-1,-9-3 1,9 3-1,0 0 1,0 0-1,0 0 0,0 0 0,0 0 1,16 7-1,0-3 0,6 2-1,8 2 2,9 1-1,10 3 0,5 4 0,3-3-1,0 4 0,1-1 0,0 0 0,-1-1 0,-7-1 0,-1-2 0,-8-6 1,-4 3-1,-7-5 1,-5 0 1,-8-2-1,-5-1 0,-12-1 0,10 1-1,-10-1 0,0 0-2,0 0-3,0 0-3,-9-1-5,9 1-7,0 0-2,0 0 1</inkml:trace>
  <inkml:trace contextRef="#ctx0" brushRef="#br0" timeOffset="530">893 18 0,'-11'-3'11,"-4"-1"-1,2 1-2,0-1-1,2 1-1,0 2-2,11 1-1,-15 0 0,15 0 0,0 0-1,1 12 0,-1-12 0,17 17 0,-3-4 1,5-2 0,3 5-1,7 1 0,0-3-1,1 4 0,0 0-1,-4-4 1,-2 0-1,-4 1 1,-2-3-1,-6-3 0,-4 4 0,-8-13 0,8 15 1,-8-15 0,1 16 1,-1-16 0,-17 12 1,0-7 0,-5 1 0,-6 1 0,-6 1 0,-6 0 0,-3 1-1,-4 2 1,3-2-1,2 1 0,4 1-1,6-2 1,5-2-1,6-3 0,8 0-1,2-1 1,11-3-1,0 0 0,0 0-2,0 0-7,0 0-14,0 0 0,0 0-1,-3-16 0</inkml:trace>
</inkml:ink>
</file>

<file path=ppt/ink/ink1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7.3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84 337 1,'-24'-6'4,"3"2"1,4-2 2,4 3 1,3 2 1,10 1 0,0 0 0,0 0-1,0 0-1,12-7-1,11 8-3,9-2-3,9 0 0,14 1-1,7 0 2,12 1 0,4 2 0,4-1 1,-2 1 0,-4-2 1,-6 2-1,-10-1 0,-9-1 0,-12-2 0,-7 0 0,-16-1 0,-3 0-3,-13 2-2,0 0-5,5-15-5,-9 5-1,-3-3-1,-4-2 0,1-5-1</inkml:trace>
  <inkml:trace contextRef="#ctx0" brushRef="#br0" timeOffset="441">585 0 5,'18'15'10,"8"6"-3,-1 1 1,6 7-4,0-1 0,1 0-2,-2-1-1,-2 1 0,-3 0 0,-8-1-1,0-4 1,-9 0 0,-4-5 2,-5 1 0,-5-3 0,-5 3 1,-8-2 0,-5-1 0,-6 5 1,-3-3-2,-3 3 0,-4-1 0,-5 0-1,0-1 1,1 0-1,3-3 0,3-1-1,2-3 0,6-1-1,9-2-2,4-2-1,8-2-3,9-5-6,0 0-6,7 13-2,6-16 0</inkml:trace>
</inkml:ink>
</file>

<file path=ppt/ink/ink1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1:38.4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77 9,'42'0'10,"6"0"-1,3-1 0,5 0-1,5 0-1,6-1-1,6 2-1,2-1-1,8 1-1,6 0 0,7 3-1,3-1 0,6 1 1,4 1 0,4 0 1,4-2 0,4 2 0,0-2-1,4 3 1,2-3 0,2 3-1,2-2 1,0 2-1,0-2-1,4 1 0,0 0 0,-3-1-1,1 0 0,0-1 0,-1-1 0,3 0 0,-1 0 0,-2 0 0,-3-1 0,3 0 0,-2-1 1,1 1 0,-3 0-1,-1 1 1,0 0-1,1 2 1,-1-2-1,-1 1 0,-3 0-1,3-2 0,2 0 1,1-1-1,1-1 0,0-1 0,7 0 0,3-1 1,3-1-1,1 1 0,-1-2 0,2 1 0,0-1 0,-1-1 0,-8-1 0,0 1 0,-3-2 0,-4 0-1,-8 1 1,-9-1 0,-9 2 0,-8-1 0,-10 2 0,-12 0 0,-10 2 0,-12 0 0,-7 2 0,-6 0 1,-6 1-1,-7 0 0,-4 0 0,-3 1 0,-7-1 1,-2 1 1,-9 0-1,0 0 0,0 0 0,10 0 0,-10 0-2,0 0 1,0 0-2,0 0 0,0 0-3,0 0 0,0 0-6,-15 2-11,4-2-7,-5-4 2,-3-5-1</inkml:trace>
</inkml:ink>
</file>

<file path=ppt/ink/ink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3:58.21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33 6,'0'0'7,"0"0"-1,-11-1-2,11 1-1,-15 10-2,4-5 0,-3 3 0,0 3-1,-4 2 2,1 3 0,-3 2 0,2 6 2,-2 2 1,4 6-1,3 3 1,2 5 0,6 1-1,7 3 0,12-1-1,9-2-1,10-1-1,8-7 0,5-5 0,6-7 0,2-5 0,-3-11 2,-1-6 1,-5-10 1,-1-7-1,-6-10 1,-1-6 0,-9-5 0,-2-2 0,-5-3 0,-6 3 0,-7-2 0,-5 7 0,-12 0 0,-2 7 0,-10-4 0,-3 5-1,-8 1-2,-1 3 1,-5 2-2,-1 3 0,-4 4-1,-1 4-1,2 10-2,-3 4-7,5 11-17,0 7-1,2 5-2,6 4 0</inkml:trace>
</inkml:ink>
</file>

<file path=ppt/ink/ink1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34.2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 2745 9,'11'2'8,"11"2"0,4-1 0,6 3-1,7-2-2,8 1 0,6-1-1,6-1 0,7 1 0,1-2 0,5 0 0,5-2 0,4 1 0,3-2-1,7 2 1,0-1-1,3 1 0,4 1-1,3 1 0,4 1 0,6 1-1,-1 0 1,2 1-1,4 2 1,4 1-1,2-1 1,4 2-1,2 2 0,-1-2 0,4 4 0,6-3-1,0 0 1,4 0 0,2-3-1,3-1 1,4-4-1,5 0 1,0-3-1,0-2 0,3-2 1,-2-3-1,0 2 0,-3-1 0,-3-3 0,-5 0-1,-5 0 1,-8-2 0,-11 0 0,-7-1 0,-12-1 0,-11 1 0,-13 0 0,-8 2 0,-13 0 0,-7 1 0,-10 2 1,-7 2-1,-9 1 0,-5 1 1,-8 1-1,-11 2 1,12-2 0,-12 2 1,0 0-1,0 0 1,0-10-1,0 10 1,0 0-1,-10-12 0,10 12-1,-8-12 0,8 12 0,-4-10-1,4 10 0,0 0 0,-2-11 0,2 11 0,0 0 1,1-11-1,-1 11-1,0 0 0,0 0-1,0-10-1,0 10-2,0 0 1,9-5 0,-9 5 0,0 0 0,11-7 1,-11 7 1,0 0 0,0 0-5,0 0-6,5-10-5,-5 10-1</inkml:trace>
  <inkml:trace contextRef="#ctx0" brushRef="#br0" timeOffset="1131">6011 2716 0,'0'0'6,"0"0"-4,0 0-1,-11-2-1,11 2 0,0 0 1,-10-3 1,10 3 0,0 0 2,0 0 0,-8-12 0,8 12 0,-2-16-1,2 6 0,-1-7 0,1-3 0,0-3 0,-1-7 1,1-7-1,0-6 0,-1-9 0,2-11 0,-1-6-1,1-10 0,1-5-2,0-9 1,1-7-1,1-6 0,1 3 0,2-4 0,2 1 1,2 1-1,3 3 0,3 3 1,0 4-1,1 3 0,1 1 1,-3 9-1,-1 2 0,-2 4 0,-4 5 0,-2 3 0,0 4 0,-2 4-1,-2 6 0,0 2 1,-2 3-1,0 5 1,0 5-1,-1 5 1,1 6 0,-1 2 0,0 5 0,-1 6 0,1 3 0,0 3 0,0 9 0,-1-11-1,1 11 1,0 0-1,0 0 0,0 0 1,-13-3-1,13 3 0,-14 4 1,5-2-1,-2 0 1,-2 0 0,-3-1 1,0 0-1,-4-1 0,-1 0 0,-2 0 0,-5-1 0,-8 1 1,-2-1-1,-7 0 0,-7-1 0,-4-1 0,-6-1 0,-5 0 0,-6-1 0,-3-6 1,-6 5-1,-4-5 0,-6 5 1,-4-2-1,-9 4 0,0-3 1,-10 4 0,-5 4-1,-7 0 1,-4 6-1,-6-4 0,-5 5 1,-2-2-1,-4 4 0,2 1 1,-3 3-1,3-2 0,1-2 0,3 1 0,0-2 1,0 0-1,2-2 1,-1-1-1,5 1 1,1-2 0,1 1 0,2 1 0,5 1-1,2 1 1,5 0 0,2-1 0,3 1 0,4-2 0,5 0 0,4 0 0,5 0 0,6-1 0,6-1 1,8-1-1,7 0 1,6 0-1,6-1 1,6-2 0,6 0 0,3-1-1,7 0 1,2 1-1,5 0 0,2 1 0,4 1-1,2 0 1,1 0-1,5 1 0,0 1 0,4-2-1,1 2 1,10-5 0,-13 10-1,13-10 1,-7 15-1,0-3 0,5 1 1,-1 6-1,1 2 1,-3 3 0,2 3 0,-3 4 0,4 5 0,2 3 0,-2 4 0,-2 7 0,-1 5 0,4 8-1,-5 6 1,2 10 0,-6 4 0,2 7 0,-3 6-1,-1 7 1,-1 4 0,0 3-1,0 1 1,1 3 0,-1 1-1,4 0 1,-1-4 0,5-5 0,2-8 0,2-8 0,3-7 0,2-8 0,2-8 0,0-14 1,0-5-1,0-10 0,-2-5 1,0-5-1,0-5 0,-2-8 1,-1-5-1,-1-10 0,2 11 1,-2-11 0,0 0 1,0 0 0,0 0 0,0 0 1,0 0-1,0 0-1,6-10 0,-6 10 0,4-13-1,-4 13 0,5-18 0,-1 9 0,1-1-1,-1 0 1,1 1 0,-1-2 0,1 2 0,1 0 0,-6 9 0,12-16 0,-7 6 0,5 3-1,-10 7 1,21-15-1,-7 9 0,2 0 0,3-2 1,1 3-2,5 3 2,0-2-1,6 1 0,3 1 0,2 0 1,8-2-1,3 3 1,7-3 0,2 1-1,7-1 1,5 1 0,4-2 0,5 2 0,6 2 0,4-1-1,3 2 1,0 1 0,2 3 0,1-1 1,3 2-1,-4-2 0,1 3 0,-2-4 1,3 2-1,1-2 0,1-1 0,3 0 0,0 0 1,0 1-1,0 0 1,-2 0-1,-3 0 0,-1 0 0,-1 3 1,-4 2-1,-4 0 0,0 1 0,-3-1 0,-1 3-1,1-1 2,0 3-2,-3-3 1,0-1 0,0 1 0,0 1 0,0-1 0,0 2 0,1 1 0,-1-1 0,1-2 0,3 1 0,-1-2 0,0-2 0,3-1 0,2-2 0,0-1 0,0-1 0,0 0 0,-3 0 0,0 0 0,-5 1 0,-5-2 0,-3 1 0,-9-1 0,-4-1 0,-6 0 0,-5-1 0,-7 0 1,-3 1-1,-6-1 0,-2 2 0,-4 0 0,-2 2 0,-5-1 0,-1 1 0,-3 0 0,-2-1 0,-11-1 0,14 2 0,-14-2 0,0 0 1,10 2-1,-10-2 0,0 0-1,16 7 0,-4-2 0,2-1 0,2 2 0,1-2 0,1 1 1,-2-3-1,-1 0 1,-1-1 1,-4-2-1,1 0 0,-2 0 0,-9 1 0,19 2 0,-19-2-1,16 3 1,-16-3-1,15 5 1,-15-5-1,9 4 1,-9-4 0,0 0 1,0 0-1,0 0 1,0 0-1,0 0 0,0 0 0,0 0-2,0 0 0,0 0-1,0 0 0,9 4 0,-9-4 0,0 0 0,0 0 1,0 0 0,12 1 0,-12-1-2,0 0-1,12-1 1,-12 1-1,9-3 1,-9 3 0,10-4 0,-10 4-1,9-6 1,-9 6-3,0 0 0,15-7-1,-15 7-1</inkml:trace>
  <inkml:trace contextRef="#ctx0" brushRef="#br0" timeOffset="3925">5949 2821 0,'0'0'2,"0"0"-1,0 0-2,0 0 2,0 0 1,0 0 1,0 0 1,9-6 0,-9 6 0,8-11 0,-2 2 0,-1-4-1,0-2 0,2-7 1,-2-1-1,-1-5 2,1-6-1,-1-3 1,0-6-1,1-6 0,-1-5-2,0-1 0,-1-7-1,2 0 0,-2-1 0,-3-3-1,-1-1 1,-1-2 0,-2-1 0,2-3 0,-1-3 0,3-3 0,-1 0 0,3-3-1,2-2 1,3-1 0,-1 0-1,0 0 1,1 2-1,0 1 1,-2 2-1,-1 1 0,-1 2 1,-1 6-1,-2 4 0,1 2 0,0 2 0,-1 3 0,1 4 0,0 2 0,2 3-1,-1 2 1,4 6-1,-1 3 1,2 4-1,-1 5 1,1 4-1,0 5 1,-2 2 0,-1 5 0,-1 2-1,-3 13 1,1-15-2,-1 15 1,0 0-1,0 0 0,0 0-1,0 0 1,0 0-1,0 0 1,-15-1 1,15 1 0,-17 5 1,8-1-1,-4-1 1,-1-1 0,-3 1-1,0-1 1,-2 0-2,-3-1 0,-3 1 0,-5-2 0,-1 0 0,-4-1 0,-2 0 0,-3 0 0,-5 0-1,0 1-1,-4 0-2,-1 0 0,-3-1-2,-2 2 1</inkml:trace>
  <inkml:trace contextRef="#ctx0" brushRef="#br0" timeOffset="82949">10002 3967 0,'0'0'2,"0"16"-1,0-6 1,1 1 0,1 1-1,0 1 1,0 4-1,1 1 0,0 0 0,-1 3 0,1 1 0,0 4 0,-2-1 0,-1 4 1,-2 2 0,0 4 0,-1 4 2,2 4-1,0 3 0,3 6 1,3 4-1,7 2 0,3 4 0,6 1-1,2 2 0,0 1 0,3 3 0,0-3 1,0-1 0,-5 1 0,-2-1 0,-1-3 0,-3 2 0,0-1-1,-5 0 0,-1 3-1,-2 1 0,-1-1 0,-2 1-1,-1-1 1,-2 0-1,1-6 1,-1-3-1,0-6 0,-1-5 0,0-2 1,-1-7-1,1-3 0,-1-5 0,0-3 0,1-4 0,-1-4 0,1-3 1,0-4-1,0-2 0,0-9 2,-1 10-1,1-10 1,0 0 0,0 0 1,0 0-1,0 0 0,0 0 0,0 0 0,0 0 0,0 0-1,0 0-1,0 0 0,0 0 0,0 0 0,0 0 0,0 0-1,0 0 0,0 0 0,3 9 1,-3-9-1,1 18 0,-1-5 0,0 4 1,0 2 0,0 3-1,0 1 1,0 2-1,1-2 0,0 1 1,3-2-1,0-1 0,3-1 1,0-1 0,4-2-1,0-3 1,2 0 0,1-1 0,-1-2-1,0 1 0,-2-3 1,-1 0-2,-10-9 2,16 17-1,-16-17 1,10 10-1,-10-10 1,10 8 1,-10-8-1,11 9 1,-2-5-1,4-1 1,2 1-1,6 0 1,3-1 0,6 0 0,3-2 1,6 0 0,4-3 0,5-1 1,4-2-1,6 0 1,5-3-1,5 0 0,4-1-1,5-2 1,6 1-2,6 0 1,5 2-1,5-2 0,4 3-1,1-1 1,5 0-1,4 4 1,2-4-1,2 3 1,0 0 0,1 3-1,2-2 1,5 2 0,1 2 0,2-2 1,1 0-1,4-1 0,3 0 0,1-2 0,3 1 0,-1-1 0,-2-1 0,0 1 0,-2-1 0,-5 1 0,1 2 0,-1 0 1,3 2-1,-1 0 0,0 2 0,0 0 0,-2-1 0,4 1 0,-5-3 0,-2 0 0,0-2 1,-3-1-1,-2-1 0,2-1 0,-5 2 0,-6-2 0,-3 1 0,-4 0 1,-5 1-1,-5-1 0,-6 1 0,-8-1 1,-3-1-1,-4 0 0,-5 1 0,-6-1 0,-5 0 0,0 1 0,-5 0-1,-3 1 1,1-1 0,-2-1 0,-3 0 0,1 1 0,-1-2-1,-4 2 1,-1-2 0,0 0-1,-5 2 1,0-1-1,-3-1 1,-3 1 0,-5-1 1,-2-1 0,-6-3 0,-3 4-1,-4-1 2,-2 0-2,-9 9 1,11-14-1,-11 14 0,8-15 0,-8 15 0,9-14 0,-9 14 0,10-19 0,-3 8 1,1-2 0,-2-1-1,0-1 0,-3-3 1,0-2-1,1-4 1,0-2 0,-3-2-1,0-6 0,-2-3-1,2-4 1,0-7-2,-3-5 1,0-3 0,-3-7-1,2-2 1,-4-6 0,-1-3-1,-7-1 0,-1-2-1,-3-2 0,-2-2-1,-3-2 0,-2 3 0,-2-3 0,3 4-1,0 2 3,4 4-1,-1 2 1,2 6 1,-1 1 0,4 2 0,-3 5 0,2 0 0,1 2 1,-2 0-1,3 1 1,0-1-1,2 7 1,-1 0 0,4 5 0,-1 2 0,3 3 0,0 4 0,2 5 0,-2 6 0,5-1 0,4 6 1,-2 0-1,2 4 0,-2 1 0,2 2 0,0 2 1,0 9-1,1-15 0,-1 15 0,-3-9 0,3 9 0,0 0 0,-6-12-1,6 12 1,-11-5 0,11 5 0,-12-8 0,12 8 0,-17-8 0,17 8 0,-17-10 0,17 10 0,-16-8 0,16 8 0,-14-5 0,14 5 0,-15-5 0,15 5 0,-18-4 0,8 1 0,-5 2 0,-7-3-1,-5 1 1,-6-1 0,-5 2-1,-12-2 1,-7 1 0,-13 0-1,-6 0 1,-6-1 0,-9 0 0,-8 1 0,-8-2 0,-6 1 0,-5-1-1,-2-1 1,-8-1 0,-7 1 0,-3 0 0,-5 0 0,-4 1 0,-5-2 0,-6 2 0,-4 0 0,-4-1 0,-1 0 0,-3 0 0,-1 0 0,1 0 1,1 2-1,3 1 0,4 2 1,5 0-1,3 4 1,3 0-1,5 0 1,5 1-1,3-1 1,3-1 0,4-1 0,2 1 1,6-2-1,3 3 1,0 0-1,2 1 1,4 2-1,3 2 0,3 3-1,1 1 1,2 0-1,1 2 0,3-3 2,3 1-2,0-2 1,1 0-1,4 1 1,1-1 0,5 1 0,4 1 0,7 1-1,3 2 1,7 0-1,5 0 0,5-2 1,8 0-1,6-1 0,6-3 0,4 0 0,7-2 0,4 0 0,5-2 0,3-1 0,4-1 0,9-3-1,-9 7 1,9-7 1,0 0-1,0 0 0,0 0 0,0 0 0,1 10 0,-1-10 0,0 0 0,1 15 0,-1-15 0,1 14 0,-1-14 0,2 14 0,-2-14 1,5 15-1,-5-15 0,2 13 0,-2-13 0,0 16 0,-5-4 0,3 1 1,-2 3-1,-1 6 0,-3 5 0,1 6-5,1 10-15,6 14-1,0-16-1,12-11 0</inkml:trace>
</inkml:ink>
</file>

<file path=ppt/ink/ink1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49.2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20088 1258 1,'10'5'4,"-10"-5"-1,11-3 1,-2-2 1,2 0 1,2-3 1,1-2 0,4-4 1,0 0-1,1-4 0,3 0-2,2-2 0,-2-2-3,5 0 0,-1-2-1,2-1-1,1-3 0,0 1 0,-2-2 0,-2 1 0,0 0 1,0 1 0,-2-3 0,-2 2 1,-5 0 0,1-1 0,-2 1 1,-2 1 0,-4-1-2,-4 1 1,-3 1-1,0 2 0,-2-1 0,-3-1 0,-3 1 0,1 0 0,-2 1 0,-2 0-1,2 2 1,-1-2-1,-2 2 0,6 0 0,-5-1 0,-2 0 0,-1 0 1,2 0-1,-2-1 1,-2 2 0,1 0 0,-6 2 0,5-1 0,0 1 0,-1 4 0,0 0-1,0-2 0,-3 4 0,0 1 0,-3 1 1,-2 1-1,-4 2 0,-1-1 1,-4 2-1,-3 2 0,-1 1 0,-2 0 1,0 1-1,-1 1 0,0 2 0,-2 0 0,1 1 0,1 0 0,-1 1 0,1 1 0,-1 1 0,3 3 0,1 1 0,0 6-1,1-3 0,3 7 0,1 2 0,3 3 0,1 2 0,1 2 1,1 1-1,4 1 0,-2 8 2,2-2-2,1 1 2,-1 4-2,2 1 2,0 4-1,0 1 0,3-1 0,3 1 1,3 3-1,2-2 1,6 1-1,4-2 0,3 1 1,6-1-1,1 0 0,3-1 0,1-1 0,5 1 0,-2-2 0,1 0 0,1-3 0,-1-3 0,3-1 1,1-1-1,1-5 0,0-2 0,6-2 2,5-4-1,-1-3 0,5-4 0,-1-2 0,3-5 0,0-1 1,3-5-1,-3-7-1,-1 2 0,3-5 0,2 1 0,2-5 0,-1 1 0,3-6-1,-2 2 1,2-3 1,1-4-1,-6-4 2,-3-4 0,-5-4 0,-1-3 0,-5-2 0,-1-3-1,-5-1 1,-3 1-2,-2-2 1,-1 2-1,-3-2 0,-1 2 1,-6-3-1,-2 2 2,-4-3-1,-2 1 1,-2-3 0,-4 5 0,-2-1-1,-1 3 0,-6 2 0,-2 3-1,-2 4 0,-4 4-1,1 5 0,-5 2-2,0 7-3,-9 0-9,1 7-12,-4 3-1,-5-3 1,0 2-1</inkml:trace>
  <inkml:trace contextRef="#ctx0" brushRef="#br0" timeOffset="36142">138 4452 8,'16'2'6,"4"0"1,-1 0 0,5 0 1,5 0-1,6-1 0,3 0 1,13-2-2,2 1 0,12-2-1,6 1-1,10-2 0,5 2 1,12-2-2,8 1 0,2-2 0,8 1 0,0-3 0,7 2 0,0-2 0,6 1 0,-2-2-1,3 2-1,0-1 1,-2 2-1,-1 1-1,-7 1 0,-4 1 0,-7 2 0,-5 2 0,-9 1 0,-9 0 0,-8 2 0,-9-1 0,-9-1 0,-9 0 0,-10-1 0,-11 0 0,-6-2 0,-9 0 0,-5-2-2,-10 1-3,0 0-10,0 0-10,0 0 1,-2-16 0</inkml:trace>
  <inkml:trace contextRef="#ctx0" brushRef="#br0" timeOffset="37504">3045 4279 12,'7'-31'17,"-6"-8"-2,5-4-2,-2-7-3,1-11-2,0-7-3,-1-9-2,0-4-1,-2-5-2,-2-2 0,0-3 0,-3-1 0,1 2 1,-3 5-1,2 1 0,-1 4 0,0 3-1,3 4-1,-2 6 1,1 4 0,-1 7-1,-1 7 1,0 5 0,-1 8 0,1 4 1,-1 4 0,2 4 0,-1 6 0,0 2 0,0 3 0,1 3 0,3 10 0,-9-16 0,9 16 0,-9-9 0,9 9-1,-9-8 1,9 8 0,-16-7 0,16 7-1,-17-5 1,7 3 0,-2 0-1,-2 0 1,-3 0 0,-2 1 0,-3-2-1,-6 1 2,-3 0-1,-5 0 0,-6 1 0,-3-2 0,-7 2 0,-6 0 0,-7 1 0,-4 0 0,-8 0 0,-7-1 1,-7 1-1,-9-1 1,-7 2 0,-3 1 0,-5 0 0,-4 3 0,-4 0 0,-1 2 0,-1-2-1,4 3 1,2-1 0,7-1 1,5-1-1,6 1-1,13-3 0,13 1 1,8 2-1,9-2 0,15 0 0,4 0 0,11-1 0,13 0-1,0-1 1,6 0 0,9-2-1,0 0 1,-11 3 0,11-3-2,0 0 2,0 0-1,0 0 1,-5 12 0,5-12 0,-4 11-1,4-11 1,-1 16 0,-2-7 0,1 2 1,-6 1-1,5 2 0,-4 5 0,-3 0 0,0 4 0,-1 1 0,-1 2 0,-2 3-1,-2 5 1,16-34 1,-36 77 0,27-30-1,-6 7 0,-5 6 2,2 8-1,4 5-1,5 6 1,3 5-1,2 6 0,-2 2 1,3 0-1,3-2 0,2-1 0,-6-4 1,5-3-1,0-4 0,-1-7 1,-4-3-1,4-4 1,3-5-1,-5-4 0,10-5 1,-4-8-1,-4-42 1,10 66-1,-10-66 1,0 0 0,21 50 0,-21-50 1,0 0-1,0 0 1,0 0 0,12 11 0,-12-11-1,0 0-1,0 0 0,0 0-5,0 0-15,18 4-2,5-9-2,0-23 2</inkml:trace>
  <inkml:trace contextRef="#ctx0" brushRef="#br0" timeOffset="40178">3727 3184 12,'0'0'8,"-1"-10"0,1 10-1,-2-12-2,2 12-1,-2-14-1,2 14-1,-3-20 0,1 8-1,0-1 1,1-3 0,0-2 1,-4-5 0,3 0 1,-2-7 1,2-1-1,-2-8 0,2-2 0,-3-3 1,4-3-3,-1-2 0,1-3-1,-1-1 0,3-1 0,0 0 0,1 0-1,0 1 1,1 2-1,1 1 1,1 2-1,0 4 0,0 1 1,2 0-1,-2 5 1,0 2-1,-2 3 0,0 4 0,1 3 0,-2 4-1,3 5 1,-4 3-1,1 5 1,-2 9-1,3-11 1,-3 11-1,0 0 1,0 0 0,0 0-1,0 0 0,0 0 1,0 0-1,0 0 0,9-7-1,-9 7 1,0 0 0,10 0 0,-10 0 0,0 0 0,11 2 1,-11-2 0,13 0 0,-2 1 0,1 2 0,2-1 0,4 0 0,2 0 0,2 1 0,4 0 0,4 1 0,3-1-2,3 0 2,6 0 0,2 0 0,6 1 0,6 0 0,3 0 0,1 0 0,1 0 0,3 0 0,2 1 0,0 1 0,3-2 0,0 1 0,4 0 0,1-1 0,4-1 0,2 1 0,1-1 0,0 0 2,-1 0-2,0-1 0,-1-1 0,0 1 0,-3-1 0,-1 1 0,-3-1 0,1 0 0,-3 0 1,-3-1-1,-2 1 0,-1-1 0,-1 1 0,-1-1 0,1 1 0,-3-1 0,0 1 0,-5-1 0,-3 0 0,-6 0 1,-6 0-1,-6 0 0,-3 1 1,-5-1-1,-4 2 0,1 3 0,-1 0 0,-2 0 0,2-1 0,-1 1 0,-2-2 1,0 2-1,-1-3 0,-5-2 1,-2 1-1,-11-1 0,15 0 0,-15 0-1,0 0 1,11 2 0,-11-2-1,0 0 0,0 0 0,15 14 1,-15-14-1,12 15 1,-3-4 0,1 0 0,-1 3-2,1 1 2,1 1 0,0 3-1,-1 3 1,1 5 0,-2 5 0,4 6-1,-2 4 1,0 6 0,1 3 0,-2 0 0,2 2 0,-1 0 0,0-2 0,-2-1 0,1-3 0,-3 0 0,-2-1 0,2 2 0,-4 0-1,1-2 1,-3-1 0,0-2 0,-3-3 0,-1-4 0,0-4-1,-2-6 1,0-2 0,0-5-1,-1-4 1,-1-2-1,2-2 1,-1-2-1,6-9 0,-10 17 0,10-17 0,-9 12 1,9-12-1,0 0 0,-10 13 1,10-13 0,0 0 0,-14 7 0,14-7 1,-22 7-1,6-3 1,-4 2-1,-3 1 1,-6 0-1,-2 2 0,-4 1 1,-1 2-2,-2-3 2,-3 2-2,-2-1 1,-2 0 0,0-2 0,-5 0 0,-1-1 0,-4-2 1,-3 0-1,-1-1-1,-3 0-1,-2-2 0,-3 1-1,-1-3 0,-1-1 0,-2-3-1,-1 0 1,-3-1 1,-2-2 0,-1 0 0,-2-2 0,-1-2 1,-1 3-1,-1-3 1,1 4-1,-1-1 1,2 2 0,2 0 1,4 0 0,0 4 1,5-1 1,2 1 0,3 0 0,2 0 1,2-1 0,-2 2 0,2-6 0,2 5-1,-1-5 0,3 5 0,-1-3-1,4 2 0,2-1 0,6 1-1,2 3 1,4-3-1,3 2 1,2-2-1,6 2 1,3-2 0,5 1 0,1 1 0,5 0-1,4 0 0,11 1 0,-13 0-1,13 0 1,0 0-1,0 0 0,0 0 1,0 0 0,0 0 0,0 0 0,0 0 0,0 0 0,0 0 0,0 0 0,0 0 1,0 0-1,0 0 0,0 0 0,0 0 1,0 0-1,-10 1 0,10-1 0,-9 1-1,9-1 0,-16 3 0,16-3-1,-16 3-1,16-3 0,-14 2 0,14-2 1,-10 1-1,10-1 1,0 0 1,-11-1 1,11 1 1,0 0 0,0 0 1,0 0-1,0 0 0,0 0 0,0 0-1,0 0 1,0 0-1,0 0 1,0 0 0,0 0 1,0 0 0,-9-16 0,9 16 1,-3-22 0,2 5 0,-1-7 0,-1-6-1,-1-6 0,1-4-1,-3-6 0,3-2 1,-3-4-2,0 1 1,-2 1-1,0 1 1,0 3 0,2 1 0,-1 4 0,-1 1 0,4 3 0,1-1 1,1 1-2,3 1 1,0-2 0,1-2-1,0-2 1,-1-3 0,-1 0-1,-2 0 0,-1 1 0,-1 0 1,-1 1-1,-1 7 0,1 3 0,-1 5 0,3 5 0,3 4 0,-1 2-1,3 5 0,-2 12 1,5-16-1,-5 16 1,8-10-1,-8 10 1,0 0 0,0 0 0,10-10-1,-10 10 1,0 0-2,0 0 0,0 0 0,0 0 0,0 0-1,12 2 1,-12-2 1,0 0 0,11 4 0,-11-4 2,0 0-1,9 1 0,-9-1 0,0 0 0,0 0 0,0 0 0,16 0 0,-6 1-1,3-1 1,4 0 0,3-1 0,5 1 0,2-2 0,7 1 0,3 0 0,2 0 0,2 1 0,8 1 0,3 1 0,4 0 0,4 1 0,5 1-1,4-1 1,1 1 0,2-1 0,2-1 0,0 0 0,-1 2 0,2-2 0,0 1 0,2 0 0,3 1-1,2 0 1,2 0 0,0 0 0,0-1-1,1 1 1,0-2 0,-1-1 0,-3 1 0,1-2 0,-3 2 0,-1-1 0,-4 0 1,0 1-1,-2-1 0,-4 1 0,1-1 0,-2 2 0,-1 2-1,1-1 2,5 4-1,0-2 0,-1 2 0,-1-4 0,-2 6 0,-4-7 1,-8-2 0,-6-1 0,-9-1 2,-8 0 0,-11-3-1,-4 3 0,-8-2 0,0 3-2,-10 0 1,10 1-2,-10-1-1,0 0 1,0 0 1,0 0 0,9 7 1,-9-7 1,0 0-1,0 0 1,0 0 0,0 0-1,0 0 0,0 0-1,0 0 0,0 0-1,0 0 0,0 0 0,0 0 0,0 0 0,0 0 0,0 0 1,0 0 0,0 0-1,0 0 1,0 0-1,0 0 1,-9 0-1,9 0 0,-9 2 0,9-2 0,-11 1 0,11-1-1,-12 2 1,12-2 0,-13 1-1,13-1 0,-10 1-1,10-1-2,-9 1-1,9-1-3,0 0-4,-13 9-2,14 3-3</inkml:trace>
  <inkml:trace contextRef="#ctx0" brushRef="#br0" timeOffset="63862">8637 2935 6,'122'-24'7,"21"-4"-1,15-5 1,17-7-1,17-5 1,21-8 0,14-12 0,19-9 1,15-8-1,19-12 0,12-3 0,19-10 0,11-7-2,7-4-1,1 5-2,0-1-1,-6-1 1,-11 6-2,-9 0 1,-21 6-1,-11 9 0,-23 11 0,-13 8-1,-24 13 1,-19 9-2,-21 15-2,-22 10-7,-20 9-10,-20 12-1,-27-1 0</inkml:trace>
  <inkml:trace contextRef="#ctx0" brushRef="#br0" timeOffset="64323">15598 602 5,'61'0'6,"4"3"-2,9 6 0,5 0-2,1 2 0,-2 1 0,-5-1 1,-7-2-1,-11-1 1,-10-1 0,-11 2 0,-12-1 0,-10 4 0,-9 1 0,-7 2 1,-5 3-1,-7 1 1,-5 3 0,-10-2 1,-10 3 1,-10-2 0,-9 1 1,-15 1 0,-8 2-1,-10 1 0,-3 2-2,-4 2 0,1 4-2,0 1 0,4 1-1,6 1-2,5 0-3,9 2-10,5-1-11,-1-7 1,8-9-2,-4-17 1</inkml:trace>
  <inkml:trace contextRef="#ctx0" brushRef="#br0" timeOffset="65154">8605 2579 2,'0'0'17,"3"-12"0,-3 12-5,0 0-5,0 0-4,0 0-2,-11 1-1,1 6-1,-2 2 2,-6 3-1,-4 3 1,-7 5 1,-2-1 1,-2 6-1,-6 5 1,0 2 0,-1 5-1,-3 2 1,4 2 0,1 1 1,3 0-2,4-4 1,6-2 0,2-3-1,2-2 0,6-5 0,2-1 0,3-4 0,2-1 0,3-2-1,1-1 1,2-2-1,2-2 0,0-3 0,0-10 1,1 14-1,-1-14 0,14 6 1,3-7 0,10-3 0,13-1 0,14-5 0,15-3 0,11-4 0,12-6 0,12-3-1,6-2 0,2-2 0,-1-1 1,-7 0 0,-5 3-1,-10 3 1,-10 4 0,-15 4-1,-11 5 1,-15 5-1,-8 3 0,-12 3-1,-6 2 0,-12-1 1,6 9-1,-13 1 0,-7 2 0,-4 7-5,-12 1-11,-3 7-12,-5-4-1,-9-14-1,-4-8 1</inkml:trace>
  <inkml:trace contextRef="#ctx0" brushRef="#br0" timeOffset="109798">11484 4464 2,'0'0'11,"9"-5"-2,-9 5-1,0 0-2,0 0-1,0 0-1,0 0 0,0 0 1,0 0 0,0 0 1,0 0-1,0 0 0,0 0-1,0 0 0,0 0 1,0 0-2,0 0-1,0 0 0,-9 10 0,9-10 0,-16 16-1,4-6 0,-3 6 0,-5 2 0,-5 5 0,-7 3-1,-1 1 1,-2 2 0,-1-1-2,2 0-3,2-4-8,3-4-12,9-1 1,3-13 0</inkml:trace>
  <inkml:trace contextRef="#ctx0" brushRef="#br0" timeOffset="110239">11068 4612 20,'0'0'15,"-11"18"-1,1-3 0,-8 5-1,-1 6-2,-6 3-2,0 6-3,-6 2 0,4 3-3,1-3 0,4 0-2,6-4 0,6-4 0,8-6 0,9-5 0,8-6 1,6-3-1,3-8 1,5-2 0,1-6 1,4-2-1,-3-3 1,-1 0 0,-9 0 0,0 3 0,-7-1-1,-2 4 0,-12 6 0,10-7-2,-10 7-2,0 0-5,0 0-18,9 1-3,-9-1-2,14-2 1</inkml:trace>
  <inkml:trace contextRef="#ctx0" brushRef="#br0" timeOffset="111340">11222 6379 11,'0'0'15,"0"0"0,0 0-2,0 0-3,0 0-1,0 0-3,0 0 1,0 0-2,0 0 0,0 0-1,0 0-2,0 0 1,0 0-1,0 0 0,0 0-1,0 0-1,0 0 0,0 0 0,0 0 1,0 0 0,-6 10-1,-2 0 0,-4 4-1,-5 6 2,-5 4-1,-7 5 0,-5 2 1,-4 5 0,-4 0-1,2 0 2,-1-2-1,5-3 0,6-5-2,6-6-2,9-3-5,7-6-11,8-11-6,0 0 0,17-14 1</inkml:trace>
  <inkml:trace contextRef="#ctx0" brushRef="#br0" timeOffset="111801">10905 6450 15,'0'0'23,"-8"11"1,8-11 1,0 0-13,-10-1-6,10 1-1,0 0-1,0 0-1,-8 10 0,8-10-2,-11 18 1,3-5-1,-1 5 0,-3 4 0,-1 2 0,-2 4 1,-1 1-1,1 0 1,3 1 0,1-2 0,4-1-1,3-5 1,8-3 0,5-5 0,9-5-1,4-4-1,6-4 1,3-4 1,5-3-1,-2-5 1,2 0 0,-5-3 0,-1 0 1,-6 1 0,-1 2 0,-4 0-1,-4 2 0,-3 2-1,-2 1 1,-10 6-2,11-5 0,-11 5-2,0 0 1,0 0-1,0 0-1,0 0-2,0 0-9,0 0-15,0 0-3,0 0 2,0 0 0</inkml:trace>
</inkml:ink>
</file>

<file path=ppt/ink/ink1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27:31.9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1250 120 20,'-10'5'11,"10"-5"-1,-19 3-1,5-3-4,-5 1-7,-2 0 0,-6 2 0,-5 2 2,-4 2 3,-8 1 3,-2 5 2,-7 0 2,-4 6 2,-11 1-2,-2 5 0,-8 1-2,-2 7-1,-5 1-2,0 7-2,1 0-1,6 3-1,7-1-2,9 0 1,15 4 0,8-2-1,18-2 1,14-1 0,15-1 0,15 1 1,15-3 1,11 1-1,13-4 0,13-1 2,10-2-2,10-1 1,7-2-1,5-4 0,2-4-1,2-4 1,1-6 0,1-3 0,-5-10 1,-6-7 0,-7-9 1,-2-8-1,-9-7 1,-2-5-1,-12-8 1,-5-1-2,-14-6 1,-6-1 0,-12-2-1,-11-2 0,-9-2 0,-10 0-1,-8-4 0,-9-1-1,-7 2 1,-6 2-1,-6 2 1,-8 0 0,-8 6-1,-14 6 1,-12 5 0,-12 8 1,-11 6 0,-17 9 0,-16 9-1,-12 14 0,-10 11-1,-12 9-11,-1 21-13,-6 4-1,2 6-1,1-5 0</inkml:trace>
</inkml:ink>
</file>

<file path=ppt/ink/ink1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8.73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385 168 20,'-18'-20'16,"0"3"-2,-1-1-2,0 0-4,0 3-1,1-2-2,2 4 0,0-1 0,5 5-1,-1 0 1,12 9-1,-14-11 0,14 11 0,0 0-1,-9-7 0,9 7-1,0 0-2,0 0 0,0 0 0,5 10-1,3-1 1,5 4-1,5 4 1,4 5-1,1 2 1,4 4 1,0 2-1,0 1 0,-1 0 1,-6-1-1,-1-2 1,-6-1-1,-3-2 1,-2-5 1,-4 1-1,-5-4 1,-3 2-1,-4-4 1,-2 3-1,-6 0 1,-4-1-1,-5 2 1,-3 0 0,-4 1 0,-2 2 0,-2-3-1,0 3 1,1-5-1,3 2 0,3 0-1,4-4 0,5 2 0,1-6 0,6 0-2,1-7-6,12-4-19,-13 13-3,4-20 2,0-7-1</inkml:trace>
</inkml:ink>
</file>

<file path=ppt/ink/ink1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40.98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1617 75 2,'-8'-9'6,"8"9"-1,-21-4-1,4 1-2,-3 0 1,-6 1-1,-4-1 1,-4 5 0,-6-1-1,-6 3 0,-8 1 0,-6 3-1,-7 4 0,-5 2 0,-5 3-1,-5 1 1,-4 3 1,-3 3 0,0 0 1,0 5 1,3 1 0,1 4 0,4 1 0,6 1 0,7 4-1,9 1-1,7 2 0,10 4-1,9-1 0,12 2-1,10 0 0,13 3 0,12 0 1,13-1-1,14-2 1,13-2 0,14-5 0,10-3 0,12-4 0,8-7 0,6-8 1,7-7-2,1-5 1,2-12 0,-1-7-1,-8-10 1,-2-9 0,-6-8 0,-5-8-1,-6-6 1,-8-10-1,-10-4 0,-9-3 1,-7-3-2,-7 2 1,-12 3 0,-12 2 0,-11 4 0,-11 5 0,-16 4-1,-10 7 0,-14 5 1,-15 1-2,-10-1-2,-13 9-2,-6 9-3,-4 6-6,1 10-5,8 12 0</inkml:trace>
  <inkml:trace contextRef="#ctx0" brushRef="#br0" timeOffset="991">1437 840 8,'0'0'8,"0"0"-1,0 0-2,0 9-1,0-9-3,-3 15 1,2-6-1,0 3 0,0 4 0,2 3-1,2 4 1,0 7 0,1 7 0,1 6 0,0 6 1,2 9-1,-1 8 1,-2 7 0,-1 11 1,-4 7-1,-4 5 0,-6 10 0,-5 6 0,-6 8 0,-7 7-1,-3 2 1,-3 2-1,1 5 0,-4 7 1,0 2-1,2 3-1,-1 4 0,2 6 1,-1 0 0,0 6 0,-2 6-1,1-1 0,4 1 1,3-1-1,4-4 1,4-6-1,4-3 1,6-7-1,5-6 1,3-7 0,3-1 0,4 1 0,3 3 1,2-2 1,2-6 0,4-3-2,-1-5 1,7-2 0,-2-13 0,3-12-1,-3-14 1,0-9-1,-2-10 1,-1-6 1,-3-14 0,-3-8 0,-3-8 0,0-5 0,-2-9-1,-1-4 0,-3-9-1,1 12-2,-1-12 0,0 0-2,-4 9-5,4-9-6,-12 4-11,12-4 1,-16 6-1</inkml:trace>
  <inkml:trace contextRef="#ctx0" brushRef="#br0" timeOffset="1872">554 6536 24,'0'0'16,"0"0"-1,-11-4-4,11 4-2,0 0-2,0 0-1,0 0-2,0 0 0,0 0-1,0 0 1,0 0-1,12 11-1,1-1 0,4 6-1,4 1 0,5 3-1,5 3 1,5 2-1,-1 0 0,4 0 0,-1-1 1,2-2-1,-1 1 0,-1-4 0,1 2 0,-1-2 1,0-1-1,-1-3 0,-7-5 1,-1-1-1,-5-1 1,-3-3 0,-4-4 0,-3-3 1,-7-11 0,-1-6-1,-7-11 2,-1-10-1,-5-9-1,-2-7 0,-2-7 0,-3-3-1,2 2 0,0 5 0,3 7 0,1 4-1,2 10 2,2 5-1,2 7 0,0 5 0,1 6 0,-1 2 0,2 13-1,-3-12-1,3 12-2,0 0-5,0 0-6,0 0-8,1 15-3,3 0 1,-4-15-1</inkml:trace>
</inkml:ink>
</file>

<file path=ppt/ink/ink1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7.6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986-3 0,'0'0'7,"0"0"-1,0 0 1,-5-9-1,5 9 1,0 0-1,0 0 0,0 0-1,-11-8-1,11 8-1,-10 2-1,10-2-1,-17 9 0,6-3 0,-1 3-1,-3 3 0,-1 2 0,-3 1 0,-2 5 0,-4 5 1,1 5-1,-5 6 0,-1 4 1,0 9-1,-4 7 0,1 11 1,-1 4-1,0 6 0,-1 6 1,0 5-1,-3 5 0,0 6 1,1 2-1,-1 3 1,3 3 0,0 0 0,-3 6 0,9 4-1,1 4 2,-4 3-1,9 3 0,0 7-1,4 6 1,1 6 1,9 1-1,-4 2 0,2 3 0,7 2 0,-2-1 2,1 0-2,0 2 0,1-1 0,0 0 0,0 1 0,3 0 0,1-1 0,2 2 0,1-6-1,4-1 1,-1-4 0,6-1 1,5-7-1,5-4 0,3-5 0,4-4 0,2-5 0,8-3 0,6-8 0,4-4-1,1-6 1,3-4 0,1-7-1,1-5 1,-2-8 0,-3-5-1,-5-9 0,-2-4 0,-7-7 1,-3-8-1,-3-7 0,-2-3 1,-3-8-1,0-2 0,-3-5 1,-2-3-1,-3-2 0,-3-3 1,-1-3-1,-13-5 0,15 7 0,-15-7-1,12 12 1,-12-12-1,17 11-1,-8-6 1,3 4-1,3-1 0,0 2-1,1-2 0,1-2-3,0 0-7,-3-2-4,5 3-5,-5-6 0</inkml:trace>
</inkml:ink>
</file>

<file path=ppt/ink/ink1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2:45.04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1101 0 8,'0'0'8,"0"0"0,0 0-1,0 0 0,0 0-1,0 0 0,0 0 0,0 0 0,-5 13-1,5-13-1,-13 14 0,2-6-1,1 6-1,-7-3 1,3 4 1,-5 0-1,1 4 1,-5 2-1,-1 3 0,-2 2 0,-1 4 0,-1 4 0,-4 2-1,-5 3 0,0 2 0,-3 0-1,-2-1 1,2-1-1,2-2 0,-1-3 0,6-2-1,3-4 1,1-3-1,4-2-1,3-5-2,4 1-2,-3-4-5,4-3-6,2-3-5,2-2-5,2-1 2</inkml:trace>
  <inkml:trace contextRef="#ctx0" brushRef="#br0" timeOffset="551">189 617 2,'0'0'14,"0"0"-4,0 0-4,9 6 0,-9-6 0,0 0-1,0 0 2,0 0 0,-5 9 0,3 1 0,-3 1-1,-2 6 0,-1 3-2,-4 8-1,-2 3 0,-5 6-1,-1 0-1,0 1 0,-1-1 0,3-1-1,0-2 0,6-5 0,2-4 0,5-3 1,3-3-1,3-2 1,2-4 0,7-1 1,4-4 1,7 0 0,6-6 1,11-2-1,6-4 1,11-2-1,5-3 0,0-1-1,3-3 0,0 2 0,-7 1 0,-5-1-1,-8 3 0,-6 0 0,-10 0 0,-5 4 0,-8 1 0,-14 3 0,13-3-1,-13 3 1,0 0 0,0 0-1,0 0 1,0 0-1,0 0 0,0 0 0,0 0-1,0 0 0,0 0 0,0 0-1,0 0 0,10-6-2,-10 6-3,10-8-7,0 0-11,0 0-4,4-2 2,0-2 0</inkml:trace>
</inkml:ink>
</file>

<file path=ppt/ink/ink1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9.1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71 129 6,'-21'11'11,"10"-9"2,-2-4 0,4 1-2,9 1-1,-18-3-1,18 3-1,0 0-1,0 0-3,0 0-3,0 0 0,0 0-2,0 0 0,13 8-1,-2-3 0,10 1 1,3 2 0,8-1 1,6 2 0,7-2 0,7 0-1,4 1 1,11-4 0,5-2 0,8-4 0,7-1 0,6-4 0,8 2 1,2-3-1,9 1 0,0-2 1,2 1 0,0-2 0,-2 0 1,0 0 0,-4-4 0,-2 3 2,-7-2-1,-5 3 0,-4-2 0,-3 3-1,-6 0 0,0 3-1,-5 0 0,-3 1 0,-4 1-1,-2 1 0,-8 1 1,-8 0 0,-11 1 0,-6 0 2,-13 0-1,-3 2 1,-18-1 0,12 0-1,-12 0 1,0 0-2,0 0-1,0 0-2,0 0-1,0 0 0,0 0-3,0 0-3,-3 19-9,6-5-3,0 2 1,-4-3 0</inkml:trace>
  <inkml:trace contextRef="#ctx0" brushRef="#br0" timeOffset="66987">4559 35 17,'10'-5'12,"-10"5"-1,3-10 0,-3 10-6,-18-5-1,3 8 1,-10 2 0,-6 4 1,-8 1 0,-4 5 2,-4 2-1,0 2-2,0-2-1,6 1-3,7 0-3,8-3 0,14-1-1,10-4 1,12-2 1,11-3 2,8 0 2,6 0 1,-3-3 3,5 4 0,-8-3 1,-2 5-1,-11-1-1,-2 6-2,-14 1 0,-7 6-2,-11 1 0,-10 2 0,-9 2-1,-7 1 0,-4-2 0,0-1-1,1-3-1,6-5 0,9-3 0,10-2 0,9-3 0,13-7 1,0 0 1,7 10 0,6-10 1,4 2 1,3-2 0,5 3-1,5 1 1,5 3-3,5 1 1,3 1-2,3 2 1,2 2-1,-2 0 1,-2 0-1,-6-2 0,-6-2 1,-9 0 1,-9 4 0,-10 0-1,-14 2 1,-13 1 0,-8 1 1,-9 4-2,-6 0-2,-2 4-7,-7-5-15,7-2-1,0-13-2,11-8 1</inkml:trace>
</inkml:ink>
</file>

<file path=ppt/ink/ink1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0.6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1765 2,'10'-16'11,"-10"16"0,5-13-1,-5 13-2,0 0-1,7-9 1,-7 9-1,0 0-1,0 0 0,0 0 0,0 0 0,0 0-1,4 13-2,-4 0-2,2 5 0,-3 9 0,1 8 1,-2 10 0,-1 7 1,-1 6 0,0 4 0,-5 0 1,2 1-2,-2-8 0,2-5-1,3-10-1,4-9-6,10-12-12,6-9-3,9-14 1,2-13 0</inkml:trace>
  <inkml:trace contextRef="#ctx0" brushRef="#br0" timeOffset="390">466 1916 11,'15'9'16,"-15"-9"0,10 4 0,-10-4-4,-2 12-2,1 4 2,-7 4-3,2 10-2,-2 2-2,4 6 1,1 1-2,7 3 0,6-5-1,9-4-2,8-8 2,9-10-2,6-8 0,5-7 0,0-9 0,2-6 0,-6-11-1,0-6 2,-9-8-2,-7-3 1,-8-4 1,-6-2 0,-8 0 1,-5 4-1,-6 5 2,-6 6-2,-4 7 1,-2 11-1,-9 10-1,0 10 0,-2 10-1,-1 6 0,0 10-2,-1 4-1,5 9-4,-4-4-7,11 4-10,-1-5-1,9-5-1,4-12 1</inkml:trace>
  <inkml:trace contextRef="#ctx0" brushRef="#br0" timeOffset="961">1741 1256 27,'-1'-10'17,"1"10"1,-18-8 0,6 6-5,-6 0-2,-1 3-1,-6-3-3,-3 8-1,-4-1-1,-4 4-1,-2-1 0,3 7-1,-1-4-1,4 2-1,3-1 0,6-2-1,4-1 0,7-1-1,12-8 1,-13 8-1,13-8 0,0 0 1,-2 10-1,2-10 1,-5 16 0,2-4 0,-4 2 0,-1 3 0,-1 0 0,-2-2 0,1 0 0,2-2 0,4-2-1,4-11 1,14 12-1,2-11 1,8-1 0,5-1 0,1 1 0,2-1 0,-1 0-1,-3 4 1,-5 1 0,-3 3 0,-7 3 0,-2 2 0,-3 3 0,-2 0 0,-3 3 1,0 0-1,-3-1 1,0 0 1,-5-2 1,-2 1-1,-5-4 1,-5 4 1,-6-6-1,0 2 0,-6-2 0,0-1-1,0-2-2,2-1-2,8 0-6,1-7-14,18 1-3,-12-12-2,18-2 1</inkml:trace>
  <inkml:trace contextRef="#ctx0" brushRef="#br0" timeOffset="2504">2280 1790 1,'0'0'4,"2"12"2,-2 1 2,0 6 2,-1 7 0,-1 10 0,-3 9 0,-2 7-2,-2 9-2,-3 2-1,1 2-2,-1-5-3,5-7-7,3-14-7,9-12 0,6-20-1,8-16-1</inkml:trace>
  <inkml:trace contextRef="#ctx0" brushRef="#br0" timeOffset="2824">2703 1955 16,'3'10'13,"-3"-10"-1,0 0 0,0 0-5,0 0-1,-11 4-2,11-4 0,0 0-1,-11 14 0,5 0 0,0 7 0,-1 7-1,-1 7-1,-1 4 1,3 5 0,4-4 1,5-2-1,10-8 0,10-11-2,12-12-1,9-12 0,10-14-1,6-10 1,2-9 1,2-9 1,-6-7 1,-7 0 3,-12-5 2,-7 8 1,-17 0 1,-6 11-2,-18 5-1,-8 12-2,-14 10-1,-7 11-1,-8 10-1,-5 8-1,-1 10-2,-7 3-2,4 10-6,-2 2-9,6 3-3,4-2-2,6-3 1</inkml:trace>
  <inkml:trace contextRef="#ctx0" brushRef="#br0" timeOffset="3355">3762 1133 30,'0'0'16,"-11"-5"1,1 3 1,-2 0-7,2 4-4,-4 0 0,2 4-1,-6 1 0,1 5 0,-3 1-1,0 9 0,-5 3-2,2 9 1,-6 4-1,-2 9 0,-2 4-1,0 7 0,1 0 0,6-1-1,4-5 0,7-3-1,12-9 1,13-11-2,13-9 0,14-15-1,10-8 0,7-14 1,7-6-1,0-8 1,-4-4-1,-6-1 2,-9 2 0,-11 2 2,-16 4-1,-11 8 0,-15 7 0,-13 8-1,-12 11-2,-13 4-5,-6 13-14,-14 5-2,-6 6-2,-10 1 2</inkml:trace>
  <inkml:trace contextRef="#ctx0" brushRef="#br0" timeOffset="4146">1251 2219 19,'10'-1'16,"5"0"2,6-3 0,3 1-4,6 2-2,-1-4-1,5 5-1,-3-3-2,3 4-1,-4-1-1,1 4-2,-5-3-1,2 2-1,-4 0 0,-1 1-1,-4-1 0,-3 0 0,-3-2 0,-13-1-1,14 3-4,-14-3-10,-10 1-9,-7-1 0,-3 0-2,-10-3 0</inkml:trace>
  <inkml:trace contextRef="#ctx0" brushRef="#br0" timeOffset="35020">5454 453 12,'-2'-13'10,"2"13"0,0 0-1,0 0-3,-13-3-1,3 10-1,-7 4-1,-6 5-1,-5 4 0,-5 6-1,-7 5 1,-6 6 0,1 5 2,-5 2-1,4 5 0,2-4 0,5 3-1,7 1 0,9-1-4,11-6 1,12-2-1,15-6 0,13-5-1,15-4 0,10-6 1,12-11-1,6-7 1,4-6 0,1-6 1,-6-6 0,-4-6 1,-10-2 1,-9-1 1,-12 1 0,-12 0 1,-11 4-2,-11 1 1,-9 5-1,-10 5 0,-7 7-1,-6 2 0,-6 3-2,-5 6 0,-6 7 0,0 1-1,-4 4 1,0 2 0,3-3 1,1-1-3,8-2-6,10-3-1,10-9 0,20-4 0</inkml:trace>
  <inkml:trace contextRef="#ctx0" brushRef="#br0" timeOffset="35621">5925 951 3,'-12'-11'7,"11"-5"0,2-4-1,4-3 1,0-2-1,4-1 1,1 3 1,1 1 0,3 3-2,1 6 0,0 5-2,0 3 0,0 7-1,-1 3-2,-1 6 2,-2 4-2,-1 3 1,-5 3-1,-5 2 2,-2-3 1,-3 3 1,-6-8 0,0 3 1,-5-3-1,2-2 0,-4-3-1,6-4-2,-6 1-1,3-7-3,1 0-1,0-10-6,5-2-3,0-3-7,8-4-1,2-1 0,9-7 1</inkml:trace>
  <inkml:trace contextRef="#ctx0" brushRef="#br0" timeOffset="36022">6455 756 5,'-7'29'7,"-5"-4"-1,-5-3-3,0-2-2,-1-6-1,0-7 0,1-6 1,2-8 0,4-7 1,7-5 2,4-6 1,6-3 0,4-4 2,8 2 0,4-1 0,2 3-1,5 5 0,-3 5-1,0 6-1,-3 6-1,-3 7-1,-5 8-1,-5 9 0,-8 4 1,-6 6 0,-8 2 1,-6 3 1,-8-1-1,-5 0 1,-2-8 0,-1-1-1,1-6-2,4-9-3,6-6-5,9-9-7,9-8-4,9-7-1,9-7 1,8-7-1</inkml:trace>
  <inkml:trace contextRef="#ctx0" brushRef="#br0" timeOffset="36502">6842 706 9,'0'0'12,"4"15"0,-4-15 1,21 1-4,-2-4-2,5-4-1,5-5-2,1-2 0,1-4 1,-1-1 0,-6-3 1,-6 1-2,-12 1 1,-8 2-1,-11 2-1,-4 5-2,-8 6-1,-4 4 0,-3 5-2,0 6 0,1 5 1,3 1 0,4 6 0,4-1 0,6 2 1,6-2-1,7 0 1,5 1 1,5 0-1,5 1 0,5 1 1,2 4 0,2-4-1,-3 3 0,-2 1 1,-6 1-2,-5-3 2,-6 0-1,-8-5-1,-7-1 0,-7-1-2,-3-5-1,-3-3 0,-3-5 1,1-5-2,1-11 2,1-1 0,5-11 1,7-9 2,6-8 1,10-7-1,11-10 0,7-4-1,10 1 0,13-5 0,4 2 0,6 2-1,4 3 1,-4 7 0,1 4 0,-6 4 2,-6 4 0,-9 2 2,-6 0 0,-9 3 0,-5 0-1,-4-1 0,-5 2-1,-3 4 2,0 3-2,-3 4 1,2 4 0,-1 6-1,2 11 1,0 0-1,0 0 1,-1 17-1,3 5-1,4 7 0,2 7 0,0 9 1,2 5 0,1 3 1,2 1 0,0-2-1,1-1 0,0-5 0,0-2-4,2-5-4,4-7-10,5-6 0,0-11 0,3-10 0</inkml:trace>
  <inkml:trace contextRef="#ctx0" brushRef="#br0" timeOffset="37304">7649 377 0,'9'17'7,"2"1"-2,3-1-1,9-2-5,8-1-1,5-4 0,8-7 2,4-5 1,3-8 2,-2-7 4,-4-7 3,-4-3 2,-10 1 2,-9-4 0,-6 3-1,-12 0-4,-6 6-1,-8 5-4,-9 9-1,-7 2-2,-4 11-1,-4 8-1,-3 7 1,0 4 0,0 5 2,3 2 0,5 3 0,4-3 1,8 0-1,7-7 1,5 1 0,10-3 1,10 0-1,11-5-1,15-1 1,11-4-1,11-2 0,11-4-1,5-5-3,6-2-3,-8-9-8,-2-2-9,-14-5-1,-11-5 1,-13-4 0</inkml:trace>
  <inkml:trace contextRef="#ctx0" brushRef="#br0" timeOffset="38185">5048 1487 18,'37'-5'10,"10"-1"0,6-3 0,11-3-1,10-2-2,14-3-1,13-3-2,12-4 0,14-2 0,16-6 0,12-2 0,10-5 1,11 1-1,6-6 1,6 1-1,4-2 1,3 4-1,-6 2 0,-3 4-1,-6 2-1,-9 3 0,-15 4 0,-12 6-1,-23 3 1,-19 3-1,-21 4 0,-17 2 0,-21 2 1,-14 3-2,-12 1 1,-17 2-1,0 0-1,0 0-1,0 0-4,-19-3-10,2 1-5,-6-4-1,-5-6 1,-7-8-1</inkml:trace>
</inkml:ink>
</file>

<file path=ppt/ink/ink1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23.6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10 602 13,'0'0'7,"0"10"0,0-10-1,-4 24 0,2-6-3,-1 7 0,3 7-1,0 8 1,2 6-1,1 7 1,3 6 0,1 4 0,4 1-1,1 1 0,2-4 0,1-5-3,0-8-1,-1-10-5,0-11-5,0-19-1,3-14 1,-2-20-1</inkml:trace>
  <inkml:trace contextRef="#ctx0" brushRef="#br0" timeOffset="301">411 549 4,'6'17'8,"-2"6"0,-4 3-1,0 7-5,0 9 1,-1 7 2,-5 7 2,1 1 1,2 1 0,2-3 2,6-3-2,8-7 0,9-10-1,10-14-2,14-13-2,6-12-1,5-10-1,2-11 1,-1-9-1,-4-8 0,-10-4 0,-12-4 1,-9 2 2,-16-1-1,-7 3 1,-14 4 0,-6 7-1,-10 5 0,-5 6-2,-5 9 0,-3 10-1,-2 12-2,-1 8-2,4 13-5,-3 3-6,7 9-6,3 1 0,10-6 1,4-6-1</inkml:trace>
  <inkml:trace contextRef="#ctx0" brushRef="#br0" timeOffset="832">999 91 42,'0'0'18,"0"0"1,0 0 0,0 0-9,0 0-8,0 0-2,7 9 1,-7-9-1,-3 13 1,1-2 1,0 7 0,1 4 0,2 11 0,0 4 1,1 5-2,0 4 1,2 1-1,1-4-1,1-3 0,-1-7-1,0-10-3,2-4-5,-7-19-11,13 4-1,-5-18 1,-2-10 0</inkml:trace>
  <inkml:trace contextRef="#ctx0" brushRef="#br0" timeOffset="1302">1324 76 19,'0'0'14,"0"0"-2,3-15 1,-3 15-8,19-17-2,-7 9-1,6-1 0,0 0-1,3 2 0,-2 2 1,-2 1 0,-1 2 0,-4 3 1,-12-1 1,11 15 0,-13 1-1,-4 8 0,-8 7 1,-3 6-1,-6 2 1,-2 6-1,-3-4 1,2 0-2,2-6 0,7-3-1,7-7 0,7-3-1,10-5 0,11-3 0,8-5-1,6-4 1,5-4 0,2-4-2,3-3-6,1-6-11,-7-5-1,-6-5 1,-4-5 0</inkml:trace>
</inkml:ink>
</file>

<file path=ppt/ink/ink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04.3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-4 342 5,'0'10'5,"0"-10"1,0 0 0,0 0-1,0 0 1,0 0 0,16-7-1,-1-3 0,7-4 0,4-6 1,6-2-1,3-6 1,4 0 0,-5-4 0,3 2 2,-8 0-2,1 4 0,-9-1-1,-1 6-1,-6 2 0,0 5-1,-5 3-1,-9 11 0,12-13 0,-12 13 0,0 0 0,0 0-1,0 0 0,0 0 0,0 0-1,0 0 1,0 0-1,0 0 0,0 0 0,0 0-1,0 0 1,0 0-1,0 0 1,0 0 0,-3 16-1,4-6 1,0 0 0,1 4 0,-2 1 1,1 4-1,0 3 0,-2 4 0,-1 3 0,1 4 0,-2 5 0,1 3 1,1 6-1,1 0 0,1 2 0,1-5 0,0-2 0,-1-4 0,-1-5 1,0-6-1,1-6 0,-3-5 1,-1-5-1,3-11 0,-4 15 1,4-15-1,0 0 1,0 0 0,0 0 0,0 0 0,0 0 0,0 0 0,0 0-1,0 0 1,0 0 0,0 0-1,0 0 0,0 0 0,0 0 0,0 0-1,0 0 1,0 0-1,0 0 1,0 0 0,0 0-1,0 0 0,0 0 0,5-11 0,-5 11-1,0 0-1,0 0 0,-11-6-1,11 6 0,-11-1 1,11 1 0,-17 0 0,8 1 2,9-1 0,-18 4 0,8-2 1,-3 3 0,0-3 0,0 1 0,-1 0 0,-1-1 1,1 0-1,0-1 1,2 0 0,2-1-1,10 0 1,-10 0 1,10 0-1,0 0 0,0 0-1,17-2 1,-2 1 0,8 0-1,4 2 0,3-2 1,1 0-1,-1 1 1,-4 0 0,-4 0 0,-6 2 0,-5-3 0,-11 1 1,0 0-1,0 0 0,0 0-1,9-1 0,-9 1 0,0 0 0,13-2 0,-13 2-1,12-1 1,-12 1-1,14 0 1,-14 0 0,0 0-1,13 1 1,-13-1 0,0 0 0,0 0-1,0 0 1,0 0 0,10 1-1,0-1 1,1 0 0,1 0 0,1-1 0,1 1 0,-1-1 1,-2 1-1,-1 0 1,-10 0 0,0 0 0,0 0 1,0 0-1,0 0 0,0 0-1,0 0 1,-12-6-1,12 6 0,0 0 0,-11-2-1,11 2 1,0 0-2,0 0 0,0 0-7,0 0-15,0 0-2,-12 0 0,-3-10 1</inkml:trace>
  <inkml:trace contextRef="#ctx0" brushRef="#br0" timeOffset="2734">783 631 15,'8'-10'13,"0"1"-1,2-3 0,-1-3-1,2 1-1,1-2-2,1-1 0,1-3-3,1 2 0,-1 1 0,1 1-1,-4 4 0,-1 4 0,-10 8 0,10-12-1,-10 12-1,0 0 0,0 0 0,-1 13-1,-2-4 0,0 5 0,0 1 0,1 5 0,0 1 0,0 4 1,2 0-1,2 0 0,2 3 0,2 0 0,7-2 0,4 0-1,6-1 0,4-4-1,1-4-2,0-4-3,3-5-11,-4-8-9,-6-11-1,-5-9 0,-5-11 1</inkml:trace>
  <inkml:trace contextRef="#ctx0" brushRef="#br0" timeOffset="3365">1051 92 21,'0'0'22,"0"0"0,0 0-5,0 0-4,0 0-3,0 0-1,0 0-3,0 0-1,0 0 0,0 0-1,0 0 0,0 0-2,0 0-1,0 0-2,0 0-6,0 0-19,0 0-1,-3-19 0,0 0-1</inkml:trace>
</inkml:ink>
</file>

<file path=ppt/ink/ink1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06.0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161 315 8,'0'0'8,"-4"9"-1,4-9 1,-3 20 2,0-4 0,0 7-1,-4 6-1,-6 7-1,-1 8 0,-5 0-1,-2 5-3,0-1-4,-1-5-6,4-7-7,10-5-2,3-14 0,5-17-1</inkml:trace>
  <inkml:trace contextRef="#ctx0" brushRef="#br0" timeOffset="281">529 486 3,'8'15'11,"-2"10"1,-8 6 0,-2 6-2,-5 7 1,0 0 0,3 2-2,0-4 0,7-1-2,7-14 0,13-8-1,11-16-2,12-9-2,8-14-1,7-7 0,2-10 0,-1-7 1,-4-6 0,-7 0 1,-13 1 1,-9 3 0,-13 3 1,-8 5-1,-12 5 0,-8 8-1,-11 5-1,-8 8-1,-5 8-1,-6 9-1,-8 11-2,-5 7-3,3 14-9,-4 2-7,6 8-2,1-2 1,5 2 0</inkml:trace>
  <inkml:trace contextRef="#ctx0" brushRef="#br0" timeOffset="2193">1514 0 5,'0'0'11,"0"0"0,0 0 1,0 0-5,0 0-1,0 0 0,0 0-3,0 0 0,0 0 0,0 0-1,0 0-1,-4 13 1,-1-3 0,0 7 0,-3 3 1,-4 8 0,-3 4 2,-2 4-1,-1 0-1,5-2-3,1-4-6,5-4-9,7-10 0,9-10-2,4-13-1</inkml:trace>
  <inkml:trace contextRef="#ctx0" brushRef="#br0" timeOffset="2484">1634 93 14,'-3'16'11,"-1"5"-1,-5 0 0,-1 3-7,-3 3 0,1-1 0,1-1 0,0-4 0,3-1 0,4-7 1,4-13 1,10 8-1,3-11-1,1-5 0,3 0 2,-3-5-1,2-2 0,-5 1 0,1 0 0,-2 3-1,-3 1 1,-7 10-2,10-15 1,-10 15-2,0 0 0,8-13 0,-8 13 0,0 0-1,0 0 0,-9-11 1,9 11-1,0 0 0,0 0 1,-9-5-1,9 5 0,0 0-1,0 0 0,0 0-1,0 0-1,0 0-1,0 0 0,0 0 1,0 0-1,9 10 2,-9-10 0,0 0 1,0 0 0,0 0 1,0 0 0,0 0 0,0 0 0,0 0-1,0 0 1,0 0-1,0 0 1,0 0 0,0 0 0,0 0 0,0 0 0,0 0 1,0 0-1,0 0 0,-9 1 0,9-1-1,0 0-1,0 0 0,0 0 0,11-1-1,-11 1 2,0 0-1,0 0 0,13-9 2,-13 9-1,0 0 1,11-12-1,-11 12 0,9-12 0,-9 12 0,11-10-1,-11 10 1,8-13 0,-8 13 1,10-17-1,-10 17-1,7-19 0,-5 10 0,0-1 0,0 0 0,-2 1 1,0 9-1,-10-16 1,10 16 2,-16-14-1,2 10 1,-2 0-1,-3 3 0,0 2 0,-1 2 0,1 1 0,1 3 1,0 3 0,2 0 1,0 2 1,4 1 0,-2 2 0,5 4 0,-1 2 0,3 3-1,5 4-1,1 2 0,4 0-1,4 0 0,2-1 0,2-4 0,4-1 0,0-7 1,2-5 0,0-6 1,3-5 1,3-7-2,2-4 1,1-8-1,0-3 0,0-4 0,-1-3 0,0-2 0,-4 1-1,-7 0-1,-6 2-1,-3 2-5,-6 3-3,-7 2-5,-2 8-2,-7 3 2,-3 4-2</inkml:trace>
  <inkml:trace contextRef="#ctx0" brushRef="#br0" timeOffset="4176">1682 833 12,'0'0'12,"0"0"1,19 3-1,-5-2-4,4 0-2,7 0 0,4 3-1,8-3-2,4 0-2,7-2-3,1-4-8,5 2-5,-3-6 1,1-1-1</inkml:trace>
  <inkml:trace contextRef="#ctx0" brushRef="#br0" timeOffset="4517">2520 298 4,'13'-6'11,"-13"6"-1,12-1 0,-12 1-3,0 0 0,12 4-1,-12-4 0,7 9-1,-7 1 1,0 6 0,-5 9 2,1 11-2,-6 12 0,-3 10 0,-4 10-1,-2 8-2,-1 0 0,3-1-2,1-8-4,5-10-10,7-16-6,8-16 0,9-21-1,9-18 1</inkml:trace>
  <inkml:trace contextRef="#ctx0" brushRef="#br0" timeOffset="4827">2951 508 31,'1'12'12,"-1"-12"-3,-3 14 0,3-14-8,-15 22-2,1 0 1,-5 7 4,-1 10 2,-7 5 3,3 11 3,-1-2-1,9 2 0,2-7-4,12-6-3,9-13-2,13-14-3,15-15-5,8-17-1,7-10-1,3-12 1,6-10 1,-3-10 1,-1-3 4,-8 0 3,-13-1 5,-5 7 2,-12 3 1,-6 11 0,-13 2-1,-7 14-2,-13 7-3,-6 10-2,-6 8-1,-6 9-2,-4 6-1,-3 5-2,0 11-4,-3-1-5,7 8-8,4 1-2,7 3 1,5-3 1</inkml:trace>
  <inkml:trace contextRef="#ctx0" brushRef="#br0" timeOffset="5458">3690 30 12,'0'25'9,"0"6"0,-3 3-3,0 6-6,-1 2-1,-2 0-1,0 2-5,-4-7-2,5-5 1,-2-12-1</inkml:trace>
  <inkml:trace contextRef="#ctx0" brushRef="#br0" timeOffset="5768">3886 166 42,'0'0'16,"0"0"0,0 0 0,0-15-12,6 6-3,5-1 0,5-4 0,6 0 0,4-1 1,8 2 0,1 0 0,5 4 1,-2 1 0,2 4-1,-6 3 1,-3 4 1,-8 3-1,-3 5 0,-9 3 0,-4 5 1,-9 3-1,-6 4 0,-9 0 1,-7 4-1,-8-2 0,-4 2 0,-7-3 0,2-1 0,-1-5-1,5 0 0,6-5-1,7-4-1,9-2 1,11 0-1,13-4 1,14 0-1,11 0 0,11 1 0,10 3-1,5-4-2,9 5-6,-4-9-9,0 6-7,-11-9 0,-9-2 0,-14-7 0</inkml:trace>
  <inkml:trace contextRef="#ctx0" brushRef="#br0" timeOffset="6900">1725 112 28,'0'0'13,"0"0"0,-12-8-3,12 8-6,0 0-1,-9-2-1,9 2 0,0 0-1,-16 5 0,16-5 1,-15 13 0,5-1-1,-4 4 2,2 6-1,-4 2 0,3 2 0,2 1 1,3 0-1,4 0 1,7-1-1,7-6-1,6-5-1,7-2-2,4-7 1,3-4 0,0-5 1,2-6 1,-2-5 1,-6-5 1,0-4 1,-7-6 0,-2 2 1,-5-2-2,-3 1 0,-5 0-2,-2 2 0,-5 3-2,-5 6 0,-4 3 0,-6 4 0,-8 6 0,-5 6-1,-3 8-7,-10 7-10,-5 8-2,-9 4 2,-4 1-1</inkml:trace>
</inkml:ink>
</file>

<file path=ppt/ink/ink1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55.4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157 425 4,'0'0'9,"0"0"-1,0 0 0,0 0-3,0 0-1,0 0 1,-6 12-1,6-12 2,-10 18 0,3 0 0,-2 5 0,-1 7 0,-4 5 2,1 10-2,-3 6-1,0 6 0,-2 0-2,2-3 0,4-3-3,2-8-4,8-10-5,6-14-9,8-19 0,12-15 0,6-19 0</inkml:trace>
  <inkml:trace contextRef="#ctx0" brushRef="#br0" timeOffset="291">441 466 16,'-1'27'12,"-5"8"1,0 14-1,-3 9-5,1 10-1,2 6 1,0-4-1,5-2 2,2-8-1,11-9 0,9-17 0,13-17-1,10-25-2,12-17-1,9-21-1,8-13 0,0-14 1,-1-10-1,-5-5 1,-9-1 0,-14 4 0,-9 10 1,-18 8 1,-10 15-1,-15 10-1,-9 16-1,-12 16-1,-7 14-1,-6 15-4,-6 7-4,1 17-7,-6 5-9,3 10-1,-3-2 2,6 0 0</inkml:trace>
  <inkml:trace contextRef="#ctx0" brushRef="#br0" timeOffset="1162">1317 156 23,'0'0'12,"0"0"0,6 9 0,-6-9-7,0 0-4,0 0 2,0 0 1,0 0 2,-2 11 1,2-11 1,-4 15-1,-1-3 0,1 7-1,-3 1-1,-1 8-2,-3 2-1,-2 2-1,2-1-1,-1 1 0,2-7-3,0-4-5,7-6-7,3-15-6,0 0 2,17-7-1,0-13 1</inkml:trace>
  <inkml:trace contextRef="#ctx0" brushRef="#br0" timeOffset="1462">1623 122 12,'10'3'10,"-1"2"-3,-9-5-1,0 0-5,11 7-3,-11-7 2,0 0 1,-12 8 3,3-2 1,-1-1 3,-2 0 1,-1 0 0,-1 3 0,2-4 0,1 1-3,0 0-3,2 0 0,-3 1 0,12-6-2,-17 9-1,17-9 0,-12 11-2,12-11 0,-9 11 0,9-11 1,-3 9-1,3-9 0,0 0 0,1 11 0,-1-11 1,13 4-1,-1-3-1,2 1 0,4 0 1,1 0 0,4 1 1,-2 1 0,-1 2 0,0 1 2,-6 2-1,-3 3 2,-4 0 0,-3 5 1,-6-1 2,-4 3 0,-6 0 1,-1 2-1,-6-1 0,-2-1-1,-4-4-2,2-1-1,2-4-3,1-3-4,5-5-10,3-3-3,12 1 0,-13-16 0</inkml:trace>
  <inkml:trace contextRef="#ctx0" brushRef="#br0" timeOffset="2323">1745 965 22,'14'0'14,"-14"0"1,22 0 2,-5 1-7,6-1-1,8 1-2,6 1-1,8 0-2,3 1-4,8 1-9,2 0-8,2-2-1,1-4 0,-1-4-1</inkml:trace>
  <inkml:trace contextRef="#ctx0" brushRef="#br0" timeOffset="3195">2725 394 4,'0'0'6,"0"0"0,0 0 1,0 0 1,0 0 1,0 0 0,6 13 0,-7 0 0,0 6-1,-1 10-1,2 9 0,-4 12-2,1 15-1,-3 11-1,0 6 0,-1 2-1,0-2 0,0-6-3,-2-10-1,6-12-6,1-14-9,4-22-1,-2-18 0,16-6 0</inkml:trace>
  <inkml:trace contextRef="#ctx0" brushRef="#br0" timeOffset="3766">3193 425 9,'0'0'11,"-13"3"0,2 11 1,-2 10-1,-2 10 0,-1 8-2,1 9 0,2 3 0,5 3-2,5-4-3,10-4-2,9-11-2,11-16-1,10-14-2,8-15 1,5-15 0,2-11 0,0-13 3,0-6 1,-9-8 0,-7 1 3,-12-3 1,-6 7 0,-15 3 1,-6 10-1,-14 7-1,-6 13-2,-8 9 0,-4 12-2,-4 14-2,-5 6-5,3 13-6,-3 4-9,3 7-2,2-1 1,8-3 0</inkml:trace>
  <inkml:trace contextRef="#ctx0" brushRef="#br0" timeOffset="4246">3713 0 43,'0'0'18,"0"0"0,-6 10 0,6-10-9,-2 17-6,1 0-2,-3 7 0,-2 7-1,-2 5 0,-1 6-1,-1 2-3,-3-3-6,4-4-9,3-6 1,2-11 0,6-9 0</inkml:trace>
  <inkml:trace contextRef="#ctx0" brushRef="#br0" timeOffset="4597">3983 34 43,'0'0'17,"-2"10"-1,2-10 1,0 0-11,-11 18-6,8-4 0,0 2 0,0 4-1,0 3 2,3 4-1,2 1 1,2 0 0,2 3 0,4-3-1,-1-1 0,2-1 0,0-1 0,-3-3 0,-2-1 1,-3-2-1,-4-2 1,-3 1 0,-5-2 0,-2-3 0,-5-1 0,-1-4 1,2-4-1,1-5 0,1-6 0,9-8-1,7-6-1,8-6 0,10-5 0,9-5 0,5-2 0,3-1 1,4 1 1,-6 0 1,-1 5 2,-9 0 1,-4 8 0,-14-1 0,-3 7 0,-9 2-1,-5 5-1,-7 4-2,-4 1-4,-3 10-4,-9 1-8,-1 9-8,-8 3 0,-2 5 0,-8 5 2</inkml:trace>
  <inkml:trace contextRef="#ctx0" brushRef="#br0" timeOffset="6019">3275 483 11,'-9'16'8,"-3"0"0,-1 4 1,-2 2-1,-1 2-2,-1 3 0,0 3-2,-2 2 0,0 1-1,3 1 0,0-1 0,6-1 0,3-2-1,4 0 1,4-3-1,5-2 0,3-3 0,6-1-1,2-3-1,2-1 0,4-2 0,1-4-1,2-4 1,1-4 0,2-6 0,0-7 1,-1-8-1,2-7 1,-1-8 0,-1-7 0,-5-7 0,-1-3 0,-3-3 0,-2 1 0,-5 0 1,-2 6 0,-5 3 1,-2 9-1,-3 4 1,-1 7 0,-4 4-1,-4 6-1,-4 6-1,-4 2-2,-4 7-7,-7 4-10,-6 5 0,-5 4 1,-8 4-1</inkml:trace>
</inkml:ink>
</file>

<file path=ppt/ink/ink1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6.6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-4 518 12,'2'-11'11,"-2"11"0,0 0 1,0 0 0,0 0-3,0 0-1,0 0-2,0 0-1,0 0-2,0 0-2,2 15 0,1-2 0,0 2 0,2 5 0,0 1 0,3 2 0,0-1 1,1 2-1,3-4 1,2-2-1,3-6 1,4-3 0,1-7 1,5-3-1,2-6 1,0-5-1,-2-5 0,-1-3 0,-4-2 1,-3-1-1,-5 1 1,-3 2 0,-7 2 0,4 5 0,-7 3-1,-1 10 0,1-10-1,-1 10-1,0 0 0,0 13 0,0-4-1,1 2 1,0 1-1,3 0 1,-2 2 0,3-1 1,0-2-1,3-2 0,-8-9 1,14 14-1,-5-11 1,-9-3 0,18 1 1,-18-1 0,16-16 0,-11 2 0,-1-7 0,0-1-1,-2-4 0,2-3 0,-1 0-1,2 1 0,0 2 0,3 4-1,2 2-1,2 1-1,5 7-3,1-2-4,7 11-8,0-1-6,4 5-4,2 3 0,1 3 1</inkml:trace>
  <inkml:trace contextRef="#ctx0" brushRef="#br0" timeOffset="671">783 559 44,'-14'0'21,"3"-6"1,11 6-5,-11-17-3,13 5-4,0-5-4,6 1-3,3-2-1,5 1-1,0 0-1,2 2-1,0 4 1,-3 5-1,1 5 0,-5 4 0,-11-3 1,10 20-1,-9-3 0,-1 0 1,-4 3 0,-3 0 1,-2-2 0,-3 1 1,-1-5 0,-1-1 0,1-4 0,-1-2 0,0-4 0,5-3-1,-3-5 0,3-4-2,2-2 0,2-6-2,4 0-3,-5-6-8,11-1-12,2-1-3,1-1 2,7 2-1</inkml:trace>
  <inkml:trace contextRef="#ctx0" brushRef="#br0" timeOffset="1101">1018 360 11,'0'13'9,"0"6"1,1-2 1,-1 2-1,2 1 1,1-4-1,1 1-1,-1-4 1,3 1-2,-6-14 0,7 14-2,-7-14 0,0 0 0,0 0-1,0 0-1,0 0 0,5-16 0,-4 0-1,2 0-1,3-5 0,1 0-2,4-1 1,3 2-2,4 2 1,2 1-1,1 5 1,3 1-2,2 3-1,0 0-3,4 6-8,-4-3-3,2 4-4,-3 0 0,1 2 1,-7 0 0</inkml:trace>
  <inkml:trace contextRef="#ctx0" brushRef="#br0" timeOffset="1422">1412 362 0,'-11'15'8,"3"4"1,-2 0 1,1-1 0,2 0 0,4-2 2,4 1 0,4-8-1,7 2-1,5-9-1,5 0-1,-1-5-2,5-2 0,-2-6-1,1 2-1,-5-5 0,-2 1-1,-7-2 0,-1 1-1,-5-1 1,-2 3-2,-5-1 1,-1 3-2,-5 1 1,-2 3-1,-5 2-1,-2 4 0,0 5-1,-4-1 0,2 4-2,-1-2-1,4 5-2,1-6-1,15-5 0,-10 7-1,10-7-4,15-8-4,0-4-2,6-2-3,2-9 1</inkml:trace>
  <inkml:trace contextRef="#ctx0" brushRef="#br0" timeOffset="1792">1678 54 17,'10'-18'22,"-6"3"-2,-1 4-4,-3 11-4,4-10-5,-4 10-3,0 0-2,0 17-2,-2 0 1,0 6 0,2 7 1,-1 6 1,2 7 0,2 6 0,1 2 0,4 3-1,1-1 0,3-1-2,3 1-7,0-4-17,-2-6-2,1-5 1,-4-10 0</inkml:trace>
</inkml:ink>
</file>

<file path=ppt/ink/ink1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43.2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1174 63 10,'-4'-10'10,"4"10"0,-8-19-1,8 19 0,-7-15-1,7 15-2,-9-10-1,9 10-1,0 0-1,0 0-1,-9-9-1,9 9-1,0 0-1,0 10 1,0-10-2,6 17 1,-2-4 0,3 4 1,-2 6 0,1 3 0,-1 5 1,-1 3-1,-3 4 1,-3 4 0,-2 1-1,-2-1 1,-1 1 0,-3 0 0,0-1-1,-1 2 1,0-1 0,-1 1 0,3 1 0,-3 2 0,2-1-1,2 0 2,0-2-1,2-2-1,4-1 1,3-2 0,4-1-1,6-4 0,3-1 1,6-1-1,6-2 1,3-2-1,2-3 0,0-1 1,1-2-1,-2 3 1,-4 1 0,-5 5 1,-4 3 1,-9 4 0,-3 5 1,-9 1 1,-2 6-1,-7-2 0,0 2 1,-1-7-2,1-1-1,4-3-1,4-1 0,6-2 0,5-2-1,7-2 1,5 0 0,6 3-1,5 0 1,5 0 0,4 0 0,3 0 0,4 2 0,1-2 0,3 0 1,0-3 0,2 0 1,-4-4 1,2 0 0,-7-7 0,-2-2 0,-7-3 0,-3-1 1,-10-5-2,-2-1 0,-9-4 0,-9-5-2,9 9 1,-9-9 0,0 0-1,0 0 0,0 0 0,0 0 0,0 0-1,0 0-3,0 0-16,-9-7-13,9 7-1,-7-17-2,2 2 1</inkml:trace>
  <inkml:trace contextRef="#ctx0" brushRef="#br0" timeOffset="4116">971 635 9,'0'0'9,"0"0"1,0 0-1,0 0-2,0 0-2,0 0-3,0 0 0,0 0-1,0 0-1,-9-11 1,9 11 0,0 0 1,-9-10 0,9 10 1,-13-10-1,13 10 1,-18-14-1,9 8 0,-4-1 0,0 0-1,-2-1 0,-1 1 1,-1 0-1,-1-1 1,-2 0 0,-2-1 1,-1 1 0,0-2-1,-2 2 1,-1-2 0,1 0 0,-3-1 0,1 0 0,0-1-1,0 0 0,-1-2-1,1 2 1,-1-1-2,0-1 1,1 1-1,2 0 1,-2 0-1,4 1 1,0 1 0,1 1 1,2-1 0,3 2-1,-1 1 0,3 0 0,1 1 0,3 1 0,1 2 0,10 4-1,-14-7 0,14 7 0,0 0-1,0 0 0,0 0-3,-9-8-3,9 8-6,0 0-9,0 0-3,13-3-1,-13 3 2</inkml:trace>
  <inkml:trace contextRef="#ctx0" brushRef="#br0" timeOffset="5027">95 213 0,'-10'10'5,"10"-10"0,0 0 2,0 0 1,0 0 3,0 0 1,-9 6 0,9-6 0,0 0-1,0 0 0,13-11-5,-2 4-2,5-1-2,4-1-2,5-3 1,4 0-1,3-1 1,3-1-1,1 1 1,0 0-1,-3 1 1,-1-1 0,-3 3 0,-4 1 0,-3 0 0,-5 3 0,-5 1 0,-3 2 0,-9 3 0,0 0 0,0 0-1,0 0 1,0 0-1,0 0 0,-11-2 0,11 2 0,-19 3-1,8 0 1,-4 1 0,1-1 0,-3 3 0,-2-2 0,-4 2 0,-1 0 0,-3 2 0,-1 0 0,-2 1 0,-1 1 0,0 2-1,1 0 1,3 0 0,0 1 0,3-3 0,3 2 0,1-2 0,4-1 0,1 0 1,3-2-1,12-7 1,-15 12-1,15-12 1,-4 14-1,4-14 1,11 16-1,-2-5 1,2-1 0,3 1-1,0 3 1,2-2-1,-2 1 0,1 0 1,-3 0-1,1 0 0,-3 1 0,-1 0 1,1-1-1,-2 0 1,0 1-1,1-3 1,-1 1-1,-1-3 0,-1 1 1,-6-10-1,9 13 0,-9-13 1,8 9-1,-8-9 0,0 0 1,0 0 0,0 0-1,0 0 1,0 0 0,0 0 0,0 0-2,5 10-2,-5-10-6,0 0-17,-14-3-1,2-4 0,-1-2 1</inkml:trace>
</inkml:ink>
</file>

<file path=ppt/ink/ink1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8.9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273 50 11,'-2'13'9,"0"-4"-1,1 7 0,-2 6 0,1 7 1,-1 6 1,-1 2-1,3 5-1,-1 3 0,-1 3-2,2-2-2,2-3-2,1-6-1,1-6-3,1-3-8,0-7-8,-4-21-4,2 13 1,-2-13-2</inkml:trace>
  <inkml:trace contextRef="#ctx0" brushRef="#br0" timeOffset="230">10 326 19,'-12'-7'24,"12"7"0,3-13 2,12 3-11,12 0-6,6-6-2,10 1-2,9-4 0,9 1 0,2-1-1,4 4-1,-3 3-1,-4 2-3,-3 6-6,-10 0-10,-8 6-9,-6 5-2,-8 1 0,-7 2 0</inkml:trace>
  <inkml:trace contextRef="#ctx0" brushRef="#br0" timeOffset="511">549 499 39,'17'-11'21,"-4"-6"0,12-6-6,4 0-14,5 3-1,0 0 2,-2 5-1,0 7 1,-5 1 0,-2 6 0,-5 7 1,-6 3 0,-7 5 0,0 5-1,-6 0 1,-2 4 0,-5-3 1,0 0 0,-4-5 0,1 2 1,-7-10-1,4-2 0,-3-5-2,1-5-3,3-3-5,1-8-11,5-4-10,5-1-2,4-2 1,6-3-1</inkml:trace>
  <inkml:trace contextRef="#ctx0" brushRef="#br0" timeOffset="1072">1120 0 14,'0'0'17,"0"0"-5,0 10-2,0-1-2,1 5-1,1 6-2,0 7-1,2 7 1,1 6 0,3 5-2,-1 1 1,1 1 0,-3-2 0,3-3 0,-4-7 1,1-4-1,-4-8 0,2-4 0,-4-7 0,3-3 0,-2-9-1,0 0 0,0 0 0,-4-18 1,4-1-2,2-4 0,3-6 0,5-5-2,7-4 1,4 0-1,4 0 0,5 3-1,1 2 1,4 3 0,-4 4 0,-2 6 0,-8 2 0,0 6-1,-5 3-2,-16 9-4,17-8-8,-17 8-5,0 0-7,-14 9 0,-1 2 0</inkml:trace>
  <inkml:trace contextRef="#ctx0" brushRef="#br0" timeOffset="1502">1189 308 17,'6'14'22,"3"1"-3,3 2-3,6-1-1,1 0-3,7 3-2,-3-6-3,4 2-1,-5-4-3,0-5-7,1-3-12,1 1-10,-8-13 1,4 1 0</inkml:trace>
  <inkml:trace contextRef="#ctx0" brushRef="#br0" timeOffset="1733">1523 419 8,'14'13'17,"-1"-10"-2,7-1-5,1-3 1,2-9 0,4 5 2,-4-9-2,0 1 1,-7-3-1,3 6-2,-12-6-1,2 5-3,-7 1-1,-2 10-1,-6-17-2,-4 11-1,0 2 1,-4 2-2,-2 1 1,0 2 0,-3 2 0,1 1-1,0 3 1,1 1 1,0 4-1,3-1 1,5 6-1,1-1 1,3 1 0,5 1 0,2-1 0,6 0-1,-1-2 2,8-1-2,-3-5 1,9-3 0,4-3 0,3-6 0,1-4 0,2-4 0,3-5-1,-2 0 1,0-3-1,-5 1 0,-4 0-1,-3 3 1,-1 1 0,-6 6-1,-1 1 1,-12 7 0,11-4-1,-11 4 1,0 0 0,10 12 0,-10-12 0,9 15 0,-9-15 1,22 13 0,-1-10 0,2-2 0,2-3-1,4-2 1,-1-1 0,-2 0 0,-5 0-1,-2-1 1,-8 3 1,-11 3-2,11-1 1,-11 1-1,2 11 0,-2-11 0,5 17 0,2-4 0,3 1 0,3-2-3,10 1-1,-1-12-5,11 5-9,0-8-8,5-6-4,5-6 0,0-2 0</inkml:trace>
  <inkml:trace contextRef="#ctx0" brushRef="#br0" timeOffset="2464">2809 253 39,'0'0'26,"0"0"2,0 0-9,0 0-7,0 0-2,-17-7-3,4 7-2,4-1-1,-6 2-1,1 0-1,0 3-1,1 2 0,4 4 0,0 1-1,5 1 0,2 3 0,6 0 0,3 0 0,-3 1 0,10 3 0,-4 0-1,7 1 1,-6 0-1,2-1 1,1 1-2,-2 1 1,2 0 0,-7-4 0,4-1 0,-7-1 0,2 0 0,-1-1 0,-6-1 1,1-2 1,-5 0-1,-2 2 2,-3-1 0,-7-3 2,-2 4 0,-6-5 0,2 0 0,-8-2 1,1-1-3,-3-1-3,-5-6-10,6 3-19,-5-5-1,2 0-2,-5-4 1</inkml:trace>
</inkml:ink>
</file>

<file path=ppt/ink/ink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14.0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196 19 10,'0'0'11,"0"0"0,0 0 0,0 0-1,0 0 0,0 0-2,0 0-1,1-9 1,9 8-4,-10 1 1,21-5-2,-10 3 0,6 1-1,4 1 0,-7 1-1,7 0 0,-2 2 0,0 2-1,2 2 1,-1 2-1,-3 0 1,-3 1-1,4 2 1,-9 0 0,-1 2-1,-3-1 0,-1 1 0,-8 2 1,3 0-1,-5 2 1,-3 2 0,-5-1-1,-4 3 0,-3 2 1,-7 3-1,0 2 0,-9 2 0,-2 1 0,-2 0 0,-1 1 0,2-3 0,3-3 1,4-3-1,6-3 0,7-4 0,7-4-1,6 1 1,6 0 0,6-4 0,8 3 0,8-7 1,6 3 0,9 0 1,5-2 1,6-6 1,-1-7-1,4 7 2,-9-9-2,-3 9 0,-8-8 0,-6 3 0,-7-2-2,-4 6 0,-4 0-1,-9 0 0,0 0-1,12 0 0,-12 0 1,0 0-1,0 0-1,0 0 0,0 0-8,0 0-16,0 0-2,0 0 0,0 0 1</inkml:trace>
  <inkml:trace contextRef="#ctx0" brushRef="#br0" timeOffset="2363">707 755 5,'0'0'8,"0"0"-2,0 0-1,15-15-1,-5 0-1,0 1 1,8-5-1,-3-1 1,3-3-1,-7 2 2,6 1-1,-7 2 1,0 8-1,0-1 0,-10 11-1,7-10-1,-7 10-1,0 0 0,0 0-1,10 8-1,-10-8 1,11 20 0,-6-10 1,0 6 0,-2 3 2,1 1-1,-1 3 1,0 2 2,-1-1-2,-4-2-1,9 4-1,-7-26-4,0 0-8,35 47-9,-35-47-1,0 0 0</inkml:trace>
  <inkml:trace contextRef="#ctx0" brushRef="#br0" timeOffset="2914">920 235 32,'0'0'25,"0"0"1,0 0 2,0 0-17,0 0-3,-9-6-1,9 6-2,0 0 0,0 0 0,0 0-1,0 0-1,-11 3 0,11-3 0,0 0-1,0 0-1,0 0 1,0 0-2,0 0-2,0 0-4,0 0-9,9 12-15,-9-12-1,-19-4-1,-5-9 0</inkml:trace>
</inkml:ink>
</file>

<file path=ppt/ink/ink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4.79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15 353 4,'0'0'5,"0"0"-1,0 0-1,-9 3 1,9-3 0,0 0 0,0 0 1,-10 6-1,10-6-1,0 0 1,0 0-1,0 0 2,0 0 0,0 0-1,15-9 1,0 0 0,2-5 0,6-2 0,4-4 1,5-2-3,1-4-2,0-1 0,-1 1 1,-2 2-1,-2 0 1,-3 2 1,-6 1-1,-3 4 1,-2 1-1,0 4 0,-5-1-1,1 1 1,-3 3-1,-7 9-1,11-14 1,-11 14 0,8-9 0,-8 9-1,0 0 1,0 0-1,0 0-1,0 0 1,0 0-1,0 0 0,0 0 0,0 0 0,-1 10 0,1-10 1,-1 14 0,-1-4 0,0 4 1,-3-1-1,1 7 0,0 3 0,-2 3 0,0 3 0,0 4 0,0 3-1,0 2 1,0 4 0,1-2 0,0-1 0,-1-1 0,-2-2 1,-1-3-1,-2-3 0,1-3 0,-3-4 0,2-3 0,-1-1-1,2-3 1,1-4-1,4-2 0,5-10 1,-5 14-1,5-14 1,0 0 0,0 0 0,0 0-1,0 0-2,-12-1-1,12 1 0,-12-12-1,2 3 0,10 9-2,-18-16 2,18 16 2,-15-16 1,15 16 1,-18-8 1,6 6 0,3 2 0,-1 1 0,10-1 0,-15 4 0,15-4 1,-11 4 1,11-4 1,0 0 0,21 7 1,-2-7 1,8 3 0,4-3 0,5 2 0,1-3-2,2 2 1,-7-1-1,-3 0 0,-9-1 0,-5 2 0,-15-1-1,14-1-1,-14 1 1,0 0-2,0 0 1,0 0-1,0 0 0,0 0 0,0 0-1,0 0 1,0 0-1,0 0-1,0 0-3,0 0-6,0 0-13,0 0-1,0 0 0,0 0 0</inkml:trace>
</inkml:ink>
</file>

<file path=ppt/ink/ink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5.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62 172 10,'0'0'14,"-12"-6"0,3 2 0,9 4-2,-17-7-1,17 7 1,-15-12-3,15 12-2,-10-17-2,13 4-3,7-3-1,9 0-1,10-2-1,3-1 0,9 3 0,0 1-1,3 7 0,-4 5 1,-6 5 0,-9 5 0,-11 7 1,-11 3 0,-12 4 0,-8 2 1,-7-2 0,-4-1 0,0-1 1,-1-2 1,2-6 0,7-2 0,2-6 0,6-1 0,3-3 0,9 1-1,-16-6-1,16 6-1,-12-12-4,4 1-7,3-2-9,4-2-6,-1-5 1,6-3-1</inkml:trace>
</inkml:ink>
</file>

<file path=ppt/ink/ink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6.4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63 5 19,'0'0'21,"0"0"-3,6-10-3,-6 10-3,0 0-4,0 0-3,0 0-1,-4 11-1,1-1 0,1 7 0,-2 2-1,2 6 0,-2 3 1,1 7-1,0 2 0,2 5-1,-1 1 0,2 1 0,-1 0-1,1 1 1,-1-1-1,-1-4 1,1-4-1,-1-5 0,1-5 0,-2-6-3,2-2-8,-1-4-14,2-14-1,-14 6 1,1-13-1</inkml:trace>
</inkml:ink>
</file>

<file path=ppt/ink/ink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7.9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116 63 8,'0'0'13,"0"0"-1,8-13-1,-8 13-2,18-13 0,-4 6-2,4-3-1,1 3-2,2 1 0,2 3-1,-3 1-1,1 2-1,-3 2-1,-1 3 0,-3 1 0,0 2 0,-3 1-1,-2 0 1,-1 0-1,-1 2 0,-4 0 0,-3 2 1,-8 5-2,-6-1 2,-8 5 0,-6 3 0,-7 5 0,-7 2 2,-2 2-2,1 1 0,2-2 1,6 1-1,5-6 0,9-1 1,9-3 0,9-5 0,9-3 1,10-2 0,9-3 0,7 0 0,8-1-1,3 0 1,3 1-1,-1 2-1,-2-1 0,-3-1-2,-4 3-3,-4-2-11,-5-8-6,4 0 0,-6-13 0</inkml:trace>
</inkml:ink>
</file>

<file path=ppt/ink/ink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9.12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91 9,'0'0'11,"3"13"-2,1-4-1,1 1-2,3 3-2,4-3 1,1 0 0,3-1 0,2-3 2,0-2 0,-1-6 3,1-3-2,-2-5-1,-1 1 0,-7-5 0,2 0-2,-7-3 0,2 2-2,-6-1 1,1 3-1,-5 0 0,0 3-2,5 10 0,-19-13-1,7 10 0,-3 2-2,0 4 0,-2-2-2,2 3 1,-1-2-1,5 2-1,0-4-2,11 0-4,0 0-4,1-11-10,12 2 1,2-5 1</inkml:trace>
</inkml:ink>
</file>

<file path=ppt/ink/ink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2T15:05:21.123"/>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92D050"/>
    </inkml:brush>
    <inkml:brush xml:id="br2">
      <inkml:brushProperty name="width" value="0.05292" units="cm"/>
      <inkml:brushProperty name="height" value="0.05292" units="cm"/>
      <inkml:brushProperty name="color" value="#FF0000"/>
    </inkml:brush>
  </inkml:definitions>
  <inkml:trace contextRef="#ctx0" brushRef="#br0">7160 8085 1419,'0'0'1935,"0"0"-129,0 0 0,0 0-387,0 0-387,0 0-129,0 0-129,0 0-129,0 0 0,0 0 129,0 0-129,0 0 0,0 0 0,0 0-129,-6-2-129,6 2 129,0 0-258,0 0-129,-15-5 0,15 5 0,-13 0 0,13 0-129,-14 0 129,14 0 0,-19 6-129,9 0 129,-2-3 0,-1 5 129,3-3-129,-3 3 129,-1 0-129,0 0 129,1 2-129,-4-1 0,4 0 0,-2 0 129,1 0-129,3 2 0,-1-2 0,2 2 0,-3-4-129,6 4 129,7-11 0,-12 20 0,12-20-129,-11 15 129,11-15 0,-9 18-129,9-18 129,-4 21 0,4-21 0,-4 19 0,3-8 0,1-11-129,0 20 129,0-9 0,0-11 0,9 18 129,-9-18-129,17 17 0,-17-17 0,20 12 0,-7-8-129,-1 2 129,3-4-129,-2-1 129,2-1-129,-2 2 129,0-2-129,1 0 129,-4 0-129,2 0 0,-12 0 129,17-4-129,-17 4 129,12-4-129,-12 4 0,0 0 0,15-7-129,-15 7 129,0 0-258,0 0 0,0 0-387,0 0-645,16-4-2322,-16 4-1161,0 0-129,7-13-129</inkml:trace>
  <inkml:trace contextRef="#ctx0" brushRef="#br0" timeOffset="875.0501">7327 8199 1,'0'0'2966,"0"-12"-1805,0 12 0,0 0 516,0 0 0,0-12-129,0 12 129,0 0-258,0 0-258,0 0-129,0 0-258,0 0 0,0 0-387,0 0 0,0 0-258,0 0 0,0 0 0,0 0-129,2 14 258,-2-14-258,5 22 0,-3-10 0,1 3 0,1 1 0,2 0 129,-1-3-129,0 2 0,-1-2 0,1 0 129,0-2-129,-5-11 129,5 16-129,-5-16 0,3 10 0,-3-10 129,0 12-129,0-12 0,0 0 0,0 0 0,-12 9 129,12-9 0,0 0-129,-10 6 258,10-6-129,0 0 0,-13-7 0,13 7 129,-7-11-129,7 11-129,-6-17 129,6 17 0,-1-21-129,1 21 129,1-19-129,-1 19 129,15-20-129,-4 9 129,-1 1-129,4 3 129,0-1-129,1 0 0,1-1 129,-1 2-258,0 2 129,0 1 0,1 1 0,-2-2-129,0 4 129,-1-1-129,1 2-258,-3 0-129,4 3-516,-15-3-1161,24 0-2193,-9 0-258,-5 0-258</inkml:trace>
  <inkml:trace contextRef="#ctx0" brushRef="#br0" timeOffset="1637.0936">7791 8276 2967,'0'0'2709,"0"0"-1677,0 0 0,0 0 387,0 0-387,16 3-129,-16-3 0,13 0 0,-13 0-258,18-1 129,-18 1-387,20-8 0,-20 8-129,23-12 0,-23 12 0,18-13-129,-18 13 129,15-14 0,-15 14 0,7-13-129,-7 13 0,0 0-129,2-13 129,-2 13-258,0 0 129,-6-11-129,6 11 0,-12-7-129,12 7 0,-18-8 0,18 8 0,-20-2 129,8 2 0,-2 0-129,2 0 258,-1 2 0,0 4 0,-1 1 129,2 1-129,-2 3 258,2-1-129,1 2 129,-1 0 0,3 1 258,-2-1-129,7 1-129,-6-2 129,7 3 0,-1-2-129,4 3 0,0-3 0,6 2-129,-6-14 129,23 22-129,-7-12 129,5 0-129,0-3 0,4-2 0,-3-2-129,2-3 0,0 2-258,-5-3-645,7 1-1548,-5-4-1935,-7-5-129,1-2-387</inkml:trace>
  <inkml:trace contextRef="#ctx0" brushRef="#br0" timeOffset="2403.1375">8121 8233 2709,'0'0'1935,"0"0"-516,-12-5 516,12 5-387,0 0 129,0 0-129,0 0-258,0 0-129,0 0-387,0 0 0,0 0-258,12 0-129,-12 0-129,19 0-129,-19 0 0,25 8 129,-11-1-258,-1 2 129,4-3-129,-1 2 0,1 2 0,-3 0 0,3 2-129,-6-3 129,2 4 0,-13-13 0,19 21 0,-13-9 0,-3 0 0,0 1-258,-3-2 258,0 0 0,0 0-258,-6 0 387,6-11-258,-14 17 0,14-17 129,-18 14-129,7-9 129,-2-3 0,-1 1 0,-1-2-129,-2-1 129,2 0 129,-1 0-129,0-1 0,2-3 0,14 4 0,-17-6 0,17 6 0,0 0 0,-4-17 129,4 17-129,10-17-129,2 8 129,3-4-129,2 4-258,1-5-645,8 6-1032,-2-1-2193,-4-6-258,3 5 129</inkml:trace>
  <inkml:trace contextRef="#ctx0" brushRef="#br0" timeOffset="2772.1585">8523 7986 2709,'3'7'3354,"-3"-7"-1677,0 0-387,0 17-129,0-17 387,-1 25-387,-4-11-129,5 13 129,0 0-516,1 10 129,1-2-387,4 8 0,-1-3-258,3 2 0,-2-6-129,1-3 0,0-7-129,-2-7 129,1-3-645,-6-16-1290,0 0-2064,0 0-516,6-8 129</inkml:trace>
  <inkml:trace contextRef="#ctx0" brushRef="#br0" timeOffset="3448.1972">8380 8215 903,'15'9'3741,"-15"-9"0,28-1-2193,-1 1-258,-1 0-258,8 0 0,-3-5-129,7 5-258,-4-2 129,8 2-129,-7-3-129,3 3 0,-3-5-258,2 4-129,-3-1-129,3 0 129,-4-1-129,-2 2 0,-3-1 0,0 0 129,-6-3-129,-2 2 0,-4-2 129,-3 2 0,-13 3 129,13-11-258,-13 11 129,0 0 0,4-15-129,-4 15 129,0 0-258,-14-9 129,14 9 0,-20-3 0,7 2 0,1 1 0,-3 0 0,1 0 0,-2 3 0,4-2 0,-2 8 0,0-5 0,1 4 0,2-2 129,-1 5 0,-2 1 0,4-2 0,-1 9 129,4-6 0,1 5 0,0-3 0,5 5 0,1-3 0,1 0 0,5 0-129,5 0 0,0-2 0,6-2 0,0 0-129,7-1 129,-2-2-129,5-1 0,6-3-129,3-5-258,8 6-774,-8-7-2838,13-7-645,4-5-645,0-6 387</inkml:trace>
  <inkml:trace contextRef="#ctx0" brushRef="#br0" timeOffset="4431.2535">9757 8235 774,'0'0'3354,"0"0"-1548,0 0-129,7 0 0,-7 0-129,15-9-258,-15 9-258,24-9-129,-11 6-258,2 2-129,0-1-258,2 2 0,1 5-129,0 4 0,1 1-129,-1 3 0,1 0 129,0 3-129,-3 1 0,-3 2 0,-2-3 0,-3 2 129,-3-4 129,-4 1-129,-1-1-129,-6-1 258,-7-3-129,1-1-129,-6-2 0,-1-1 0,-2-2 0,-1-1 0,-2-2-129,3-1 129,0 0 0,3-2-129,4-3 129,2 0-258,12 5 0,-12-12 129,12 12 0,0-14-129,0 14 129,18-19 0,0 11 0,3-4 129,5 4-129,0-3-258,6 5-387,-5-4-1290,3-1-1935,4 9-387</inkml:trace>
  <inkml:trace contextRef="#ctx0" brushRef="#br0" timeOffset="4895.28">10274 7945 1161,'16'12'3870,"-16"-12"0,0 0-2451,5 10-645,-5-10 0,2 22-129,-2-11 129,0 9 0,0-1-258,0 8 129,0 0-129,0 6-129,0-3 129,0 1-129,0-2-258,0 1-129,0-2 0,0-7 0,0-1-258,0-7 0,3 1-516,-3-14-258,4 18-387,-4-18-2451,0 0-516,0 0 129</inkml:trace>
  <inkml:trace contextRef="#ctx0" brushRef="#br0" timeOffset="5243.2999">10445 7907 1419,'0'17'3741,"0"-17"258,0 16-2193,2 5-645,-2-4 129,1 8-129,-1-1 0,0 9 0,0-7-258,0 8 0,-1-6-258,1 3-258,0-3 0,0-2-258,0-5 0,0-1-258,1-4-129,-1-16-387,12 21-1419,-12-21-2451,19 0-129,-8-3-387</inkml:trace>
  <inkml:trace contextRef="#ctx0" brushRef="#br0" timeOffset="6075.3475">11003 8176 645,'0'0'1806,"0"0"0,0 0-129,-9 6 0,9-6-129,-2 14-258,2 1 0,-3 0-258,3 11 0,-2-2-387,2 10 129,-4-4-387,4 8 0,-1-1-129,1 5 129,-1-9-258,1 1-129,-1-6 129,1-5-387,0 1 129,0-10-903,3-3-2064,-3-11-1032,0 0-516</inkml:trace>
  <inkml:trace contextRef="#ctx0" brushRef="#br0" timeOffset="6539.3741">10969 8207 2967,'20'-18'3741,"-6"4"-2322,7 4-387,-7-2 258,9 5 0,-9-3-258,7 7-258,-5 0-129,1 3-129,-6 3-129,3 7-129,-5 1-129,-1 5 0,-1-1 129,-2 3 0,-4-3 129,-1 5-129,0-5 129,-1 3 0,-9-7 129,3 3-129,-6-3-129,3 0 129,-7-2-129,3-1-129,-4-4 129,2-1-129,1-1-129,-1-2-129,4 0 0,-1-2-645,13 2-387,-14-14-645,14 14-1290,5-13-1548,4 4-258</inkml:trace>
  <inkml:trace contextRef="#ctx0" brushRef="#br0" timeOffset="7031.4022">11352 8281 645,'-3'-28'903,"9"12"258,3 0 129,2 2 0,2-1 129,1 5-129,-2-1-387,3 5 0,-3 0-387,-1 6 0,-11 0-129,17 8-129,-17-8 129,12 19-129,-10-6 129,0 4 129,-2-2 258,0 4-129,-6-8 129,3 7 0,-12-8 0,6 4-258,-8-6 0,5 3 129,-7-8-387,6 3-129,-2-5 0,3-1-387,12 0-516,-18-12-387,18 12-2064,3-19-1161,3 1-387,7 2 388</inkml:trace>
  <inkml:trace contextRef="#ctx0" brushRef="#br0" timeOffset="7583.4336">11905 8126 1806,'0'-14'3354,"0"14"-1806,-10-5-258,-1 4-129,11 1 0,-27 1-258,12 7 0,-5 1-129,3 0-129,-5 1 0,4 4-258,-2-3 129,3-2-387,3 0 0,4-3-129,10-6 129,-11 8 0,11-8 129,0 0-129,8 0 0,4 0 258,1 0-387,5 1 129,0 5-129,3-2-129,-2 2-258,-1 6 258,-3 1 0,-1-1 129,-3 1-129,-5-1 258,-6-12 0,7 22 129,-7-22 129,-7 21-129,-4-15 0,-2 1 0,-5-2-129,0-1 0,1-1-129,-1-1-129,3-2-387,-1-2-645,16 2-387,-14-8-1290,14-4-1290,0 12-516</inkml:trace>
  <inkml:trace contextRef="#ctx0" brushRef="#br0" timeOffset="8307.475">12212 8147 1677,'-34'6'1677,"16"1"-387,-3-2-129,6 6 258,-4-5-258,7 2 0,-2-3 0,14-5-387,-15 9-129,15-9 129,0 0-387,-6 11 129,6-11 0,0 0-258,7 8 258,-7-8-258,14 12-129,-14-12-129,19 14 129,-19-14-129,16 15 0,-16-15 129,11 19-129,-8-8 129,-3-11 0,0 17 129,0-17 0,-14 20-129,1-12 0,0 0-129,-1-3 0,1 1 0,2-3 0,11-3-129,-15 5 0,15-5-129,0 0 0,0-10 0,10 3-129,5-5-129,5 0 129,3-6 0,7 2-258,-3-4 258,6 3-129,-4-1 129,3 0 0,-5 0-129,0 3 258,-4 1 129,-1 6-258,-6 1 258,-1 5 129,-1 1 0,-3 1 0,-11 0 0,16 17 387,-10-5-258,-2 2 387,2 4 0,-6-4 0,4 6 258,-4-7-387,4 3 258,-4-5-387,0-11-129,8 15-903,-8-15-2709,0 0-516,22-3-387</inkml:trace>
  <inkml:trace contextRef="#ctx0" brushRef="#br0" timeOffset="9087.5198">12729 7790 2967,'17'9'3870,"-17"-9"-903,0 0-1806,2 25 129,-2-25 0,1 32-129,-1-13-129,2 9-129,-2 0-258,0 6-129,0-3-129,0 2 0,0 2-387,0-6 129,0 0-129,5-8 129,2-4-258,5-5 129,2-2 0,3-6-129,0-4 129,4 0 0,-3-10 0,1 1-129,-1-4 129,0-1-258,-3 4 258,0-3-129,2 3 129,-4 0 0,0 8-129,-2 0 129,1 2-129,-12 0 258,20 9-129,-20-9 0,15 23 0,-10-5 129,-2-2 0,0 4-129,-3-2 387,-3 1-129,-7 0 129,1 3-129,-9-7 129,4-1-129,-6-2 0,4-2 129,-4-3-258,1-2-129,2-3 0,1-2-129,5-2-258,-5-10-516,16 12-1419,-10-12-2322,7-3-258,3 1-129</inkml:trace>
  <inkml:trace contextRef="#ctx0" brushRef="#br0" timeOffset="9607.5495">13261 7840 2709,'0'0'3741,"0"0"-1806,0 0-258,0 0 129,8 16-387,-8-2-129,0 13-129,0 1-129,0 11-258,-5-3-258,3 8 0,0-3-387,0 0-129,2 1-774,0-16-516,11-5-3096,2-4-258,6-13-258</inkml:trace>
  <inkml:trace contextRef="#ctx0" brushRef="#br0" timeOffset="10079.5764">13533 8182 1,'0'18'3353,"13"-18"130,0 0-2193,-3-8-387,7-2 0,-4-7-129,4 0-387,-6-1 258,2 1-387,-5 0 129,-1 2-258,-3 0 129,-4 15-129,0-17 0,0 17-129,-16 0 129,0 0 0,-1 5 0,-1 5 0,-2 0 258,0 5-258,1-4 129,2 4 129,0-4 129,8 6 129,-4-7 129,9 2-258,4-12 129,-1 22 258,1-22-387,8 24 129,0-12-258,9 2 0,-2 1-129,6 2 0,1 0-258,5-3 0,4 4-258,-2-11-387,15 8-1419,-4-8-2580,0-7-258,-3 0-258</inkml:trace>
  <inkml:trace contextRef="#ctx0" brushRef="#br0" timeOffset="11319.6475">7777 8780 774,'0'0'1548,"14"-12"-387,-14 12 129,0 0 0,0 0 258,12-5-516,-12 5 258,0 0-516,-7 0 0,7 0-129,-17 5-258,4 2 0,-3 0-258,-1 1-129,0 2 0,0 0 129,2-1-129,1 0 0,2-2 0,12-7 0,-12 11 129,12-11 0,0 0-129,14 7 129,1-5-129,6-2 0,3 0 258,1 0-258,-1 3-258,0 3 258,-3 4-129,-3 2 129,-2 2-129,-3 4 129,-4-1 0,-1 5 0,-5-4 129,1 0 258,-4-1 0,0-1 129,-5-3 129,-4 1-129,-6-4 129,0 1-258,-5-3-129,3-1 0,-3-2-258,-1-2-129,6-1-258,-3-2-516,18 0-387,-14-13-645,14 2-2193,0 11-258,5-24 258</inkml:trace>
  <inkml:trace contextRef="#ctx0" brushRef="#br0" timeOffset="11755.6724">8134 8746 2451,'0'15'3354,"0"-15"-1806,-4 14-258,2 0 258,-4-3-258,5 11-258,-3 0-129,4 8-129,0 0-129,0 8 0,0-4-387,3 0 0,-2 0-129,3-6-129,-3-6 0,-1-2-258,2-8-258,-2-12-774,0 0-2064,0 0-903,0 0 129</inkml:trace>
  <inkml:trace contextRef="#ctx0" brushRef="#br0" timeOffset="11988.6857">8029 8942 1032,'0'0'3612,"0"0"-774,0 0-774,0 0-387,9 0-387,10 0 0,-5-3-258,14 3-129,-3-4-387,7 4-129,0-3-258,2 3-387,5 0-1032,-7 0-1935,-2 0-1161,5 1 0</inkml:trace>
  <inkml:trace contextRef="#ctx0" brushRef="#br0" timeOffset="12587.72">8530 8922 1677,'0'0'3483,"0"13"0,0-13-2322,0 0-774,-1 15 129,1-15 129,0 20 129,0-20-129,5 24-129,0-11 129,4 2-129,-5-2 129,6 3-258,-5-4 0,2-1-129,-7-11 129,10 12 0,-10-12 0,0 0 0,0 0-129,0 0 0,-13 1 129,13-1-258,-17-2 129,17 2-129,-17-17-129,10 6 129,3-2-129,1-3 0,3-1 0,7 0 0,7-1 0,1-1 0,6 1 0,3 0 0,2 3-129,3 3 129,-1 4-129,-1-4-129,1 10-387,-7-8-516,8 10-2193,-6 2-1032,-7 1-387,1 4 388</inkml:trace>
  <inkml:trace contextRef="#ctx0" brushRef="#br0" timeOffset="12903.7381">8974 8932 3483,'0'39'4257,"0"-13"-258,4-1-3225,-4-1-129,5 4 129,-4-5-387,5-1-516,2-3-1161,1-7-2709,-9-12-129,17 0 0</inkml:trace>
  <inkml:trace contextRef="#ctx0" brushRef="#br0" timeOffset="13107.7497">9042 8809 1806,'9'22'3225,"4"-10"-1032,-13-12-2193,0 0-3741</inkml:trace>
  <inkml:trace contextRef="#ctx0" brushRef="#br0" timeOffset="13594.7776">9251 8922 1,'14'0'3998,"-14"0"130,6 11-2064,-6-11-516,0 17-129,0-17-129,0 28-258,-5-16-258,5 1 0,0-13-258,12 16-258,1-13 0,7-3-129,5-8 129,5-4-129,1-4 0,6 4 0,-4-4-129,3 2 129,-7 0 0,-6 6-129,-3 3 258,-6 3-129,-14 2 0,15 13 129,-11-2-258,-2 4 129,-1 5 0,2-1-258,2 3-387,-1-10-903,13 1-2322,-1-2-774,-1-6-516,8-4 259</inkml:trace>
  <inkml:trace contextRef="#ctx0" brushRef="#br0" timeOffset="14270.8163">9898 9000 2580,'8'19'3354,"-8"-19"516,0 0-2967,26-12-258,-13-5 387,8 8 0,-6-14-129,7 7 0,-6-8 0,2 7-129,-7-3-387,1 8 0,-5 0-258,-7 12-129,2-13 129,-2 13-258,-12 0 129,-2 0 0,-2 6 0,-3 4 0,0 1 0,-1-1 0,2 3-129,5 1 258,1-1-258,5 1 129,5 1 0,2-1 0,2 3 0,8 5 129,3-1-258,4 4 129,2 0 129,3 5-129,-2 1-129,1 3 129,1 1 129,-5-4-129,-3 1 129,-4 0-129,-4-4 0,-6-2-129,0-5 258,-4-3-258,-7-4 0,0-4 0,-5 0 0,-2-5 0,2-3 0,-3-2 0,1 0 129,0-2 0,4-6 0,-3-4 258,4-2-129,2-2 0,4-7-129,3-1 129,4-2-258,6-3 258,10-1-129,8-2-129,3-3 0,10 1 0,3 4 0,3-3-387,6 6-1548,0 5-2064,-4-7-387,5 7 129</inkml:trace>
  <inkml:trace contextRef="#ctx0" brushRef="#br0" timeOffset="16042.9176">10353 8851 1806,'14'-11'1548,"-1"4"-258,-13 7-258,11-9 0,-11 9-258,10-6-129,-10 6-258,0 0 387,0 0-129,0 0 258,14-4-387,-14 4 258,0 0-129,-8 0-258,8 0 258,-21 7-387,6 3 0,-6-2-258,2 4 129,-5-3 0,4 2 129,-1-1 0,5 2-129,3-2 0,13-10 0,-15 16-129,15-16 129,0 0-129,14 13 129,0-10-258,7-3 258,5 2-129,-3-2 0,3 0 0,1 5 0,-4 0 0,0 1 0,-4 4 0,-2 0-129,-6 3 129,0 1 0,-5 0 129,-2 0 0,-3-3 129,-1 6 258,0-17-258,-11 24 258,0-18-129,-2 2 0,-5-3 129,3 3-258,-4-4 0,4-1-129,0-3-129,4 0 0,11 0 0,-17-3-258,17 3-258,-3-12-387,10 10-1161,6-2-2451,0-8-129,8 3-129</inkml:trace>
  <inkml:trace contextRef="#ctx0" brushRef="#br0" timeOffset="21739.2434">11097 8884 1,'0'-12'0,"0"12"0,0 0 0,0 0 0,0 0 0,0 0 0,0-12 0,0 12 0,0 0 0,0 0 128,0 0-256,2-12 256,-2 12-128,0 0 0,0 0 129,0 0-129,0 0 258,0 0-129,0 0 129,0 0 0,0 0 0,0 0-129,0 0-129,0 0 0,0 0 0,0 0-387,0 0 129,0 0 0,0 0-386</inkml:trace>
  <inkml:trace contextRef="#ctx0" brushRef="#br0" timeOffset="24043.3752">11171 8847 1,'0'0'257,"0"0"130,0 0 0,0 0 129,-4-11 129,4 11 129,0 0 129,0 0 129,0 0 129,0 0 129,0 0-387,-8-10-129,8 10-258,0 0 0,0 0-258,0 0-129,0 0-129,0 0 258,0 7-129,0-7 0,0 0 0,0 15 129,0-3 258,0 2-258,0 0 0,0-1 258,0 1-258,0 1 0,0-1 129,0 1-129,0-1 0,0-14 129,8 12 0,-8-12-129,13 3 129,-13-3-129,19-2-129,-19 2 258,21-18-129,-11 7-258,1 1 0,-4-2 0,3 2-129,-3-3 129,-1 2 0,-6 11 0,10-18-129,-10 18-129,11-12 258,-11 12-129,11-11 129,-11 11 0,0 0-129,15 0 129,-15 0 0,0 0 0,0 0 0,12 4-129,-12-4 129,4 15 0,-4-15 0,7 17 0,-7-17 129,8 23-129,-2-10 129,0-1 0,1-2 258,-7-10-258,14 12 129,-14-12-129,20 3 0,-9-4 0,1-4 0,2-6 0,-1 0-129,3-5 0,-2 2 0,-4-4 0,1 4 0,-2-2 129,-2 0-258,-1 3 129,-1 0 0,-5 13 0,5-17 0,-5 17-258,3-12-258,-3 12-387,0 0-516,0 0-1806,14 0-1161,-14 0-129</inkml:trace>
  <inkml:trace contextRef="#ctx0" brushRef="#br0" timeOffset="24540.4037">11766 8777 1161,'5'16'3225,"-5"-16"387,0 0-3225,0 0 129,-6 14 0,6-14 129,0 0 0,-15 11-129,15-11 258,-9 11 129,9-11-387,-8 14 129,4-4-387,4-10 129,-9 24 0,3-9-258,3 1 129,-2 3-258,5-5 129,0 6-129,0-3 0,0-2 0,0-15 0,13 19-387,-13-19-645,16 5-1419,-3-3-1806,-7-7 0</inkml:trace>
  <inkml:trace contextRef="#ctx0" brushRef="#br0" timeOffset="25027.4315">12023 8642 1,'0'12'3353,"0"-12"-386,0 0-1806,0 0-129,0 0 0,0 0 129,0 0-387,0 0 0,0 0 0,0 15 0,0-15-258,-6 12 0,6-12 0,-6 17-129,2-5-129,3 5 0,-1 3 0,0 3-129,0 4 0,2-1-129,0 2 129,0-3-129,0 2 0,2-9 0,0 2 0,0-8 0,-2-12-129,0 11-516,0-11-774,0 0-1290,0-5-1548,0 5-258</inkml:trace>
  <inkml:trace contextRef="#ctx0" brushRef="#br0" timeOffset="25291.4466">11856 8789 1,'34'5'3611,"-8"-5"517,-5 0-1419,4 0-1419,6 0-258,-3-4-387,4 3-129,-8 0-258,3 0-387,-3 1-645,-6 0-516,1 0-1419,-2 5-1548,-17-5 258</inkml:trace>
  <inkml:trace contextRef="#ctx0" brushRef="#br0" timeOffset="25931.4832">12160 8668 1548,'11'-3'3483,"-11"3"129,0 0-2838,0 0 129,11 0-129,-11 0 129,0 13 0,0-13 0,0 20-258,0-20 129,2 22-258,-2-8 0,3 3 0,-2 2-129,4 4-129,-1-2 0,4 1-129,-3 2 0,3-1 0,-1-3-129,1-3 129,1-5 129,3-7-129,2-1-129,1-4 0,4-4 0,-1-5 0,2-4 0,1-3 0,-1 0 0,-3 1 0,0-1 0,-4 7 0,-3-1 0,-10 10 0,17-12-129,-17 12 129,0 0 0,11 0 0,-11 0 0,0 0 0,6 14 0,-6-14 129,3 22 0,0-7 0,-3 1 0,2-1 0,0 0 129,0 2-129,0-3-258,-2-14-129,11 27-1161,-11-27-2838,0 0-258,17 2-387</inkml:trace>
  <inkml:trace contextRef="#ctx0" brushRef="#br0" timeOffset="27305.5618">13011 8891 1161,'-12'-16'1806,"8"5"-387,0-1-129,4-1-129,0-2-387,6 5 0,1-5-129,6 4-258,3-2 129,2 3-129,2 2 0,1 4 0,-4 2-129,2 2-129,-4 0-129,1 5 0,-5 4 0,-11-9 0,18 22 258,-14-10-129,-1 0 129,-1 1 0,-2 1 258,0 3-129,-2-1 258,-3-1 0,-6-3 0,3 1-129,-7-5 0,6 5 129,-10-10-129,4 6-258,-3-9 0,2 0-129,-1 0 0,1 0-258,4-2-258,-2-8-258,14 10-774,-13-14-903,12 2-1935,1 12-387,8-25 259</inkml:trace>
  <inkml:trace contextRef="#ctx0" brushRef="#br0" timeOffset="27959.5991">13333 8736 2451,'0'0'1419,"4"10"-516,-4-10 129,0 0 387,0 0-258,2 11-129,-2-11 0,3 13-129,-3-13-129,2 17 0,2-3-258,-4-4 129,3 5-258,-3-1 258,4 3-258,-4-7 0,4 0 0,-4-10 0,8 12-129,-8-12 0,15 0-129,-4-6 0,5-3 0,2-5-129,1-3 0,3-2 0,1 4-129,-1-1 129,-2 0 129,0 2-129,-4 4-129,0 0 129,-3 6 129,-2 4-129,-11 0 0,17 0 129,-17 0-129,11 8 129,-6 2 129,-1 3-129,0 4 129,-1-3-129,-1 1 0,2 2-258,-1-5-516,6 7-645,-9-19-2322,12 8-903,5-6-129</inkml:trace>
  <inkml:trace contextRef="#ctx0" brushRef="#br0" timeOffset="28490.6294">13911 8787 1161,'28'-12'3225,"-13"2"-2064,4 1 0,-5 1-129,2 1-129,-5-2 0,1 4-129,-12 5-129,12-9-258,-12 9 0,0 0-258,0 0-129,-14-12 129,2 11-129,-1-1 0,-5 2 0,-1 0 129,-1 0-129,2 4 129,-1 1 0,-1 3 258,2-2 0,5 4 0,-3-3 258,8 6 0,8-13 129,-13 20-258,13-20 258,-6 23-258,5-12 0,1 5 0,4-6-129,6 1 0,-10-11-129,23 21 0,-6-13-129,4 0 0,4-6-129,2-2-129,3 2-258,-3-4-1032,8-1-2838,-1-1-516,-3-11-129</inkml:trace>
  <inkml:trace contextRef="#ctx0" brushRef="#br0" timeOffset="41350.365">14374 8749 1032,'0'0'1548,"0"0"-129,0 0-258,0 0 0,0 0 129,0 0-258,0 0 129,0 0-258,0 0-129,0 0 129,0 0 0,0 0-258,0 0-258,0 0-129,0 0-129,0 0 0,0 0 129,0 0-129,0 0-129,0 0 129,0 0 0,0 0-129,0 0 129,7 10-129,-7-10 129,13 6 0,-13-6 0,17 7 0,-6-6-129,2-1 129,0 2-129,2-2 258,1 0-258,0-3 0,-1 1 0,1-3 129,-2-1-129,-3 3 0,0-4 0,-11 7 129,14-10-129,-14 10 0,0 0 0,6-13 0,-6 13-129,0 0 0,-4-11 129,4 11-258,-12-8 129,12 8 129,-16-5-129,16 5 0,-21-7 129,11 5 0,-2-1-129,0 3 0,2-2 129,-3 2-129,2 0 0,11 0 129,-20 0-129,20 0 129,-16 2 0,16-2 0,-14 5 0,14-5 0,-11 11 0,11-11 129,-7 13-129,7-13 129,-7 17-129,7-17 129,-1 21-129,1-8 129,0-13 0,0 24-129,3-12 129,2 0 0,-1 1 0,1 2 129,0-1-129,1-3 0,0 2-129,4-1 129,1-2 0,5-1-129,3-3-129,2-2-258,6 3-387,-3-7-645,9-3-1677,-3-1-1161,-5-8-129</inkml:trace>
  <inkml:trace contextRef="#ctx0" brushRef="#br0" timeOffset="41867.3947">14676 8865 516,'9'19'3483,"-9"-19"258,11 12-1935,-4 0-1032,-7-12 0,13 17-387,-13-17 129,20 10-129,-20-10 129,24 0-129,-12-2 129,3-2 0,-4-7-129,4 2 129,-4-4-258,0 3 0,-6-5 0,2 2-129,-3 1 0,-4 12 129,0-22-129,0 22 0,-7-18 0,7 18 0,-18-16-129,6 11 129,1 2 0,-4-1-129,1 4 0,1-2 0,-1 2-129,3 2 0,-3 5 0,0-2 0,2 2 0,-2 0-258,2 4-129,-2-4-129,9 6-903,-5-5-645,10-8-1548,0 15-516</inkml:trace>
  <inkml:trace contextRef="#ctx0" brushRef="#br0" timeOffset="42475.4295">14902 8465 2193,'0'-14'3354,"0"14"-1548,0 0-1419,0 0 258,0 0 129,0 0 0,0 0 0,0 14-129,2-1 516,-2-1-258,0 5 258,-3 2-129,3 7-129,0-3-129,0 10-387,0-6 129,0 6-129,1-3 0,2 3-258,1-4-129,1-4 129,2-5 0,3-6 0,5-4-129,1-5 0,8-5 129,-1 0-129,6-11 0,1-2 0,-2-3 0,-2-1 0,-5 1 0,-1 3 0,-8-1 129,-1 6-129,-11 8 0,7-11 0,-7 11 0,0 0 0,0 0 0,-3 11 0,3-11 0,-5 20 0,2-5 0,1 2 129,0-1-129,2 0 0,0 2 0,4 0 0,1-4-129,4 0 0,2-2-645,-11-12-774,30 0-2709,-10 0-258,-2-11-387</inkml:trace>
  <inkml:trace contextRef="#ctx0" brushRef="#br0" timeOffset="42935.4558">15460 8303 1032,'14'12'3870,"-14"-12"387,11 22-516,-5-6-3225,-3 1 0,1 8 0,-2-1-129,3 8 387,-5 0-258,5 4 258,-5 0-129,5 3-258,-5-6 387,2 4-387,-2-6 0,4 0-258,0-6-129,2-3 0,1-3-129,1-7 0,2 1-258,-10-13 129,19 9-645,-19-9-258,15-9-1677,-15 9-1419,9-28-387,-2 12 258</inkml:trace>
  <inkml:trace contextRef="#ctx0" brushRef="#br0" timeOffset="43203.471">15374 8531 1677,'0'11'4257,"8"0"129,-8-11-129,19 0-3612,6 0 258,-5-7-129,10 6-258,-2-2-258,9 3 129,-2-2-258,2 2 258,0-2-387,-1 2 0,-4 2-129,-2 3-258,6 4-1677,-1-2-2193,-9-6-129,3 8-516</inkml:trace>
  <inkml:trace contextRef="#ctx0" brushRef="#br0" timeOffset="46015.632">16089 8787 1419,'-6'6'2709,"6"-6"-387,-11 1 129,11-1-387,0 0-516,-17 0 0,17 0-387,-12-4-387,12 4 0,-12-3-258,12 3-258,-15-9 0,15 9 0,-15-8 129,15 8-258,-16-11 129,16 11-129,-10-16 0,10 16 129,0-17-258,0 17 129,14-24 0,0 12-129,5 0 0,2 0 0,3 2 0,0 0 0,-2 1 129,-2 4-129,1 2-129,-7 2 258,0 1-129,-14 0-129,15 11 129,-15-11-129,1 20 0,-1-8 129,-6 3 0,-2-2 0,-4 0 0,0-1 0,-3 3 129,2-3-129,-3 1 129,0-4-129,-1-1 0,4-2 129,-2 0-258,3-2 0,12-4-129,-21 0-516,21 0-1677,0 0-1806,-11 0-516,11 0 129</inkml:trace>
  <inkml:trace contextRef="#ctx0" brushRef="#br0" timeOffset="46830.6786">16317 8645 1161,'0'0'3870,"10"12"129,-10-12-258,0 0-3354,0 0-387,3 16 258,1-4 129,-4 1 0,1 7 0,-1 2 129,0 6-129,-1 1-129,0 5 0,-3-1-129,4 3 0,-1-1 129,1 3-129,0-8-129,0-4 129,0-4-129,1-3 0,3-4 0,-4-15 129,1 14-129,-1-14 0,0 0 129,0 0-129,0-12-129,0-1 0,0-3 129,0-6-258,0-2-129,0-5 258,0-2 0,1-3 0,-1-3 129,1 2 0,-1-1 129,2 3-129,1 2 129,2 3 0,0 0 0,5 7 129,3 3-258,1-1 0,1 2-258,3 5 516,-1 2-129,2 0-129,-2 4 0,-1 3 129,-3 3-129,-2 0 0,2 7 129,-13-7-129,20 20 0,-13-6 0,1 0 0,-1 3 0,1-2 0,-2 2 129,-4-2-129,3-1 0,-3 1 129,-1-1 0,-1-2 129,0 0-129,0-12 258,-8 18 129,-3-14-129,11-4 0,-25 11 129,7-7-129,-5-4 0,0 0-258,-1 0 0,-2-5-258,5 5-1548,2-5-2709,-6-6-387,4 0-258,-2-5 130</inkml:trace>
  <inkml:trace contextRef="#ctx0" brushRef="#br0" timeOffset="48875.7954">17053 8753 2580,'-10'0'2451,"10"0"-129,0 0-387,0 0-387,-8-10-258,8 10-258,0 0-258,0 0-258,-5-16 129,5 16-258,0-11 0,0 11 0,4-14 0,-4 14-129,13-16 0,-1 8 0,2-1-129,3 1 0,0 1 0,4 2 0,-2 2-129,1-1 0,1 3 0,-3 0 0,-3 1-129,-4 0 129,-11 0 0,16 9-258,-16-9 258,8 17-129,-8-5 129,0 0 0,0 3 0,-5-2 129,0 0-129,-4 2 129,0-2 0,1-2 0,-5-3 0,13-8 0,-20 15 129,6-11-129,1-2 0,-3-2-129,0 1 0,0-1 0,1 0-258,-2-1-387,17 1-516,-26-12-1161,22 1-1161,1-1-903,1-12-258</inkml:trace>
  <inkml:trace contextRef="#ctx0" brushRef="#br0" timeOffset="49482.8303">17296 8340 903,'0'0'3999,"1"21"0,-1-21-129,0 0-3612,-1 17 0,1-17 387,0 23-129,-1-11 129,1 7-129,0 0 0,0 7 0,0-1 129,0 8-129,0-2-129,2 3 0,-1-4 0,4 1-258,0-4 129,-1-5-258,1-3-129,0-2 129,1-7 0,-6-10 0,15 12 0,-15-12-129,18 0 0,-18 0-129,23-12 0,-9-1-258,1 1 258,1-5-129,2 2 0,0-1 129,-3 1 129,0 1-129,-3 2 258,-12 12 0,18-15 0,-18 15 387,0 0-387,12-10 129,-12 10 0,0 0 0,0 7 0,1 4 0,-1 3 129,1 3-129,-1 3 0,5 4 0,0 0-129,1-1 0,4 0-258,-1-9-129,10 3-1806,0-9-2064,-4-8-258,7-3 129</inkml:trace>
  <inkml:trace contextRef="#ctx0" brushRef="#br0" timeOffset="49850.8513">17844 8291 1419,'12'15'4128,"-12"-15"258,3 23-258,-3-3-2967,0-1-645,-1 8 258,-8 7-129,6 10-129,-6 1-129,2 11 258,-4 2-258,2 0-129,-1 1 0,2-7-129,1-3 0,2-9-258,3-6 0,2-14-258,6-3-1032,-6-17-1161,16 0-1935,2-8-258,-3-16 258</inkml:trace>
  <inkml:trace contextRef="#ctx0" brushRef="#br0" timeOffset="50175.8699">17987 8349 5160,'13'23'4644,"-13"-23"-387,4 21-774,-3-4-3225,-1 9 0,1 8 258,-1 2 0,0 11-258,-2-2 129,-2 4 0,-1 1-129,3 1 0,-1-6-258,0-4 129,1-8-129,1-8-129,1-2-129,-4-11-516,4-12-2838,0 0-903,0 0-129,0-15-258</inkml:trace>
  <inkml:trace contextRef="#ctx0" brushRef="#br0" timeOffset="50430.8845">17774 8641 516,'0'0'4128,"0"16"258,0-16-387,0 0-2322,19 0-903,-6 0-129,11 0 258,-2 0-516,6 0-129,5 0-258,0 0-129,2 0-387,-1 0-258,5 4-387,-7-4-645,3 3-387,-7-3-258,0 0-1032,-1 2-645</inkml:trace>
  <inkml:trace contextRef="#ctx0" brushRef="#br0" timeOffset="51310.9348">18173 8681 1806,'14'9'3483,"8"-12"-645,-3 1-1548,-6-5 129,8 2-387,-6-3-387,3 1 129,-4-4-258,1 4-129,-15 7 0,18-20 129,-18 20-258,9-17 129,-9 17-129,0-15 0,0 15 0,-9-11-129,-2 9 0,11 2-129,-21 0 0,6 1 0,2 2 0,-4 4 0,4 0 129,-2 3-129,3-1 129,0 4 0,0-2 129,2 4-129,-1-1 0,5 4 0,-1-2 0,4 5 0,3-5 0,3 1-258,7-2 129,7-3-258,6-5-129,1-6-129,6-1-129,2-6 129,3-3 129,-3-5-258,3-4 258,-7 1 129,0 0 129,-5-2 0,-4 4 129,-3 1 0,-6 4 129,-10 10-129,10-14 0,-10 14 129,0 0-129,0 0 129,0 0 0,0 0 0,0 0 0,0 0-129,0 0 258,0 0 0,-6 4-129,6-4 0,0 15 0,0-15-129,2 22 0,1-5 129,-1 0-258,0 1 258,1-2-129,-1-1 129,0-1-129,1 0 129,-3-14 0,1 17 0,-1-17 258,0 0-258,0 0 129,0 0-129,0-7 0,0 7 0,2-25 0,0 9-129,3-1 0,2-3 129,1 3-129,4 0 129,2-2 0,3 5-129,0 2 129,3 2-129,1 3 0,-1 2 0,3 2-258,-2-2-129,1 5-903,-3 0-1290,-3-2-1677,8 2-258,-9-1 129</inkml:trace>
  <inkml:trace contextRef="#ctx0" brushRef="#br0" timeOffset="52246.9884">18911 8658 1032,'25'15'3354,"8"-10"387,-33-5-516,25-7-3225,-8 4-129,-1-1 129,0-2 129,-4-1 387,1 1-129,-13 6 258,16-15-129,-16 15 258,6-15-258,-6 15-129,0-15 0,0 15-258,-7-14 0,7 14 0,-20-9-129,8 7 0,-2 1 0,-2 1 129,-2 1 0,2 3 0,-2 5 387,2-2-387,2 5 129,-1-2 0,3 5-129,1-3 258,4 1-258,-1-1 258,3 2-387,2 0 129,3-1 0,0-1 129,2 0-129,5-2-129,0 2 129,-7-12-129,25 16 129,-11-11 0,1 0-129,1-5 0,3 0 0,0-4 0,2-4 0,0-5 0,2-1-129,-3-3 129,2-2-129,0 5 129,-3-4 0,2 2 0,-7 3 0,4 2 0,-6 1 0,0 5 0,-12 5 129,13-8-129,-13 8 0,0 0 0,0 0 0,5 6 0,-5-6 0,0 17 129,0-17-258,-5 21 258,4-9-129,1 1 129,0-1 0,0-12-129,11 14 129,2-10-129,3-4 0,3 0 0,4-4 129,2-8-129,3 2 0,0-2 0,-2-3 129,-2 3-129,-3 1 129,-3 3-129,-3-1 129,-15 9-129,17-6 0,-17 6 0,2 6 0,-2 5 0,0 2 0,-3 4 129,-3 0-258,6 2 129,-1 1 0,1 1-129,1-6-516,12 2-1290,-2-5-2322,1-11-516,6-1 0</inkml:trace>
  <inkml:trace contextRef="#ctx0" brushRef="#br0" timeOffset="53111.0378">19955 8540 1,'7'14'4256,"-13"-5"130,-7-5 0,3-1-1935,10-3-1677,-32 14 258,19 0-258,-10-8 0,7 10-258,-1-8 0,4 4-129,-1-1-129,4 2 0,10-13 0,-13 22 0,13-22 0,-1 21-129,1-10 129,1 0-129,-1-11 0,19 22 0,-7-10-129,6-3 0,-1 0 0,5-1 0,4 0 0,4-5 129,2-2-258,4-1 0,4 0 0,1-2 0,2-4-129,-1-5 129,2 1-129,-4-3 0,-2-2 129,-5 0 129,-4 1-129,-6 1 0,-4 1 129,-6-2-129,-13 14 129,11-18 0,-11 18-129,-2-12 129,2 12 0,-24-9-129,8 7 129,0 2 0,-4-3 0,1 3 0,-1 0 0,0 0 0,2 0 129,1 3 0,1 1-129,1-1 129,1 0-129,2 1 129,-1-2 0,13-2 0,-19 10 129,19-10-129,-17 13 129,17-13 258,-16 19-258,9-6 0,-3 1 0,4 2 0,-1 4-129,3 1 0,0 2-129,4 1 129,0 0-129,1 2 0,8-8 129,2 1-129,5-3 0,5-4 0,6-2-129,0-3-387,10 3-1806,-5-8-2322,2-2-387,1-7-387,-4-10 0</inkml:trace>
  <inkml:trace contextRef="#ctx0" brushRef="#br0" timeOffset="56374.2243">6897 10231 1161,'0'0'1806,"-8"0"-516,8 0-258,-22 4 0,10 0 0,-2 3-129,1 1 0,-2-2 0,4 4 129,-4-4-258,15-6 129,-23 13-129,23-13 0,-25 16 129,25-16-387,-22 18 0,11-8 129,-1 0-258,2 5 0,-4-2 0,3 3 0,-3 0-129,5 3 0,-2-2 0,4 5 0,1-3 0,5 1-129,1-3 0,0 0 0,9-5 0,6 1 0,3-7 0,5-3 0,7-3 0,5 0-129,3-3 129,-1-3 0,3-5-258,-1-1 129,-3 0 129,-4-1-258,-7 4 0,-6 0 129,-2 2-258,-17 7-516,17-3-1419,-17 3-2193,0 0-258,0 0-258</inkml:trace>
  <inkml:trace contextRef="#ctx0" brushRef="#br0" timeOffset="57006.2606">7166 10259 903,'0'0'3870,"0"0"258,0 0-1548,0 0-1290,0 0-129,5 6-258,-5-6 0,0 22-129,0-8-387,0 5 0,0-1-258,0 5 129,0-1-129,0 0 0,0-2 0,0 4 258,0-8-258,1 2 129,-1-6 0,0 0-129,0-12 0,0 12 0,0-12 0,0 0 0,0 0 0,0 0 0,0 0 0,-4-8 0,4-5-129,0 1 129,1-6-129,4-3 0,1-6 0,2 3 0,3-1 0,1 0 0,1 4 129,2 0-129,0 2 0,2 2 0,0 8 129,0 1-129,1 1 0,1 4-129,1 1 0,-1 2-129,4 0-516,-5 0-1032,10 0-1548,-6 2-1032,-3-2-516,2 0 258</inkml:trace>
  <inkml:trace contextRef="#ctx0" brushRef="#br0" timeOffset="57599.2945">7513 10352 1677,'0'0'4128,"8"10"258,-8-10-387,19 15-2967,-19-15-258,24 2 0,-10-2-258,7 3 0,-1-3-129,6-1 0,-1-6-129,1 2-129,-2-2 0,1 0-129,-7-3 129,2 1 0,-6-1-129,-1-2 0,-13 12-129,13-18 129,-13 18-129,3-14 0,-3 14 0,-10-6 0,-2 6 0,-5 0 129,-3 3-129,-1 1 129,-4 7-258,0-3 258,1 4 0,-1 0 0,3 2 0,2-2 258,1 1-129,5 0 0,1-4 0,4 10 129,2-7 0,3 5 0,2-5 0,2 2 0,0-1-129,7 3 129,-1-1-129,10-2 0,0-2 0,5 2-129,3-4 0,3-5-258,6 5-387,-4-9-1161,8 0-2451,0 0-387,1-6-258</inkml:trace>
  <inkml:trace contextRef="#ctx0" brushRef="#br0" timeOffset="58330.3363">8316 10193 2967,'-13'0'3870,"-4"14"-1806,-1-9-258,5 5-258,-9-2-387,8 3 0,-6-3-258,6 4-258,-5-1-129,5 2-258,0-1 129,1 1-129,0-3 0,4 0 129,9-10 0,-16 20-129,16-20 0,-6 14-129,6-14 0,0 10 0,0-10-129,10 11 0,-10-11 129,23 13-129,-7-8 0,2 3 0,2 4-129,0-3 129,0 0 0,-6 1 0,3 0-129,-8 1 258,-3-1-129,-6-10 129,0 16 0,0-16-129,-12 19 129,0-9 0,-4-2-129,-3-1 0,0-3 0,-2-2 0,4 3 0,-3-5-258,7 2-258,-2-9-903,15 7-1677,0-12-1290,0 0-258,10-2-129</inkml:trace>
  <inkml:trace contextRef="#ctx0" brushRef="#br0" timeOffset="58922.3702">8704 10285 774,'0'-10'3612,"3"-2"387,-3 12-2193,-6-5-258,-8 3 0,14 2-258,-30 9-258,13 6-129,-9-3-258,6 4 0,-5 0-258,3 0-129,1-1 0,3-1-129,3-4-129,15-10 129,-12 16 0,12-16-129,5 11 129,9-9-129,4 0 129,4 2 0,2 0-129,0 1 0,1-3 0,0 3 0,-4 4 0,-2-1 0,-3 5-129,-4 0 129,-3 0 0,-1 3 0,-5 0 0,-2 0 129,-1-3-129,-3 4 258,-6-6-129,1 1 258,-5-6-258,-1 3 258,-4-2-129,2-2-129,-3-5 129,-1 0-129,0 0 0,4 0-129,-1-3-129,3-3-129,14 6-387,-23-16-1548,23 16-2322,-3-14-258,3 14-258</inkml:trace>
  <inkml:trace contextRef="#ctx0" brushRef="#br0" timeOffset="61266.5043">9564 10241 258,'0'0'1548,"0"0"129,0 0 0,6 1 387,-6-1-387,11 0-129,-11 0-258,14 0-258,-3 0-387,-11 0 0,16 0-258,-16 0-258,22 0 0,-22 0 0,23 7-129,-23-7 258,22 14-258,-22-14 129,19 18 0,-19-18 0,20 20-129,-11-7 129,0-1 0,1 2-129,-1-1 0,-1 3 0,3-2 0,-2 2 0,-2-1 0,2 3 0,-2-1-129,-1-2 129,-2-3 0,0 0 0,-4-12 0,0 17 129,0-17-129,-3 12 0,3-12 0,-14 12 0,3-6 0,-2 1 129,-3-3-129,0 1 0,-4-1 0,1-1 0,-1-2 129,0-1-129,2 0 0,-2-6 0,0 0 0,4 1 129,1-2-129,3-2 0,12 9 0,-20-16 0,20 16 0,-7-16 129,7 16-129,-2-16 258,2 16-258,2-19 0,-2 19 129,12-15-129,-12 15 129,18-12-129,-18 12 0,22-9 0,-9 5 0,5 3 0,-1 1 0,1-3 0,4 3 0,0 0 0,4-1-129,4 1-645,-7 0-1935,0-1-1290,7 1-387,-10-7 129</inkml:trace>
  <inkml:trace contextRef="#ctx0" brushRef="#br0" timeOffset="63483.6309">10106 10234 2967,'0'0'2709,"0"0"-1548,-8 10 0,8-10-129,0 0 129,-2 12 0,2-12 0,0 16-129,0-3-258,0-13-258,0 22 0,0-11-129,0 2-258,0 4 129,0 1-129,0-1 129,2 3-129,1-3 0,0 0 0,1-1 0,0 1 0,-2-5 0,-2-12 0,4 16 129,-4-16 0,0 0 0,0 0 129,0 0-129,0 0 0,0 0 0,0 0 0,0 0-129,0-9 0,0 9 0,-8-16 0,2 2 0,2 2-129,-1-6 129,0 2-129,2-2 0,1-1 0,2-2 129,0 4-129,5-1 0,7 0 0,3 4-129,3 1 129,3-2 129,2 2-129,1 2 0,-1 1 129,1 3-129,-1 2 0,-3 3 0,-1 2 0,-4 0 0,-2 0-129,-3 3 0,-10-3-129,18 12-258,-18-12-387,14 12-1677,-14-12-1677,0 0-645,16 9 129</inkml:trace>
  <inkml:trace contextRef="#ctx0" brushRef="#br0" timeOffset="64226.6736">10501 10326 1,'0'11'3611,"0"-11"130,0 0-129,0 0-3096,14 5 0,-14-5 0,11 0 129,-11 0 129,18 0-129,-6-2 0,0-5 0,2 2-258,0 0 129,1-4-387,3 0 0,-3 1-129,3-2 129,-5 2-258,2-3 129,-5 6-129,1-2 129,-11 7-129,12-12 0,-12 12 0,0 0-258,0-10 129,0 10 0,-13-4-129,13 4 0,-20-1 0,6 1 0,0 0 129,-3 0-129,1 1 258,-3 3 129,3-1 0,-1 2 0,1 1 129,3 0 258,2 1-258,-2-1 129,13-6 0,-16 15 0,16-15 258,-13 17-258,9-5 129,0 0 0,1 1 129,0 0-258,3 2 129,-2-2-129,2 8 129,0-7 0,3 3-258,3-2 129,2 1-129,4-6 129,1 2-387,7-4-129,-1-8-645,12 8-258,-7-8-1032,13 0-1677,0 0-903,-3-1 258</inkml:trace>
  <inkml:trace contextRef="#ctx0" brushRef="#br0" timeOffset="65118.7246">11224 10222 903,'13'0'1677,"-13"0"129,11 0 258,-11 0 129,0 0-129,0 0 0,0 0-516,-2-15-258,2 15-645,-18-1-129,8 1-387,-4 0 0,-1 1 0,-4 5 0,3 3 0,-2-2-129,2 1 0,-2 2 129,4-1-129,-1 2 0,5-2 129,10-9-129,-16 18 0,16-18 129,-9 15-129,9-15 129,0 14 0,0-14-129,10 10 129,-10-10-129,21 13 0,-7-6 0,0-2 0,2 2 0,-1-3 0,-3 1 0,0 2 0,-1-2 0,-11-5 258,13 17-129,-13-17 0,0 16 0,0-16 129,-13 20 0,4-6 0,-6-3 0,2-1 0,-4-3-129,1 5 129,-1-7-129,3 2-129,-3-7 0,4 0 0,13 0-129,-19-2-129,19 2-129,-12-10-129,12 10-387,-3-17-516,8 17-1548,-5 0-1677,15-19 0,1 11 0</inkml:trace>
  <inkml:trace contextRef="#ctx0" brushRef="#br0" timeOffset="65791.7631">11565 10265 2322,'11'0'4128,"-11"0"258,0 0-2322,0-18-645,0 18-129,-7-3-129,7 3-645,-24 0 0,10 2 129,-5 1-258,2 4-129,-4 2 0,2-2-129,-3 3 0,2 0-129,1 0 129,1-1-129,3 4 0,1-6 0,14-7 0,-17 17 129,17-17-258,-3 13 258,3-13-129,6 11 129,4-9-129,4 6 0,2-4 129,2 3-129,3-1 0,-2-2-129,2 3 129,-4-4 0,-1 4-129,-1 0 129,-1-2-129,-14-5 258,16 17-258,-16-17 258,9 19-129,-6-9 0,-3-10 129,0 15 0,0-15 0,-14 18 0,2-12 129,-1 1-129,-3-2 129,-1 0-129,-2 0 0,1 0-129,-3-2 129,3-1 0,0-2-129,3 2 0,2 0-129,0-2-387,13 0-645,-13 0-2580,13 0-1032,0 0-129,6-19-258</inkml:trace>
  <inkml:trace contextRef="#ctx0" brushRef="#br0" timeOffset="68598.9237">12485 10183 258,'0'0'1548,"0"0"0,0 0 0,0 0 0,0 0 0,0 0-258,0 0-258,0 0 0,0 0-258,0 0 0,0 0-258,0 0 129,0 0-129,0 0 0,0 0-129,0 0-129,0 0 0,0 0 0,0 0 129,0 0-258,0 0 129,0 0 0,11 0 0,-11 0 0,10 1 0,-10-1 129,17 4-258,-17-4 0,21 8-129,-8-2 129,2 2-129,-1 0 0,2 0 0,1 2 0,-1 1 0,0 0-129,-1-1 258,1 4-129,-3 0 0,0-2 0,-3 1 0,0 1-129,-5 1 129,1-1 0,-5 4 0,-1-6 0,0 1 0,-4 0-129,0 2 129,-6-3 0,10-12 0,-22 17 0,9-11 129,-2 4-129,0-4 129,-2-2-129,1-1 0,-1-3 0,-1 0 0,3 0 0,-1 0 0,2-8 0,-1-1 0,5 0 0,1-4-129,3 1 129,1-3-129,5 1 0,0-1 129,5 1-258,3 2 258,1 1 0,2 3 0,3-2 0,1 7 0,2-4 258,0 4-258,1 2 0,2 1 0,2 0 0,-1 0 0,3 1-258,0-1-129,3 8-903,-8-8-1677,5 0-1290,3 0-258,-10-3 0</inkml:trace>
  <inkml:trace contextRef="#ctx0" brushRef="#br0" timeOffset="69299.9636">13492 10132 516,'0'0'3354,"3"-12"-1419,-3 12-129,0 0-258,-14-7 0,14 7-387,-26 0-129,12 0 0,-6 0-258,2 5-129,-5-3-129,6 8-258,-4-5 129,1 3 0,1-2-129,0 5-129,3-2 129,-1 3-129,1-3 129,3 6 0,1-3 129,3 2-258,0-1 129,6 2 0,1-3-129,2 2 129,0 1-129,7 1 0,1-4 129,6 5-129,0-5 0,5 0 0,0-2 0,2 1 0,1-6 0,2-1 0,-3-3 0,2-1-129,-3 0 0,0-1 0,-3-5 0,-2 0 0,0 2 0,-15 4-129,21-9-129,-21 9-129,14-5-258,-14 5-903,0 0-2580,0 0-516,12-12-129,-12 12 130</inkml:trace>
  <inkml:trace contextRef="#ctx0" brushRef="#br0" timeOffset="70311.0216">13682 10219 129,'0'0'3354,"0"0"-129,0 0-1032,0 0-258,0 0-387,0 0 0,14 15-258,-14-15-387,17 5 0,-17-5-258,25 2-129,-8-2 0,2 0-258,1 0 0,5-2-258,-2-2 129,1-2-129,2-1 0,-3 3 129,-1-4-129,-4 1-129,0 1 258,-6-3-258,-1 2 129,-11 7 0,11-16-129,-11 16 0,0-10 129,0 10-258,-14-8 129,2 5-129,-2 1 0,-3-3 0,-2 5 129,-2-2 0,-2 2 0,0 0 0,1 1 0,-1 3 0,2 0 129,1 1 0,3 2-129,0 1 129,4-1 0,3 3 129,-1-1-129,5 3 129,0 1-129,2 1 129,0-1 0,4 1 0,0 1 0,0-1 129,0 0-129,6 1 129,0-3-129,2 0 129,-8-12-129,24 19 0,-10-11 0,2-1 0,6-2-258,0-1 0,4 1-516,-4-5-1290,7-2-2451,6 2-129,-5-6-129</inkml:trace>
  <inkml:trace contextRef="#ctx0" brushRef="#br0" timeOffset="71543.0921">14475 10174 1548,'0'0'3354,"0"0"-1806,0 0 0,-6-6-129,-4 3 0,10 3-258,-25 0 0,13 6-258,-6-3-258,0 7 129,2-4-387,-1 5-258,4-5 129,-1 4 129,14-10-258,-16 14 129,16-14-129,-6 11 129,6-11-129,0 0 0,9 14 129,3-7 0,0-3 0,3 2 0,0 1-129,1-2 0,-2 4-129,-3 1 0,-11-10 0,18 17 0,-18-17 0,3 19 0,-3-7 129,-3 1 0,-9-4 0,0 4 129,-4 0 0,-3 2-129,-4-5 129,-1 2 0,-1-2-129,1 0 129,1-3-258,0-3 129,6 0-258,1-4 129,16 0-258,-18 0-258,18 0-258,0 0-1290,0-16-2064,0 16-516,21-16-258</inkml:trace>
  <inkml:trace contextRef="#ctx0" brushRef="#br0" timeOffset="72167.1277">14733 10210 1032,'0'0'3870,"-6"0"387,-8 0-258,-1 0-2709,1 0-387,-8 3-129,3 6 129,-7-2-258,5 3-129,-1-3 0,2 3-129,-1-1-258,8-1 0,0-1 0,13-7-129,-11 14 0,11-14 129,0 15 0,0-15 0,20 12-129,-7-5 129,4 0 0,-1-2 0,4 7-129,-1-6 0,-3 5 0,4-1-129,-7 0 129,1 1-129,-14-11 129,17 22 0,-17-22 0,4 18 0,-4-18 0,-1 16 0,1-16 129,-12 18 0,12-18 0,-21 16 129,7-13 0,0 4-129,-1-2 129,1 1 0,-2-4-129,2-1 129,1 0-258,13-1 0,-18 0-258,18 0 0,0 0-258,-14-5-774,14 5-3096,0 0-387,10-20-129,1 11 129</inkml:trace>
  <inkml:trace contextRef="#ctx0" brushRef="#br0" timeOffset="72679.157">15031 10437 258,'0'0'3870,"0"0"387,0 0 129,0 0-2580,8 0-774,-8 0 258,0 0-129,0 0 258,0 0-387,0 0-258,0 0 129,0 0-516,0 0-129,0 0-129,0 0-129,0 0-129,0 0-129,14 0-387,-14 0-774,11-1-1935,-11 1-1419,19-12-129,-5 7-129</inkml:trace>
  <inkml:trace contextRef="#ctx0" brushRef="#br0" timeOffset="72979.1742">15350 10395 4128,'0'0'4515,"0"0"0,13 3-129,-13-3-3354,0 0-516,12 0 129,-12 0-129,0 0-258,0 0 0,0 0-129,0 0-129,0 0-129,0 0-258,0 0-516,18 5-1290,-18-5-2064,14 3-387,2-3-258</inkml:trace>
  <inkml:trace contextRef="#ctx0" brushRef="#br0" timeOffset="73273.191">15876 10371 3483,'0'0'4128,"0"0"-258,0 0-1419,0 0-1677,6-6 129,-6 6 129,0 0-258,0 0-129,0 0 0,0 0-387,0 0-129,0 0 0,0 0-258,0 0-129,0 0-516,0 0-1161,0 0-2322,18 2-129,-18-2-129</inkml:trace>
  <inkml:trace contextRef="#ctx0" brushRef="#br0" timeOffset="73554.2071">16086 10425 2451,'0'0'4515,"10"12"-258,-10-12-387,0 0-2967,0 0 0,0 0-387,0 0-129,0 0-258,0 0-258,4 16-645,-4-16-3096,0 0-387,0 0-258,0 0 130</inkml:trace>
  <inkml:trace contextRef="#ctx0" brushRef="#br0" timeOffset="80678.6146">17337 10193 1161,'11'-9'1290,"-11"9"-129,8-11 129,-8 11-258,0 0 258,0 0-129,5-12-129,-5 12 0,0 0 0,-3-12-258,3 12 0,0 0-258,0 0 129,0 0-387,0 0 0,0 0-129,0 0 129,0 0-129,-4-12 129,4 12-129,0 0 0,0 0-129,0 0 258,0-10 0,0 10 0,0 0-129,0 0 129,0-12 0,0 12 129,0 0-129,0 0 0,0 0 129,0 0-129,0 0 0,0 0-129,0 0 0,0 0-129,0 5 129,0-5-129,0 0 129,0 0-258,0 0 258,0 16-129,0-16 129,0 15 0,0-15-258,0 25 129,0-11 0,1 3 0,-1 3 0,1 0 0,0 1 129,0 1-129,-1 0 0,4 1 129,-3-3-129,2-4 129,0-3-129,-1-1 0,-2-12 0,6 16 129,-6-16-129,0 0 0,0 0 129,0 0 0,0 0-129,15 0 129,-8-11-129,5-4 129,1-2-129,3-6 0,3-2 0,0 0-129,2-3 258,2 1-258,-1 1 129,1-1 129,1 3-129,-1 4 0,-1 0-129,-1 3 258,1 8-129,-7-3 129,0 9-129,-3 3 129,-12 0-129,19 6 0,-19-6 129,10 22 0,-6-10-129,-2 5 129,0-1-129,0 4 0,0-3 0,0 2 258,-2-1-258,1 1 129,-1 0-129,2-2 258,-2-1-516,0-1 516,0-2-258,0-2 0,0-11 129,0 13-129,0-13 0,0 0 0,0 0 0,0 0-129,0 0-258,0 0-258,0 0-1806,0 0-1935,7-1-258,-7 1-129,8-21 130</inkml:trace>
  <inkml:trace contextRef="#ctx0" brushRef="#br0" timeOffset="82470.7171">18580 10345 2193,'-11'0'2967,"11"0"-1419,0 0-129,-16 0-129,16 0 0,-18-5 129,18 5-129,-19-10 0,19 10-129,-15-10-258,15 10-258,-12-18-129,12 18 0,-3-20-258,3 9 0,1-2 0,8 2-258,0-5 129,2 4-129,5 0 129,1 1-129,-3 1 129,5 2-129,-4 3 0,1 1 0,0 1-129,-3 3 129,0 2-129,-13-2 129,19 17 0,-19-17 0,15 22-129,-12-7 258,1-2 0,-3 3-129,-1-4 129,0 0 129,-7-2-129,7-10 129,-19 19-129,6-11 0,-2 0 0,-2-4-129,-2 2 0,1-1-258,3 0-129,-3-5-387,18 0-1419,-18 6-1935,18-6-387,-10-6-258</inkml:trace>
  <inkml:trace contextRef="#ctx0" brushRef="#br0" timeOffset="82898.7414">18966 9913 2193,'3'11'3741,"-3"-11"129,0 12-258,0-12-3225,-1 15-129,1-15 129,-5 23 258,0-10-258,3 8 129,-4 2 258,5 7-258,-6 0 129,5 10-129,0 1-129,0 5-129,0-1 129,2 4-258,0-4-129,4-4 258,0-4-258,1-7 0,1-2 0,-3-10-129,2 0-129,-5-18-258,5 15-1419,-5-15-2193,-7 0-129,7 0-258,-14-20 388</inkml:trace>
  <inkml:trace contextRef="#ctx0" brushRef="#br0" timeOffset="83171.7571">18832 10330 3870,'9'-1'4128,"4"1"-129,-1 0-2193,-12 0-387,26-6-387,-14-3-129,8 7-387,-3-5-129,5 4 0,-3-3-129,1 4-129,0-2 0,-1 4 0,-4 0-258,0-1-129,-2 1-774,-13 0-1806,15 0-1290,-4 5-258,-11-5-129</inkml:trace>
  <inkml:trace contextRef="#ctx0" brushRef="#br0" timeOffset="83681.7861">19623 9861 2709,'0'0'3612,"0"0"-774,0 0-1806,2 8 0,-2-8 0,0 15 0,1-2 0,-1-2-258,0 7 0,0 0-129,0 9-129,-1-1 0,1 9-129,0-2 258,0 5-387,0-1 129,1 1-258,0-6 129,3 1-129,-3-6-258,2-5 129,-1-3-129,-2-19-258,7 25-903,-7-25-2709,0 0-387,0 0-129,0 0-129</inkml:trace>
  <inkml:trace contextRef="#ctx0" brushRef="#br0" timeOffset="83976.8032">19466 10119 3483,'0'0'4515,"10"6"-258,10-4 0,0-2-3354,2-2-516,9-1 258,-3-4-387,6 0 0,1 2-258,2 1 129,-2 0-129,-2 2 0,-3 0-258,-4 0 0,-2 2-387,-7 0-387,2 1-1032,-9 3-1935,-10-4-516,11 0-129</inkml:trace>
  <inkml:trace contextRef="#ctx0" brushRef="#br0" timeOffset="84598.8388">19942 9856 774,'16'5'3612,"-16"-5"516,0 0-1677,0 0-1290,0 0-129,10 20 0,-10-20-129,0 22-129,0-8-387,0 5 387,0-1-387,0 6 0,0 0 258,2 7-258,-1-2-129,4 5 129,-3 0-129,2-3 0,-2 1 0,1-1-129,-2-4 0,1-6-129,-1-5 129,2-5-129,-3-11-129,0 0 129,23 1-129,-9-7-129,6-11 129,1-4 0,6-1 0,3-5 0,2 3-129,-3 1 129,0 0-129,-6 5 258,0 5-129,-5 2 129,-5 9 0,-2 2 129,-11 0 129,12 18-258,-11-2 258,4 1 0,-5 4 0,2 2-129,-2-4 0,3 4 0,0-2-258,0-7-129,9 3-1677,-1-5-2193,-11-12-516,28 0 0,-13-15 1</inkml:trace>
  <inkml:trace contextRef="#ctx0" brushRef="#br0" timeOffset="85154.8706">20590 10219 1548,'19'6'3741,"-19"-6"387,30-7-129,-10-1-2967,0-4-258,2 4-387,-2-4 129,2 2-129,-5-2 129,0 3-129,-5 1 0,0 1 0,-12 7-129,8-13 0,-8 13-258,0 0 258,-5-11-129,5 11-129,-16-7-129,16 7 129,-20-3 129,7 0-129,1 3 0,-2 0 0,3 0-129,-1 0 258,-3 4 129,5 3-129,-3-2 129,3 2-129,-2 2 258,3 4-129,-2-2 129,4 4-258,-2 2-129,4 1 258,-1-1-129,4 4 129,-1-4 0,3-2-129,0 1 0,0-3-129,4-2 258,4 1-258,5-6-129,1 0 0,7-1-129,-1-5-387,13 3-129,-9-6-1548,12-2-2322,3-4 129,-1 0-516</inkml:trace>
  <inkml:trace contextRef="#ctx0" brushRef="#br0" timeOffset="85838.9097">21321 10067 1935,'-22'0'2322,"7"0"-1290,4 0 516,-3 0-258,2 0 129,-2 0-129,14 0 0,-24 7-129,24-7-129,-15 12 0,13 0-387,2-12 258,0 0-516,-12 15 129,12-15-258,0 12 258,0-12-387,3 15-129,-3-15 0,17 15 0,-8-5 0,4 1 0,-2-3 0,3 5 0,-2-4 0,-1 3 0,-11-12 0,18 19 129,-18-19-258,6 16 258,-6-16 0,-1 12 0,1-12 129,-20 12-129,10-7 129,-8-2-129,2 2 129,-2-1-129,1-1 0,-2-1-129,4-1 0,0-1 0,3 0 0,12 0-387,-16-6-129,16 6-1290,0 0-2322,0-13-387,7 7-387</inkml:trace>
  <inkml:trace contextRef="#ctx0" brushRef="#br0" timeOffset="86522.9486">21494 10210 3483,'13'0'3999,"-13"0"-129,13 0-1935,-13 0-1419,17 0 0,-7 0-129,-10 0 0,23 0-129,-10 0-129,2 0 0,-1 0 0,2-3 129,0-4-129,1 0 0,-2-2 258,1-1-129,-16 10-129,22-19 258,-22 19-258,13-18 0,-13 18-258,1-14 0,-1 14 129,-8-5-129,8 5 129,-23-5-129,11 3 0,-6-1 0,3 3 258,-4 6-129,5-2 0,-3 0 129,3 4-129,0 1 129,2-1 0,2 5 0,10-13 129,-17 18 0,17-18 258,-15 23-129,15-23 0,-10 25 0,4-12-129,3 4 129,0-3-129,3 1 0,-1 1-129,1 1 0,1-2 0,7-3-129,3 1 129,5 1 0,3-3 0,6-1 129,0-2-129,4-3-129,2 0-129,-1-2-258,5 7-1806,-7-7-2451,-6-3 0,-4-5-516,-9-9 259</inkml:trace>
  <inkml:trace contextRef="#ctx0" brushRef="#br0" timeOffset="91947.2591">7760 12076 2709,'-11'3'3741,"11"-3"-1290,-14 1-645,14-1-258,-14 3-258,14-3-129,-13 5-129,13-5-258,-13 9-258,13-9 0,-15 8-129,15-8 258,-13 11-387,13-11 129,-12 7-129,12-7-129,-11 10 129,11-10-129,0 0 0,-14 10 0,14-10 129,-12 8-129,12-8 129,-13 11-129,13-11 0,-18 15 129,18-15-129,-17 21 0,10-10-129,-1 4 258,0-3-258,3 3 0,0-1 0,1 1 0,1 1 0,3-7 0,-2 6 0,2-3 0,2 3 0,1-2 0,4-2 0,0 1 129,2 1 129,-9-13-258,21 18 0,-9-12 129,2 0 0,0 1 0,2-3-129,-1 2 129,3-6-258,0 0 129,-3 0 0,1 0 0,-2 0 129,3-5-258,-3 3 129,0-4 0,-1 5 0,-3 1-129,-10 0 0,19-3 129,-19 3-129,12-1 0,-12 1-516,0 0-1677,0 0-2064,0 0-258,0 0-258,0 0-129</inkml:trace>
  <inkml:trace contextRef="#ctx0" brushRef="#br0" timeOffset="94162.3858">8071 12133 645,'-11'-4'2322,"11"4"-645,0 0-258,0 0 516,0 0-645,0 0 258,-9-14-258,9 14 0,0 0-129,0 0-258,0 0-129,0 0-129,0 0-258,0 0 0,7-10-129,-7 10-129,13 0 258,-13 0-258,20 0 0,-8 2 0,0 3 0,3 2-129,-1 0 129,1 3-129,-1 0 0,-1 4 0,2-1 0,-2 3 0,-1-1 0,1-1 0,-2 3 0,1-4 0,-1 3 0,-2-4 0,2 1 0,-4-1 0,-7-12-129,12 21 129,-12-21-129,9 17 129,-9-17 0,0 19 0,0-19 0,-5 14 0,5-14 0,-14 16 129,3-7 129,0-5-258,-1 3 0,-2-3 129,0 2 129,0 0-258,0-5 0,3 0 0,-3-1 0,3-1 0,11 1 0,-18-13 0,18 13-129,-12-19 0,8 6 129,2 4 0,2-4-129,0 13 0,1-19 129,-1 19 0,11-19 0,-11 19 0,18-13-129,-18 13 129,22-14 129,-8 10-258,0 1 129,3 1 0,1 2 0,0 0-129,4 0 0,-3 2 0,2 2-645,-8-4-1677,2 0-1677,2 3-387,-17-3 129</inkml:trace>
  <inkml:trace contextRef="#ctx0" brushRef="#br0" timeOffset="95010.4341">8546 12102 2709,'0'0'2451,"0"0"-387,0 0-129,0 0 0,0 0 0,0 0-516,0 0-258,0 0-129,0 0-516,0 0-129,-4 14-129,4-14-129,0 0 0,0 14 0,0-14 129,4 17-129,1-4 129,1 2-258,1-1 129,1 2-129,0 2 129,2 2-258,0-1 258,-2-1-258,2-1 129,-2-1 0,-1-3 129,-1 0-258,-2-1 258,-4-12-129,6 13 0,-6-13 129,0 0 0,0 0 0,4 12 0,-4-12 129,0 0 0,0 0-129,-9 0 129,9 0-129,-11-8 0,11 8 129,-12-17-258,5 5 129,4-2-258,-2 3 258,3 0-258,2-2 258,0 1-129,2-2 0,5 2 129,3-2-129,3 3 129,0-2-129,5-3 129,-3 5-129,4-1 0,-2 2 0,-1 0 0,0 5 0,-3 1-129,-1 2 129,-12 2-129,20 0-129,-20 0-129,19 2-258,-19-2-903,15 4-2451,-15-4-645,15 10-129,-15-10 0</inkml:trace>
  <inkml:trace contextRef="#ctx0" brushRef="#br0" timeOffset="95674.4721">8925 12238 1677,'19'9'4128,"-8"-9"0,-11 0-516,12-10-2451,1 10-129,-13 0-129,25-7-387,-9 0 0,3 3-129,-1-4 129,3 2-129,-5-3-129,4 2-129,-3-4 129,-3 1-129,-4 2 0,-10 8 0,13-17 0,-13 17 129,0-11-129,0 11 0,-9-9-129,-2 8 129,-3 1-129,-1 0 0,-3 0 0,2 1 0,-3 2-129,3 4 129,-2 1 0,4-3 0,0 3-129,2 0 129,0 2 129,12-10-129,-17 22 0,8-8 129,1 0-129,2-1 129,0 2 0,2 0 0,-2 0-129,6 2 129,-1-4-129,1 2 0,0-3 129,1-2-129,-1-10 0,15 19 129,-15-19-129,23 14 129,-11-11-129,4 2 0,-2-4 0,3 0 0,0 4 258,-2-5-516,4 0-258,-6-5-516,13 3-2322,-6-3-1290,1-3 0,2 1-387</inkml:trace>
  <inkml:trace contextRef="#ctx0" brushRef="#br0" timeOffset="96422.5151">9532 12112 1,'-10'-2'3482,"10"2"-644,0 0-516,0 0 129,0 0-645,0 0-387,-14-3-258,14 3-129,-11-2-258,11 2-258,-16 0-258,16 0 129,-21 11-129,11-4-129,-4 0 129,3 4-129,-1-1-129,2 2 258,0 0-258,2 0 129,8-12-129,-12 21 129,12-21 0,-1 18-129,1-18 129,1 16-129,-1-16 0,14 14 129,-14-14-129,22 16 0,-10-8 0,0 0 0,0 1 0,-2 1 0,-10-10 0,18 18 0,-18-18 0,12 14 0,-12-14 0,2 15 129,-2-15-129,-1 10 129,1-10 0,-19 13 129,7-7-258,-2 0 129,0 1 0,-3-3 0,3 1 0,-4-2 0,5-2-387,-2-1 0,15 0 0,-19 0-1161,19 0-1806,0 0-1290,2-9-129,10 2-387</inkml:trace>
  <inkml:trace contextRef="#ctx0" brushRef="#br0" timeOffset="97086.5531">9860 12137 3354,'18'-8'4644,"-18"8"-516,0 0-258,0 0-3096,0 0-258,-12-7-129,12 7 0,-18 1 0,8 2-258,-4 2 129,1-2 0,-2 2-129,4 0 0,-3 0 0,14-5 0,-19 12-129,19-12 129,-16 17-129,16-17 129,-10 16 0,10-16-129,-3 15 0,3-15 129,0 15-129,0-15 0,5 14 0,-5-14 0,15 18 0,-15-18 0,23 17 0,-10-6-129,3-2 129,-2 0 0,1-1 0,-2 0 0,-2-1 0,-11-7 0,16 9 0,-16-9 0,0 0 129,0 0 0,5 10 0,-5-10 0,-6 4 0,6-4 0,-18 3 0,5 1 0,0-1 0,-1-1 0,-2 1 0,2 0-129,1-1 0,0-2 0,2 3 129,11-3-387,-15 2-258,15-2-1548,-15-1-2064,15 1-516,0 0-258,0-13 0</inkml:trace>
  <inkml:trace contextRef="#ctx0" brushRef="#br0" timeOffset="101398.7997">10968 12167 1935,'0'0'3612,"0"0"-774,0 0-774,0 0-387,0 0-258,0 0-258,0 0 0,0 0-129,0 0-387,0 0-129,1-6 0,-1 6-258,11 0-129,-11 0 129,17 0-129,-6 0 0,-1 0 0,4 1 0,-1 0-129,1 3 129,-1-1-129,3 2 0,-2 0 0,1 4 129,3 0-258,-3 2 129,1 2 0,1 0-129,-1-1 129,-1 1 0,2 0 0,-2-1-129,-3-1 129,1 1 0,-4 0 0,0-1 0,-3 0 0,0 1 0,-6-12 0,4 17 0,-4-17 0,-2 17 0,2-17 258,-17 17-129,6-10 129,-4 2-129,-1-1 129,-4-4-129,2 1-129,-2-5 129,-2 0-129,5 0 0,-2-2-258,3-5 129,1-2 0,2 1 0,13 8 129,-18-15-129,18 15-129,-7-17 0,7 17 258,0-12 0,0 12-129,13-14 129,-13 14 0,21-13-129,-8 9 129,3-3 0,1 3 0,0 0 0,1 4 0,0-2-258,4 2-387,-8 0-774,10 0-1548,-3 5-1548,-7-5 129,6 1-129</inkml:trace>
  <inkml:trace contextRef="#ctx0" brushRef="#br0" timeOffset="102230.8471">11437 12161 2193,'0'0'3741,"0"0"129,0 0-1935,0 0-1161,0 12 258,0-12-258,0 0 0,0 0-258,-3 13 0,3-13 129,0 10-129,0-10 0,1 18 129,-1-18-387,12 21 0,-7-9 0,4 5 0,-2-2-258,1 3 129,1-1-129,-2 0 0,-1-2 129,-1-2 0,0 1 129,-1-2-129,-4-12-129,4 12 129,-4-12-129,0 0 129,0 12 0,0-12 129,0 0-258,0 0 129,0 0 129,3-9 0,-3 9 129,0-11-258,0-1 0,0 1-129,0-1 0,0 0 0,-1-1 0,0-1 0,0-1 0,1-1 0,0 3 0,0-1 0,3 4 0,3-2-129,-6 12 129,18-20 0,-6 12 0,4-1-129,2 2 129,3 1 0,1-1 0,-1 1-258,4 2 258,-2 1-129,0 3 0,-5-3-258,2 3-516,-20 0-1935,24 0-1548,-14 1-258,-10-1-258</inkml:trace>
  <inkml:trace contextRef="#ctx0" brushRef="#br0" timeOffset="102958.8889">12168 12112 1161,'0'0'3999,"0"0"129,3-7-1677,-3 7-1032,0 0-258,0 0-129,-9 0-258,9 0-258,-14 3-258,14-3-129,-17 4 0,17-4 0,-22 5 129,11 0-129,-2 2 129,0 3 0,-1-2 129,3 5-129,-1-1 0,0 5-129,0-2 0,3 3 0,0-3 0,2 3 0,3-2 0,-1 1 0,5-4 0,2 1 0,4-2-129,6 0 258,-2-3-258,8 2 0,-3-2 129,6-2-129,-2-2 129,2 0-129,2 0-129,-3-2 129,0 0-258,-3-3 0,2 4-129,-4-4-645,5 4-1806,-3-3-1548,-7-1-129,3 0-129</inkml:trace>
  <inkml:trace contextRef="#ctx0" brushRef="#br0" timeOffset="103778.9357">12399 12252 1935,'15'7'3612,"0"-6"-129,-15-1-1290,13 0-1677,2-3-129,-4-3 258,6 3-129,-5-5 129,5 4 0,-5-4 129,2-1-258,-14 9 129,21-15-387,-21 15 129,14-15-129,-14 15-129,8-17 0,-8 17 0,1-11 0,-1 11-129,0-12 129,0 12-129,0 0 0,-14-12 0,14 12 0,-18-6 0,6 6 0,12 0 0,-21 0-129,11 0 129,-3 0 129,1 3-129,0 2 129,-1 0 129,3 1 0,-2-1-129,1 3 129,-1-1-129,2 5 129,0-3-129,1 3 0,9-12 0,-16 21 0,8-9 0,4 2-129,-2-3 129,5 1 0,1-12 0,-2 23 0,2-12-129,0 1 258,0-12-129,3 20 0,-3-20 0,12 21 129,-6-10-129,5 1 129,0-2-129,6-2 129,-3 1-129,3-2 0,0-2 129,2-1-129,-2-4 0,0 0-129,-2 0 0,-5-4-258,7-1-258,-17 5-387,23-7-1419,-23 7-2322,19-14 129,-19 14-774,19-16 646</inkml:trace>
  <inkml:trace contextRef="#ctx0" brushRef="#br0" timeOffset="104669.9866">13037 12176 645,'0'0'3483,"0"0"387,0 0-2064,0 0-387,-12-8 129,12 8-129,-21-3-258,21 3-258,-28-2-129,16 2-258,-8 0-129,5 4 129,-3 1-258,5 0-129,-1 0 129,3 3 0,-2-3-129,13-5 129,-16 10-129,16-10 0,-12 13-129,12-13 129,0 0 0,-7 14-129,7-14 0,0 12 0,0-12 129,5 15-129,-5-15 0,15 14 0,-15-14 0,22 15 0,-10-7 0,0-3-129,1 4 129,-1-4 0,-12-5 0,18 14 0,-18-14 0,12 13 0,-12-13 0,5 13 129,-5-13-129,0 11 129,0-11 129,-13 11-129,1-5 129,2-1-129,-7 0 0,4-1 0,-3 0 0,3-1 129,0 1-516,1-2 258,12-2 0,-15 2-387,15-2-129,0 0-903,0-7-1677,0 7-1419,12-15-258,-1 5 0</inkml:trace>
  <inkml:trace contextRef="#ctx0" brushRef="#br0" timeOffset="105310.0234">13324 12155 3225,'8'-9'4515,"-8"9"-129,0 0 0,0 0-3225,-8-8-387,8 8-129,-14 0-258,2 0-129,12 0 0,-23 0 0,10 5 0,0 0-129,1 2-129,1-2 129,0 3-129,11-8 129,-19 14 0,19-14-129,-10 14 129,10-14 0,-5 17 0,5-17 0,0 17 0,0-17-129,9 17 0,-9-17 258,20 18-258,-9-10 0,2 2 0,1-3 0,-2 1 0,-12-8 0,21 15 129,-21-15-258,15 16 258,-15-16-129,9 15 0,-9-15-129,4 22 258,-4-22-129,0 17 129,0-17 0,-7 19 0,7-19 0,-17 14 129,6-9 129,-2-2-129,-1-2 0,-2 0 0,0 2 129,0-3-129,1 0-258,0 0-258,5 0 0,-2-3-258,12 3-2064,0 0-1935,0 0-516,-13-12-387,13-1 258</inkml:trace>
  <inkml:trace contextRef="#ctx0" brushRef="#br0" timeOffset="106423.0871">13815 12380 4257,'0'0'4902,"0"0"-258,0 0-387,0 0-2580,0 0-774,0 0 0,0 0-129,0 12-129,0-12-258,0 0 0,0 0-129,0 0 129,0 0-129,0 0 0,0 0-129,0 0 0,0 0-129,0 0-258,0 0-258,0 0-258,0 0-774,0 0-3225,14 0-129,-14 0-258,16-12-129</inkml:trace>
  <inkml:trace contextRef="#ctx0" brushRef="#br0" timeOffset="106758.1062">14168 12342 5934,'17'1'4902,"-17"-1"-516,11 0-129,-11 0-3741,0 0 0,0 0-129,0 0 0,0 0-129,0 0-129,0 0 258,0 0-258,8 11-129,-8-11-258,0 0-387,12-3-645,1 3-1806,-13 0-1677,20-10 129,-8 3-387</inkml:trace>
  <inkml:trace contextRef="#ctx0" brushRef="#br0" timeOffset="107064.1237">14519 12342 2580,'13'0'4644,"-13"0"0,0 0-387,0 0-1806,0 0-1548,0 0-129,0 0-258,0 0-129,0 0-258,0 0-129,0 0 0,0 0 0,0 0-129,0 0-129,12 2-129,-12-2-774,12 0-1677,-12 0-1677,14 0 0,-14 0-387</inkml:trace>
  <inkml:trace contextRef="#ctx0" brushRef="#br0" timeOffset="107355.1404">14804 12339 1419,'21'15'4257,"-8"-9"129,-13-6-129,8-6-2322,-8 6-903,0 0-129,0 0 258,0 0-387,0 0-129,0 0-258,0 0 0,0 0-258,0 0-258,0 0 0,0 0-645,15 4-1161,-15-4-2451,0 0-129,17 0-516,-17 0 387</inkml:trace>
  <inkml:trace contextRef="#ctx0" brushRef="#br0" timeOffset="107723.1614">15277 12342 5031,'10'12'5031,"-10"-12"-516,0 0-129,0 0-3354,0 0-387,0 0-129,0 0-258,0 0 0,0 0-258,0 0-258,0 0 0,0 0-258,0 0-645,0 0-1677,17 0-1677,-17 0-129,16-8-258</inkml:trace>
  <inkml:trace contextRef="#ctx0" brushRef="#br0" timeOffset="107992.1768">15702 12302 3096,'19'0'4386,"-19"0"129,14 0-516,-14 0-2451,0 0-1032,12 0 129,-12 0-258,0 0 0,0 0-258,0 0-129,0 0-129,0 0-516,0 0-2322,0 0-1419,0 0 129,0 0-645</inkml:trace>
  <inkml:trace contextRef="#ctx0" brushRef="#br0" timeOffset="110494.3199">8166 11785 516,'0'0'2580,"0"0"-1419,0 0 129,0 0 387,0 0 129,0 0-129,0 0 0,-8-5-129,8 5-258,0 0-387,0 0-129,0 0-258,0 0-129,-11-12-129,11 12-129,0 0 129,-8-11-129,8 11 0,-5-11-129,5 11 129,-6-13-129,6 13 0,-8-15 129,8 15 0,-12-20 0,12 20-129,-17-22 129,4 10-258,1 2 258,-2-2-258,2-3 129,-1 3-129,-1 2 129,1 2 0,0 3 0,-1-3 0,1 3 0,-2 2 129,1 3-129,-1 0 129,0 0 0,-1 0-129,2 0 129,-1 0 0,2 4 0,-1-2 0,2 1-129,1 1 129,-1-1-129,1 1 129,11-4 0,-20 12-129,20-12 0,-16 13 129,7-1 0,9-12 129,-17 19-129,17-19 0,-16 23 0,16-23 0,-16 21 0,16-21 0,-16 21-129,7-11 0,2 2 0,-3 0 0,2 0 0,-1-1 258,1 0-258,-1 1 0,2-1 129,-1 0-129,8-11 0,-13 15 0,13-15 129,-7 13-258,7-13 129,0 0 0,0 0 0,0 0 0,0 0-129,-5 13-129,5-13 0,0 0-516,0 0-1419,5-7-2322,-5 7-129,11-9-387</inkml:trace>
  <inkml:trace contextRef="#ctx0" brushRef="#br0" timeOffset="111274.3645">7570 11773 1806,'-13'-5'3999,"13"5"0,0 0-1806,0 0-387,-12-17-387,12 17-516,0 0 0,0 0-258,0 0 129,0 0-387,0 0-129,0 0 0,0 0 0,0 0-129,0 0 129,0 0-129,0 0 0,0 0 0,0 0-129,-10 0 129,10 0 0,0 0-129,-13 10 0,13-10 0,-12 17 0,6-5 0,-2 1 129,1 0-129,-2 3 0,4-1 0,-2-1 0,2-2 129,-1 0-129,6-12 129,-6 19-129,6-19 0,-3 14 0,3-14 0,0 0 0,0 12 129,0-12-129,0 0 0,0 0 0,7 9 129,-7-9-129,0 0 0,15 5 129,-15-5-129,13 0 0,-13 0 0,14 0 129,-14 0-129,20 0 0,-9-4 0,1-1 0,3-3 129,0 0-129,2-2 0,1-1 0,-1 2 0,-1 1 0,1 2 0,-2 0 0,-1 0 0,-4 3 0,-10 3 0,16 0-129,-16 0 129,15 0 0,-15 0 0,0 0-129,11 6 0,-11-6 0,12 3-129,-1 4-387,-11-7-1806,18-7-1935,0 4-129,-2-8-516</inkml:trace>
  <inkml:trace contextRef="#ctx0" brushRef="#br0" timeOffset="112514.4355">8084 11819 516,'-13'-10'1161,"13"10"387,0 0 129,-12-11 258,12 11-258,0 0 129,0 0-129,0 0-387,0 0-129,0 0 0,0 0-258,0 0-258,0 0-129,-12-7 0,12 7 129,0 0-258,0 0 0,0 0-129,0 0 0,-11-1 0,11 1-129,0 0 0,0 0 0,0 0 0,0 0 0,0 0-129,0 0 129,0 0-129,0 0 129,0 0-129,0 0 0,0 0 0,0 0 0,0 0 0,0 0 0,0 0 0,0 0 0,0 0 0,0 0 0,-11-1 0,11 1 0,0 0 0,0 0 0,0 0 129,0 0-258,0 0 258,0 0-129,0 0 0,0 0 0,0 0 0,0 0 0,0 0 0,0 0 0,0 0 0,0 0 0,9 1 0,-9-1 0,18 7 129,-5-4-129,0 1 0,0-1 0,-1-1 0,3 3 0,-5-3 0,4 2 0,-2-2 0,-1 2-129,2 0 129,-3-1 0,2 0 0,-2-2 0,2 5 0,-12-6 0,20 3 0,-20-3 0,15 3 0,-15-3 0,12 1 129,-12-1-129,0 0 0,0 0 129,0 0-129,0 0 258,0 0-258,0 0 0,0 0 0,1-7 129,-1 7-129,0-15 0,0 3 0,-1 0-129,0-2 129,1-1-258,0-1 258,0 2 0,1-4-258,3 1 258,0 3-258,1-1 129,-5 15-387,14-19-387,-2 13-2967,-12 6-774,0 0-129,0 0-129</inkml:trace>
  <inkml:trace contextRef="#ctx0" brushRef="#br0" timeOffset="114843.5687">17254 11907 2580,'0'-13'2967,"0"13"-258,1-12-645,-1 12 0,0 0-387,0 0-516,0 0-387,-1-10 0,1 10-129,0 0-129,0 0 0,0 0-129,0 0 0,0 0-129,0 0 0,0 0-129,0 0-129,0 0 0,-4 6 0,4-6 129,0 15-129,0-4 0,0 3 0,0 3 0,1-1 129,2 6-129,-1-2 129,2 1-129,-1 0 129,0-2 0,0 1 0,-1-4-129,3-2 0,-3-1 129,2 0-129,-2-2 0,-2-11 0,4 14 129,-4-14-129,0 0 129,3 15 0,-3-15 0,0 0 0,0 0 129,10-10 0,-3-3 0,3-1-129,0-7-129,6-1 0,2-6 0,3-1 0,1 1-129,0 2 129,-1 2 0,2-1-129,-2 5 129,-2 4 0,-4 1 0,-3 8 0,-1 0-129,-11 7-129,13-4 258,-13 4 0,9 8 0,-9-8 0,8 22-129,-4-6 258,1 0-129,1 3 258,-1 0-258,4 0 129,-2 3-129,0-2 129,-2 0-129,1 0 129,0 3-129,-3-3 129,-2 0-129,2-2 0,-2-3 129,0-1-129,0-4 0,-1-10 0,3 12-129,-3-12 0,0 0-516,0 0-1290,0 0-2451,15-14-516,-7 1-258,4-4 129</inkml:trace>
  <inkml:trace contextRef="#ctx0" brushRef="#br0" timeOffset="115378.5993">17892 12103 3612,'0'0'3999,"-8"6"-129,8-6-2193,0 0-1032,0 0 129,0 0 129,0 0-129,0 0 0,0 0-129,10-1 129,-10 1-258,11-5-129,-11 5-129,22-3-129,-10-1 129,7 1-129,-2 2-129,2 0 129,2 1-129,0-1 129,-2-1-129,1 1 129,-1-1-129,-3 0 0,-2 2 0,-3-3 0,-11 3 0,15-2 0,-15 2 0,0 0-129,0 0 0,0 0-258,0 0-516,0 0-2451,-6 0-1161,6 0-258,0 0 129</inkml:trace>
  <inkml:trace contextRef="#ctx0" brushRef="#br0" timeOffset="115850.6263">18339 11838 2709,'11'0'4644,"-11"0"-516,0 0 129,2 15-3096,-2-15-1032,0 13 129,0-13 129,0 20 0,0-20 0,-5 20-129,3-8 0,2 5 0,-3-1-129,3 5 129,0-3 0,0 4-129,0-1 0,4 1 0,-1-2 0,0-1-129,-1-5 258,2-2-258,-4-12 0,4 18 0,-4-18 0,0 0-129,5 12-129,-5-12-516,0 0-2967,0 0-903,9-9-129,-9 9 0</inkml:trace>
  <inkml:trace contextRef="#ctx0" brushRef="#br0" timeOffset="116558.6668">18884 12096 129,'-16'-2'3483,"16"2"516,-10-16-2193,10 16-516,-1-19-129,1 19 0,3-22-258,8 10-129,-4-3 0,8 3-387,-4-5 258,6 7-258,-4 0-129,2 3 0,-4 3-129,0 4 129,0-2-258,0 2 129,-11 0-129,16 19 0,-10-7 0,2 0 129,-2 2-129,0 6 129,-1-6 129,-3 3 0,-1 1-129,-1-1 129,0-1 0,-1 2 0,-6-5 0,-1-1 129,-4-2-258,0 2 129,-2-5 0,0-1-129,-2-4-129,2-2 0,0 0-387,-2-7-774,9-5-3096,1 2-516,1-14 0,5 2-258</inkml:trace>
  <inkml:trace contextRef="#ctx0" brushRef="#br0" timeOffset="116962.6899">19177 11758 3999,'8'14'4644,"-2"1"-129,-4 0-258,2-1-3741,-4 2 129,0 9-129,0-1-129,0 5 0,-4 4-258,3 4 129,-2 1-129,3 3 0,-4-3-129,4-3 129,0-1-258,0-2 129,7-6 0,-1-5 0,1-4-258,-7-17 0,18 22-516,-18-22-645,12 5-2451,-12-5-774,0 0-258,0 0 517</inkml:trace>
  <inkml:trace contextRef="#ctx0" brushRef="#br0" timeOffset="117247.7061">19080 12125 2193,'13'0'4257,"-13"0"258,27 0-258,-5 0-3225,-1-4 0,7 4-258,-4-5 0,9 5-258,-7-2 0,4 2-129,-4 0-129,0 0 0,-3 0-129,-3 0-129,-5 3-129,-4-1-129,4 5-258,-15-7-774,16 0-2709,-16 0-516,11 4-516,-11-4 129</inkml:trace>
  <inkml:trace contextRef="#ctx0" brushRef="#br0" timeOffset="117729.7337">19705 11686 3483,'0'0'3741,"0"0"0,0 0-1935,0 0-1419,0 0 0,0 14 129,0-14 0,0 21 0,-6-9 0,6 6 0,-2 2 258,2 5-387,0 1 129,2 9-258,3-1 258,2 3-258,-1-1 0,2 1-129,-2-3 0,1-1 0,-2-4-258,-2-6 129,2-5-387,-5-18-387,5 24-1161,-5-24-2322,0 0-129,0 0-258</inkml:trace>
  <inkml:trace contextRef="#ctx0" brushRef="#br0" timeOffset="118015.7501">19607 11925 3999,'28'0'4515,"-13"-6"-129,8-3-2193,3 8-1161,-1-10 129,7 11-516,-4-2-129,5 2-258,-3 0-129,-1 0-129,-3 5-645,-5-5-516,0 8-1548,-3-1-1677,-18-7-387,14 6 387</inkml:trace>
  <inkml:trace contextRef="#ctx0" brushRef="#br0" timeOffset="118630.7853">19903 11696 516,'4'12'3870,"1"1"258,-5-13 129,3 16-2322,1 3-1419,-4-1 129,2 8-258,-2-3 258,2 5-129,-1 0-129,3 6-129,-4-8 258,3 3-129,-1-1 0,1-5 0,-1-3-129,2 0 0,-2-8 0,5 0 0,-7-12-129,17 14-129,-4-14 129,1 0-129,5-5 0,-1-7 129,5 0-129,-1-2 0,0-3 0,1-3 0,-2 1 0,-3 4 0,-3 1 129,-1 5-129,-3 3 0,-11 6 0,16-6 0,-16 6 129,0 0-129,15 6 129,-15-6-129,9 22 129,-4-9 129,2 6 0,-2-1-129,2 0 0,-1 4-129,3-1 129,-1 0-387,-8-21-903,20 18-3096,-5-7-516,2-11-129,2 0-516</inkml:trace>
  <inkml:trace contextRef="#ctx0" brushRef="#br0" timeOffset="119162.8157">20506 12031 4128,'19'8'4515,"9"-8"0,-15-2-387,-2-10-3354,10 5-258,-5-3-258,3 3 0,-5-3 0,0 4 0,-14 6 0,20-13 0,-20 13-129,9-12 0,-9 12 0,0-13-129,0 13 129,-4-17-129,4 17 0,-19-14-129,6 9 129,-1 3 0,-1 2 0,-4-2 0,-1 2 129,0 3-129,-1 5 129,4 4 129,-2-3-129,0 6 129,6-2-129,4 4 258,1-3-258,4 6 129,3-5-129,1-1 0,3 1 0,9 1 0,2-3 0,5-2-129,2-1-129,1-3-129,7 0-129,-5-3-387,13 5-1161,-13-9-1806,6-1-1032,1 1-258,-3-6 129</inkml:trace>
  <inkml:trace contextRef="#ctx0" brushRef="#br0" timeOffset="119658.8441">21040 11979 1548,'-21'-17'3999,"1"9"258,20 8-258,-16 0-2967,-2 0-258,8 1-129,-7 1 0,7 5 0,-6-4-129,8 9 129,-2-8-258,10-4-129,-10 18-129,10-18 0,0 17 0,0-17-129,12 17 129,0-8-129,4 3 0,1 0-129,0 3 129,1-1 0,-2 1 0,-2-1 0,-2 1 129,-3-2-129,-9-13 129,4 21 0,-4-21 129,-7 14 0,-7-11-129,-1 0 129,-4-2-129,0 0 129,-2-1-258,-1 0 0,4-1-129,-2-5-258,20 6-774,-27-10-1677,27 10-1677,-7-20-258,7 3-258</inkml:trace>
  <inkml:trace contextRef="#ctx0" brushRef="#br0" timeOffset="120246.8777">21222 12054 2451,'24'-4'4386,"-14"-9"-129,11 10-258,2-4-3096,-3-3-645,3 3 129,-5-1-129,3 2-129,-5-2 129,3 3-129,-7-5 0,-12 10-129,17-13 129,-17 13-129,3-16 129,-3 16-129,-5-18 0,5 18 0,-20-16 0,7 11 0,-2 1 0,-3 4 0,0 0 0,-2 0 0,1 5 129,0 5 0,0-1 258,3 1-129,-2-1 129,8 7 0,-3-9 129,8 9 0,-4-6 0,9 5 0,-1-5 129,2 2-258,-1-12 0,20 24 0,-4-12-129,9 5 0,3-4 0,4 3-129,5-3-129,4 3 0,2-2 0,3-3-258,0 1-129,-5-8-258,6 11-1290,-9-6-2580,-1-6-516,-4-1-387,-11-5 258</inkml:trace>
  <inkml:trace contextRef="#ctx0" brushRef="#br0" timeOffset="126566.2392">7225 13793 1806,'0'0'2580,"0"0"-129,0 0-258,0 0-258,0 0-387,0 0-258,0 0-516,0 0-258,0 0-258,0 0 0,0 0-129,0 0-129,0 0 129,0 0-129,-7 0 0,7 0 0,0 0 0,-6 11 0,6-11 0,-6 13 0,6-13 0,-7 15 129,7-15 0,-5 14-129,5-14 0,-2 18 129,2-7 129,0 0-258,0 3 129,0 3 0,0 3 0,1 3 0,-1 3 129,1 1-129,-1 0 0,0 2 0,0 0 129,0 2-129,0-4 0,0 1 129,0-3-258,0-3 129,0-3-129,0-6 129,0-1-129,0-12 129,0 0 129,4 12-129,-4-12 129,0 0-129,4-8 0,-4 8 0,5-16 0,-5 16-129,8-18 0,-3 6 0,2 0 0,0 0 129,3-2-129,-1 2 129,4-3-129,2 1 129,0 1-129,3 2 129,2-1 0,1 2-129,-2 3 0,3 2-129,0 2 129,-1 3 129,-1 0-258,-1 0 129,-1 4 0,-4 4 129,-1-3-129,-13-5 129,16 17 0,-11-5 0,-5-12 0,3 22-129,-3-12 0,0 2 129,-3-2-129,3-10 129,-14 22-129,14-22 0,-18 19 129,8-10 0,-3 2-129,2-4 258,-4-2-258,3 2 129,-3-3-129,1 1 129,-2-1-129,-2-3 0,-1-1 129,3 0-129,-3 0 0,1 2 129,1-2-129,2 0-129,0-2 129,5-1-258,10 3-516,-20-5-1806,20 5-1935,-5-13-129,4-2-129,1 15 1</inkml:trace>
  <inkml:trace contextRef="#ctx0" brushRef="#br0" timeOffset="127722.3053">8117 14039 903,'0'0'2322,"0"0"129,0 0 129,9-12-129,-9 12-258,0 0-387,0 0-387,0 0-258,0 0-258,0 0-129,0 0-258,-9-12-129,9 12-258,-13-2 129,13 2-129,-16-2 0,16 2 0,-21 0-129,10 0 129,-2 0-129,1 2 129,-2 1 0,1 3 0,-2 0-129,1 1 129,1 2 0,-1 1 0,1-3 0,-1 1-129,1 2 258,1-1-129,0-1 0,2-1-129,10-7 129,-19 15-129,19-15 129,-12 19-129,12-19 0,-6 21 129,5-11-129,1 5 129,0-5-129,0 4 129,2-2-129,4-2 129,-6-10-129,16 17 129,-16-17-129,21 19 0,-6-14 129,0 2-129,3-5 0,-2-1 0,3 3 129,-2-1-129,4-3 0,-2 0-129,-1 0 129,-1 0-129,-2 0-129,0 0-129,0 2-645,-15-2-1161,14-7-2322,-14 7 0,10-12-387,-10 12 258</inkml:trace>
  <inkml:trace contextRef="#ctx0" brushRef="#br0" timeOffset="128502.3499">8293 14022 129,'0'0'3225,"0"0"387,5-9-1548,-5 9-387,0 0-129,0 0 129,0 0 0,0 5-129,0-5-516,0 0-258,0 0-387,0 0 0,0 14 0,0-14-129,0 11 129,0-11-258,7 21 129,-1-9 0,-1 1-129,2 3 0,1 1-258,1 2 258,-1 2-129,0 1 0,-1-4 0,0 1 0,0-2 0,-1-4 0,-3-2 0,-3-11 258,4 13-129,-4-13 0,0 0-129,0 0 129,0 0 0,0 0 0,-4-5 0,4 5 0,-10-22 129,6 10-258,-1-5 129,1 1 0,-1-4 0,4 3-129,-1-3 0,2 3-129,0 0 129,4 1 0,4-1 129,1 4-129,3-1 0,1 2 129,3 2-258,3-4 387,0 5-258,2 0 0,-1 2 0,3 0-129,-1 4 0,1 0-258,-1 3-258,-7 0-1032,8 0-2193,-5 6-774,-1-3-129,-2 2-258</inkml:trace>
  <inkml:trace contextRef="#ctx0" brushRef="#br0" timeOffset="129262.3934">8789 14062 4773,'0'0'4257,"5"13"-129,-5-13-387,0 0-2580,0 0-774,0 0-129,0 0 129,0 0 0,18 8 129,-18-8-129,18 0-129,-5 0 0,2-2 129,2-4-258,-1 0 0,-2-4 0,3 2 129,-4-1-129,2 0 0,-15 9-129,16-18 129,-16 18 0,9-14-129,-9 14 0,0 0-129,0-11 129,0 11-129,0 0 129,-8-4-129,8 4 129,-14 0-129,14 0 129,-14 0 0,14 0 0,-17 1 0,17-1 0,-19 9 0,19-9 0,-19 8 0,8-1 0,-1-2 0,1 4 0,11-9 0,-20 19 129,12-6-129,-3-2 129,3 2 0,-1 2 0,3-3 0,-1 2 0,1 1 0,-1-2 0,2-1 0,5-12 129,-6 21-129,4-9 0,2 1 0,0-13 0,3 21 0,-3-21 0,12 19-129,-12-19 0,22 19 0,-4-13 0,0-4-258,5 6-258,-2-8-516,12 3-1935,1-3-1548,-2-3-129,2-5-387,1-7 129</inkml:trace>
  <inkml:trace contextRef="#ctx0" brushRef="#br0" timeOffset="129954.433">9371 14033 4902,'13'-3'4386,"-13"3"-258,0 0-129,0 0-1806,0-12-1935,0 12-129,-19-2 0,6 2 0,-2 0 0,1 0 0,-1 0 129,-2 0 0,4 5-129,-2-1 0,3 1 0,-2 2 0,14-7-129,-17 10 387,17-10-387,-13 15 0,13-15 129,-6 12 0,6-12 0,-1 16-129,1-16 129,0 18-129,0-18 129,8 17 0,-2-8-129,-6-9 0,11 16 0,-11-16 0,18 16 0,-18-16 0,18 14 0,-18-14-129,14 13 129,-14-13 0,14 12 0,-14-12 0,8 14 0,-8-14 129,0 10-129,0-10 129,-1 12 0,1-12 0,-14 7 0,14-7 0,-17 2-129,17-2 129,-16 0-129,16 0 0,-15 0-129,15 0 129,0 0-387,0 0-258,-16-7-645,16 7-1548,8 0-1419,-8 0-516,13-10 0,-13 10 388</inkml:trace>
  <inkml:trace contextRef="#ctx0" brushRef="#br0" timeOffset="130650.4728">9708 14010 2322,'0'0'3999,"6"-16"0,-6 16 129,0 0-1935,0 0-1161,0 0 129,0 0-258,0 0 0,-6 2-129,6-2-129,-12 2-129,12-2-258,-21 3 0,9 0 0,-3 3-129,2-2 0,-1 1-129,1 3 0,1 0 0,12-8 0,-19 15 0,19-15 0,-11 16 0,11-16 129,-9 13-129,9-13 129,-3 10-129,3-10 129,0 11-129,0-11 0,0 0 129,5 12-129,-5-12 0,0 0 0,16 17-129,-16-17 129,20 17-129,-8-8 129,2 2 0,1-1 0,-1 2-129,3 0 129,-3-3 0,-1-1 0,-13-8 0,14 14 0,-14-14 0,0 0 0,3 10 129,-3-10 0,0 0 129,-13 13-129,3-12 129,-4 4 0,-2 0 0,-1 2-129,-2-6 0,0 1 0,-2-2 0,5 0-129,-2 0 0,4 0-258,1 0-129,0-9-774,13 9-3225,0 0-258,-11-13-387,11 1-387</inkml:trace>
  <inkml:trace contextRef="#ctx0" brushRef="#br0" timeOffset="133534.6378">10881 14010 2322,'0'0'4128,"0"0"-258,0 0-1290,0 0-258,0 0-387,0 0-258,0 0-516,0 0-387,-8 0-258,8 0-129,-13-1 129,13 1-387,-18-2 129,18 2-129,-21 0 0,11 2-129,-4-1 129,3 2-129,-3-1 129,2 2-258,-2 3 258,0-3-258,3 3 258,-3 0-129,1 1 0,1 1 0,0 1 0,2 0 129,-1 0-129,3 1 129,8-11 0,-13 23-129,6-11 129,4 0 0,0 0-129,2-1 258,1 0-258,0 1 129,0 1-129,2-2 129,3 1 0,5 0 129,-2 3-258,4-5 129,1 0-129,1-2 0,2-2-129,1 1-258,4 1 0,-1-8-774,14 0-2451,-7 0-903,5-5-258,-1-1-258</inkml:trace>
  <inkml:trace contextRef="#ctx0" brushRef="#br0" timeOffset="134602.6989">11247 14045 2451,'13'-10'2838,"-13"10"0,0 0-516,13-3 129,-13 3-258,0 0-387,0 0-258,0 0-387,0 0-258,0 0-387,0 0 129,0 0-258,-8-2-129,8 2 0,-15 0-129,15 0 0,-20 2-129,9-1 129,-2 1 0,0 3 0,0-1 0,13-4-129,-21 10 0,21-10 129,-20 12-129,20-12 129,-13 13-129,13-13 129,-10 18-129,4-7 0,6-11 129,-7 18-129,3-7 0,4-11 129,-5 19-129,5-19 129,-2 19-129,2-19 129,-1 18 0,1-7 129,0-11-258,0 18 129,0-18-129,7 15 129,-7-15 0,12 17-129,-12-17 129,16 11-129,-4-6 129,3-2-129,-1 3 0,2 1 0,0-4 0,-1-3-258,6 1-129,-8-1-1032,8-1-2967,-6-1-129,0-3-387,-2-7-258</inkml:trace>
  <inkml:trace contextRef="#ctx0" brushRef="#br0" timeOffset="135885.7722">11555 13997 3096,'0'0'3612,"0"0"-258,0 0-1548,0 0-774,3 5 0,-3-5-129,0 0 0,0 0 129,0 14-258,0-14 129,0 14-387,0-14 129,0 14-387,0-3 129,0 2-258,1 2 0,4 2-129,-4 0 0,6-1 129,-3 2-129,-2 1 0,2-2 129,-3-2 0,1-5-129,-2-10 129,0 17 0,0-17 0,0 0 129,0 12 129,0-12-258,0 0 129,0 0 0,0 0-129,-6-12 129,6 12-129,-6-20 0,4 6-129,-4-1 129,5 1-129,-1-2 0,-1 0 0,3-1 0,0 0 0,0 2 0,4 1 0,5 2 0,-9 12 0,23-20 129,-9 11-129,2 4 0,4-1 129,1 3-258,-1 1 129,2 2-387,-2-1-129,6 2-1032,-12 1-1935,5 0-1032,-1 1-129,-4-3-387</inkml:trace>
  <inkml:trace contextRef="#ctx0" brushRef="#br0" timeOffset="136602.8133">11911 14085 6966,'12'6'3999,"-12"-6"-129,14 0-774,-2 0-2580,-12 0-258,23 0 129,-11-3 0,7 3 0,-5-5-129,4 2 129,-4-2-129,3 2 0,-4-5 0,1 1-129,-14 7 0,19-12 0,-19 12 129,13-12-129,-13 12-129,6-12 129,-6 12-129,0 0 258,0-11-258,0 11-129,-13-6 129,13 6 129,-17-3-129,17 3 0,-21-2-129,11 2 129,-2 0-129,0 0 258,1 1-129,0 1 0,-1 2 0,2 3 0,10-7 0,-20 10 0,20-10 129,-20 17-258,20-17 129,-18 22 0,11-11 0,0 1 0,2 1 0,2 1 258,-2-4-129,5 5 0,0-2 0,0 0 129,0-13 0,10 20-129,-3-8 0,2 0-129,-9-12 129,22 18-258,-10-10 129,3-2-129,2 4-129,0-6-129,4 5-387,-4-10-1161,9 0-2451,-2 1-258,-1-2-129,4-2 0</inkml:trace>
  <inkml:trace contextRef="#ctx0" brushRef="#br0" timeOffset="137465.8626">12564 14000 2451,'0'0'3483,"9"-13"-387,-9 13-1032,0 0 0,0 0-129,0 0-387,0 0-258,0 0-129,-8-3-387,8 3-258,-13 0-258,13 0 0,-19 0-258,9 2 129,10-2 0,-20 6-129,20-6 129,-19 10-258,19-10 258,-15 12-258,15-12 129,-11 13 0,11-13 0,-6 13-129,6-13 258,-1 12-129,1-12 129,0 17-129,0-17 0,11 15 129,-11-15-129,18 16 0,-7-8 0,1 1 0,1-1-129,0 1 129,-2 0 0,1-1-129,-12-8 129,18 19 0,-18-19 0,9 15 0,-9-15 258,0 15-129,0-15 0,-5 17 258,5-17-258,-15 19 129,4-12-129,0 0 129,-1-3-258,0 2 258,-2-4-129,4-2 0,-1-1-129,11 1 0,-20-8-129,20 8-129,-15-12-645,3-3-2193,12 15-1419,-5-17-129,5 5-387</inkml:trace>
  <inkml:trace contextRef="#ctx0" brushRef="#br0" timeOffset="138213.9054">12905 14039 1032,'15'0'4128,"-15"0"516,0 0-516,3-11-2193,-3 11-645,0 0 258,0 0-516,-8-5-129,8 5-516,-19 0 0,8 0-129,-4 0 0,2 4-129,-4 1 0,5 1-129,-2 0 0,0 1 129,3 1-129,-2-3 0,13-5 129,-18 11-129,18-11 129,-10 13-129,10-13 129,0 0-129,0 12 0,0-12 129,7 9-258,-7-9 258,18 11-129,-6-6 0,-1 1 0,0 2 0,0 2 0,0-3-129,0 3 129,-11-10 0,19 17-129,-11-5 129,0 1-129,-4-2 129,-4-11 129,2 19-129,-2-19 0,-3 20 258,3-20-129,-21 17 129,7-13 0,-1 3-129,-3-4 0,1 2 0,-1 0 0,0-3-129,1 1-129,1-3-129,5 9-1290,-3-8-2838,2-1-258,12 0-129,-17-20-387</inkml:trace>
  <inkml:trace contextRef="#ctx0" brushRef="#br0" timeOffset="141011.0654">13182 14234 3483,'0'11'4515,"0"1"-387,0-12 0,0 0-2451,0 0-774,0 0 0,0 0-129,0 0 129,0 0 0,0 0-258,0 0-129,0 0 0,0 0-258,0 0 129,0 0-258,0 0-129,0 0 129,0 0-258,0 0 0,0 0-387,0 0 0,0 0-645,6 9-1935,-6-9-1548,0 0-258,0 0-129,12-8 259</inkml:trace>
  <inkml:trace contextRef="#ctx0" brushRef="#br0" timeOffset="141410.0882">13411 14246 5160,'0'0'4644,"0"0"-387,12 14-258,-12-14-2709,0 0-1032,0 0 258,0 0-129,16 5 129,-16-5 0,0 0 129,0 0-129,0 0 0,0 0-258,0 0 0,0 0 0,12 0-258,-12 0 129,0 0-258,0 0 0,0 0-258,19 0-774,-19 0-1935,0 0-1548,16-4 0,-16 4-645,19-8 646</inkml:trace>
  <inkml:trace contextRef="#ctx0" brushRef="#br0" timeOffset="141739.107">13677 14249 2967,'17'4'4386,"-3"-4"0,-14 0-258,0 0-1548,13-3-2064,-13 3-129,0 0 129,0 0-129,0 0 0,0 0-129,0 0 0,0 0 0,0 0-129,0 0 0,13 0-129,-13 0-258,0 0-774,19-1-2451,-19 1-903,17-8-129,-6 6-387</inkml:trace>
  <inkml:trace contextRef="#ctx0" brushRef="#br0" timeOffset="142098.1276">14040 14244 3612,'15'1'4644,"-15"-1"0,13 0-387,-9-7-2064,-4 7-1548,0 0-129,0 0 0,0 0 0,0 0 0,0 0-258,13 3 129,-13-3-129,0 0 0,0 0 0,11 9-129,-11-9 0,0 0-129,0 0 0,0 0-129,0 0-258,0 0-516,0 0-2322,8 11-1419,-8-11 0,0 0-516</inkml:trace>
  <inkml:trace contextRef="#ctx0" brushRef="#br0" timeOffset="145586.3271">14873 13996 2451,'12'-4'1935,"-12"4"-387,16-5 129,-16 5-129,21-3 129,-21 3-258,21-3-129,-21 3-258,19-4 0,-19 4 0,20-2-387,-20 2-129,19-3 258,-19 3-387,21-1-129,-8 1 129,-1 0-258,2 0 0,1 6-129,-1-2 0,0 2 129,-2-1 0,3 4-129,-3-4 129,3 4 0,-4-5-129,2 3 129,-13-7 129,20 14-258,-20-14 0,18 17 129,-18-17-258,14 22 258,-9-11-129,2 0 129,-3 1-129,0 0 129,-1 0-129,-2-2 0,-1-10 129,2 21-129,-2-21 129,0 16-129,0-16 129,0 18-129,0-18 129,-10 13 129,10-13-129,-14 14 129,3-7-129,0 0 0,-1 0-129,0 1 129,-2 0-129,1-1 129,0-5 0,-1 1-129,1-1 0,-2 0 129,2-2-129,-3 0 0,4-7 129,-2 0-129,2-3 0,12 10 0,-19-12 0,19 12 0,-11-20 0,11 20 0,-2-14-129,2 14 258,0-12-258,0 12 129,13-17 0,-13 17 0,22-13 0,-5 6-129,-2 0 129,3 2 0,-3 1-129,4 1 129,-5 3-129,3-1 0,-3 1-129,-1 4 0,4 3-516,-17-7-516,30 7-2838,-15-4-387,-3-3-387,7 2 129</inkml:trace>
  <inkml:trace contextRef="#ctx0" brushRef="#br0" timeOffset="147374.4293">15358 13984 2709,'0'0'2451,"0"0"387,0 0-645,0 0 0,0 0-387,0 0-516,8 0-129,-8 0-516,0 0 129,14-3-258,-14 3-258,17-3 0,-6 3-129,-11 0 129,22 0-129,-11 0 0,3 3-129,-2 0 129,1 4-129,4 0 0,0 2 0,-3 0 129,0 0-129,0-1 0,-1 3 0,-3 0 0,0 0 0,-3 2 129,-2-3-129,0 2 0,-2 0 0,-1 0 0,-2 0 0,0-2 0,0 2 0,-1 0-129,-3 0 129,-1 2 0,1-2 0,-2-1-129,0 0 129,0 1 0,-2-1 129,8-11-129,-14 18 0,14-18 0,-16 10 0,16-10 0,-17 14 129,17-14-129,-16 8 0,16-8 0,-14 0 0,14 0 129,-18 7-129,18-7 129,-16 0-258,16 0 258,-20-10-258,20 10 129,-20-6 0,20 6 0,-15-15 0,15 15 0,-12-13-129,12 13 129,-8-12 0,8 12 0,-5-14 0,5 14 0,0-12-129,0 12 129,8-12 0,-8 12 0,13-10 0,-13 10 0,13-14-129,-13 14 129,13-13 0,-13 13 0,12-8 0,-12 8 0,11-6 0,-11 6-129,17-4 258,-17 4-258,22 0 0,-7 2-129,-1 0-645,10 6-2193,1-2-1161,-6-2-387,8 2 0</inkml:trace>
  <inkml:trace contextRef="#ctx0" brushRef="#br0" timeOffset="149866.5719">15768 14004 2967,'0'12'3483,"0"-12"-903,0 0-1290,0 0 129,0 0-258,0 0 0,0 0-129,0 0-387,0 0 129,0 0-258,0 0-258,-6 12-258,6-12-129,0 0-129,0 0-129,0 0-129,0 0 129,0-9-129,0 9 0,0 0 258,2-13 0,-2 13 129,0 0 387,1-14 0,-1 14 0,0 0 258,0 0-129,0 0 129,0 0 0,0 0 0,0 0-258,0 0 129,0 0-129,0 0 258,0 0-258,0 0 129,0 0-129,0 0 129,0 0-129,0 0 129,0 0-129,0 0-129,2 9 129,-2-9-129,5 15 0,-2-4-129,0 0 129,1 3-129,2 0 0,-2 0 129,3-1 129,-1 2-258,1-3 0,2 2 0,-1 3 0,-1-2 0,-1-2 0,-6-13 0,15 21 0,-15-21 0,9 15 129,-9-15-129,0 0 129,0 0-129,6 11 0,-6-11 129,0 0-129,0 0 0,0 0 0,0 0 0,0 0 129,-6-7-129,6 7 0,-9-12 129,9 12-258,-7-19 258,7 19-129,-8-20 0,7 6-129,0 2 129,1 0 0,0 12 129,1-22-129,3 11 0,4 0 0,-1 0 0,2 0 0,3-2 129,-2 4-129,3-3 0,0 1 0,0 1 129,0 1-129,0 0 129,0 2-258,-1 1 129,-1 3-129,0-1 0,1 2 129,0 2 0,0 0-258,-1 0 258,2 0 0,0 0-129,-1 0 258,0 3-258,1 0 129,-13-3-258,24 7-516,-24-7-903,17 0-2709,-17 0-387,16 0 0,-16 0-129</inkml:trace>
  <inkml:trace contextRef="#ctx0" brushRef="#br0" timeOffset="150790.6248">16283 14076 3225,'0'0'4386,"0"0"-129,0 0-1935,0 0-774,11 3-129,-11-3-516,0 0-129,13 0-387,-1 0-129,-12 0 129,27 2-129,-14-2-129,5 0 129,0 0-129,1-2 0,-2-2 0,1 1 0,-3-3 0,-2-1-129,-1 2 129,-12 5-129,14-12 0,-14 12 129,5-12 0,-5 12-129,0 0 0,-8-12 0,8 12 0,-18-5 129,7 2-258,-1 0 129,0 0 0,0 3 0,-1 0-129,1 0 129,2 0 0,-3 0 0,13 0-129,-20 3 129,20-3 129,-21 9-258,21-9 258,-22 11-129,12-5 129,-1 3-129,0-1 0,11-8 0,-18 19 0,18-19 0,-16 19 0,16-19 0,-12 20 0,6-8 129,6-12-129,-9 21 258,9-21-129,-7 21 0,7-21 0,-5 23 129,5-23-129,-3 20 129,1-9-129,2-11 0,0 20 0,2-10-129,-2-10 129,10 16-129,-10-16 129,18 17 0,-4-9-129,2 2 129,6 0-129,2-3 0,5-2-129,0-4-129,7 3-129,-6-4-258,11 2-1548,-9-2-2322,-5-11-258,1-4-387,-3-2 258</inkml:trace>
  <inkml:trace contextRef="#ctx0" brushRef="#br0" timeOffset="151602.6712">16850 14011 1161,'-9'-17'3741,"9"17"0,-12 0-1032,0-2-1806,12 2 0,-21 0-129,10 0 0,-4 0 0,5 5-129,-7-2 129,3 6-387,1-4-129,2 4 0,11-9 0,-18 19 129,18-19-129,-11 15-258,11-15 258,0 14 0,0-14-129,8 12 129,-8-12 0,18 10-129,-18-10 0,23 10 0,-9-3-129,0 3 0,1-4 129,-2 2-129,1 1 0,-3-1-129,-11-8 129,17 19 0,-17-19 129,7 13-129,-7-13 0,0 10 129,0-10-129,-4 16 129,4-16 0,-15 13 129,15-13-129,-18 14 129,5-7-129,1-1 258,-2-2-129,2 1 0,0-3-258,1 1 129,0-1-129,11-2 0,-15 1 0,15-1-258,0 0 0,-15-3-387,15 3-516,0 0-1290,0 0-2193,0 0 0,3-14-387</inkml:trace>
  <inkml:trace contextRef="#ctx0" brushRef="#br0" timeOffset="152309.7116">17142 14035 4257,'0'0'4773,"11"-13"0,-11 13-1032,0 0-2580,0 0-258,0 0 0,0 0-129,0 0-129,-9-7-387,9 7 0,-21 0 129,10 0-129,-4 0 0,1 4 0,-2-4-129,2 6 0,-2-3 129,2 2-258,2 0 0,0-1 0,12-4 0,-15 9 0,15-9 0,-8 13 0,8-13 0,0 12 129,0-12-129,6 14 129,-6-14-129,14 13 0,-14-13 0,20 14 0,-10-9 0,1 0 0,2 2-129,1 1 0,1 1 129,0 1-129,2 0 0,-2-1 0,-1 4 0,-1 1 129,-3-1-129,-1-2 129,-5 2 0,-1-2 0,-3-11 129,0 15 0,0-15-129,-6 20 258,6-20 0,-19 14-129,4-11 258,2 4-129,-7-1 0,4 2 0,-2-4 0,-1-3-129,3 3 0,-2 1-129,4 0-129,-4-2-387,18-3-774,-27 11-2967,27-11-774,-21 1-258,21-1-129</inkml:trace>
  <inkml:trace contextRef="#ctx0" brushRef="#br0" timeOffset="162714.3065">17775 14014 903,'0'0'3483,"0"0"-387,0 0-774,0-12-258,0 12-387,0 0-129,0 0-129,0 0-387,0 0-129,0 0-129,0 8-258,0-8 0,0 0-129,0 0-258,0 0 129,6-6-258,-6 6 129,14-4-129,-14 4 129,19 0-129,-7 0 0,1 0 129,4 0 0,0 0 0,0 0 129,2 0-258,1 1 129,-2 2 129,0-1-129,-2 3 129,-2 0-258,-1 1 258,-2-1-258,-11-5 129,19 12-129,-19-12 0,13 12 0,-13-12 0,8 13-129,-8-13 129,7 12-129,-7-12 129,3 17-129,-3-17 0,2 17 0,-2-17 0,0 20 0,2-8 0,-2-12 0,0 22-129,0-22 258,-5 21-129,5-21 129,-8 19 0,8-19 0,-9 16 0,9-16 0,-12 11 0,12-11 0,-14 5 129,14-5-129,-17 2 0,17-2 258,-21 0-258,11 0 0,-2 0 0,0 1 129,-1 1-129,2-2 0,-1 0 0,-2 0 129,3 0-129,-1-2 0,2-1 129,10 3-129,-18-10 0,18 10 129,-13-10-129,13 10 0,-6-11 0,6 11 0,0 0 0,-4-13 0,4 13-129,0 0 129,0 0 0,0 0 0,0 0 0,-3-12 0,3 12 0,0 0 0,0 0 129,0 0-129,3-12 0,-3 12 0,0 0 0,13-7 0,-13 7 0,18-7 0,-8 3 0,7-2 0,0 4 0,3-1-129,2 1 129,-2-2-387,5 4-516,-9-2-1419,1 2-2064,2 2-129,-6-1-516,4 6 387</inkml:trace>
  <inkml:trace contextRef="#ctx0" brushRef="#br0" timeOffset="164106.3862">18249 13629 1806,'-8'3'2580,"8"-3"-1032,0 0 0,0 18 0,0-18-258,-4 14 129,4-14-129,-5 20-258,1-8 0,4 8-387,-1-1-129,1 5 129,0-2-387,0 6-129,1 2 0,1-1 129,2 3-129,0 4 0,-1-5 0,4-2 0,-5-3 129,3-2-258,-2-3 258,3-3-258,-4-5 0,-2-13-129,10 16 129,-10-16 0,6 12 0,-6-12 129,0 0 0,15 1-129,-15-1 129,13-5 0,-13 5 0,15-14 0,-15 14 129,22-17-129,-11 7 129,2 3-129,0 0 0,1 4 129,0-2-129,-1 3 0,2 2 0,-3 0-129,4 0 129,-2 2 0,0 3-129,-1 2 129,-1 1-129,0-1 129,-12-7-129,20 19 0,-20-19 0,17 20 0,-17-20 0,13 21 0,-13-21 0,10 22 258,-7-11-258,-2 0 0,-1-1 258,0 2-129,0-2-129,-4 2 258,4-12-129,-16 17-129,16-17 258,-17 11 0,2-5 0,2 1 0,-5-7 129,3 0-258,-6 0 129,2 0-129,-5 0 129,1-5-258,1-4 129,0 2-129,3-3 0,-1 0-516,8 7-387,-9-11-2322,21 14-1419,-10-20-129,10 6-645</inkml:trace>
  <inkml:trace contextRef="#ctx0" brushRef="#br0" timeOffset="172593.8718">7705 7379 129,'-16'-5'2838,"16"5"-1935,0 0-129,-2-13-387,2 13-129,0 0 387,0 0 258,0-13-129,0 13 129,0 0 0,0 0-129,0 0 129,0 0-258,4-13-129,-4 13-258,19-2 129,-2 2 0,3-1 129,6 1-129,0 0 0,11 3 129,-4-2-129,6 3 129,2 1-258,6 4 258,-4-6-258,8 4 0,-3-2 0,6 0 0,1-1 0,7-1 129,0-3-129,5 0 0,3 0-129,1 0 129,4 0-258,0 0 129,1 0 0,1 0-129,-4 1 0,4-1 0,1 0 0,1 0 0,-2 0 0,-1-3 0,2-2 0,-4 3 0,0 0 0,1 2 0,-4 0 0,-1 1 0,-1 6 0,0 0 0,1 0 0,-3 3 129,-2-3-129,1 4 0,0-9 129,2 0-129,-3-2 129,1 0-129,0 0 129,6 0-129,0-2 129,1 0-129,1 2 0,-3 2 129,3 3-258,1-1 129,-2 0 0,1-2 0,-1 0 0,0-2 0,5 0 0,2 0 0,-1-2 0,2-3 0,2 2 129,4 0-258,-4 1 129,6 0 0,-1 0 0,3 2-129,0 0 129,2 0 0,3 0 0,0 0 129,2 0-129,-1 0 0,2-5 0,1 3 0,-1-3 0,0-3 129,-2 0-129,-1-1-129,-1 0 129,-4-1 0,-4 0 0,-8 3 0,-3-1 0,-5 0 0,-10 4 0,-4-1 129,-8 1-129,-7 2 0,-10 1 129,-4 0-129,-11 0 0,-4 1 0,-13 0 0,12 0 0,-12 0 0,0 0-258,-6 5-129,-8-5-903,14 0-3225,-15 7-258,0-7-258</inkml:trace>
  <inkml:trace contextRef="#ctx0" brushRef="#br0" timeOffset="173217.9075">14284 6858 1,'20'-9'3611,"-13"-6"259,14 10-387,-7-4-2967,11-2-129,5 0-387,5-4 258,5-5 0,3-1 387,2-1-129,5-10 258,4 4 129,-3-8-129,7 4 0,-5-6 0,4 9-258,-5-5 0,4 6-258,-8 2 0,1 2-129,-6 3 0,-2 4-129,-3 1 0,-2 5 129,-8-1-129,-4 6 0,-4-2 0,-3 4 0,-4 2 0,-13 2-129,16 0-129,-16 0-774,0 0-1677,12 15-1548,-12-15-516,0 0 258</inkml:trace>
  <inkml:trace contextRef="#ctx0" brushRef="#br0" timeOffset="174321.9707">15807 5695 1161,'19'0'2064,"-19"0"-903,0 0 129,10 0 387,-10 0-129,12 0-129,-12 0-258,0 0-129,17 0-129,-17 0 0,0 0-516,13 0 129,-13 0-258,12 12-129,-6-2 129,-1 2-129,3 5 129,-4 4 0,4 7-129,-3 1 0,0 6 0,-1 1 0,3 1 129,-4-1-129,1 0 0,-1-5 0,1-2 129,-3-7-129,3-3 0,-3-6 129,1-2-129,-2-11 0,0 0 0,0 0-129,13 3 129,-13-3 0,12-16 0,-5-4-129,3 1 129,1-5-129,0-5 0,1-3 129,-1-2-129,3 0 129,-2 1-129,0 2 129,1 1 0,-2 3 0,4 3-129,-2 4 129,3 7-129,-3 3 0,1-1 0,1 6 0,-1 2 0,-1 3 0,-1 0 0,-1 3 0,-11-3 0,18 11 129,-11 0-129,1 1 0,-1 4 129,-2 3-129,1 3 129,0 4-129,0 6 129,-1 1 0,1 1 0,0 1-129,1 0 129,-2-5 0,1 1 0,-2-7-129,1-2 0,-1-5 129,1-2 0,-5-15-129,6 17 0,-6-17 0,3 12-129,-3-12 0,0 0-129,0 0-645,0 0-2451,2-10-1161,-2 10-258,2-24-129</inkml:trace>
  <inkml:trace contextRef="#ctx0" brushRef="#br0" timeOffset="174880.0026">16695 6089 3354,'0'0'3999,"0"0"-516,10 7-2064,-10-7-903,27 0-129,-12 0 0,8 0 258,-2-5-129,3 2 129,-1-3 0,4 3 0,-3-5-129,0 3-129,-3-2 0,-2 3-258,-4 2 258,-1-1-258,-14 3-258,14-5-258,-14 5-387,0 0-1161,0 0-2064,0 0-387,0-12 0</inkml:trace>
  <inkml:trace contextRef="#ctx0" brushRef="#br0" timeOffset="175239.0231">16621 5900 2709,'6'3'4257,"16"-3"-129,-10-5-129,11 2-3096,-1 3-774,1 0 0,1 0-129,-1 0 0,4 0 0,-2-2 258,-1-3-258,0-1 129,-1-2 0,-1 0 0,-4 1 0,1 0-129,-4 0-129,1 3-258,-16 4-1548,22-16-1935,-8 16-387,-2-5 0</inkml:trace>
  <inkml:trace contextRef="#ctx0" brushRef="#br0" timeOffset="178642.2178">17640 5391 1,'0'0'1418,"0"0"130,4-12-129,-4 12 129,0 0-129,0 0-258,0-11-387,0 11 0,0 0-516,0 0 258,0 0-387,0 0 129,0 0 0,-10 0 0,10 0 129,-12 2-129,2 1 258,10-3-258,-21 12 0,9-2 129,-2-3-258,-2 3 0,0-1 129,0 6-258,-2-1 0,0 3 129,2 1 0,-3 1 0,2 1 0,1 4 129,1-1-129,1 0 0,0 1 129,2 0 0,6 1-129,2 0 129,4 3-258,0-5 258,0 1-129,7 1 0,1-1 0,2 0 0,3-4-129,0-1 129,4-4 0,1-1-129,0-2 129,3 0 0,1-5 0,2-2-129,-3-3 129,5-2 0,0 0-129,0 0 129,0-2-129,0-7 0,0-2 129,0 0-129,0-2 0,-4-4 0,-2 0 0,-5 1 0,-2-2 0,-3 2 0,-3 2 258,-5 1-258,-1-1 0,-1 1 0,-2 0 0,-6-2 0,-3 5 0,-1-5 0,-3 6 0,-3-1 0,-4 4 0,-1 2 0,-1 3 0,0 1-258,-3 0 516,1 6-258,-1 4 0,-1-3-258,1 5 258,1 2 0,-1 0 0,0 1-129,2 5-129,-1-6-516,11 6-2451,1 0-1032,-1-4-258,9 2 129</inkml:trace>
  <inkml:trace contextRef="#ctx0" brushRef="#br0" timeOffset="185077.5859">18725 13998 774,'0'0'1548,"0"0"-387,0 0 0,0 0 129,0 0 387,0 0-129,0 0 0,0-11-258,0 11 0,0 0-129,0 0-258,0 0-129,0 0 0,0 0-387,0 0 0,0 0 0,0 0-258,0 0-258,0 0 129,0-12-129,0 12 129,0 0 129,0 0-129,0 0 0,0 0 129,0 0 129,0 0-129,0 0 0,0 0 0,0 0-129,0 0 129,0 0 0,0 9-129,0-9 129,0 15-129,0-15 258,7 20-258,-3-9 0,0 3 0,0 1 0,1 0 0,-1 0 0,1-1 0,1 3 0,-1-3 0,-2 3 0,1-2 0,0-1 0,-1-1 129,3 1-258,-6-14 129,8 22 0,-8-22 0,7 16 0,-7-16 0,6 13 0,-6-13 0,0 0 0,3 12 0,-3-12 0,0 0 0,0 0 0,0 0 0,0 0 0,0 0 129,0 0-129,0 0 0,0 0 129,0 0-129,0 0 129,-3-8-129,3 8 129,0 0-129,-1-13 129,1 13-129,0 0 0,-2-13 129,2 13-129,-3-14 0,3 14 0,0-18 0,0 18 129,-1-20-129,1 8 0,0 2 0,0-5 0,0 2 0,1-1 0,2 2 129,1 0-129,-4 12 0,12-22 129,-12 22-129,11-17 0,-11 17 0,16-13 0,-16 13 0,16-11 129,-16 11-129,20-8 0,-9 6 0,0 0 0,2 2 0,2-2-129,2 2 129,-1 0 0,3 0 0,-4 0 0,2 0 0,-4 0 0,1 0 0,-14 0 258,15 0-258,-15 0 0,0 0 0,0 0 129,12 0-129,-12 0 0,0 0-129,0 0-258,0 0-516,0 0-1935,0 0-1677,0 0-129,0 0-258</inkml:trace>
  <inkml:trace contextRef="#ctx0" brushRef="#br0" timeOffset="186093.644">19154 14072 1161,'0'0'1806,"0"0"0,0 0 645,0 0-258,0 0-129,0 0-129,0 0-516,0 0-387,0 0-129,0 0-516,0 0 129,0 0-258,0 0 258,11 7-387,-11-7 129,13 4 0,-13-4 0,18 0-129,-9 1-129,4-1 129,-1 0 0,-2 0-129,3-5 129,-2 1-129,-1 0 129,-10 4-129,18-10 129,-18 10-129,12-10 129,-12 10-129,8-11 129,-8 11-129,3-12 0,-3 12 0,0-13-129,0 13 129,0-14-387,0 14 387,-3-14-387,3 14 258,-9-14-129,9 14 129,-12-6 0,12 6 129,-16-5 0,16 5 0,-15 0 0,15 0 0,-18 5 0,18-5 129,-18 8 0,18-8-129,-21 15 258,21-15-258,-20 17 258,20-17-129,-18 19 129,11-8-258,7-11 129,-16 19-129,16-19 129,-11 20-129,11-20 129,-10 21 0,6-9 0,1-1 0,3-11 0,-6 22 0,2-10 0,3 0 0,0 1-129,1 1 129,0-14 0,0 22-129,0-8 129,3 1-129,2-4 258,2 0-258,-7-11 129,18 16 0,-5-11-129,0-2 0,1-1 0,2-2 0,1 0 0,-1-2-129,0 2 0,0-3-258,-1 2 129,-15 1-387,26-4-1290,-26 4-2451,15-10-129,-15 10-387,13-18 129</inkml:trace>
  <inkml:trace contextRef="#ctx0" brushRef="#br0" timeOffset="186981.6948">19703 14004 3354,'-10'-17'3870,"10"17"-129,0 0-2580,-13 0-129,13 0-258,-15 0-129,15 0 0,-16 0-258,16 0 129,-17 3 129,17-3-129,-13 4-129,13-4 0,-12 6 0,12-6 0,0 0-129,-10 11 0,10-11 0,-5 11-258,5-11 129,0 13-129,0-13 0,0 16 0,0-16 258,5 16-387,-5-16 129,10 16 0,-10-16 129,12 15-258,-12-15 129,14 12 129,-14-12-258,16 16 129,-16-16 0,14 13 0,-14-13 0,14 12 129,-14-12-258,9 15 129,-9-15 129,0 0-258,10 13 258,-10-13-129,0 0-129,3 16 258,-3-16-129,0 0 129,-2 17-129,2-17 258,-10 14-129,10-14 0,-17 15 0,6-8 129,-1-2 0,0 0-129,-2-2 0,0 1 0,-1-4 129,3 0-129,-1 0 0,2 0-258,11 0 129,-18-2-129,18 2-387,-11-5-258,11 5-1290,0 0-2322,0 0-258,9-8-129,-9 8 1</inkml:trace>
  <inkml:trace contextRef="#ctx0" brushRef="#br0" timeOffset="187661.7337">20009 14025 2709,'14'-3'4257,"-14"3"-129,0 0 129,0 0-2967,-11-4-774,11 4 0,-17 0-258,17 0 258,-24 3-129,14 1-129,-4-3 0,2 3 0,-1-1 0,13-3 0,-22 10 0,22-10-129,-18 11 0,18-11-129,-10 13 129,10-13-129,-5 12 129,5-12 0,0 14-129,0-14 0,6 12 0,-6-12 129,15 15-129,-15-15 0,20 13-129,-6-9 129,-3 2 0,-1 1 0,-10-7-129,19 11 129,-19-11 0,11 17 0,-11-17 0,4 15 0,-4-15 0,0 16 0,0-5 0,0-11 129,-9 17-129,9-17 0,-11 18 129,11-18 0,-20 15 0,10-13 129,-4 1-258,1 2 387,-1-3-258,0 0 0,-1-2 0,0 2 0,5-2-258,-2 1 0,12-1-258,-16-3-1161,16 3-2709,0 0-129,-8-11-516,8 11-129</inkml:trace>
  <inkml:trace contextRef="#ctx0" brushRef="#br0" timeOffset="188476.7803">20226 14244 3999,'0'13'4386,"0"-13"129,0 0-774,11-3-2451,-11 3-387,0 0 0,0 0-129,0 0-129,0 0 129,0 0-258,0 0-129,0 0 0,0 0-129,0 0-129,0 0 0,0 0-129,0 0-129,0 0-258,17 0-258,-17 0-1161,14-6-2451,-2 6-516,-2-4-258,5 3 0</inkml:trace>
  <inkml:trace contextRef="#ctx0" brushRef="#br0" timeOffset="188789.7982">20516 14253 3354,'14'-2'4773,"-14"2"-387,12-3 129,-12 3-2580,0 0-1032,11-2-129,-11 2-129,0 0 0,0 0-387,0 0 0,0 0-129,0 0-129,0 0 0,0 0-129,8 8-645,-8-8-774,11-5-2838,2 2-387,-13 3-258,24-15 258</inkml:trace>
  <inkml:trace contextRef="#ctx0" brushRef="#br0" timeOffset="189099.8159">20867 14233 3096,'13'0'4644,"-13"0"-129,0 0 0,20-2-2838,-20 2-645,0 0-129,0 0-387,0 0 0,0 0-258,0 0 0,0 0-129,0 0-129,0 0-129,10 0-129,-10 0 0,0 0-387,12 3-1548,-12-3-2193,13 0-258,-13 0-129,18-3 1</inkml:trace>
  <inkml:trace contextRef="#ctx0" brushRef="#br0" timeOffset="189390.8326">21287 14244 2967,'16'6'3870,"-2"-5"387,-14-1-129,0 0-3354,0 0-129,0-7 0,0 7-129,0 0 258,0 0-387,0 0-258,0 0-387,0 0-387,0 0-645,0 0-1419,16 0-1677,-16 0-258,14 0 258</inkml:trace>
  <inkml:trace contextRef="#ctx0" brushRef="#br0" timeOffset="205669.7637">22465 13800 1,'0'0'1934,"0"0"259,0 0-516,0 0 129,0 0-387,0 0-387,-13-7 0,13 7-129,0 0 0,0 0 0,0 0-258,0 0 258,-6-12-129,6 12 0,0 0-258,0 0 0,0 0 0,0 0-258,0-12-129,0 12 129,0 0-129,0 0-129,0 0 129,0-10 0,0 10-129,0 0 129,0 0-129,0 0 0,5-13 0,-5 13 129,7-12-258,-7 12 129,11-12 0,-11 12 0,13-17 0,-13 17 0,18-12 0,-18 12-129,20-12 258,-8 3-258,-1 5 129,0-4 0,2 6 0,0-1 0,-1 0 129,-2-1-129,-10 4 0,17 0 0,-17 0 0,15 0-129,-15 0 258,0 0-129,13 2 0,-13-2 0,0 0-129,7 11 129,-7-11 0,3 11 0,-3-11 0,4 17 0,-3-5 0,0 1 0,-1-1 0,0 4 0,0-1 0,0 4-129,-1-2 129,-3 2 0,1-1-129,-3 1 129,4-2 0,-5 0-129,2 2 258,-2-1-129,0 2 129,-2-2-258,-2-1 258,-1-1-129,1 2 129,-1-2-258,-2-2 0,2 1 258,-2-5-258,2 2 129,0 0 0,1-3 0,11-9 0,-18 15 0,18-15 0,-15 8-129,15-8 258,0 0-129,0 0 0,0 0 0,0 0 129,0 0-129,0 0 0,0 0 129,0 0-129,13 0 129,-3 0-129,3-3 0,4-2 0,1 1-129,5 1 129,-1-1-129,3-1 258,-1 0-258,2 3 129,0 1 0,0 1 0,2 0 0,-1-2 0,-1 1 0,1 1 0,-4 0 0,-2 0 0,-2 0 0,-5-1 129,-2 0-129,-12 1-129,12 0 129,-12 0-258,0 0-387,0 0-1806,0 0-1677,-6 0-387,6 0-129</inkml:trace>
  <inkml:trace contextRef="#ctx0" brushRef="#br0" timeOffset="207041.8421">23401 13633 3354,'0'0'3870,"0"0"-1677,0 0-903,0 0 0,0 0-129,14-7 0,-14 7-258,0 0 0,0 0-129,0 0-129,0 0 0,0 0-129,-4-12-258,4 12 0,0 0-129,-12-5 0,12 5 0,-15 0 0,15 0-129,-20 0 0,8 0 0,0 0 0,-1 0 0,-1 3 0,0-3 0,0 2 0,-2-1 0,3 3 129,-3-4-258,2 1 258,-1 2-258,5-2 129,-2 1 0,12-2 129,-18 7-258,18-7 258,-14 8-129,14-8 0,0 0 0,0 0 0,0 0 129,0 0-258,0 0 258,0 0-258,0 0 129,0 0 0,0 0 0,0 0 0,0 0 0,0 0 0,0 0 0,-9 11 0,9-11 0,0 0 0,-4 12 0,4-12-129,-3 16 129,3-16 0,-4 19 0,4-19 0,-7 22 0,7-13 0,0-9 0,-1 20 129,1-20-258,0 12 129,0-12 0,11 9 0,-11-9 0,15 5 0,-15-5 0,16 3 0,-16-3 129,18 5-129,-18-5-129,15 3 129,-15-3 0,15 4 0,-15-4 0,19 6-129,-8-2 129,1 0 0,2 1 0,0 2 0,2 1 129,-1-1-258,1 0 129,0 3-129,0-1 129,0 1-129,-2 1 0,-1-3 0,-3 5 0,0-1 0,-1 2 129,-3-2-129,-2 3 258,-2-1-387,2-2 387,-2 3-258,-2-15 129,0 21-129,0-21 129,-3 17 129,3-17 0,-13 11 0,3-7 0,-1 4 129,-3-6 0,-2 3 0,-4-3 0,1 1-129,-3-3 129,2 1-129,-3-1 129,3 0-129,-2 0 129,3 0-129,1 0 0,0 0 0,4 0-129,0 0 0,1-2 0,0 0 0,13 2-258,-22-5-129,22 5-1032,-15 0-2709,15 0-516,-6-7-258,3-3 0</inkml:trace>
  <inkml:trace contextRef="#ctx0" brushRef="#br0" timeOffset="208981.9529">23799 13854 129,'0'0'2967,"0"0"-1032,0 0-645,0 0 387,0 0-258,0 0 129,0 0-129,0 0 0,0 0-387,0 0 0,0 0-258,0 0-387,0 0 0,0 0-129,0 0 0,0 0 0,0 0 129,0 0-258,0 0 129,0 0-129,0 0 0,0 0 0,0 0-129,0 0 129,0 0-129,0 0 0,3 12 129,-3-12-129,2 17 129,0-4-129,-1 3 129,2 1-129,-2 2 258,0-2-258,0 2 129,-1 1-129,0-2 129,0 2-129,0-6 0,0-1 0,0-1 0,0-12 0,2 21 0,-2-21 129,2 16-129,-2-16 0,1 11 0,-1-11 0,0 0 129,0 0 0,0 0 0,0 0 0,0 0 0,0 0 0,10-7 0,-10 7 0,11-24 0,-5 10-129,2-2 0,2-4 0,3 2 0,-1-1-129,6-1-129,-1 0 258,3 4-129,0-2 0,1 3 0,1 5 0,-4 1 0,2 2 129,-3 2-129,-3 2 129,0 2-129,-2 1 129,-12 0 129,18 3-129,-18-3 0,16 8 0,-16-8 0,10 14 129,-10-14 0,8 19 0,-4-9-129,-1 2 0,2 2 129,-5 0-129,2 2 129,0-2-129,-1 0 0,0 0 0,-1-2 0,0 1 0,0-1 0,0-12 0,0 15 0,0-15 0,1 11 0,-1-11 0,0 0 129,0 0-129,0 0 0,0 0 0,0 0 0,0 0-129,0 0-129,0 0-129,0 0-903,0 0-2580,-9 3-645,9-3-387,0 0 0</inkml:trace>
  <inkml:trace contextRef="#ctx0" brushRef="#br0" timeOffset="210822.0583">22938 14645 774,'0'0'1806,"0"0"387,-11 2 0,11-2 129,0 0-387,0 0-258,-13 0-387,13 0-258,0 0-258,0 0-129,-9-11-129,9 11-258,-2-16 0,2 16-129,0-19 129,0 19-129,5-19 129,-5 19-129,18-21-129,-7 10 0,-1 2 0,3 1 129,0 0-129,2 0 0,-4 5 0,-1-2 0,1 5 0,-11 0 0,19 0-129,-19 0 129,15 8-129,-15-8 129,13 12-258,-6 0 258,-7-12-129,10 20 129,-10-20 0,9 19 0,-9-19 0,3 19 129,-3-19-129,0 14 0,0-14 258,-3 12-129,3-12 0,-15 11-129,4-5 129,0-3 0,-2 2 0,0-2-129,0-1 0,-1 0 0,1 0-129,1 0 0,12-2-129,-22 0-387,22 0-774,-16 3-2838,16-3 129,0 0-516</inkml:trace>
  <inkml:trace contextRef="#ctx0" brushRef="#br0" timeOffset="211334.0876">23319 14304 2580,'9'12'3870,"-6"0"129,-3-12 0,-6 2-3354,6-2-258,-6 18 0,5-7 258,1-11 0,-8 20-129,2-8-129,5 9 258,-3-3-258,4 6-129,0 1-129,0 5 0,0 2-129,0 2 129,1-2-129,2-3 0,-2-3-129,-1 1 129,1-5 0,0-4 0,-1-4-129,0-14 0,0 21-258,0-21-645,0 0-1419,0 0-1806,-6 0 0,6 0-258</inkml:trace>
  <inkml:trace contextRef="#ctx0" brushRef="#br0" timeOffset="211558.1005">23211 14589 258,'16'2'3612,"-16"-2"0,26 0-129,-9 0-2451,3 0-645,1 0 129,4 0-387,2 0 0,-1 0-516,0 0-1677,-6-1-1419,13 2-387</inkml:trace>
  <inkml:trace contextRef="#ctx0" brushRef="#br0" timeOffset="212046.1283">23811 14403 3999,'12'0'4257,"-12"0"-129,0 0-258,0 0-2967,0 0-387,0 0-129,0 15 258,0-15-129,-4 16 0,4-16-129,-4 24 0,1-9 0,2 7-129,0-3 0,1 6-129,0 2-129,0 1 0,0-2 0,0-1 0,0-1 0,2-3-129,-1-3 0,-1-4-258,7 3-774,-7-17-2838,0 0-516,0 0-258,0 0 129</inkml:trace>
  <inkml:trace contextRef="#ctx0" brushRef="#br0" timeOffset="212318.1439">23698 14541 1935,'0'0'3741,"14"5"129,-1 0-129,2-2-2838,-4-3-258,9 1 387,-5-1-129,11 3-129,-5-3 129,6 0-387,0 0-258,1 4-516,3 1-645,-7-5-903,6 0-2322,-6 1-387,-6-1 0</inkml:trace>
  <inkml:trace contextRef="#ctx0" brushRef="#br0" timeOffset="212926.1787">23990 14417 1032,'0'0'3612,"11"3"129,-11-3-1806,0 0-774,0 0 129,0 0 0,6 17 0,-6-17-129,1 11-129,-1-11-129,0 18-258,0-18-129,0 24-258,-1-6 0,0 0-129,-3 6-129,2 1 0,-1 2 0,0 3 129,2-3-129,-2 1 258,2-4-258,1-3 129,-1-5 0,1-5 129,0-11-129,0 0-258,14 0 129,-1-10-258,6-7 0,3-4 0,6-1 0,0-3 0,3 2 0,-3 1 129,0 7 0,-3 2 129,-5 6 0,-4 6 129,-4 1-129,-12 0 129,12 17-129,-8 1 129,-4 4 0,0 0 129,-4 6 0,-1 2-129,-2-3 0,2-1-258,0 1-129,-4-11-1548,9-16-2451,-1 19-387,1-19-129,2-9 1</inkml:trace>
  <inkml:trace contextRef="#ctx0" brushRef="#br0" timeOffset="213746.2256">24361 14708 645,'19'7'3354,"-19"-7"129,19-1-903,-7 1-1806,-12 0 129,22-6-129,-22 6 258,21-5-129,-21 5-129,17-10-129,-17 10 129,17-8-387,-17 8-129,17-10 0,-17 10-129,17-8-129,-17 8 0,16-9 129,-16 9-129,11-8 0,-11 8 0,0 0 0,0 0-129,7-10 0,-7 10 0,0 0 0,0 0-129,0-14 0,0 14 129,0 0-258,0 0 387,-8-13-129,8 13 0,0 0 129,-12-9 0,12 9 0,-13-2 0,13 2-129,-13-3 258,13 3-129,-15 0 0,15 0 129,-13 0 0,13 0 129,-13 3 0,13-3-129,-14 9 0,14-9 129,-14 13-129,14-13 258,-15 14-258,11-2 387,4-12-387,-12 24 258,5-12-129,5 3 129,-2 1 0,3-2-129,-1 1 0,2 0 0,-1-3 0,1 3-129,0-15 129,1 20-129,-1-20 0,9 17-129,-9-17 387,19 14-516,-7-7 129,0-3-258,4 4 0,-2-8-387,7 5-1548,-2-2-2064,-7-3-516,4-3 0,-16 3 1</inkml:trace>
  <inkml:trace contextRef="#ctx0" brushRef="#br0" timeOffset="214421.2642">24754 14732 6837,'0'0'3999,"0"0"-129,0 0-1161,0 0-2580,0 0 129,-7 0 0,7 0 129,-13 2 0,3 0 0,10-2 0,-17 6 0,17-6 0,-10 12-258,10-12-129,-6 11 129,6-11 0,-1 14-129,1-14 0,0 13 0,0-13 0,7 12-129,-7-12 0,16 17 129,-16-17-129,14 17 129,-14-17 0,18 20-129,-12-8-129,0 0 258,-1 0 0,0 1-129,0-4 129,-2 3-129,-3-12 129,0 17 129,0-17-129,-2 12 258,2-12 0,-17 5 0,17-5 129,-25 3 0,11-3-129,-8-3 258,3-1-387,0-4 129,0 1-258,0 0 0,4-1-258,4 1-387,-1-5-258,12 12-1032,0 0-2193,-5-13-516,5 13-258,12-16 0</inkml:trace>
  <inkml:trace contextRef="#ctx0" brushRef="#br0" timeOffset="215297.3143">24941 14872 1032,'0'0'3870,"0"0"258,0 0-1032,15 0-1419,-15 0-387,12 0-258,-12 0 0,14 0-258,-14 0 0,19-5-258,-19 5-129,21-9-129,-21 9 0,22-10-129,-10 5 129,-1-3-129,1 2 0,-12 6-129,19-14 0,-19 14 0,15-14 0,-15 14 0,8-14 0,-8 14-129,4-14 0,-4 14 129,0-12 0,0 12 129,0-12-129,0 12 0,-8-12 0,8 12 0,-17-10 0,17 10 0,-19-10 0,6 4 0,2 6 0,0-3 0,-2 3 0,13 0 0,-18 0 0,18 0 0,-18 0 0,18 0 0,-16 9 129,16-9 0,-13 6-129,13-6 129,-11 11-129,5 2 258,6-13-129,-11 19 0,11-19 258,-12 22-258,5-10 129,1 0 0,-1 0 129,2-2-258,-1 2 258,4 3-258,-1 0 0,3 1 0,0-4 0,2 4 0,2 0-129,5 1 129,1-3-129,3 2 129,0-5-129,5 7 258,-1-5-258,3-2-258,5 2 0,-4-8-258,13 7-2838,-8-6-1290,-2-5-258,-1-5-516</inkml:trace>
  <inkml:trace contextRef="#ctx0" brushRef="#br0" timeOffset="224153.8209">6633 15773 1935,'0'0'1161,"0"0"-129,-7 0 0,7 0-129,0 0 516,0 0 0,0 0-129,0 0-129,0 0 0,0 0-129,-10-10-258,10 10-387,0 0 0,0 0-129,0 0-258,0 0 0,0 0 0,0 0 0,8-9 0,-8 9-129,12-3 129,-12 3 0,21 0-129,-21 0 129,23-2 0,-11 1-258,1-1 516,1 2-258,-1 0-258,0 0 258,-1 3 0,3-1 0,-3 1 0,-2 1 0,3 3 0,-3-2 0,1 2 0,-11-7 0,19 14 0,-19-14 0,17 17-129,-17-17 129,16 18 0,-16-18 0,13 18-129,-9-6 129,0-1 0,-1 1 0,-1 0 0,-2 0 0,0 0 0,0-12 129,0 19-129,-3-8 0,3-11 129,-9 18 129,9-18-258,-14 18 0,14-18 0,-18 17 0,6-11 129,1-1-129,-3 1 0,0-2 0,-3 1 0,4-2 0,-3-1 0,2 0 0,-1-1 0,2 0-129,-1 0 129,3-1-258,0 0 258,11 0 258,-17-1-258,17 1-258,-12-6 258,12 6 0,-7-12 0,7 12 0,-3-11 0,3 11-129,0-14 129,0 14 0,3-17-129,2 6 0,-5 11 0,16-22 0,-3 12 0,-2 0-129,4-2 0,-2 3 129,4 1 0,-3-3 0,4 5 0,-4-1 129,5 2 0,-3-1 0,3 3-129,-3-2-258,6 4-903,-1 4-2193,-11-3-258,13 1 0</inkml:trace>
  <inkml:trace contextRef="#ctx0" brushRef="#br0" timeOffset="225633.9055">7056 15744 645,'10'-3'1935,"-10"3"-258,12-5-129,-12 5-516,17-1-387,-6 1-129,0-2-258,0 2-129,4 0-129,-2 0 129,4 0-129,-3 2 129,4 0 129,-3 1-258,0 1 258,-2 1-129,4 0 129,-3 2 0,-4-3-129,3 1 129,-13-5-129,21 13 0,-12-2-129,1-5 258,-10-6-258,19 15 129,-19-15-129,13 18 129,-9-7-129,2 0 129,-6-11 0,5 20-129,-5-7 0,0 0 258,0-2-258,0 2 387,-1-1-129,-2 0 0,-1 0-129,-4 0 258,8-12-129,-14 19-129,14-19 0,-20 16 0,20-16-129,-20 12 0,6-8 258,2 1-129,-5-2-129,2-1 0,-1 1 0,2 1 0,-2-1 0,5-3 0,-3 0 0,14 0 0,-18 0 129,18 0 0,-15 0 0,15 0 129,-11-7-129,11 7 0,-8-10 129,8 10-258,-5-15 0,5 15-258,-2-14 258,2 2-129,0 12 129,0-20 0,0 20-129,0-14 129,0 14-129,8-18 129,-8 18-129,13-11 129,-13 11-258,21-12 129,-6 6 129,2-2-387,3-1 129,-1 2-129,3 7-387,-3-5-645,3-6-1806,6 13-645,-14-7 259</inkml:trace>
  <inkml:trace contextRef="#ctx0" brushRef="#br0" timeOffset="226625.9623">7856 15719 516,'0'0'1290,"9"-10"129,-9 10 258,0 0 129,0 0 0,0 0 0,-3-11 0,3 11-645,-13 0-258,13 0-516,-21 0 129,9 0-258,-4 0-129,0 0 0,-1 4 0,0-1 0,0 3-129,0 2 129,0 0 0,3 2-129,-1 1 129,5 2-129,-2 3 258,4 0-129,1 2-129,2-2 0,1 2 129,2-1 0,1 2 0,1-1 0,0-4 0,4 3 0,3-5 129,1 2-129,6-2-129,0 3 129,3-7-129,0 1 129,4-2-129,1 1 0,-2-4 0,2 2 0,-2-4-129,-1-2-129,0 2-516,-6-2-774,5-4-2322,1 4-258,-19 0-129</inkml:trace>
  <inkml:trace contextRef="#ctx0" brushRef="#br0" timeOffset="227234.9971">8003 15809 516,'0'0'2580,"0"0"-129,0 0-1548,14 11-1290,-14-11 258,8 16 258,-8-16 1032,7 16-258,-7-16 258,9 27 258,-4-15-129,1 9-129,1-5-387,5 6-258,-2-2-258,1 2-129,-2-7 129,4 0-129,-7-4 0,4 1 258,-10-12 129,8 11 129,-8-11 0,0 0-258,0 0 258,0 0-129,-10-10-258,10 10-129,-16-19 0,3 7-129,2-3 129,0-2-258,-1 0 258,1 1-129,5-2 129,2-2-129,4 4 129,0-1-258,6-3 258,6 6-129,6-2 129,2 2 0,2-2-129,8 4 0,-1 2 0,4 1 0,0 2 0,0-2-129,-1 9-387,-3-7-516,3 8-1806,-4 4-1161,-9-5-516,-1 7-129</inkml:trace>
  <inkml:trace contextRef="#ctx0" brushRef="#br0" timeOffset="227837.0316">8452 15787 3999,'3'24'4257,"4"-2"-258,-7-22-258,11 3-1935,-11-3-2064,14 3 129,-3-1 129,1 0-129,-2-2 258,2 0 129,2-2 0,-14 2 258,26-4-129,-14-2 0,4 1-258,-3-2 129,3-2-129,-3 1-129,0 1 0,-2-1 0,-11 8 0,13-19 0,-13 19 0,2-16 0,-2 16 0,0 0 0,-12-17 0,12 17 0,-22-8-129,9 8 0,-3 0 0,0 0 129,-2 2-129,0 4 129,-1 0 0,2 7-129,3-3 129,-2 1 0,6 1 129,-1 5-129,5-2 0,-1 3 129,6 1-129,1 0 129,0 1 0,0 1 0,8 1 0,2-3 0,3 3 0,3-6-129,1-1 129,2-1-258,5-6 0,-2 1-129,0-9-774,8 3-1419,-3-3-1677,-4-3-258,4-4-129</inkml:trace>
  <inkml:trace contextRef="#ctx0" brushRef="#br0" timeOffset="228482.0684">9054 15702 5547,'0'0'4257,"0"0"-774,0 0 258,0 0-3870,0 0 0,-9-2 129,9 2 129,-13 0 129,2 0 129,0 2 0,-5 0 258,3 9-129,-2-7-129,2 4-129,-1 0-129,0-2-129,4 5 129,0-5-129,10-6 0,-16 17-129,16-17 129,-6 15 0,6-15-129,0 16 129,0-16 0,5 18 0,-5-18 0,17 15 0,-17-15 0,20 16 129,-7-12-129,-1 2-129,2-1 129,-4 0 0,1-1 0,-11-4 0,20 12-129,-20-12 129,15 14 129,-15-14 0,5 13 0,-5-13 129,0 16-129,0-5 129,0-11-129,-15 9 0,4-2-129,0-2 0,0 0 0,0-2-129,11-3-129,-21 6-129,21-6-387,-14 0-774,14 0-645,0 0-1032,0 0-1032,0 0-387</inkml:trace>
  <inkml:trace contextRef="#ctx0" brushRef="#br0" timeOffset="229078.1025">9495 15634 6063,'0'12'4257,"-8"-12"-1419,8 0-516,-13 0-2709,13 0-1290,-21 0 1032,9 4 129,-3-2 516,-2 2 516,0 6 774,-6-7 645,7 11-129,-7-6-387,8 6-774,-1-2-516,3 2 0,4-1-129,2-1 0,3 1-129,4-13 258,0 17 0,0-17-129,11 16 129,3-10 0,-1 2-129,5-1 129,-1 3-129,1-4 0,1-2 0,-1 3 0,-2 1 0,-2-1 0,-14-7 129,17 7 0,-17-7 129,6 13-129,-6-1 129,-8 3 129,-5-9 0,0 9-129,-8-4 0,-1 4 0,-3-6 0,4 1-129,-4-2 0,3-7-129,3 4-129,3-4-129,16-1-1032,-24 9-3096,24-9-129,0 0-258,-2-16-516</inkml:trace>
  <inkml:trace contextRef="#ctx0" brushRef="#br0" timeOffset="231742.2549">9633 16054 3096,'0'0'3225,"0"0"0,0 0-1677,0 0-1290,0 0-129,0 0-129,0 0-129,-10-6 0,10 6-258,0 0-258,0 0 0,0 0 129,0 0-258,0 0-258,0 0-258,0 0-258,0-12-129,0 12-903</inkml:trace>
  <inkml:trace contextRef="#ctx0" brushRef="#br0" timeOffset="234237.3976">10290 15470 774,'0'-12'3483,"0"12"258,0 0-387,0 0-1677,0 0-645,0 0-387,0 0 258,0 0-258,0 0 258,0 0-129,0 0 0,0 0-129,0 0-129,0 0-129,0 0-129,0 0-129,0 0 0,-6 7 0,6-7-129,-4 18 129,3-6-129,-1 3 129,-1 4-129,0 0 0,1 3 0,-1 2 0,-3 5 0,3 2 0,-1 1 0,1 4 0,-2-2-129,0 1 129,2 0 0,-1-4 0,1-3 0,2 0 129,0-4-129,1-7 0,0-1 0,0-3 0,0-13 0,1 15 0,-1-15 129,0 0-129,0 0 0,0 0 0,14-12 129,-14 12-129,9-23 0,-2 14 0,1-5 0,1 3 0,0-1 0,3 3 0,-1 0-129,5 3 129,-2-3 129,6 5-258,-1 0 129,3-2 0,0 4 0,-2 1 0,2-1 0,-1 2 0,-4 0-129,1 1 129,-4 1-129,-3 7 0,-11-9 129,16 20-129,-9-5 129,-5 1-129,0-2 129,-2-2 0,0 5 0,0-2 129,-3-3-129,3-12 129,-14 17 0,2-13 0,0 4 0,-2-6 0,-6 3-129,-3-3 129,0-2 0,-2 1-129,-1-1 0,0 0 0,0 0 258,4-3-258,0 0 0,4-1-387,2 4 258,16 0-387,-25-11-516,25 11-1419,0 0-1806,0 0-258,0 0-129</inkml:trace>
  <inkml:trace contextRef="#ctx0" brushRef="#br0" timeOffset="235257.456">10687 15761 1,'0'0'3224,"-18"-9"259,18 9-774,0 0-903,0 0-258,0 0-387,-12-12 0,12 12-258,0 0-129,0 0-129,5-16-258,-5 16-129,14-7-129,-14 7-129,18-6 0,-6 6 0,1 0 0,0 0 0,1 0 0,2 4 0,1 0 258,-4 2-258,4 1 0,-2 2 0,1-1 129,-3 1-129,1 3 0,0-1 0,-2 3 0,2 1 0,-2 1 0,-1-3 0,-2 3 0,-2-1 0,-1 0 0,-1 3 0,0-3 129,-4-1-129,-1-2 0,0 1 129,-2-2 0,-6 0-129,8-11 129,-16 19 0,5-13 0,-2 0 0,1-1 0,-3 1 0,-1-2 0,2 0 129,-1-4-129,1 0 0,-2 0 0,3-2 0,0-3-129,0 0 0,3-2 129,10 7-129,-18-12-129,18 12 129,-12-15 0,12 15 0,-7-12 0,7 12 0,0 0 0,-1-15-129,1 15 129,0 0 0,15-16-129,-2 10 0,7 2 0,2-3 0,5 4-129,0-2-129,7 5-387,-7-9-645,7 9-1419,0 2-1161,-9-2-387,3 1 129</inkml:trace>
  <inkml:trace contextRef="#ctx0" brushRef="#br0" timeOffset="236122.5055">11500 15746 903,'-8'-5'2580,"8"5"0,0 0-1419,0 0-387,0 0 258,0 0 258,0 0 516,0 0 0,0 0-129,6-4 0,-6 4-129,0 0-387,0 0-516,0 0-129,-4-10-258,4 10 258,0 0-258,-13-8-129,13 8 0,-17-4-129,7 1 129,-2 3-129,0 0 0,-1 0 0,-1 0-129,0 3 258,-1 2-129,1 2 0,0 3-129,1-1 129,-1 1 0,3 2 0,1 0 0,-1 0 0,3 0-129,2 2 258,1 1-258,1-1 0,0 1 129,2-1 0,1 4 0,1-1 0,0-2 0,0-1 0,0-14 129,4 19-258,2-8 129,-6-11 129,12 16-129,-12-16 0,19 6 0,-9-3 0,3 2-129,1-3 0,6 0-387,-2-3-258,10 1-1419,-5 0-2193,2-5-258,2-3 0,-8-6-129</inkml:trace>
  <inkml:trace contextRef="#ctx0" brushRef="#br0" timeOffset="236910.5505">11661 15708 129,'0'0'2322,"0"0"129,0 0-1290,0 0-1161,0 0 258,0 15 129,0-15-129,7 14 516,-1-2 0,0 3 0,5-1-129,-3 3-258,3-1-258,-2 6 129,1-5-129,0 8-129,-1-6 258,-2-2 129,1 5 387,-3-8-129,1 5 0,-6-19 0,9 24-129,-9-24 129,3 13-258,-3-13 0,0 0 258,0 0-258,0 0 129,0 0 0,0 0 129,-8 0 0,8 0 0,-12-17-258,12 17 0,-13-20 0,13 20-129,-17-26-129,12 9 129,-2-1-129,2 1 0,-1-3 0,4 2-129,2 1 129,0-1-129,1 2 0,8 4 0,2 5 0,2-3 0,4 5-129,2-2 0,2 5 129,1-5-129,4 7-258,0-3 0,1 3-258,-6-1-645,7 2-1935,-4 4-1161,-8-5-387,2 3 129</inkml:trace>
  <inkml:trace contextRef="#ctx0" brushRef="#br0" timeOffset="237761.5992">12079 15865 3612,'0'0'3870,"11"14"-516,-11-14-387,0 0-2838,0 0 0,11-2 258,-11 2 258,11 0 129,-11 0 0,14 0 129,-14 0-258,18 0 0,-7 0-129,1 0-387,5-1 0,-3-1 0,6-4-129,-3-3-129,3 6 258,-1-8-129,0 0 0,-4-4 129,0 4-129,-2-3 129,-13 14-129,18-21 129,-18 21 0,9-17-129,-9 17 129,0-15-129,0 15 0,-4-12 0,4 12 0,-16-10-129,6 3 129,10 7-129,-25 0 0,11 0 129,-3 4 0,0 0 0,-2 3 0,1-1-129,2 5 129,-3-3 0,3 4 0,1 1 0,-1 0 0,5 5 0,1-5-129,0 4 129,3 0 129,2 2-258,1-5 129,2 3 129,2 3-129,0-8 129,1 8 0,4-6-129,3 5 129,1-7 0,3 3 0,1-3-129,2-1 129,2-3-129,-1 0 0,8-3-258,-5-5-258,8 8-1290,-4-4-2193,0-7-516,7 2-129,-6-10 0</inkml:trace>
  <inkml:trace contextRef="#ctx0" brushRef="#br0" timeOffset="238517.6424">12647 15744 1161,'0'0'3612,"13"7"0,-13-7-129,0 0-2064,0 0-1161,-6-7 387,6 7-129,-10-3 387,10 3 0,-18 0 0,18 0-129,-20 3 129,20-3-387,-23 7-258,10 0 0,-1 0-129,1-2-129,-1 5 0,2-3 0,12-7 0,-19 18 0,13-3 0,6-15 0,-5 18 0,5-18 0,2 19-129,5-7 258,-7-12-129,21 19 0,-9-13 0,3 3 0,-2 1-129,0 0 129,1-1 0,-4-3 0,-10-6-129,19 19 129,-19-19 0,11 17 0,-11-17 0,1 16 0,-1-16 129,-1 14 0,1-14-129,-16 15 129,16-15 0,-21 12 0,9-10 0,0 2-129,0 0 0,1-1 0,11-3-129,-17 1-129,17-1-387,-13 0-645,13 0-1290,0 0-1806,0 0 129,13-1-645</inkml:trace>
  <inkml:trace contextRef="#ctx0" brushRef="#br0" timeOffset="239201.6816">12941 15727 6321,'0'0'3999,"-15"-5"-387,15 5-129,0 0-3612,-16-2 0,16 2 129,-19 0 0,19 0 387,-22 4 258,22-4 258,-23 13-258,23-13-387,-22 17 0,12-7-258,-1 2 0,11-12 0,-16 21 0,16-21 129,-12 16-129,12-16 0,-5 18 0,5-18 0,0 17 129,0-17-129,0 17 129,0-17-129,6 18 129,-6-18-129,8 14 129,-8-14-129,0 0 0,12 16 0,-12-16 0,11 13 0,-11-13-129,12 11 129,-12-11-129,13 17 129,-13-17 0,12 17 0,-12-17 0,7 16 0,-7-16 0,6 15 0,-6-15 0,0 17 129,0-17-129,-2 14 129,2-14 0,-15 18 0,15-18 0,-18 17 129,5-12-129,1 0 129,-2-1 0,-2 1-129,-2-5 0,3 3-129,2-2-129,-2-1-258,15 0-1806,-12 0-2064,12 0-387,-6-8-387,6-6 0</inkml:trace>
  <inkml:trace contextRef="#ctx0" brushRef="#br0" timeOffset="240030.729">13402 15983 6063,'0'0'5031,"0"0"-258,0 0-387,0 0-3096,10-2-1161,-10 2 258,0 0-129,0 0 0,0 0 0,0 0 0,0 0-129,0 0 129,0 0-129,0 0-129,0 0-129,0 0 0,0 0 0,13 0-258,-13 0-387,0 0-1161,0 0-2580,0 0-387,0 0-258,11-2 129</inkml:trace>
  <inkml:trace contextRef="#ctx0" brushRef="#br0" timeOffset="240329.7461">13686 15944 4644,'8'12'4515,"-8"-12"-129,0 0-258,0 0-2709,0 0-1419,0 0 129,10 0 129,-10 0 0,0 0 258,0 0-129,0 0 0,0 0-258,0 0-645,24 6-1161,-24-6-2451,13 0-645,1 0-258,-1-1 1</inkml:trace>
  <inkml:trace contextRef="#ctx0" brushRef="#br0" timeOffset="240562.7594">14073 15973 5289,'12'13'5160,"3"-4"-387,-15-9-258,0 0-3096,0 0-1290,0 0 0,0 0-129,0 0 129,0 0-129,0 0-258,0 0-387,12 0-2580,-12 0-1290,0 0-645,12-7 0</inkml:trace>
  <inkml:trace contextRef="#ctx0" brushRef="#br0" timeOffset="240809.7736">14446 15933 7611,'6'16'4773,"-1"-2"-258,-5-14-516,0 0-3999,0 0-387,0 0 0,0 0 129,0 0 129,0 0 0,0 0-387,0 0-2709,0-5-1290,0 5-129,0 0-516</inkml:trace>
  <inkml:trace contextRef="#ctx0" brushRef="#br0" timeOffset="246089.0755">14922 15744 1,'0'0'1418,"11"-12"259,-11 12 129,0 0 0,0 0-129,0 0-258,0 0-258,0 0-258,0 0-258,0 0-129,0 0-258,0 0 0,0 0 129,0 0-258,16-9 0,-16 9 129,19-7 0,-19 7-129,21-4 129,-7 1 0,0 1-258,2 2 129,-4 0-129,2 0 129,-2 5-129,0 2 0,2 1 0,-6 5 0,3 1 0,-3 2 0,0-2 0,-2 4 0,1 0 0,-2 1 0,0-1 129,-3 4-258,0-5 129,1 0 0,-2 4 0,0-4 0,-1 2 0,0-3 129,0 2-129,-4-7 258,0 1-129,-4-1-129,-3-1 129,-1 0 129,-4-3-129,-1 1 0,-1-3-129,-2 2 0,-1-1 129,-1-2-129,3-1 0,-2-3 0,3 0 129,0 0-129,2-3 0,2-2 0,1-2 0,2-1 129,11 8-129,-17-14-129,17 14 129,-10-20-129,10 20 129,-1-16-129,1 16 0,4-17 129,-4 17-129,17-15 129,-2 8 0,1 1 0,4-1 0,3 4 0,0 2-258,2 0 258,-2-1-129,3 2-129,-3-4-387,4 5-1032,-10 4-2064,-5-5-774,7 5 129</inkml:trace>
  <inkml:trace contextRef="#ctx0" brushRef="#br0" timeOffset="247141.1357">15297 15737 1161,'11'-4'1935,"-11"4"0,0 0 516,18-2-387,-18 2-258,19 0-258,-19 0-645,23 0-387,-11 0-129,7 1 0,-3 2-387,2 2 129,-2 1-129,-1 1 0,0 1 129,0-3-129,-4 6 129,1-1 0,-4 8-258,-2-3 258,3 1-258,-1 0 129,-2 6-129,-1-1 129,1 0-129,0-3 129,1-2 0,-1 4 0,-1-2 0,-1-1 0,0-2 0,-3-3-129,0 1 129,-1 3 0,0-16-258,-2 17 258,2-17 0,-16 14 0,5-7 0,-2-2 258,-2 0-258,0-2 129,-4-2-129,1 2 129,-1-3-129,2 0 0,-2-3 0,0-3-129,3 3 129,-1-3 0,2-1 0,1 1 0,0-2 0,4 4 0,10 4 129,-18-15 0,18 15-129,-10-12 0,10 12 0,0-15 0,0 15-129,5-16 129,6 10 0,-1 0-129,7-2 129,-2 1-129,4 6-129,1-3 258,1 4-258,0 0-129,4 3-774,-7-3-903,3 1-1419,5 12-774</inkml:trace>
  <inkml:trace contextRef="#ctx0" brushRef="#br0" timeOffset="248366.2058">15956 15745 3612,'16'7'3870,"-16"-7"-258,0 0-2838,0 0-774,-8-4 0,8 4 258,-15-4 129,3 1 258,12 3 129,-24 0-129,13 3 129,-4-3-258,3 4-129,-2 0 0,3 2-258,-3-3 0,4 4 129,-4 0-129,14-7 0,-18 18 0,11-5 129,-2 3 0,3 0-129,0-2 129,1 6-129,2-4 0,-1 4 0,1-3 0,2 4 129,-1-9-129,2 6 0,0-1-129,0-1 129,3-4 0,5 1-129,-8-13 129,18 19-258,-7-11 129,1-3 0,3 2 129,0-7-258,1 2 129,-2-2-258,2 0 0,-3 0-387,6 0-645,-19 0-1419,16-12-1935,-3 10-258,-5-10 129</inkml:trace>
  <inkml:trace contextRef="#ctx0" brushRef="#br0" timeOffset="248961.2398">16073 15806 3354,'0'0'3999,"0"0"-387,0 0-1419,0 0-2193,0 0 0,12 15 0,-12-15 129,8 18 387,-5-5-258,3 4 129,-2-1-129,3 4 129,3 0-258,-1 1-129,2 1-129,0 2 129,0-9 0,-4 5 0,1-6 0,-1-1 129,-7-13 129,6 19-129,-6-19 258,0 0-129,0 0 129,0 14-129,0-14 0,0 0 0,-14 0 0,14 0 0,-13-8-129,13 8 258,-14-11-129,14 11-129,-15-22 129,10 12-129,-1-5 129,3-2-258,-2-1 129,4 1 0,1 0 0,0-1-129,1 2 129,8 1-258,3 3 129,3 0 0,4 5-129,6-3 129,5 3-129,0 0-258,6 6-129,-6-7-387,10 8-903,-14 0-2451,1-2-516,0 2 0</inkml:trace>
  <inkml:trace contextRef="#ctx0" brushRef="#br0" timeOffset="249545.2732">16509 15876 2322,'9'15'4386,"3"-11"-387,-10-11-258,13 0-2451,-15 7-1677,23-5 258,-9 3 129,0-2 129,2 3 0,-2-3 387,5 4 0,-5-7-129,5 4 0,-6-2-129,5 0-129,-7-1-129,1 1 129,-12 5-129,13-16 0,-13 16 0,0-12 129,0 12 0,-7-14 0,7 14-129,-24-15 258,11 11-258,-3 1 129,0 3-258,-3 0 129,1 0-258,2 3 258,-2 5-129,5-5 129,-1 7-129,4 2 258,1 0-129,2-1-129,0 3 129,4 1 129,-1 2-129,3 1 0,1 2 129,0-1-129,0-5 258,5 6 0,0-3-129,3 3 0,0-4 0,3-1-129,5-4-258,-3-5-387,12 11-1032,-6-10-2709,3-7-129,6 0-129</inkml:trace>
  <inkml:trace contextRef="#ctx0" brushRef="#br0" timeOffset="250326.3179">17158 15745 1548,'0'0'3741,"0"0"129,0 0-645,-13 1-2709,13-1-387,-19 0-129,6 2 129,2 3 516,-5-2-258,5 7 129,-6-7 258,6 5-258,-3-2 0,3 5-258,11-11 0,-18 18-129,18-18 0,-12 14-129,12-14 129,-1 15 0,1-15 0,0 17 0,0-17 0,2 12 0,-2-12 0,12 18-129,-12-18 0,14 21 0,-14-21 0,18 20 0,-8-7 0,-10-13-129,19 21 129,-19-21-129,17 20 0,-17-20 0,10 19-129,-10-19 0,6 20 129,-6-20 0,0 19 0,-4-7 258,4-12-129,-18 20 258,3-15 0,3 4 0,-6-6 0,2 2 0,-4-2 0,4-1-129,-1 0-129,-1-2 0,5 0-129,-2 0-258,15 0 129,-21-4-645,21 4-1806,0 0-1677,0 0-258,0 0 129</inkml:trace>
  <inkml:trace contextRef="#ctx0" brushRef="#br0" timeOffset="251093.3617">17432 15798 2580,'0'0'4257,"0"0"-129,-14-15-1806,14 15-1032,-14 0-258,14 0-129,-21 8-258,21-8 0,-25 11 129,15 0-258,-6-4-129,5 4-129,-2-6 129,13-5-258,-21 15 0,21-15 0,-17 15-129,17-15 0,-7 15 0,7-15 129,-1 20-258,1-9 258,0-11-129,5 17 0,2-6 0,-7-11 129,14 18-258,-14-18 129,19 18 0,-9-8-258,1-1 258,-1 1-129,6 1-129,-6 0 129,4-2 0,-2-1 0,0 1 0,-4 1 0,-8-10 129,14 22 0,-14-22 0,2 15 129,-2-15 0,-6 20 0,6-20 0,-18 18 0,2-12 129,2-2-129,-6 3 0,4-2 0,-3-2-129,-1-3-129,4 3-129,-4-3-258,20 0-1419,-22 2-2580,10-3-129,12 1-387</inkml:trace>
  <inkml:trace contextRef="#ctx0" brushRef="#br0" timeOffset="253745.5134">18149 15826 516,'0'0'3483,"0"0"0,0 0-129,0 0-2193,0 0-1290,13-8 129,-13 8 129,0 0 258,0 0 387,11-18 129,-11 18-258,0 0 258,0 0-387,10-9 129,-10 9-387,13-1-129,-2 1 0,-11 0-129,22 0 0,-10 3 129,5 3-129,-4 1 0,6 3-129,-4 0 129,2 3 0,-2 1-129,0 0 129,-2 4-129,-1 1-129,0 2 129,-5 0-258,3 3 0,-8-2 129,2 1 0,-4 2 129,0-4-258,0-3 258,0-3 129,-6 0 129,-2-5 129,8-10-129,-22 17 129,8-13 0,-2-3 0,0 1-129,-3-2 258,-1 0-129,-1-2 0,2-3-129,-3-3 129,3 2 0,1-4 0,2 0 0,3-2 0,3 0-258,4-3 129,3 2-129,3 1-129,6 1 129,6-1 0,2 0-258,5 4 129,2-1 0,-1 9 0,2-3-129,0 3-258,-5 0-1290,-2 0-2451,6 7-258,-9-7 0</inkml:trace>
  <inkml:trace contextRef="#ctx0" brushRef="#br0" timeOffset="254813.5745">18572 15487 1419,'-15'-5'3354,"15"5"0,0 0-1161,0 0-1677,0 0-387,0 0 129,0 0 0,0 0 258,0 0-129,0 0 387,0 0 0,0 0 0,0 8 0,0-8-387,0 17 0,0-3 129,0-2-129,0 5-129,0 1-129,0 5-129,0-1 129,0 5 129,0-4-129,0 4-129,0 5 0,2-5 387,-2 5-387,1-4 129,0 1-129,-1-4 129,1 0-129,-1-5 129,0-5-129,0 2 129,0-17-129,0 17 129,0-17 0,0 0 0,0 0-129,0 0 129,0 0-129,0 0 0,6-13 0,-6 13-129,13-18 129,-13 18-129,18-21 0,-7 7 0,2 3 129,1 1-129,2 6 129,-2 0-129,2-1 129,2 5 0,-4 0-129,-1 2 0,1 8 129,-3 1-258,2 2 129,-3-1 0,0 5 0,0-2 0,-2 2 0,-1 0 0,-1-2-129,-4-1 129,2-2 129,-4 1 129,0-2-129,-7-1 129,7-10 129,-19 17-129,4-10 258,-1 0 0,-2-2-258,-2 0 129,1-5 0,-1 0-129,-1 0 129,4 0-258,-1 0 0,5-4 0,1 0-129,1-6-387,11 10-645,-14-16-1290,8 4-1935,6 12-387,0-17 258</inkml:trace>
  <inkml:trace contextRef="#ctx0" brushRef="#br0" timeOffset="255525.6152">19204 15822 1419,'14'0'3870,"-14"0"258,0 0-258,0 0-2451,0 0-1290,0 0 129,0 0 0,0 0 0,4-10 129,-4 10 129,0 0-129,-10-10-129,10 10 0,-19-4 0,5 1-129,3 3 0,-6 5 0,3 0-129,-3 2 129,1 4 129,-1-1-129,1 2 0,-1 0-129,1 1 129,2 1 0,3 3-129,0-1 129,2 1-129,4-1 0,2 2 129,1-3-129,2 2 129,0-5-129,9 5 129,-1-6-129,6 0 0,-1 1 0,4 0 0,0-5 0,3-3-258,2 1 129,-4-5-258,5 3-387,-6-5-387,7 2-1161,-6-2-1677,-1-5-516,2 3 0</inkml:trace>
  <inkml:trace contextRef="#ctx0" brushRef="#br0" timeOffset="256185.653">19365 15802 2709,'0'14'3741,"0"-14"0,0 0 0,-7 17-3741,7-17-129,0 15 258,0 0 387,0-3 258,0 6-129,0-7 258,6 11-258,-4-7-129,5 10 0,-2-5-258,1 2 0,1-3-258,-3 0 0,3-2 129,-3-1-129,2-5 129,-6-11 0,4 19 0,-4-19 0,0 0 0,0 10 0,0-10 0,0 0 0,-10 0 129,10 0-129,-14-6 0,14 6 0,-17-16 0,17 16 0,-17-24 0,10 9 0,0-2 0,2 3 0,1-3 0,3-1-129,1 1 258,1-1-516,8 1 516,2 2-258,5 1 0,1 2-258,4 0 258,3 0-129,1 4 0,-1-4 0,3 10-129,-2 1 0,2 1-258,-10-4-516,10 7-1548,-6 2-2064,-4-4 0,0 7-387</inkml:trace>
  <inkml:trace contextRef="#ctx0" brushRef="#br0" timeOffset="256845.6908">19779 15913 2709,'0'12'4128,"0"-12"-129,0 0-258,11 3-3096,-11-3-774,15 2 129,-15-2 129,20 14 0,-20-14 258,22 8-129,-22-8 258,25 11-258,-14-8 0,7 2-129,0-5-129,-1 0 0,3-3 0,-2-2-129,1 0 129,-3-3 0,-1-2 129,-1-1 0,-14 11 0,13-16 129,-13 16-258,0-18 129,0 18 0,-17-16-129,2 13-129,-3-3 0,-4 5 0,-1-2 129,-2 3 0,2 0 0,-2 0 0,2 0 0,1 2 0,1 4 129,5-3 0,1 3 0,2-1-129,1 4 129,12-9 0,-16 23 129,16-23-129,-10 25 0,6-12 0,3 0 0,1 3 0,0 2 0,0-3 0,0-1-129,5 5 129,0-3-129,2-4 0,3 4 0,3-4-129,1-5-258,7 4-387,-4-10-387,13 2-1548,-2-1-1806,0-4-129,11-1 129</inkml:trace>
  <inkml:trace contextRef="#ctx0" brushRef="#br0" timeOffset="257433.7244">20349 15839 3354,'-6'13'3999,"6"-13"-387,0 0-129,0 0-3741,0 0 0,-14 0 129,14 0 129,-15 0 258,0 0 258,3 6 258,-8 1-129,6 0 129,-8 0-387,4 2 129,-2-1-258,3 1 0,1-1 0,3 2-129,3-4 0,10-6 0,-12 13-129,12-13 0,0 14 129,0-14-129,17 14 0,-7-6 0,4 1-129,-1 2 129,2 0-129,-3 1 0,1-2 129,-4 5-129,-2-3 129,-3 0 129,-2-1-129,-2 0 258,0-11-129,-8 17 129,-5-11 0,1-2-129,-4-4 0,0 1-129,0 1-129,0-2-129,4 0-129,-3-3-645,15 3-903,-12-6-1806,12 6-774,0 0-258</inkml:trace>
  <inkml:trace contextRef="#ctx0" brushRef="#br0" timeOffset="257956.7543">20631 15915 2193,'-26'-10'4515,"6"-4"-129,2 11-258,-7-1-2451,1-1-1548,4-2-129,-2 3 129,2 4-129,-1 0 258,2 1-129,2 2 129,5 5 0,0-1-129,3 3 258,9-10-387,-9 21 129,9-9-129,0 0 0,8 2 0,1 0-129,3-1 129,1 2 0,2-4-129,-1 4-129,2-5 129,-2 4 129,-1-1-129,-2-1 129,-3 0 0,-1 2 0,-5-3 129,-2 2 0,0-3 129,0-10 0,-19 18 0,8-11-129,-5 1 129,0-4 0,-4 0-129,0-1 0,2-1 0,-1 1-129,5-1-129,-3-2-258,17 0-1935,-10 3-2064,10-3-387,0 0-258</inkml:trace>
  <inkml:trace contextRef="#ctx0" brushRef="#br0" timeOffset="258649.7939">20882 16094 4128,'-1'10'5160,"1"-10"-387,0 0-387,0 0-1935,0 0-2709,9 0 0,-9 0 0,0 0 129,12-2 258,-12 2-258,0 0 0,16 0 0,-16 0-516,17 0-1032,-17 0-2580,13 0-387,1 0-387</inkml:trace>
  <inkml:trace contextRef="#ctx0" brushRef="#br0" timeOffset="258897.8081">21254 16070 9030,'0'0'4902,"2"11"-645,-2-11-1032,0 0-3483,0 0-129,0 0 0,0 0-129,12 6-129,-12-6-1419,15-4-2322,1 4-387,-1-6-129</inkml:trace>
  <inkml:trace contextRef="#ctx0" brushRef="#br0" timeOffset="259096.8195">21613 16044 1677,'14'7'3999,"-14"-7"258,0 0-645,8 12-2838,-8-12-774,0 0-258,0 0 0,0 0-774,0 0-903,0 0-1935,13-1-129</inkml:trace>
  <inkml:trace contextRef="#ctx0" brushRef="#br0" timeOffset="259305.8313">21900 16019 4902,'8'21'4902,"-8"-21"-258,0 0-258,1 14-3354,-1-14-1161,0 0-258,0 0-516,0 0-3483,0 0-258,0 0-129,-3-8 130</inkml:trace>
  <inkml:trace contextRef="#ctx0" brushRef="#br0" timeOffset="263977.0986">20626 16795 3096,'0'0'2580,"0"0"-516,-10-1-387,10 1-258,0 0-258,0 0-258,0 0 129,0 0-129,-6-13 0,6 13-387,0 0 258,0 0-387,-1-14 0,1 14-129,0 0-129,0-14 129,0 14-129,0-12 0,0 12-129,7-16 0,-2 5 129,-5 11 0,19-15-129,-5 12 0,2-1 0,1-3 0,3 2 129,0-2-258,4 6 129,-3-4 0,4 3 129,-2-4-129,-1 6 0,-2-1 0,-2 1 0,-2 0 0,-4 1 0,-1 5 0,-11-6 0,11 22-129,-11-22 129,4 19 0,-4-2 0,-2-4-129,-2 4 129,-5 4 0,-1-1 0,-4-3 0,-1 8 0,-3-1 129,-2-5-258,-1 9 258,1-4-258,-1-1 129,0-4 0,3 2 129,-2-1-129,7-1 0,-1-4 0,4-3 129,1 0-129,9-12 0,-12 19 0,12-19 129,-5 15-129,5-15 0,0 10 129,0-10-129,0 0 129,7 15 0,-7-15 0,16 6 0,-6-3 129,7-3-258,1 0 0,3 0 0,4-3 0,0-2-129,-1 0 129,4 1-129,-1 1 0,-5 1 129,1 2-129,-7-3 129,2 3-258,-8 0 0,7 9-645,-17-9-1032,14 3-2451,-4-2-516,-10-1 258</inkml:trace>
  <inkml:trace contextRef="#ctx0" brushRef="#br0" timeOffset="265037.1593">21492 16655 1,'0'0'3998,"5"10"130,-5-10-129,1 10-2064,-1-10-1677,0 0-258,0 0 0,0 0 0,0 0 129,1-5 129,-1 5 129,0 0 0,0 0-258,0 0 258,0 0-129,-7 0 258,7 0-258,-10 9 0,10-9-129,-16 16 129,4-10 0,2 5-129,-3 0 0,0-1 129,-1 5-129,-2 7 0,2-1-129,-3-1 129,3 2 0,-1 4-129,1-4 129,3-1 0,1-1-129,3-1 129,0-1 0,3 1 0,1-1-129,3-1 129,0-4 0,0 1 0,3 0 0,1-2 0,-4-12 0,12 24 0,-12-24-129,15 13 0,-15-13 0,17 17 129,-17-17-129,20 5 0,-9 2 0,2-7 0,2-1 129,0-3-129,2 0 0,2 0 0,0-3 0,0-4 0,-3-1-129,1-3 0,-4 7 129,-2 1 0,-1-4 129,-4 0-258,-6 11 129,6-13-129,-6 13 0,0 0 129,0-15-129,0 15 0,-3-12 0,3 12 129,0 0 0,-15-17 0,15 17 129,-16-8-129,16 8 0,-19-16 129,6 13-129,1-1-129,-3 3 129,0-1 129,-3 2-258,2 0 129,-3 0 0,0 7-129,0 1 129,1-4-129,2 4 129,0 2-129,4 1-129,-4-6-258,15 12-1032,-9-5-2580,10-12-516,-2 17-387</inkml:trace>
  <inkml:trace contextRef="#ctx0" brushRef="#br0" timeOffset="266245.2284">22162 16455 2193,'0'0'3354,"0"14"258,0-14-2064,0 0-1935,-8 0 387,8 0 0,0 0 129,-14 8 387,14-8-129,-15 12 516,15-12-258,-22 10 0,12 2-129,-6-5 0,5 7 129,-4-2-258,4 1 0,-4 3-129,5 4 258,-5-1-258,7 6 129,-4 0-129,3 0-129,-1 4 129,2 8 129,-3-4-258,2 7 0,0-2 0,0 1 0,0-5 0,2 2 0,1-3 0,3-3 0,-2-7 0,5 2 0,0-1 0,11-4 129,-3-1-129,5-4 0,3-1-129,3 0 129,1-1-129,2-1 129,3-12-129,-2 7 129,-3-7-129,1 0 129,-5 1 0,-2-1-129,-4 0 129,-10 0-129,12-1 129,-12 1-129,0 0-129,0 0-129,0 0 0,0 0-258,0 0-774,0 0-3096,0 0-129,0 0-516,-9-20 130</inkml:trace>
  <inkml:trace contextRef="#ctx0" brushRef="#br0" timeOffset="267237.2851">22214 16738 3225,'-3'24'3612,"3"-24"-129,0 0-2322,0 0-774,0 0-129,0 0 129,-5-10 645,5 10 0,0 0 0,0 0 129,-4-11-258,4 11-387,0 0 129,0 0-387,0 0-129,0 7 0,0-7 0,0 0-129,0 14 0,0-14 0,0 17 0,1-1 0,-1 0 129,1-1-129,-1-4 0,2 11 129,-2-4-129,0 3 129,0-2 0,0-2 0,0-2-129,1 3 0,-1 0 129,2-6 0,-2-12 0,2 12-129,-2-12 129,0 0-129,3 11 258,-3-11-129,0 0 129,0 0-129,0 0-129,0 0 129,3-7 258,0-4-387,1-1 129,-1-5-258,4 2 258,0-2-258,2-6 129,3 5-258,2-6 258,1 4-129,3 4 0,1-5-129,1 4 129,1-3 0,0 7 129,-3 1-129,-1 7 0,1 1 129,-7 4 0,2 0 129,-13 0-387,17 14 258,-17-14 0,9 12 0,-6 4-129,0-4 129,-3-1 0,0 0 0,0 2 129,0-1 0,0 7-258,0-1 258,1-3-129,0 1 0,2-1 0,-1 7 129,0-8-258,-2 3 258,4-3-129,-4-14 0,2 17 129,-2-17 0,4 12-258,-4-12 129,0 0 129,0 12-258,0-12 0,0 0-258,0 0-903,0 0-3096,0 0-129,11-12-516,-7-7 0</inkml:trace>
  <inkml:trace contextRef="#ctx0" brushRef="#br0" timeOffset="267805.3176">22756 16777 1,'2'14'2450,"-2"-14"130,0 0-2064,0 0-258,0 0 645,0 0 516,0 0 258,3-12 516,-3 12-129,0 0-258,0 0-516,0 0-387,0 0-387,0 0-387,0 0 0,8 10 0,-7 2-129,-1-12 258,2 18-258,-1-6 0,2 6 129,-2-5-129,-1 9 0,0-1 0,0 4 129,0 3-129,0 1 129,-1-4-129,-2-1 129,0-2 0,3-1-129,-1-6 0,1-15 129,-3 18-258,3-18-129,0 15-258,0-15-1161,0 0-2580,-2-7-516,2 7 0</inkml:trace>
  <inkml:trace contextRef="#ctx0" brushRef="#br0" timeOffset="268257.3435">22661 16937 2322,'0'0'3483,"-12"7"129,12-7-1806,8 0-1548,-8 0 129,11 0 129,-11 0 129,19 0 129,-19 0 0,27 0 0,-13-3-129,7-1-387,0 4 129,4 0-258,-1 0 129,2 0 0,-3 0-129,1 0 129,-6 0 0,2 4-129,-8-4 258,2 0-129,-14 0-129,13 0 0,-13 0-129,0 0 0,0 0 129,0 0-258,0 0 129,0 0 0,12 0-258,-12 0-258,0 0-387,0 0-1935,-8 0-1548,8 0-129,0 0-129</inkml:trace>
  <inkml:trace contextRef="#ctx0" brushRef="#br0" timeOffset="268725.3702">23120 16699 2967,'7'17'3999,"3"5"0,-10-22-516,0 0-3225,4 16-387,-4-16 129,7 15 129,-7-15 387,1 20 0,-1-20 258,0 29-129,0-17-129,0 10 258,-1-5-387,1 4 129,0-1-387,0 2 0,0-7-129,0-1 0,0-2 0,0-12-129,3 19-129,-3-19-258,0 14-387,0-14-1290,0 0-2064,0 0-387,0-16-129</inkml:trace>
  <inkml:trace contextRef="#ctx0" brushRef="#br0" timeOffset="269761.4295">23263 16445 2967,'0'0'2322,"0"0"0,0 0-516,0 0-387,0 0 129,0 0 0,0 0-258,0 0 0,0 0-516,0 0-129,0 0 0,7 12-129,-7-12-129,15 17-258,-6-5 129,3 1-258,2 2 129,0 3 129,3 9-258,0 4 0,2-8 0,0 5 0,-1 1 0,0 5 0,-1 0-129,-2 7 258,-1-9-258,-1 0 129,-5 11 0,-1-7 129,-4 1-258,-3-2 129,0-6 0,-7-4 129,-3-1 0,-4-2 0,-2-5-129,-2 0 387,-2-5-129,0 2 0,-2-3-129,3 1 258,0-3-387,2 3 129,1-5-129,2-1-129,14-6-258,-21 18 0,15-3-774,-7-1-3096,5-2-387,8-12-516,-19 3 387</inkml:trace>
  <inkml:trace contextRef="#ctx0" brushRef="#br0" timeOffset="275460.7555">19314 7389 258,'20'0'903,"4"-7"387,-13 2-387,2-1 129,-2 3-129,2-2-258,1 2 129,1-3-258,2 3-258,1-1-129,2 4 0,-1 0-129,6-2 258,-4 2-129,2 0-129,1 0 129,0 0 0,1 7 0,2-5 0,0 4 129,-1 2-129,2-2 0,0 2 0,2 1 0,4-1 0,-4 1 129,5-2 0,0 4-129,3 4 0,4-4 258,3 2-129,3 0-129,4 4 0,0-2 0,3 2 0,2 0-129,-2-1 258,-2-2-129,2 4 0,-8-2 0,6 1 0,-5 1 0,2 1 258,0 0-129,1 2 0,4-3-129,0 2 258,3 1-129,1 1-129,-2-3 129,0 3-129,1-5 129,0 3 129,-8-3-129,2 4 0,-4-4 0,-1 2 0,0 0 0,-2-1 0,-1 0-129,-1 0 0,1 2 129,-1-1-129,0-1 0,2 2 0,-3-3 0,2 5 0,-4-3 0,2 3 0,0-2-129,-2-1 258,-1 3-258,-1 1 129,-1-1-129,-1 1 0,1-2 129,0 0-129,-3 1 0,3 1 129,-2-3-129,0-2 0,1 2 129,1-2 0,-2 1 0,0 2 0,-4-3 0,1 1 129,-2 1-129,-2 0-129,0-1 0,-1 3 0,-2 0 0,1 2 0,2-3 0,2 4-129,0 2 129,1-1 129,1-1-129,-1-3 0,-2-1 129,-1-2-129,-3 5 0,-1-3 129,0-1-129,-1 0 0,2 4 0,1-2 0,4 7 0,-1-3 0,2-1 0,-1 2 0,0-3 0,-1 5 0,-1-5 0,-1 0 129,-3 1-129,-2 2 129,-2-1 129,1 0-258,-2 1 129,1 2-129,-1 0 129,-1 5 0,4-4 0,-1 0-258,0 7 258,5-4-129,-2 4 129,2 0 0,-1 3 0,-1-4 0,0 3-129,-2 2 258,1-3-258,-2 2 129,-2-3-129,1 0 0,0-2 0,0 1 129,0-2 0,-2 2-129,-1-2 129,1 2-129,-3-2 129,1-2-129,-2 5 129,0-2 0,0-1-129,-2 2 129,6 1-129,-4-2 129,4 4-258,0 0 258,-1 1-258,2-5 129,-3 0 129,2 0 0,-5-1-129,4-2 0,-4-1 129,0 1 0,-3 1 0,-1 1-129,-1 3 129,2-3-129,-3 6 258,0 2-258,-1-4 258,2 7-258,-2-5 0,0 1 129,1 0-129,0 1 258,-2-1-258,1-3 129,-1 2-129,1 0 0,1-2 129,-1-2-129,0 1 0,0 0 0,0-3 0,0-1-129,2 0 258,0-3 0,-1 0 0,1 5-129,-1-1 129,0-1 0,0 0-129,0 3 129,-1 1-129,-3 0 0,3-1 0,-2 2 0,2-4 0,-2 0 129,2 1-258,0-4 129,-1 0 0,1-2 0,0 2 0,-1-2 129,0-3-258,0 4 129,0-1 129,-1 3 0,1-4 0,1 4-129,0-2 0,-2-1 0,2 0 129,1-1-129,-1-1 0,2 4 129,-2-2-129,1-2 0,-1 2 129,2 0-129,-1 6 0,1 0 0,-1-1 0,2-3 0,0 3 0,1 0 0,1-4 0,-1 2 0,-1-4 0,2-2 0,-3 3 0,0 0 0,0 1 0,0 1 0,0 2 0,-2 0-258,2 7-258,-4-13-1935,5 7-2451,-6-5-129,-3-12-516,-8-12-258</inkml:trace>
  <inkml:trace contextRef="#ctx0" brushRef="#br1" timeOffset="294025.8173">17659 9687 516,'0'0'2838,"0"0"258,0 0-2838,0 0-129,-2-7 258,2 7 129,-9-12 129,9 12 258,-17-14 0,17 14 0,-23-10 0,9 7-129,-5 1-258,3 2-258,-4 0 129,-1 0-258,-4 6-129,-1 2 129,-2 2 0,-1-1 0,0 4 0,-2-4 0,-1 4 258,2 1-258,-4 2 0,1 3 129,-1-3-129,-2 1 129,-1 0 0,2 4 0,-1-1 0,3 1-129,-1-1 129,3 0-129,1 1 0,3 3-129,1 3 129,0 2-129,4-3 129,-1 1 0,2 4-129,0-2 129,4 3 0,0 0 0,4-3 129,3 2-129,3-1 0,6 3 0,1-2-129,3 1 0,8 1 129,2 1-129,1 0 0,7 0 0,-1 1 0,3 1 129,-1 0-129,3-2 129,2 2-129,1-2 0,2-1 129,2-2-129,2-1 129,4 2 0,2-5 0,2-1-129,-2-4 129,6 1 0,-2-10-129,2 4 129,-4-5 0,2-4 0,-5-1 0,3-3 0,-1-3-129,1-1 129,-3 0 0,2-4-129,-1-4 0,0-1 129,2-2-129,-1 1 129,0-2-129,0-5 258,-2 1-387,0-4 258,-1 1-129,-1-3 129,-3-2-258,0-3 129,0-2-129,-1 0 0,-2 0 129,1 0-129,-4-5 129,-1-3 0,-2 1 0,-3-2-129,-6-1 258,-2 1-258,-3-6 258,-1 2 0,-4-1-129,-2 2 0,0 0 0,-3-1 0,-1 2-129,0 1 258,-6 2-258,-3-1 129,-3 3-129,-3-1 129,-5-3 0,-5-1-129,-4-1 258,-4 2-258,-4-1 129,-5 5 0,-3-2 0,-5 4 0,-5 5-129,0 5 129,-4 11-129,-2 2 129,-1 8-129,-4 2-129,4 14-129,-6 1-516,10 18-1806,-3 3-1548,-2-4-387,6 7-258</inkml:trace>
  <inkml:trace contextRef="#ctx0" brushRef="#br1" timeOffset="294786.8607">17872 11881 1032,'-48'-34'2838,"33"20"-387,-13-7-3483,9 2-387,4 6-645,-4-3 259</inkml:trace>
  <inkml:trace contextRef="#ctx0" brushRef="#br1" timeOffset="295045.8756">17792 11586 903,'0'12'2709,"0"-12"-516,-8 7-2967,8-7-1290,0 0-902</inkml:trace>
  <inkml:trace contextRef="#ctx0" brushRef="#br1" timeOffset="296384.9523">17830 11478 903,'0'0'1419,"0"0"-258,-12 0 129,12 0-258,-21-4-129,6 3-387,-3 1-129,-6 0 0,1 0-129,-5 1-129,-2 4 0,-4 1 0,-3 0 258,-5 0-129,0 4 258,-7-3 0,-1 5 129,-7-2-129,2 4 129,-5-1 0,1 6-129,-3-3 129,6 4-258,-4 0 0,10 4 0,-2-5 0,4 8-129,6-3-129,6 2 129,4 1-129,4 2-129,5 1 258,6 3-258,4 5 0,9-1 129,4 2-129,1 1 0,7 0 0,8-1 129,1 0-129,4-1 129,1-3 0,4-1 0,-3-4 129,7 3 0,1-1 0,6 2 0,3-5 0,3 5-258,7-4 258,1 0-387,2 0 258,2-1-258,4-5 129,1-2 129,-2-6-129,3-3 129,-2-4 0,3-4 0,0-1-129,1-3 129,1-1-129,0-2 129,1 2-129,0-3 0,-1 0 0,2-1 0,-4-1 0,0-2 0,-3 1 0,0-3-129,-3-8 258,-1 1-129,-5-6 0,-2-1 129,-4-3-258,1-2 258,-9-4-129,1-1 129,-9-2-129,-3-1 129,-5-3-258,-3-3 129,-8-1 129,1-1-258,-8-3 258,-2 1-129,0 0 0,-5 1 0,-5-3 0,-4 1 0,-5 0 0,-1 1 129,-6-3-129,-7 3 0,-8 2 0,0-1 0,-9 7 0,-4 1 0,-12 5 0,0 7-129,-5 9 0,-8-1 0,-2 12 0,-6 3-129,0 6-258,-4 9-516,5 15-1419,-4 8-1935,-7-3-387,3 10 0</inkml:trace>
  <inkml:trace contextRef="#ctx0" brushRef="#br1" timeOffset="298713.0854">22830 13283 903,'-25'-1'3354,"-1"-10"-129,11 9-2451,0 1-387,-2 1 0,-1 0-387,-4 0 129,-3 0 0,-1 3 0,-3 3 0,-3-1 258,-1 1-129,-2 3 258,0-1-258,-4-1 0,4 5 0,-3-2 129,5 3-129,-2 2-129,2 0 0,0 7 0,4 0 258,0-4-258,2 5 0,-2 3 129,4-2 129,-1 1-258,7 4 129,-4-7 0,2 6 0,1-1-129,1 0 258,1-1-258,4 3 0,-1-4 0,3 1 0,2-1-129,0 3 129,4 0 0,0 0 0,4 1 0,2-2 129,0 0 129,0 1-258,5-6 258,4 4-129,4-6 0,5 1 0,-1-5 129,6 1-258,2-1 0,0-1 129,5-1-258,2-1 0,1 2 0,0-4 0,0-1 0,1 0 129,-1-3 0,0-2 0,1 0 0,0-3 0,0-2 0,2 4 129,0-4-129,1 0-129,2 0 129,3 0 0,-4 1-129,4 4 0,-2 1 0,3-3 0,-1 5 129,1 1-129,-1-2 0,3 0 129,-2-3-129,1-3 0,0-1 129,0 0-129,1 0 129,-3 0-129,3 0 0,0 0 0,1 0 0,-2 0 0,1 3 0,1-3 0,-1 0 0,-2 0 0,2 0 0,-3 0 129,-2 0-129,1-2 129,-1-1 0,-2 1-129,-1-1 129,1-2 0,-2 3-258,-1-2 129,0-2 0,-1 1 0,1-1-129,1-2 129,-2 0 0,0 0-129,-4 0 258,2-1-258,-2-2 258,-2 2-258,-1-1 129,-4 0 0,0-2 129,-3-2-129,-3-1 0,-1-2-129,-3-2 129,-1 1 0,-3-1 0,-2-4 0,0-1-129,-3 1 129,-4-2-258,0 2 387,-3-1-258,-4 0 129,-2-2-129,-1 1 129,-2 1 0,-1 0 0,-2-1 0,-2-1 0,-1-3 0,-2-1-129,-1-1 129,-6 3 0,-2 1-129,-6-2 0,-2-1 129,-5 1 0,-2 1 0,-2 1 0,-1-1 0,-2 2 0,-1-3 129,-1 3-129,-4 1-129,-2 1 129,-1 3 0,-6-1-129,-3 3 0,-4 2 129,-4 7 0,-4-1 0,-2 7-258,-8 3-129,-1 6-516,-11 3-774,-1 10-2709,-3 11-129,-10-3-516</inkml:trace>
  <inkml:trace contextRef="#ctx0" brushRef="#br1" timeOffset="301153.225">20896 16333 645,'-56'-2'903,"28"2"-645,-3 5 129,1-4 129,-3 3 258,2 4 387,-2-8 129,3 9 258,-3-9 0,2 12 129,-1-12-516,3 9-258,-2-6-129,1 5-387,0 4-129,-1-5-129,2 3-129,0 0 0,-1 1 0,2-1 129,0 8-129,2-4 129,-2 2 129,8 2 0,-1 1 0,5 2 0,0 2-129,3 0 0,3-3 0,2 1-129,2-5 0,0 7 129,1 1-129,2 1 129,-1-1-129,2 3 387,1-1-387,1 9 129,0-5 0,0 7 0,1-9 0,5 4 129,1-6-129,3 4 0,1-2 129,4 2 0,2-6 129,4-1-129,2 2-129,5 0 0,5-3 0,3 5 0,3-4 0,6 2 0,2-4-129,4-1 129,1-5-129,3 6 129,1-2-129,2 1 0,1-10 0,2-2 0,-1 5 0,1 2 0,0-7 0,0-4 129,3-2-129,1 6 0,-3-5 0,2 2 0,-3 6 129,4-3 0,-2 1-129,2-5 0,-2 6 129,1-12-129,-1 3 258,1 12-129,-1-5-258,1-8 387,0 12 0,0 5-129,-2-17 0,0 8 0,3 8 0,-2-15 129,2-1-258,1 0 0,-2-10 0,0 0 0,0 14 0,-1 1 0,1 6 0,0-9 129,-2 11-129,2 15 129,0-26 129,2-2-258,2 3 129,3-3 0,-2-13-129,-1-1 0,1 14 0,-4-5 0,1 5 0,-1 3 0,-3-18 0,-2 2-129,-2-8 387,0 6-387,-1-26 129,-2 0-129,-5 11 258,-1-10-258,-4 6 129,-2 0-129,-5 6 129,-4-9 0,-5 3 129,-2-5-387,-6 4 258,-5-5-129,-1 9 258,-7-6-258,-2 1 0,-5-1 0,-1-6-129,0 2 258,-7 1 258,-6 8-258,-2-12 129,-4 6-258,-2-6 258,-5 3-258,-3 12 258,-1-6-129,-3 6-129,-5-4 129,-3 4 0,-4 1 129,-4 4-129,-4 6 0,-3-10-129,-3 10 258,-4-10-258,-1 3-129,-5-2 258,0 0-129,-5 1 129,1-3 0,-3 2 129,-1-1-129,-2 5 258,-1-1-258,-4 2 0,-3 3-258,-3 1 516,-5 2-258,-5 4-258,-7 2 258,-5 6-129,-2 3 258,-7 1-129,-5 1 0,-2 6 0,0 5 0,1 1-129,-3 3 0,1 5-129,-3-3-645,13 11-2709,-3 2-1161,-2-5-258,11-2-258</inkml:trace>
  <inkml:trace contextRef="#ctx0" brushRef="#br1" timeOffset="304469.4147">19443 5136 516,'0'-12'2838,"0"12"-1419,0 0 129,0 0 258,0 0 0,0 0 129,0 0-516,0 0-129,0 0-129,0 0-129,0 0-387,0 0-129,-10 5-258,10-5 129,-11 19-258,5-9-129,2 5 0,-2 2 0,2 3-129,3 2 258,1 3-129,2-1 0,7 5-129,1 2 129,4 1 129,4 2-258,1 0 129,3-2-129,-2 1 258,1-2-258,-1-2 129,-1 2 0,-2-2-258,0-2 258,-3-1 0,-4-1 0,1 2-129,-4-4 0,-1 2 0,-4-5 0,2-3-258,-4-17-1032,0 14-2580,0-14-129,0 0-258</inkml:trace>
  <inkml:trace contextRef="#ctx0" brushRef="#br1" timeOffset="304918.4404">19292 5663 1,'9'3'3353,"-9"-3"517,4-12-1935,11 7-129,-4-12 0,10 5-258,-2-6-129,11 2-258,-5-10-258,10 4-129,-3 0-516,0 2 0,-1 3-258,-2 4 129,-6 0-129,-2 4-129,-3 3 0,-3 2 129,-3 3-258,-12 1-387,21 0-387,-21 0-2580,0 0-387,0 0-516,0 0 258</inkml:trace>
  <inkml:trace contextRef="#ctx0" brushRef="#br1" timeOffset="305692.4846">19734 5232 645,'0'0'2838,"4"-10"-1419,-4 10 129,0 0 258,0 0-258,7-13-129,-7 13 129,0 0-387,0 0-258,0 0 0,0 0-387,0 0 0,0 0-258,0 0-129,9 7 129,-9-7-129,13 14-129,-5-2 129,2 2-129,1-1 129,1 3-129,0-1 0,2-1 0,-3 1 0,2 0 129,-3 0-258,2-2 129,0-1-129,-12-12 0,15 19 129,-15-19 0,10 10 129,-10-10-129,0 0 129,0 0 0,0 0 129,0 0 0,0 0 0,0 0-258,-10-2 129,10 2 0,-12-16 0,12 16 0,-13-22-129,9 10 129,1 0 0,2-5-129,1 0 129,0 2 0,4-1-258,4 0 129,0-2 129,1 1 0,4 0-129,-2 0 129,0 4-129,2 0 0,-1 0 0,-1 2-129,2 3 0,-13 8-129,22-7-258,-22 7-258,28-1-645,-17 1-2580,3 0-387,6 0-129</inkml:trace>
  <inkml:trace contextRef="#ctx0" brushRef="#br1" timeOffset="306381.524">20242 5276 1032,'0'0'3096,"-10"7"-1548,10-7-258,0 0 645,-8-9-645,8 9 258,-7-13-258,7 13-258,-6-19-258,6 19 0,-2-22-129,2 11 0,0-2-258,4-2-129,0 1 0,6 2-129,-2 0 129,4 0-258,1 1 0,1 0 0,1 5-129,0-1 129,-2 6 0,3 1-129,-2 0 129,-1 0 0,2 0-129,-2 8 129,1 1 0,-2 3 0,-2-2 129,2 4-129,-4 1 129,2 4 0,-4-5 129,3 3 0,-7-5 0,2 1 0,-4-3 0,0 3 0,0-13 0,-12 15 0,-1-7-129,0-3 0,-6 1 0,0-1-129,-4-5 129,-1 0-129,-2 0 129,-1 0-129,3 0 0,-1 0-129,8-2-516,-2-5-387,19 7-1548,-7-11-1935,7-1 129,6-2-516</inkml:trace>
  <inkml:trace contextRef="#ctx0" brushRef="#br1" timeOffset="307456.5855">20484 4981 2193,'0'-6'2967,"0"6"-1290,0 0-129,0 0-129,0 0-258,0 0 0,0 0-387,0 0-258,0 0 0,0 0-129,0 0-129,0 0 0,0 0 129,11 5-258,-11-5 129,8 16-129,-8-16 129,13 20-129,-1-7 0,-3 0 129,3 6-129,-1-7 0,1 3-129,0 1 129,-2 0 0,3 0-129,-4-6 129,1 0-129,-10-10 129,14 14 0,-14-14 0,11 3 0,-11-3 129,8-6-129,-8 6 0,6-19 129,-4 4-129,2-2 0,3-4 0,-4-4-129,4 4 129,0-2-129,-1 0 129,6 3-129,-4-2 0,4 3 0,1 4 129,-1 4-129,0 1 0,-1 2-129,1 1 129,-12 7 0,20-7 0,-20 7 0,17 0 0,-17 0 0,16 7 129,-16-7 0,15 15-129,-7-1 129,-1-2 0,4 1 0,-2-2 0,3 2-129,1-3 129,-2-1-129,2-2 0,3-6 129,-1-1 0,1-3-129,3-5 129,-1-6-129,0-1 129,2-3 0,-1-4 0,1 2-129,-5-2 129,3 4-129,-5 3 129,0 3-129,-5 0 0,-8 12 0,17-10 0,-17 10-129,12-4 129,-12 4 129,0 0-129,14 0 0,-14 0 129,0 0 0,16 12 0,-16-12 129,11 23-258,-5-9 258,2 1-129,-2 0-129,1 2 0,0-2 0,2 1-129,-9-16-387,15 22-387,-15-22-2580,0 0-1161,20 0 0,-12-10-387</inkml:trace>
  <inkml:trace contextRef="#ctx0" brushRef="#br1" timeOffset="308568.6491">21823 4606 1806,'0'0'2064,"19"-13"-387,-19 13 129,24-6-258,-12 1-516,5 3-129,-4-1-387,5 3 0,-4 0-129,5 0-129,-2 5 129,1 2-258,0 4 0,-2 2-258,3-1 387,-1 2-258,-1 1 129,-4 1-129,1-2 0,-3 5 129,-2-6 129,1 1-129,-7-2 0,1 3 258,-4-15-129,0 21 387,0-21-258,-10 17-129,-4-10 258,1 1 0,-7-3-258,2 3 0,-7-6-129,3 0 0,-2-2 0,2 1 0,2-1 0,1 0 129,3-4-129,2 1 0,3-1 0,11 4 0,-14-8-129,14 8 129,-1-13 0,1 13-129,9-18 0,3 6-129,4-1 129,3 0-129,5 0 129,-1-2-516,9 6-387,-8-6-1419,2 2-1806,5 12 0,-7-9-387</inkml:trace>
  <inkml:trace contextRef="#ctx0" brushRef="#br1" timeOffset="309160.683">22201 4311 774,'0'0'2838,"0"0"-903,0 0-1032,0 0 258,0 0-129,0 0-129,0 0 387,14 17-258,-14-17 0,12 14-129,-12-14-129,13 22 0,-8-8-258,6 8 129,-3 0-387,2 2 129,0 3-129,1 0-129,-1 0 0,2 2 0,-1-1 129,-2-3-387,2-2 258,-1 0-258,-2-7 258,2 1-258,-3-5 129,-7-12-258,10 11-258,-10-11-129,12-6-1161,-11-4-2064,-1-11-516,5 1 258</inkml:trace>
  <inkml:trace contextRef="#ctx0" brushRef="#br1" timeOffset="309517.7034">22446 4255 1032,'15'0'3225,"-15"0"-516,14 0-1419,-14 0-129,7 15 258,-7-15-258,9 23 0,-8-11 0,8 13-129,-4-8-258,7 11 0,-3-3-387,4 7 0,0-5-129,2 6 0,0-7-258,4 0 258,-2 1-129,-1-5-258,0 1 129,-4-9-387,1 2-258,-13-16-1419,0 0-1935,15 15-387,-15-15-129</inkml:trace>
  <inkml:trace contextRef="#ctx0" brushRef="#br1" timeOffset="310348.751">23357 4457 645,'-24'0'3225,"2"-4"387,10-4-2580,12 8 0,-14-15 129,14 15-129,-10-23 0,10 12-258,-2-4 0,4 2-258,3-1 129,7-1-387,0-1 129,5 6 0,0 1-129,4 4-129,-1-1 129,1 5-129,0 1 0,4 0 0,-4 7 0,2 5 0,-1-1 0,0 5 0,-4-4 0,1 6 258,-4-2-258,0 3 129,-8-1 0,0-2 129,-7-2 0,0 2 129,-6-3-129,-5 3 0,-11-7-129,-2 1 258,-6-7-258,-3 2-129,-2-5-129,-1 0 0,4-5-129,0-4-258,12 2-645,-3-13-258,23 20-2064,0-25-1161,2 5-258,13 3-258</inkml:trace>
  <inkml:trace contextRef="#ctx0" brushRef="#br1" timeOffset="310776.7754">23678 3943 1419,'20'4'3612,"-20"-4"387,0 0-2580,15 20 258,-10-8-258,3 8-129,-5-3-129,9 9-129,-8 3-387,8 9-129,-6 1 0,9 5-129,-6-1-258,6 4 129,-2-1-258,0-3 0,3-4 0,-3-8 0,1-4-258,-5-9 0,4 1-645,-13-19-903,0 0-1935,0 0-645,0 0-258</inkml:trace>
  <inkml:trace contextRef="#ctx0" brushRef="#br1" timeOffset="311025.7897">23628 4347 1,'0'7'4127,"16"-11"259,-3-4 129,7-6-2709,9 11-129,-2-13-258,14 7-258,-3-10-258,12 8-258,-4-6-645,3-1-645,5 8-2322,-4-2-1548,-9-3-258,-3 2 0</inkml:trace>
  <inkml:trace contextRef="#ctx0" brushRef="#br1" timeOffset="313460.929">19469 6135 774,'-2'-12'2193,"4"0"-387,-2 12-129,0 0 129,2-11-516,-2 11 0,0 0-258,0 0-129,0 0-258,0 0 129,0 0-258,0 0 129,0 0-258,13 9 129,-13-9 0,13 21-258,-4-2 258,4 3-258,1 7 129,1 3-129,0 2 0,0 4-129,-1 0 0,1 1-129,-3-3 0,-1-3 0,-4-7-258,2-2 0,0 0-516,-7-12-387,5 3-1290,-7-15-1548,0 0-516,0 0 129</inkml:trace>
  <inkml:trace contextRef="#ctx0" brushRef="#br1" timeOffset="313849.9512">19421 6359 2322,'-15'3'3741,"15"-3"387,0 0-2451,0 0-258,0 0-129,0 0-129,14 0-129,-14 0-129,29-10-129,-11-4-258,8 7-129,-4-6-129,9-1 129,-6 0-258,5-1 0,-4 4-129,2-1 0,-3 4-258,-1-4 0,-1 5-387,-3-2-645,6 0-1806,-7 2-1290,-5-5-258,0 5 0</inkml:trace>
  <inkml:trace contextRef="#ctx0" brushRef="#br1" timeOffset="314456.9859">19717 6004 258,'0'0'3741,"0"0"387,0 0-387,0 5-3096,0-5 258,0 0 129,0 0-258,0 15 0,0-15 0,6 21-387,-3-6 0,5 9 0,-2 1 258,1 6-387,5-1 0,2 3-129,-2 1 129,3-1-129,-1-3 129,3-2-258,-3-8 0,1-3 129,-5-3-129,2-5 0,-12-9 129,20 7-129,-9-7 0,0-9 0,2-7 0,4-8 129,-1-3-129,5-5 0,2-3-129,0-1 129,-2 3-258,3 4 258,-3 5-258,-6 7 129,3 4-129,-8 8 258,-10 5 0,17 1 0,-17-1 129,9 20 0,-4-4 129,1 6-129,1 0 258,2 1-387,0-2 258,3-1-258,1-3 0,-1-5-645,8 0-1032,-5-11-2451,-2-3-516,6-10-129,-8-10 130</inkml:trace>
  <inkml:trace contextRef="#ctx0" brushRef="#br1" timeOffset="314941.0136">20390 6086 1,'9'10'3482,"-9"-10"388,11 3-387,-11-3-2967,19-3 0,-4-4-129,-1-5 258,3 2-258,-2-4-129,4-1 129,-3 1-129,-3-3 0,-3 5-129,-1 0 129,-9 12 0,1-15 0,-1 15 129,-10-8 0,-3 6 129,2 2-129,-7 0 0,5 6 0,-4 1 0,1 2 0,0 0 0,1 6-129,1-2-129,1 4 129,0-3-129,4 1 0,-2 1 0,9 4 0,-2 1 258,4 0-258,2-1 129,7 0-258,4-1 129,4-2-129,5-2 0,2-10-258,13 2-645,-6-7-2064,10-9-1548,3-2-129,-2-8-387</inkml:trace>
  <inkml:trace contextRef="#ctx0" brushRef="#br1" timeOffset="315825.0642">20850 5865 2322,'-24'11'1935,"10"-3"129,-2-1-258,5 2-387,-4-4-129,6 7-258,-3-9-387,6 9 129,6-12-129,-12 12-258,12-12-129,-3 11 0,3-11 0,0 13 0,0-13-129,7 12-129,-7-12 129,18 15-129,-4-6 0,0 0 129,4 2-129,-2-2-129,3 0 129,-3 2 0,2 0 0,-4 0-129,-1 0 129,-13-11 0,13 21 0,-9-11 129,-4 1 0,0-11 0,-7 18 0,7-18 129,-22 18 0,8-11-129,-5-4 129,0 1-129,-3-1-129,0-3-258,3 0-516,-2 0-1806,0-11-1419,21 11-516,-20-16 387</inkml:trace>
  <inkml:trace contextRef="#ctx0" brushRef="#br1" timeOffset="316629.1102">20976 5992 1032,'0'0'3096,"0"0"129,16 0-3096,1-3 129,-1-4 258,8-3-129,0-3 129,5-4 129,0-2-258,3-1 129,-5-1-258,-2 0-129,-4 2 0,-3 5 0,-6-3-129,-5 6 0,-7 1 129,0 10 129,-6-12-258,-7 12 258,-4 0-129,-4 1 0,-2 4 129,-4 6 129,-2 1-129,-2 4 0,3 1 129,2 0 0,0 0 0,6 0 129,3 2-129,7 3 0,0-5-129,9 6 258,-1-7-129,4 5 129,6-2-258,8 3 129,2-6 129,4 2-258,8-6 0,4 0-129,3-2-387,2-4-387,10-5-2451,-1-1-1290,-3-9-258,6-3-129</inkml:trace>
  <inkml:trace contextRef="#ctx0" brushRef="#br1" timeOffset="317493.1596">22139 5677 516,'0'0'3354,"0"0"129,-10 11-2451,10-11-129,0 19 129,0 0-129,4 3 0,6 8 0,-1 0-129,6 11-258,0-4-129,6 9 129,-1-3-387,1 0-129,-1-7 0,-3-6-129,-1-1-387,-7-14-645,3-6-2580,-2 3-516,-10-12 258</inkml:trace>
  <inkml:trace contextRef="#ctx0" brushRef="#br1" timeOffset="317953.1859">22074 5671 516,'38'-39'3741,"-21"17"258,7 1-2322,5 9-258,-7-4 129,6 8-645,-4 0-258,1 8 0,-4 0-258,-1 0-258,-3 8 129,0 5-129,-4 2 387,-2 6-129,-6-3 0,1 4 129,-6-3 129,0 4-129,-6-5 0,-1 4 0,-9-10-129,2 5 0,-5-11 0,0 5-129,-3-7-129,-1 4-129,0-8 129,-2 0-387,5 0-129,-2-3-516,22 3-1806,-22-1-1935,22 1-129,-8-19-258</inkml:trace>
  <inkml:trace contextRef="#ctx0" brushRef="#br1" timeOffset="318374.21">22559 5438 645,'11'-2'3483,"-11"2"-903,13 0-774,-13 0 129,10 10-387,-10-10-129,9 24-258,-6-10 0,7 8-387,-3-5-129,4 5-387,-3-1 0,4 1 0,-4-1-258,0-3 129,2 1-387,-5-5-258,5 6-1032,-6-4-2451,-4-16-387,14 8-258</inkml:trace>
  <inkml:trace contextRef="#ctx0" brushRef="#br1" timeOffset="318837.2365">23128 5338 3354,'0'0'3870,"-13"-9"-129,-5 7-2967,7 2-129,-11-1 387,7 1-258,-7 3 129,2 5-258,-1-2-129,1 7 0,-2-1 0,4 8-387,0-4 129,3 6-258,2 0 129,5 0 0,1-2 129,5 3 0,2-6-129,3 1 0,7-5 0,4 0-258,4-3 0,3-8-516,9 0-258,-4-5-516,9-3-645,-1-2-2064,-1-14-387,7 4 129</inkml:trace>
  <inkml:trace contextRef="#ctx0" brushRef="#br1" timeOffset="319461.2722">23260 5039 258,'13'36'3225,"-10"-16"-1419,1 4 129,3 0-516,2 8-129,-2-1-129,7 6-258,-4-6-129,6 7-258,-1-9 129,0 0-387,-2-7 0,1-3-129,-5-5 129,0-1 0,-9-13 0,7 11-258,-7-11 129,0 0 0,0 0 0,0 0 0,-7 0-129,7 0 129,-7-18 0,7 0 0,0-7-129,3-2 0,8-5 0,5-1 387,2-4-258,5 3 0,3 0 0,1 3 0,-1 3 0,-3 3-129,3 5 129,-5 0-258,1 4-129,-7 1-258,2 11-645,-17 4-645,17-16-1806,-17 16-774,0 0 0</inkml:trace>
  <inkml:trace contextRef="#ctx0" brushRef="#br1" timeOffset="319785.2907">23477 5274 3483,'17'15'4128,"4"-12"-2193,-2 8 0,-7-11-129,11 10 0,-8-10-645,12 8 129,-3-7-258,7 8-387,-4-8-129,6 3-129,-3-1-129,1 4-129,-1-3-129,-3 0 0,-2 3-387,-9-7-903,6 2-2967,-7 5-516,-15-7 0,12 0-129</inkml:trace>
  <inkml:trace contextRef="#ctx0" brushRef="#br1" timeOffset="321324.3786">20155 6902 1161,'0'0'3741,"0"0"-129,0 0-2322,0 0-387,0 0-129,0 0 0,11 0 129,-11 0-129,0 0-129,15 2 258,-15-2-258,22 20 0,-6-3-129,-2 0 129,6 9 0,-1 1-129,5 8-129,-3-3-129,6 5-129,-5 1 129,2-3-129,-4-2 0,1 2-129,-3-4-258,-3-8 0,-1 2-516,-14-25-774,15 18-2838,-15-18-129,0 0-129</inkml:trace>
  <inkml:trace contextRef="#ctx0" brushRef="#br1" timeOffset="321708.4007">20109 7168 1548,'-13'2'3999,"2"7"-129,11-9-2064,0 0-258,0 0-129,0 0-129,7-14 0,12 10-387,-1-13-129,12 5-129,-2-7-258,11 1 0,0-3-129,4 0-129,2 0-129,1 0 0,-1 4-258,-1-3 129,-1 7-516,-4-3-516,3 3-2322,-1 5-1032,-13-5-258,4 6 129</inkml:trace>
  <inkml:trace contextRef="#ctx0" brushRef="#br1" timeOffset="322393.4399">20404 6771 3225,'0'0'3612,"0"0"-1548,6 10-903,0 1 129,-6-11-258,8 23 129,-4-6-258,6 10 129,-4 0-258,7 9 0,-1-2-129,3 6-258,2-2 129,0 3-258,2-2 0,2-4-258,-3-9 129,0-5-129,-2-2 129,1-7-129,-5-11 129,3-1-129,-4-8 129,1-8-129,-2-6 129,1 1-129,0-8 129,1 0-129,0 3-129,0 3 258,-3 4-258,-2 4 129,-7 15-129,15-21 129,-15 21 0,14 0 0,-14 0 129,17 15 0,-8-1 129,4 5-129,-2 1 129,3 3 0,-4-3-129,3-1-129,0 1 0,-3-6-258,4 2-645,-14-16-1290,16 0-2193,-4-4-258,2-12-387</inkml:trace>
  <inkml:trace contextRef="#ctx0" brushRef="#br1" timeOffset="322893.4685">21141 6948 258,'6'19'3741,"-6"-19"387,8 12-129,-8-12-1935,0 0-1935,24-6 387,-11-6 129,4 3-129,-1-11 0,2 5-129,-1-4-258,-2 3 0,-3 0 129,-3 4-129,-4 0 0,-5 12 0,0-17 0,0 17 0,-7-8 0,7 8 129,-22 0-129,9 0 0,-4 7-129,1 3 0,-3 0 129,2 3 0,0 3 0,1 1 0,1 0 129,1 0-129,3 2 129,1 3 0,3-3 0,1 5 0,3-9 0,3 4-258,0-5 387,1 0-258,7 0 0,4 0 0,1-4 129,5-1-129,4-2-129,0-4-129,9 4-516,-3-7-516,14-8-2967,0-1-516,0-12-258,4 0-129</inkml:trace>
  <inkml:trace contextRef="#ctx0" brushRef="#br1" timeOffset="323849.5232">22047 6933 774,'-30'-9'1806,"6"-8"-387,15 2 129,1 1 258,1-3-129,7 1 129,-3-7-516,7 6 0,-2-5-129,12 7 0,-7-6 0,11 9-258,-8-3 0,9 6-258,-4-2-129,4 7-129,-2 0-129,4 4 0,-5 0-129,3 1 0,0 5 0,-3 5-129,-2 0 129,1 1-129,-2 2 0,-1 0 0,-3 0 129,2 2 0,-6-3 0,1 3 258,-6-4-258,0 2 129,0-14 0,-8 20 0,-4-11-129,-1 1 0,-4-3 0,-3-2-129,-2-3 0,0 1 0,1-1 0,1-2-129,0 0 129,2-2-258,4 2-258,0-7-516,14 7-774,-15 0-2709,15 0-258,-6-14-516,6-1 259</inkml:trace>
  <inkml:trace contextRef="#ctx0" brushRef="#br1" timeOffset="324608.5666">22371 6607 258,'0'-14'3354,"7"14"-1419,-7 0 0,0 0-258,0 0-516,0 0 258,0 0-645,0 0 129,0 0-129,16 14-129,-16-14-129,20 26 0,-9-13 129,7 4-258,-4-1 129,4 2-129,-1-4-129,-1 5 258,-2-7-258,2 0 0,-16-12 0,19 12 0,-19-12 0,15 0 0,-7-12 0,5-5-129,0-9 0,3-3 129,1-3-129,5 1 0,0-2 0,3 4-129,-2 1 258,4 11-129,-3 8 129,0 4-258,0 5 129,-1 0 0,-2 2 0,-1 6 129,-6 4-129,0 0 129,-14-12 0,20 22 129,-20-22-129,14 24-129,-10-12 129,1-2-258,-2 2-129,-3-12-129,13 16-516,-13-16-1032,19 0-2709,-5-8-387,1-1-516,4-3 129</inkml:trace>
  <inkml:trace contextRef="#ctx0" brushRef="#br1" timeOffset="325433.6138">23120 6528 1419,'18'1'2967,"-6"-1"-2451,3-1 387,3-5 129,2-6-129,3 0 258,1-8-258,1 3-258,-1-2 0,1 0-387,-5-3-129,-1 5 129,-8-1-129,-1 5-129,-10 13 0,0-18 129,0 18 0,-17-11 0,2 11 0,-6 0-129,0 2 129,-2 6 129,0 0-129,0 5 0,0 2 0,6 2 129,-5 2 258,9 3 0,-2-5 129,8 7-129,-2-5 0,4 3 0,4-3-129,1 1 0,1-5-258,9-1 129,-2-2-258,4 0 0,-1-3-129,5-5 0,6 0-387,-2-4-645,10-1-1419,4-2-1677,-3-14-387,8 4 259</inkml:trace>
  <inkml:trace contextRef="#ctx0" brushRef="#br1" timeOffset="326013.6467">23753 6231 2451,'0'0'3354,"-16"0"387,16 0-2967,-14 0 0,1 1 0,13-1 258,-28 10-129,14 0-129,-5-2 0,2 4-258,-5-3-129,7 5 129,-4-2-129,6 2-258,-1-1 129,7-1-129,7-12 0,-6 16 0,6-16-129,8 10 129,6-8-129,4 1 0,6-3 129,-1 2-129,6-2-129,-1 3 0,2 2-129,-4 0 129,-1 3 0,-3 0 0,-4 2 129,-6 1 0,-2 2 0,-5-1 387,-5 3-129,0-1 258,-11-3-129,-2 6 0,-10-6 0,1 6 0,-6-7-129,0 2 0,-3-5-129,3-1-258,5 3-645,-3-9-1935,6 0-1935,8 0-129,1-5-258</inkml:trace>
  <inkml:trace contextRef="#ctx0" brushRef="#br1" timeOffset="326810.6925">22035 7486 774,'0'0'3612,"12"9"387,-12-9-2193,0 19-774,7 0 258,-2 1-258,8 6 129,-5-1-129,6 11-258,-1-4-129,6 7-129,0-8-129,0 1-258,-4-5 129,1 1-516,-2-8 258,-1-4-387,-1-2-516,-12-14-1548,0 0-1935,13 4-129,-13-4 0</inkml:trace>
  <inkml:trace contextRef="#ctx0" brushRef="#br1" timeOffset="327116.71">21944 7740 3354,'-18'2'3870,"18"-2"0,0 0-3096,0 0 258,0 0 0,16 0-129,-2-10 258,8 3-129,3-7-387,8 2-129,2-5 0,3 5-258,2-4-129,1 2-258,3 6-258,-7-6-774,4 3-2193,-5 3-903,-10-6-387,-1 6 129</inkml:trace>
  <inkml:trace contextRef="#ctx0" brushRef="#br1" timeOffset="327732.7453">22272 7422 3096,'11'4'4257,"-11"-4"-258,0 0-2322,0 0-516,0 0 129,0 0-129,1 16-129,-1-16-129,2 15-129,-2-2-258,5 9 0,-4-3-129,6 8 0,-1 0-258,4 4 129,-2 1-129,2 0 129,1-3-258,1-3 129,-1-6-129,3-5 129,2-7-129,3-5 129,3-8 0,1-12-129,3-4 129,1-4-258,0 0 258,0-3-129,-2 2 0,-4 4 0,-4 4-129,-1 5 129,-6 5 0,-10 8 0,14-12 0,-14 12 0,0 0 129,0 0-129,13 3 129,-13-3 0,5 18-129,0-7 129,-1 5-129,2-3 0,1 1-129,-1 2 0,4 2-645,-10-18-645,21 14-2451,-10-8-903,0-6-258,2 0-258</inkml:trace>
  <inkml:trace contextRef="#ctx0" brushRef="#br1" timeOffset="328264.7757">22823 7452 645,'0'0'3741,"11"0"516,-11 0-2064,17-9-1032,2 9 258,-3-8-129,8 8 0,-4-7-258,8 7-387,-7 0-258,5 0 129,-3 3-387,3 2 129,-3 3-258,-1 1 0,1 4-129,-4-1 258,-2 0 0,-1 5 0,-6-3 0,-3 1 0,-6-1 129,-1 3 0,-2-6-129,-7 3 0,-7-4 0,-2-1-129,-6-4 129,-2 0-129,-3-2 129,-1-2 0,-1-1 0,5 0-129,1 0 129,6-2-129,6-3 129,13 5-258,-9-12 0,13 0-129,16 0-129,1-5-387,9 5-645,-1-8-903,2-1-2193,8 5-258,-10-6 129</inkml:trace>
  <inkml:trace contextRef="#ctx0" brushRef="#br1" timeOffset="328648.7977">23141 7159 1,'13'0'3998,"-13"0"130,0 0-1032,15 4-1419,-15-4-129,8 16-129,-7-3 0,9 10-129,-6-4-516,10 10-258,-3 3-258,5 1 0,2 3-258,2 2 0,7-2-129,-3-3 0,1-4 0,-4-5-129,2-4-129,-8-6 0,0-2-903,-15-12-387,0 0-903,-1-8-1032,-19-8-1032,5 6 258</inkml:trace>
  <inkml:trace contextRef="#ctx0" brushRef="#br1" timeOffset="328857.8096">23129 7435 645,'-11'0'3225,"11"0"-258,9-7-387,5 6-258,-1-11-516,9 12 0,-2-13-516,10 8-258,-3-12-129,11 4-387,-4-6-387,2-4-774,7-3-3483,0 5-258,-9-7-387,6 7 0</inkml:trace>
  <inkml:trace contextRef="#ctx0" brushRef="#br1" timeOffset="329888.8686">23880 7149 1,'7'0'3869,"-5"-5"1,15 5 387,-4 0-3225,1-8 0,7 6 129,-6-6-258,10 7 129,-8-4-387,8 5 129,-5 0-387,3 1-129,-3 2 0,2 5-129,-4 4-129,0 3 0,-2 4 129,0-2 0,-4 5-129,-2-1 0,-7 3 129,0 0 0,-3-2 0,-5-2 0,-8-3 0,-6-1 0,-5-3 0,-1-2 0,-2-10 129,0 2-258,-1-3 0,3-8 0,7-1 0,5-2 0,8-5-129,5 2 0,1-2-129,11-3-129,9 8-129,-3-11-258,13 12-516,-8-10-645,13 11-774,-7-1-1419,-1-4-774</inkml:trace>
  <inkml:trace contextRef="#ctx0" brushRef="#br1" timeOffset="330360.8956">24210 7091 1161,'0'8'3741,"0"-8"258,13 5-2967,-13-5 129,22 4 129,-10 0-129,5 4-129,-3-2 0,5 4-516,-4 0 0,4 7-129,-1-2-129,-2 3 0,-1-4 0,-2 3 0,-1-8 258,-3 8 0,-9-17 0,10 14-129,-10-14 0,0 0 0,-13 0-129,13 0 129,-21-9-258,10 0 258,-4-6-258,6 0-129,-2-2 129,5-3 0,3 1 0,3 2 0,0-3-129,11 7 0,3-2 0,5-2-129,3 6-129,0-2-258,6 8-387,-6-12-645,11 15-1677,-4-8-1419,-3 0-387,0 8 129</inkml:trace>
  <inkml:trace contextRef="#ctx0" brushRef="#br1" timeOffset="330772.9191">24715 7028 645,'-11'12'3612,"11"-12"258,0 0-2064,15-5-774,-4-5 129,11 3 0,-5-12 0,11 5 0,-5-11-129,4 9-258,-7-4-129,0 6 258,-9-3-387,-1 6-129,-10 11 0,0-11 0,-14 11-258,-3 3 129,-6 4-258,-2 2 129,-3 4-129,2 1 129,0 5 129,4-2-129,3 2 129,8 1-129,1-1 129,8 1-129,1 0 129,1 3-129,8-7 0,4 4 0,3-4 129,3-3 0,0-3-129,2-1-129,2-2 0,1-5-387,4 6-774,-10-8-2967,6 0-774,1 0-129,-1-5-645</inkml:trace>
  <inkml:trace contextRef="#ctx0" brushRef="#br1" timeOffset="332917.0416">22998 8418 3096,'0'0'2967,"-9"-8"-1290,9 8-129,0-13-516,0 13 129,10-14-258,-10 14 0,16-14 0,-4 9 0,-1-5-387,4 5-129,-1-3-129,2 4 0,0 2 0,2-2-129,1 1-129,-4 3 0,5 0 129,-2 4-129,1-1 129,-1 2 0,-3-1-129,1 3 0,-3 2 129,-2-3-129,0 6 0,-11-12 0,13 25 0,-11-11 0,2-1 0,-4 3 0,0 1 129,0-3-129,0-1 129,-5-2-129,-1 2 129,6-13 0,-19 17-129,9-5 129,-4-7-129,0 2-129,-3-5 258,1-1-129,-3-1 129,4 0 129,-3 0-129,4-6-129,0 1 129,4-2 129,10 7-129,-15-9-129,15 9 0,-5-10 0,5 10-258,3-13 258,-3 13-258,21-19 258,-2 7-516,0-2 387,4 0-258,1-3-387,6 7-1161,-3-1-2193,-2-7-258,6 8-258</inkml:trace>
  <inkml:trace contextRef="#ctx0" brushRef="#br1" timeOffset="333365.0674">23524 8220 645,'7'0'4128,"-7"0"258,0 0-129,0 0-3096,-2-9 0,2 9 0,-12 0-387,12 0 129,-17 0-258,17 0-129,-23 15-129,13 1-129,-3-4 0,1 6-129,1-2 129,1 3-258,3 1 129,1-2 0,4-2 0,2-1-129,1-1 0,8 1 129,4-3-258,6-5 0,5 1 0,1-5-258,7-2-129,-5-4-516,15 0-903,-9-7-2580,-1-9-258,0-1-129</inkml:trace>
  <inkml:trace contextRef="#ctx0" brushRef="#br1" timeOffset="333929.0997">23711 7931 1419,'-6'12'3741,"6"-12"387,8 19-2580,-8-19-387,18 29 129,-9-10-258,9 11 129,-5-5-387,6 10 0,-5-5-258,3 7-129,-4-8-129,2 0-258,-4-5 258,-3-4-645,0-6 129,-8-14-129,9 23-516,-9-23-774,0 0 129,-9 0-258,9 0 258,-23-10-129,11 5 258,-11-4 129,-2-1 645,-1 3 774,-4-1 129,3 0 516,0 2 387,3 3 0,2-5 0,10 4 258,-1-7-129,13 11 0,0-17 0,16 13-129,-2-13-129,13 8-387,-4-10 258,10 8-387,-1-5 129,4 4-387,-3-5 0,1 4-129,0 2-387,-9-5-516,4 10-645,-14-7-1677,-4 4-1548,4 2-387,-15 7 387</inkml:trace>
  <inkml:trace contextRef="#ctx0" brushRef="#br1" timeOffset="334397.1264">24014 8008 1677,'10'7'2967,"-10"-7"-1161,0 0 258,0 0 258,0 0-258,0 13-387,7 6-387,-7-8 0,10 14-516,-3-10 129,4 11-258,0-8-258,7 8 0,-4-8 0,6-1 0,-3-5-129,6-1 129,-2-4-129,3 0-129,-1-7 0,-1-2 0,0-10-129,2-3 0,-7-2 129,0-5-129,-4-1 129,-3-1-129,-4 1 0,-2 2 0,-4 4 129,0-3-258,-5 7 129,-3 0-129,8 13 0,-23-15-258,23 15-258,-24-4-258,24 4-516,-22 4-1806,22-4-1677,-15 5-129,15-5 0</inkml:trace>
  <inkml:trace contextRef="#ctx0" brushRef="#br1" timeOffset="334997.1606">24399 7954 1161,'11'0'3999,"1"-2"258,-1 2-2580,-11 0 0,23-4-129,-23 4-258,28-8-129,-17 4-516,8 4 0,-5 0-129,6 0-129,-4 1-129,2 7 0,-1-1-258,0 3 129,3 5-129,-3-1 129,0 2-129,-1 0 129,-5-2 0,0 1 129,-4-1 0,-3 3 0,-4-17 0,-6 21 0,-12-13 0,1 4 129,-7-5-387,-1 1 129,-5-5-129,2 3 129,1-3-129,4-3-129,5 0 0,3-5-129,15 5 129,-6-17 0,9 6-129,8-7-258,11 7-129,-2-12-258,12 15-645,-7-15-903,5 6-2322,1 2 0,-8-2-129</inkml:trace>
  <inkml:trace contextRef="#ctx0" brushRef="#br1" timeOffset="335409.1843">24762 7631 645,'0'0'3612,"0"0"516,3-10-2580,-3 10-129,0 0 258,4 14-258,-4-14 129,3 22-258,-3-10-516,3 10 258,-1 0-387,8 4-258,-3 1 0,7 3-129,-1-1-129,4 3 0,-1-2 0,1-4-387,-1-1 0,-1-6-258,4 7-1548,-5-6-2193,-8-9-645,-6-11-129</inkml:trace>
  <inkml:trace contextRef="#ctx0" brushRef="#br1" timeOffset="336777.2626">23522 8990 1419,'0'0'3483,"0"0"258,2 12-2580,-2-12-258,0 0 129,0 0 129,12 9 0,-12-9 0,0 0-258,11 5 0,-11-5-258,13 10-129,-13-10 0,14 18-258,-6-4 0,2 2-129,2 4 0,0-3 0,2 5 0,1-4 0,1 0 0,-2-1 0,2-4 0,-3-4 0,1-6 0,-2-3 0,3-2 0,-4-8-129,2-5 129,-2-7-129,-1-2 0,-1 0 0,-1-4 0,-2 7 0,0 0 0,-2 4 0,-4 4 0,0 13 0,3-15 0,-3 15-129,0 0 129,0 0 0,0 0 0,0 0 0,0 0 0,14 12 0,-9-1 129,1 0-129,1 1 0,1 1 0,0 1 129,0-4-129,-1 2 129,-7-12-129,17 12 0,-17-12 129,13 9-258,-13-9 258,11 6-129,-11-6 0,12 0 0,-12 0 129,12-10-129,-4 0 129,0-4 0,1 0-129,0-3 258,-3-3-258,0-2 0,0 1-258,-5-1 258,0 4-129,-1-2-258,0 7-258,-10-6-258,10 19-1032,-10-5-2193,10 5-774,-14-2-129</inkml:trace>
  <inkml:trace contextRef="#ctx0" brushRef="#br1" timeOffset="337420.2994">24251 8997 1419,'0'0'3354,"0"0"129,-4-11-2709,2-4 129,2 3-129,0-5-129,0 4 258,0-7-258,3 7-129,1-4-129,4 2-129,-1 4-129,3 1 0,1-2 0,1 5 0,-1 0 129,3 6 129,-4-4-129,4 5 129,-14 0 0,21 12 0,-21-12 0,16 24 0,-12-11-129,1 7 129,-5-4 258,0 5-258,-2-3 0,-3 4 0,-4-6 0,-2 3 0,-2-7 0,-1-2-129,-1-2-129,-2-2 0,1-2 0,0-4-258,1 0 0,-2-5-258,17 5-387,-25-15-774,25 2-2322,0-3-774,0-3-516,7-1 258</inkml:trace>
  <inkml:trace contextRef="#ctx0" brushRef="#br1" timeOffset="337925.3282">24440 8699 2193,'4'11'3354,"-4"-11"-1548,10 16-516,1-3 129,-11-13-129,24 22-129,-14-10-258,7 4 129,-9-3-258,9 4 0,-17-17 0,15 24-258,-15-24-129,14 22 0,-14-22 129,5 15-258,-5-15 129,0 11 0,0-11-129,0 0 129,-6 5 0,6-5 0,-13 0 0,13 0 258,-11-6-387,5-5-129,0 0 129,1-2-129,2-8 0,3-2-129,0 0 0,6 0-129,5-3 129,-1 3-129,8 4-387,-5-3-387,10 15-774,-10-8-1806,5 7-1290,2 0-258,-3 3-129</inkml:trace>
  <inkml:trace contextRef="#ctx0" brushRef="#br1" timeOffset="338377.3541">24700 8826 1,'-15'2'3482,"15"-2"517,-12-10-387,11-7-2580,1 4-129,4-7 0,7 5-258,1-7 258,6 6-258,-4-4 258,7 7-387,-6 2 0,5 5-129,-7 0 0,4 6-129,-7 0 129,4 2 0,-14-2 0,16 21 0,-9-8 0,0 3 129,-4 1-129,-1 4 0,-2 0-129,0 3 0,-5-2 0,-5 0 0,-5-3-129,-2-2 0,-3-2-129,-2-4 0,2-5-258,-3-6-387,9 0-903,-9-17-1935,13-5-1290,7-1-129,3-10-645</inkml:trace>
  <inkml:trace contextRef="#ctx0" brushRef="#br1" timeOffset="338694.3722">24765 8419 258,'-12'5'3870,"12"-5"516,0 0-1548,4 17-1290,-4-17 258,10 19 0,-10-19-387,15 29-129,-12-12-258,12 11-387,-8-1 0,5 11-258,-4-2-258,3 2 0,-2 0-129,-1 0 0,3-2-129,-9-10-645,10 5-516,-12-18-2580,0-13-903,15 8-258,-9-14-129</inkml:trace>
  <inkml:trace contextRef="#ctx0" brushRef="#br1" timeOffset="339352.4099">25132 8502 2451,'-7'0'3870,"7"0"0,-18 2-2838,18-2 258,-20 11 0,12 2-258,-9-10 129,6 12-129,-7-8-129,9 9-258,-7-9-129,9 7-258,7-14 0,-13 18 0,13-18 0,0 20 129,0-20-129,10 14 0,-10-14 129,22 9-129,-11-4 0,4 0-129,-1-2 0,-1 1-129,0 2-129,-1-2 129,3 6-129,-3-1-129,0 1 129,-2 2 129,-10-12 0,17 21 129,-13-5 129,-1-2-129,-3-2 258,-3 6 0,-7-2-129,-2 2 129,-6-2 0,2 5-129,-5-6-129,0 2-129,1-1-129,-2-8-387,11 11-1677,-5-12-2322,3 1-516,13-8-516,-20-2 129</inkml:trace>
  <inkml:trace contextRef="#ctx0" brushRef="#br2" timeOffset="388757.2357">16782 10132 1,'0'0'128,"0"0"-128,0 0 0,0 0 0,0 0-128,0 0 128,0 0 0</inkml:trace>
  <inkml:trace contextRef="#ctx0" brushRef="#br2" timeOffset="394200.5468">529 10785 129,'7'0'387,"12"2"-129,-7-1 0,7 4 129,0-2-258,6 3 129,2-1-258,6 2 129,2-2 129,4 0-129,2 0 129,4 1 258,5-2-258,3-1 258,3-2-258,8 2 258,0-2-258,9 1-129,3-2 0,2 2 258,4-2-258,2 0 129,2 0-129,-3 0 258,5 0-129,-1 0 0,2 0 0,0 0-129,5 0 129,-1 0-129,0 0 129,2 0-129,2-2 129,-1 0-129,2-1 258,-1-1-258,2 3 0,-1-2 129,0-1-129,-1-2 258,-1 2-129,-3-4 0,0 4 129,-2-3 0,1 2 129,-4-3-129,1 4-129,-1 0 129,1 2-129,-3-2-129,1 4 0,-4-2-129,-2 1 129,0 1-129,-2 0 0,-4 0 0,-5 0 129,1 1-129,-2 3 0,-8-2 258,-2 3-258,-2 0 0,-3 2 129,-1 1 0,-1-3 0,-2 4 0,-6-2-129,2 2 129,-7-2 0,-4 0-129,-5-1 0,-3 2-129,-6-3 0,-4 3-129,-2-4-258,-3 6-645,-1-1-1419,-11-9-1419,27 19 129</inkml:trace>
  <inkml:trace contextRef="#ctx0" brushRef="#br2" timeOffset="396260.6646">425 7689 129,'0'0'645,"0"0"258,0-12 129,0 12 258,0 0-129,-1-12 516,1 12-387,0 0-129,-4-11-258,4 11-258,0 0-387,0 0-129,0 0-129,0 0 0,0 0 0,0 15 0,3 1 129,4 2 0,0 7 129,0 4-258,6 7 0,-3 2 129,3 3-129,1 2 0,0-4-129,0-4-258,3 0 129,-4-8-516,1 0-129,-5-9-903,-9-18-1548,17 21 129</inkml:trace>
  <inkml:trace contextRef="#ctx0" brushRef="#br2" timeOffset="396624.6856">315 7960 1935,'0'14'3354,"0"-14"0,0 0-129,9 0-2838,-9 0-774,21-10 258,-7 3 129,1-3 129,2 1 129,1-1 0,-2 0 129,1-1 0,1 3-129,-3-1 129,3 1-258,-2 1-258,1-1-516,3 0-1419,3 5-1290,-10-10-387,7 10 258</inkml:trace>
  <inkml:trace contextRef="#ctx0" brushRef="#br2" timeOffset="397268.7225">813 7935 1548,'5'-31'2838,"9"18"-516,-3-3-1419,-1 4-129,4 2-129,-2-1-258,3 2 0,-1 5-129,2 0-129,-1 4-129,0 0 0,0 2 0,-1 1 0,-1 5-129,-1 2 0,0-1 0,-4 2 129,-8-11 0,13 21 0,-11-11 129,-2 2 0,0 1 129,-2-1 387,-11-3-129,3 3 129,-7-4 129,3 1-129,-6-5 0,5 1-129,-4-5 0,4 0-387,2 0-258,1-2-645,12 2-1290,-2-14-1419,1-5-516,5 4 258</inkml:trace>
  <inkml:trace contextRef="#ctx0" brushRef="#br2" timeOffset="398292.7811">1684 7490 516,'-11'-5'2967,"11"5"0,0 0-129,-5 7-2838,5-7-129,-4 15 129,4-15 129,-2 22 387,-3-11 0,4 6 387,-6-4 129,4 8 0,-5-4-129,6 6-258,1-7 0,1-1-387,0-3-258,0-12 0,22 9-129,-3-11-129,4-13 0,0-6-129,4-1 258,-2-5 129,-1-2 129,-5 1 0,-2 1 129,-5 3 0,-6 4-129,-3 2 0,-3 5-258,0 13 0,-13-16 0,-1 12-258,-1 2 258,-1 2 0,-4 0 0,0 2 0,2 6 129,1 2 0,1-1 0,3 1 0,4 1-129,2 2 0,3-1 129,3 2-129,1 1 129,0-2-129,7 1-129,0 1 258,3 2 0,1 1 0,4 5-129,0 1 129,2 3 0,3 5 129,1 1-258,1 1 129,1 4-129,1-2 0,-3 0 129,-4-1-258,2-1 258,-5-5-387,-2 0 258,-5-6 129,-4-3 0,-3-3-129,0-2 129,-4-6 0,-8 1 129,-2-3 0,-4-7 129,-1 0-129,0 0 0,-2 0 129,-2-7 0,2-4 129,1-4-129,5-3 0,1-7-129,7-3-129,7-3-258,1-9-258,15 2-1032,4-3-1419,0-9-774,15 11-129</inkml:trace>
  <inkml:trace contextRef="#ctx0" brushRef="#br2" timeOffset="398799.8101">2026 7502 1806,'22'-38'3225,"-10"19"-645,5 7-774,4 1-387,-2 4-516,3 5-516,-2 2-258,-1 2-129,-1 9-129,-5 1 129,-1 3 0,-4 3 129,-3-3 129,-3 6 129,-2-7 0,0 6 258,-5-7-129,1 3 129,-10-7-258,14-9 0,-25 17-129,10-11-129,-3-5-258,-2-1-387,3 0-903,0 0-2451,-3-7 0,8 1-258</inkml:trace>
  <inkml:trace contextRef="#ctx0" brushRef="#br2" timeOffset="399807.8676">2903 6764 1,'5'24'2966,"5"15"-128,-10-13-1677,9 8-1161,-1 3 258,4 7-258,-1 4 129,2 6 129,1 5 129,0-2-129,4 2 129,-3-2 0,4-3-129,-4-4 0,1-7 0,-2-8-258,0-6-258,-5-9-258,-3-5-1548,-6-15-1032,0 0-129</inkml:trace>
  <inkml:trace contextRef="#ctx0" brushRef="#br2" timeOffset="400064.8824">2787 7363 1419,'0'0'2838,"16"-10"-258,0 2-516,6-6-258,7 1-387,7-10-129,7 6-258,0-8-258,7 5-258,-5-6-129,1 6-258,-4 0-258,-5 3-387,-6 6-645,-11 1-1806,-8-2-1161,1 12 0</inkml:trace>
  <inkml:trace contextRef="#ctx0" brushRef="#br2" timeOffset="400551.9103">3260 6953 3999,'10'-1'3999,"-10"1"-129,17 0-258,-17 0-3483,19 13-516,-5 0-129,3 2 258,-1 0 0,3 0 129,-3 1 0,-1-3 258,-2 3 129,-6-5 0,6 0 0,-13-11 258,8 19-258,-8-19 129,2 16-129,-2-16 0,0 0-129,-8 11 129,8-11-129,-22 0 0,10-2 129,-2-10 0,5 0-129,-5-5 129,7-2 129,0-3-129,4-2-129,3-1-129,5 1 0,6 1 0,5-1-129,2 3 0,4 5-258,4 1 0,-1 1-258,6 9-258,-4-7-903,6 9-1419,1 2-1161,-6-4 0</inkml:trace>
  <inkml:trace contextRef="#ctx0" brushRef="#br2" timeOffset="400995.9357">3777 6992 2580,'-28'-11'2709,"28"11"0,-5-17-3225,5-1-258,0 0 0,9 0 516,1-2 258,6-1 387,3 1 516,-2 0 258,5 6-129,-4 4-129,2 8 0,-2 2-516,0 0-258,-1 10-129,-4 6 0,-1 4 258,-1 4-258,-5-4 387,-1 3 0,-3-5 258,0 4 0,-2-8 0,-4 5 129,4-19-258,-16 19-129,2-16 0,4-3-774,-1 0-129,-5-3-516,16 3-645,-20-22-1419,7 1-1161,12 6-129</inkml:trace>
  <inkml:trace contextRef="#ctx0" brushRef="#br2" timeOffset="401671.9743">4105 6679 4128,'0'12'4257,"0"-12"-516,0 0-129,0 0-3741,0 0-258,0 0 0,0 0 129,17 15 129,-17-15 258,19 18 0,-8-3 0,-11-15 387,18 22-258,-18-22 0,16 22 0,-16-22 129,20 13-258,-20-13 0,21 0 0,-9-6 0,4-5 0,-2-5-129,4-5 129,-1-4 0,1 1 0,-3-2 129,0 3 0,-3 3-129,-1 6 129,-3 1-129,-8 13 0,13-7 0,-13 7-129,11 14 0,-6 0-129,0 2 258,1 0-129,-2 2 129,3-1-129,-1-2 129,2-4 0,-8-11 0,22 0-129,-7-6 129,5-8-129,2-10 129,2 1-129,1-6 129,2 1-129,-2 2 129,-4 1-129,-2 6 129,-3 6-129,-4 8 129,0 1 0,-12 4-129,14 10 0,-8 5 0,-1 4 0,0 1 0,1 2-129,1 3-258,-1-7-516,9 6-2322,-2-8-1290,1-10-258,2 0-129</inkml:trace>
  <inkml:trace contextRef="#ctx0" brushRef="#br2" timeOffset="402324.0116">5270 6389 903,'0'0'3354,"0"0"129,-13-19-258,13 19-3483,0-18 0,0 18 258,3-17 258,2 4 258,3 1 387,-2-3 129,10 5 0,-7-2-129,11 3-129,-4-1-129,7 5-387,-2 2-129,2 3-258,1 0 0,-1 6 129,-1 3-129,-4-1-129,0 1 129,-3 2 129,-5 0 0,-2-1 129,-7 1 258,-1 3-129,-5-2 129,-6 3 0,-7-1-129,-1 4 0,-5-3 129,-3-1-387,2 0-129,-2-6-387,6 1-129,-5-9-774,14 0-1677,12 0-1290,-22-24-387</inkml:trace>
  <inkml:trace contextRef="#ctx0" brushRef="#br2" timeOffset="402864.0425">5695 6021 5547,'15'17'4386,"-15"-17"-258,19 28-645,-19-28-4128,20 34 0,-11-11 0,4 6 387,-3-4-258,-1 1 774,1-4 0,-5-5 387,3 2 0,-8-19-129,14 16 129,-14-16-387,19 0 258,-7-8-387,1-8 0,-1-3-258,3-4 258,-2-2-258,0 0 129,-2 1-129,0 0 258,-3 3-129,0 6 129,-3 2 0,-5 13-129,9-14 0,-9 14 129,0 0 0,17 0-129,-17 0 129,12 20-129,-4-6 129,0 2 0,0 5-129,0-4-258,8 4-129,-6-9-387,10 5-258,-9-16-516,17 3-645,-11-11-387,13-5-774,-7-3-129,3-8 387</inkml:trace>
  <inkml:trace contextRef="#ctx0" brushRef="#br2" timeOffset="403249.0645">6365 6004 1935,'0'0'2322,"15"3"129,-15-3-258,15 6-387,-15-6-516,21 0-129,-10-9-129,6 0-129,-6-6-258,5 1-129,-5-5-129,0 1-129,-2 0 0,-5-2-258,-4 6 0,0-2-129,0 16 0,-13-16 0,2 16 0,-2 0-258,-2 0 258,0 12 129,-4-2 0,2 9 129,2-3 129,2 6 0,0 0 0,5 4 129,0-2-258,6 1 258,2-3-129,4 5 258,8-5-387,9-1 0,7 2 0,6-9-387,9 6-1419,0-2-2580,2-11-387,1-2-258</inkml:trace>
  <inkml:trace contextRef="#ctx0" brushRef="#br2" timeOffset="404276.1233">803 8952 516,'-20'26'1935,"13"-14"-1806,7-12 258,-20 17 258,9-8 516,-1-6 387,12-3 387,-23 0-129,23 0 258,-20-8-258,20 8-258,-14-23-516,14 11-258,-3-10-387,6 3 0,4-5-258,8-1 129,4-1-129,3 6-129,1-2 0,3 8 0,-2 4 0,1 8-129,-3 2-129,-4 9 129,-2 8 0,-5 4 0,-2 3 0,-5 1 129,-4 2 129,0 2 129,-7-5 129,-3 1 0,-3-8-129,-1 0 129,0-4-258,-2-4-129,4-5-387,-6-6-387,18 2-516,-21-20-1419,12-4-1419,7 2-387,-2-13 258</inkml:trace>
  <inkml:trace contextRef="#ctx0" brushRef="#br2" timeOffset="404585.1408">1034 8540 6966,'7'36'4386,"-1"-9"-129,0-6-387,1 4-3483,8 7-516,2 5 129,4 2-129,1 5 129,4 1-129,-4 2 129,0 0 0,-2-5 0,-3-5-129,-2-5 0,-7-10-129,2 2-516,-10-24-774,0 0-2322,4 10-516,-4-10 129,-12-8 130</inkml:trace>
  <inkml:trace contextRef="#ctx0" brushRef="#br2" timeOffset="404804.1535">1114 8999 1161,'-33'-9'2967,"33"9"-1032,-20-3-387,20 3-516,0 0 258,0 0-129,0 0 0,12-9 0,7 5 0,-1-9-129,13 9 0,-2-14-387,10 3-258,3-1-258,0-2-516,11 4-903,-8-2-1677,2-5-1161,1 8-129,-6-7 129</inkml:trace>
  <inkml:trace contextRef="#ctx0" brushRef="#br2" timeOffset="405181.1751">1798 8335 1032,'8'16'3354,"-8"-16"258,11 30-516,-4-9-2709,0 6 129,4 2 0,-1 2 258,6 8-258,-4-1 129,6 3 129,-4-3-129,6 2 0,-4-6-387,-1 0-258,2-6-129,-6-9-387,3 0-516,-14-19-1677,0 0-1290,12 9-129,-15-15 129</inkml:trace>
  <inkml:trace contextRef="#ctx0" brushRef="#br2" timeOffset="405808.2109">1725 8675 1161,'47'-2'1290,"-19"-1"-129,0-3-129,6-5-387,2-3 387,-2-5-129,1 0-387,-2-1 129,0-4-129,-3-4-387,-2-1-129,-2 2-129,-6 2-258,-4 1 129,-4 2 129,-4 2 0,-4 2-129,-3 5 258,-1 13 387,0-15-258,0 15 0,0 0 129,-12 0 0,12 0 129,-7 11-129,5 0 129,2 7 0,-2-4 258,2 9 129,0 0-129,4 11 387,1-4-129,4 5-129,-3-3 0,6 2-129,-4-5 0,5 0-387,2-10 0,4-9-129,2-10-129,4-1 129,3-16-258,4-11 129,-2-3-129,2-5 129,-4-1 129,-1 3 129,-8 5-258,-2 5 129,-6 8 258,-11 16-258,14-4 129,-14 4-129,4 20 0,-4-1 0,0 1 129,0 7-258,0-2 129,2 0-129,5-4 0,-1-6-387,9-1-387,-15-14-1806,23 3-1677,-2-5-129,-4-16-258</inkml:trace>
  <inkml:trace contextRef="#ctx0" brushRef="#br2" timeOffset="406276.2377">2821 8372 5676,'13'13'4644,"0"-8"-258,-13-5-129,0 0-3741,20-9-387,-8 0-258,3-5 129,0 0-129,0-6 0,-1 2 129,-2-7 0,-5 1 129,-2 2-129,-3 2 129,-2 4-129,-2 4 0,2 12 0,-18-8 0,5 8-129,-1 8 129,-3 8 0,0 1 0,2 6 0,-3-1 129,5 3 0,2-3 0,1 3 0,4-2 0,6-2 0,0-4 0,3-2-129,7-1 129,4-5-129,5 1-129,2-7 129,9 4-387,-3-7 129,8 0-258,-3-5-129,9 0-645,-11-6-2580,5-7-387,2 2-516,-10-15 517</inkml:trace>
  <inkml:trace contextRef="#ctx0" brushRef="#br2" timeOffset="407116.2857">3322 7982 3096,'0'20'3612,"0"-20"-258,-6 20-129,-1-10-3612,3 9 0,-4-1 387,0-2 258,1 0 129,-3-3 387,3 2-129,-2-3 129,6 0-258,3-12-258,-5 17 129,5-17-258,5 13 0,-5-13 0,20 13-129,-5-8 129,2 2-129,4-1-129,0 3 129,0 0-129,-2 4 0,1-4 0,-4 7 129,-3-4 0,-6 2 129,-6-3 0,-1 2 129,0-13-129,-10 21 129,-3-13 0,0-4-129,-2-1 0,4-2-129,-2-1 0,13 0 0,-14-13 129,12-3-258,2-1 0,8-5 129,5-1-129,6-6 0,4-1 129,4-6-129,4 3 0,5-2-129,1 3 129,1-3-129,4 5-129,-7 3 129,3 5 0,-10 3 0,-2 4 0,-9 3 129,-4 1 129,-13 11 0,0 0-258,0 0 258,0 0 0,-11-1 0,-7 2 258,0 7-129,-6 3-129,-1 1 258,-2 2 0,4 1 0,-3 2-129,6 1 258,-1 1-129,5 3-129,3 0 129,7 2-129,2-3 129,4 2-129,7 2-129,9-4 129,7 1-129,7-8-129,15-1-387,-3-10-2064,12-3-1677,8-3-258,-1-19 258</inkml:trace>
  <inkml:trace contextRef="#ctx0" brushRef="#br2" timeOffset="407893.3302">4390 7304 2322,'2'43'2967,"7"-16"-1032,-2 2-1806,4 6 129,1 6 258,2 1-129,1 7 258,1-5 0,-1 3-129,-1-5 129,-1-3-258,-3-8 0,-3-7-387,-1-3-516,-6-8-1677,0-13-1548,0 0 129</inkml:trace>
  <inkml:trace contextRef="#ctx0" brushRef="#br2" timeOffset="408133.3439">4202 7619 3483,'0'0'4515,"21"8"-387,-1-8-1419,10-7-1677,14 1-258,4-9-387,7 1-387,5-4-129,0-1-258,2 2-516,-8-7-516,1 9-774,-11-2-1419,-10-2-645,1 13 130</inkml:trace>
  <inkml:trace contextRef="#ctx0" brushRef="#br2" timeOffset="408500.3649">4764 7670 2967,'-19'-1'4386,"19"1"-645,-1-29-129,8 3-3096,3 3-1161,8 5 129,-1-5-258,8 6 258,-3 1-129,1 7 387,-3 5 258,0 4 0,-1 4 0,-5 8 129,1 4 129,-5 2 258,-2 6 129,-6-3 0,1 8 129,-3-8 258,-3 7 0,-11-6 0,4 6-129,-8-9-258,2 2-129,-7-6-258,1-4-387,0-2-645,-8-4-3483,0-5-516,3-7-258,-8-9 258</inkml:trace>
  <inkml:trace contextRef="#ctx0" brushRef="#br2" timeOffset="416363.8147">5759 7361 1,'0'0'1160,"0"0"259,0 0 0,12-1-129,-12 1 258,12-4-387,-12 4-516,18-2 0,-18 2 129,22-1-129,-12-4-129,5 5 129,2-1 0,4 1 129,4-4 0,6 3-129,3-8 129,11 7-258,1-6 129,10 1-258,4-5 129,7 4-258,3-6 0,5 5 129,4-3-258,2-1 0,0-2 0,0 1-129,0-2 129,-2-1-129,-2 1 0,-6 0 129,-1 1-129,-5 1 0,-7 1 0,-3 0 0,-7 5 0,-8 1-129,-6 1 0,-7 2-258,-5 1-258,-11-4-129,2 7-1161,-13 0-2451,0 0-387,0 0 258</inkml:trace>
  <inkml:trace contextRef="#ctx0" brushRef="#br2" timeOffset="417004.8513">7199 6863 258,'0'0'2064,"0"0"-2838,3 15 129,-3-15 774,12 7 516,-12-7 258,20 3 516,-7-1 258,1 0 129,5 1-129,-1-3-516,8 5-258,-1-2-258,9 3-258,0-1-258,6 1 258,3-2-258,-1 1-129,3-1 129,0-1 0,-3 0 129,-1 1-258,-8-1 387,-4 1-258,-9-1 129,-1 0 129,-19-3-129,11 14 129,-11-14 0,-12 21-258,-6-10 129,-3 5-129,-7 3-129,-6 3 0,-5 1 129,-1 5-129,-2 4-129,1 0 258,-2 4 129,2 2-129,2-1-129,3-2 129,2-1-129,3-2 0,2-4 0,4-6 0,4-3-258,0-10-774,6 2-2064,4 2-1032,-8-13-516</inkml:trace>
  <inkml:trace contextRef="#ctx0" brushRef="#br2" timeOffset="419135.9732">967 9612 129,'0'0'645,"0"0"0,0 0-387,0 0-129,0 0 258,-10-2-129,10 2 258,0 0-129,0 0 258,0 0-258,0 0 129,0 0-258,0 0 258,0 0-129,0 0 258,-8 6-129,8-6-129,0 18 258,0-3 129,0 1 0,0 4-258,0 4 129,2-1-258,-1 2 129,4 0-258,-2-4 0,3-2-129,3-3 129,-1-5-129,-8-11-129,19 8 129,-7-8 0,1-3 0,1-9 0,-1-4 0,-2 0 129,4-3-129,-6 2 129,4-1-258,-6-1 129,1 2 0,-4 0-129,2 5 129,-4-2-129,-2 14 0,0-23 129,0 23 258,0-17-129,0 17 129,0 0-129,0 0-129,0 0 0,0 0-129,0 0 258,0 0-516,0 0 129,0 0-129,0 8 258,0-8 0,1 23 0,4-2 129,-2 4 0,3 1 258,0 3-129,2 5-129,1 2 0,-1 3 129,5-4-129,-3 1 0,3-5 129,-1-3-258,0-3 129,-3-5-129,0-6 258,-9-14-387,11 19 258,-11-19-387,0 0-774,0 0-1935,0 0-1032,0-9-258,-6-11 0</inkml:trace>
  <inkml:trace contextRef="#ctx0" brushRef="#br2" timeOffset="419728.0071">1418 9778 1935,'-12'8'2322,"-2"-8"-1032,14 0-1548,-16 3 258,16-3 0,-16 0 516,16 0 516,-14-15 129,7 3 0,7 12 0,-9-25 0,9 13 129,0-9-516,2 8-129,5-3-258,2 3-258,4 0 0,2 0-129,2 3 258,1 6-258,0 1 0,-1 3 0,2 0 0,-4 3 0,0 2 0,-4 7 0,-2 2 129,-1 1-129,-4 4 258,-4 2 0,0 2 0,-3-2 258,-7 1 0,0 1 0,-4-5-129,2 4 387,-6-9-387,1 3 129,-2-8-129,3 3 0,-2-7-258,2-3 0,0-1-129,2-7-387,14 7-387,-20-28-1032,17 8-2322,3 0-258,0-5-387,11 4 388</inkml:trace>
  <inkml:trace contextRef="#ctx0" brushRef="#br2" timeOffset="420548.054">1744 9578 258,'0'0'2451,"0"0"129,0 0-2064,0 0-516,0 0 258,0 0 387,0 0 258,10 14 0,-10-14 129,0 0-129,0 0 387,0 0-516,0 0 0,0 0-258,0 12-258,0-12 0,0 0-129,3 18 129,0-6-129,4 3 258,-1-2-258,0 3 129,0-4-129,3 1 129,1 0-258,-10-13 258,15 15 0,-3-15 0,-12 0 129,14 0-129,-14 0 129,13-13-129,-10-1 258,3 4-387,-4-5 129,1 3-129,-1-2-129,-2-3 0,0-2 129,0-1-129,0 1 129,0-2-129,-3 1 129,-3 3 0,1-2 0,-1 7 0,2 0 0,4 12-129,-9-13-258,9 13-129,0 0-129,0 0-258,-4 5-645,4-5-1806,0 0-1161,2 22 0,-2-22 0</inkml:trace>
  <inkml:trace contextRef="#ctx0" brushRef="#br2" timeOffset="427988.4796">1224 6360 2451,'0'0'3096,"11"-10"-1032,-11 10-1290,0 0-258,0 0-258,0 0 129,0 0 129,0 0 258,0 0-258,0 0 258,10-3 0,-10 3-129,0 0 0,0 0-129,0 0-129,10 6-129,-10-6 0,5 21 0,0-3 0,-5 3 129,5 8-129,-4 7-129,0 3 0,0 1 0,-1 0-129,0-1-129,0-5 0,0-4-258,0-9 0,0-4 0,0-17-129,0 0-387,0 0 129,0 0 129,-8-22-129,8 2 387,-3-6-258,-1 2 0,-3-4 516,-2 2 0,0 2 0,-2-3 129,0 3-258,1 1 0,0 3 129,0 3 0,3 2 129,2 1 129,1 2 0,2-1 258,2 13-129,0-17 258,0 17-258,8-19 129,3 12 0,5-1-258,0 2-129,3 1 129,3 3-129,-2 2 129,2 0 129,-3 8-129,3 3 258,-3 3-129,0 3 0,4 3 129,-1-1-129,3 2 0,5-1 0,2-3 0,0 0 0,-1-3 0,3-4-129,-5-3 0,-1-4 129,-6-1 0,-2-1 129,-8-1 0,-2-6 0,-4-8 0,-1 4 0,-5-10 129,0 1-129,-11-7-129,2 1-129,-2-7 129,-3-1-258,-1-3 129,-3 0-129,3 0-258,0 1 258,3 1-129,3 1 0,4 4-129,2 0 0,3 6-516,3 0 0,11 7-903,1 2-2451,-1-5 0,5 9-516</inkml:trace>
  <inkml:trace contextRef="#ctx0" brushRef="#br2" timeOffset="428520.51">2077 6260 258,'-21'29'3225,"3"-23"-258,11 9 0,-8-7-2967,4-4-258,-1-4 129,1 0 258,11 0 129,-20-25 387,16 6 129,1-10-129,3 2 258,1-7-129,10 3 0,3-1-516,5 3 0,5 3-258,2 3 0,3 7 0,1 6 0,0 5-129,-2 5 0,2 0 129,-6 5-129,-1 7 129,-3 2 0,-5 2 0,-5 3 387,-5-1 387,-2 7-258,-7-4 258,-3 11-129,-11-7 0,5 6 129,-9-5-258,3-1-387,-1-4-258,-1-6-387,7-2-645,-6-13-1548,-1-5-1548,9-7-258,-4-13 0</inkml:trace>
  <inkml:trace contextRef="#ctx0" brushRef="#br2" timeOffset="428888.531">2435 5789 2967,'13'15'3741,"-13"-15"-129,15 24 0,-8-7-3741,5 4-258,2 4 258,0 4 129,2 3 0,-2-1 129,1 4 258,-2-3-129,-1 0 0,1-7 0,-1-3-129,-1-1 0,-4-6-387,0-2-1419,6-5-2193,-13-8 0,2-7-258</inkml:trace>
  <inkml:trace contextRef="#ctx0" brushRef="#br2" timeOffset="429168.5469">2185 5860 3999,'28'-28'4386,"-4"9"0,11 2-516,3-1-3354,6-6-258,8 3-258,1 1 0,0 2-129,-3 1-258,-9 2-387,-1 5-129,-14-4-774,-1 6-1677,-5 4-903,-20 4 129</inkml:trace>
  <inkml:trace contextRef="#ctx0" brushRef="#br2" timeOffset="429640.5741">2889 5591 2580,'17'0'2967,"-17"0"0,0 0-2967,14 9-258,-12 5 129,0 1 258,-2 4 129,0 3 387,0 3 129,0 4 129,0-3 129,3 6 0,-2-5-129,7 2 0,-3-5-129,9 2-258,-1-8 129,5-2-258,4-4-129,1-3 0,3-8 0,4-1-258,1-3 129,3-9 0,-1-3-129,-1-4 0,-3-2 0,-2 0-129,-5 0-129,-4 0-258,-1 6-1032,-10 3-2580,-7-2 0,0 14-258</inkml:trace>
  <inkml:trace contextRef="#ctx0" brushRef="#br2" timeOffset="429937.591">2940 5738 6450,'31'-14'4386,"-3"6"-516,-5 1-1548,10-6-2451,2 0-129,2 2-129,-2-1 129,-2-2 129,-5 0-129,-4 2-516,-9-3-1032,-5-1-2064,2 6-129,-12-7-129</inkml:trace>
  <inkml:trace contextRef="#ctx0" brushRef="#br2" timeOffset="430212.6066">2881 5516 7482,'75'-20'4515,"-29"10"-387,-3-2-1161,8 4-3483,-1-9-258,9 11-129,-11-9-258,2 12-387,-14-5-1419,-3-2-1290,-1 7 258</inkml:trace>
  <inkml:trace contextRef="#ctx0" brushRef="#br2" timeOffset="432467.7358">2352 9299 645,'18'6'2838,"-18"-6"129,0 0-1806,0 0-1032,12 2 129,-12-2 0,0 0 387,0 0 0,0 0 129,11 8-129,-11-8 129,0 0 0,0 0-129,0 0 129,0 0-516,0 0 129,0 0-129,0 0 258,0 0-258,0 0-129,0 0 129,0 0-258,0-7 129,0 7-258,0 0 129,0-16 0,0 16 0,0-14-129,0 14 129,1-17-129,-1 17 129,2-11 129,-2 11-258,0 0 129,0 0 0,7-12 0,-7 12 0,0 0 0,0 0 0,0 0 0,0 0 129,0 0-129,11 2 129,-11-2 129,8 17 129,0-6-258,-2 2 129,4 4-129,-2-1 0,5 2 0,-4-1 0,3 2 0,-1-2-129,-1-1 0,-2-6 0,0 2 0,-8-12 129,10 10 0,-10-10-129,0 0 129,8-7 0,-6-5 129,1-3 0,-1-3-129,5-6-129,-1 1 0,1-3-129,0 1 129,2 1 0,0 2-129,-1 2 0,3-1 129,-2 6 0,0 3 0,-9 12 129,19-16-258,-19 16 258,16-3-129,-16 3 0,18 1 0,-18-1 0,15 9 129,-15-9-129,18 17 258,-18-17-129,14 20 0,-14-20 129,14 21 0,-14-21-129,11 17 129,-11-17-129,0 0 0,16 9 0,-16-9 0,18-14 0,-6-3-129,1-5 129,3-2 0,-2-4 0,1 3 0,-2 1 129,0 4-129,-5 3 129,-8 17-258,15-14 129,-15 14 0,14 1-258,-7 12 129,-1-1 0,1 5 0,3 3 0,-3-1 0,1 3-129,-2-2-258,5 2-129,-7-11-1032,7 2-2709,-1-1-516,-10-12 0,13 2-129</inkml:trace>
  <inkml:trace contextRef="#ctx0" brushRef="#br2" timeOffset="433556.7981">3022 9053 903,'0'0'2322,"0"0"-1935,0 0 258,0 0 258,0 0 0,0 0 258,0 0-129,0 0 129,0 0-258,0 0 0,10 0-387,-10 0-129,13-2-258,-13 2 0,17-15 0,-17 15 129,22-17-129,-11 8-129,2-2 0,-2 0 0,2 1 129,-5-4-129,0 2 0,-2 0 0,-6 12-129,7-19 129,-7 19-129,0-17-129,0 17 0,-15-8 258,2 6-129,1 2 0,-4 0 129,0 6 0,-2 5 0,-2 2 129,-1 3-129,1 2 0,-1 2 129,0 1-129,3 2 129,-2-2 258,4 1-258,2-2 129,3-3 0,1-1 129,4 2 0,1-4-129,5-1 0,0-1 129,5-1-129,-5-11 0,19 23 0,-3-15-129,3-3 129,2 2 0,2-3 0,2-2-258,1 0 0,2-2 0,-1-2-516,-1-1-129,-3-8-1032,-2-4-2322,5 3-258,-10-7 129</inkml:trace>
  <inkml:trace contextRef="#ctx0" brushRef="#br2" timeOffset="434540.8543">3376 9035 645,'15'1'2580,"-15"-1"-129,0 0-2451,16 0 258,-16 0 258,20 0 258,-9-5 0,5-2-129,-1-3 258,4-2-129,-3-7 129,7 2-387,-4-5-129,5 0-129,-4 1-129,-4 0 129,0-2 0,-4 4-129,-1 2 0,-4 3 0,-5 1 0,-2 13-129,-2-12 258,2 12-258,-21-2 129,8 2-129,-5 1 129,3 6 0,-6-1 129,3 5 387,-2 1-387,1 2 129,1 0-129,0 5 258,1-2-258,1 2-129,-1 0 0,3 2 0,-2-2 0,6 3 129,-4-3 0,5 0 129,-2 1 129,5 4-258,-2-5 129,8 4-129,0-6 0,4 1 0,9-6-258,5 0 0,7-7-387,1-5 0,12 0-387,-5-16-774,15 3-903,-6-11-1290,2-2-774,1 1-129</inkml:trace>
  <inkml:trace contextRef="#ctx0" brushRef="#br2" timeOffset="435060.8841">3905 8860 1548,'-20'9'3225,"20"-9"-774,-15 3-1161,15-3-3483,-8-8-129,8 8 903,0-20 645,0 2 774,7 2 903,-1-9 1032,10 1 774,-2-1 129,7 5-516,-2-3-645,7 8-645,-3 1-774,4 4-258,0 5-129,-2 3-129,0 2-129,-5 2 258,-1 6 129,-5 4-129,-3 2 129,-6 6 387,-5 1 0,0 4 129,-15-1 0,0 3 129,-7-1-129,1 3 0,-7-5-258,3-4-387,0-2-129,0-8-516,7 0-645,-5-10-645,11-5-1161,3-6-1290,-5-12 258</inkml:trace>
  <inkml:trace contextRef="#ctx0" brushRef="#br2" timeOffset="435396.9033">4058 8358 1677,'13'8'3999,"-13"-8"129,14 27-516,-11-10-2451,9 8-1161,-1 4 258,3 2 0,0 5-258,-2-1 258,4 2 0,-6-4 0,6 4 0,-5-8-129,6-2-129,-4-3-387,-1-7-387,6 3-2064,1-5-1161,-8-14-387,5 3 517</inkml:trace>
  <inkml:trace contextRef="#ctx0" brushRef="#br2" timeOffset="435858.9297">4703 8225 2322,'8'3'2838,"-8"-3"-2064,12 14-387,-12-14 258,22 27 129,-10-13 129,6 9 387,-5-6-258,7 9 129,-6-7-129,6 6-129,-7-1-258,1 0 0,-4-1-387,3-2-258,-2 0-387,-8-6-774,4 0-1677,-3 3-1161,-4-18-129</inkml:trace>
  <inkml:trace contextRef="#ctx0" brushRef="#br2" timeOffset="436104.9438">4595 8439 2967,'21'-3'4515,"-4"-6"-129,11 4-387,-1-3-2838,4-4-1161,8-1-258,6 2-645,-6-6-387,6 7-774,-7-4-1032,-3-1-1290,2 8 258</inkml:trace>
  <inkml:trace contextRef="#ctx0" brushRef="#br2" timeOffset="436551.9694">5065 8406 1806,'-10'-9'3870,"10"9"-129,5-21-258,14 6-3354,-8 1-387,9-1-129,-3 3 258,5-1 129,-1 2 129,-2 1 387,3 3 0,-2 2 0,4 3 0,-6 2-129,6 0 0,-4 6-129,-1 2-129,-2 4-129,-3 2 129,-3-1 129,-6 6 0,-5-3 129,-2 2 129,-13-1-129,0 6 258,-11-8 0,1 6-129,-6-2-129,-1 1 0,-4 0-129,3-2-258,1-2-258,-4-8-516,13 8-1290,-5-6-2322,-1-10-129,6 0-516</inkml:trace>
  <inkml:trace contextRef="#ctx0" brushRef="#br2" timeOffset="437433.0198">3015 9900 774,'0'0'3483,"0"0"258,0 0-387,0 0-2451,0 0-645,0 0 129,0 0-129,11 0 129,-11 0 258,0 0 0,16 10 129,-6 2 129,-10-12-258,21 29-129,-9-10 0,4 5-129,-3-2 0,5 4-387,-4-1 129,1-1-258,-3-2 129,-1-4-258,1-2-387,-12-16-258,13 24-258,-13-24-645,0 0-2451,0 0-129,0 0-129</inkml:trace>
  <inkml:trace contextRef="#ctx0" brushRef="#br2" timeOffset="437900.0465">2924 9814 4128,'0'0'4257,"0"0"-258,-7-20-258,7 20-3225,15-20-516,4 10 0,2-1-129,5-2 258,4 4-129,-1-3 129,1 2 0,-3 0 0,0 5 0,-5 1 0,0 1 0,-4 3-129,-1 7 0,-4 5 0,-4 2 0,-1 6-129,-3 1 129,-4 4 0,-1 0 129,0-1 0,-6 2 129,-5-4 0,-1 2 258,-6-6-129,1 3-129,-4-6 129,0-1-129,-2-4-258,3-4 0,4-1-387,-2-7-516,18 2-774,-15-14-1419,13-3-1290,5 2-387,7-11 258</inkml:trace>
  <inkml:trace contextRef="#ctx0" brushRef="#br2" timeOffset="438817.0989">3414 9680 2580,'3'-10'3870,"-3"10"-258,17 0-258,-17 0-3354,22-7-258,-8 2-129,0-2 129,5 1 129,-5-5 516,5-1 0,-5 0 0,0-2 387,-2-1-258,-1 1 0,-5-3-129,0 4-129,-5-2-129,-1 15 0,0-21-129,0 21 0,-10-12 0,10 12-129,-20 0 129,9 0 0,-1 9 0,1 2 129,-1 5-129,1 2 258,0 5-129,2 4 0,-1 2 0,1 0 129,3 2-129,-1 1 129,3-3-129,4-3 129,0-2-258,1-4 129,5-7 0,7-4-129,-1-6 0,6-3 0,4-6 0,-2-8 0,5-5 0,1-4-258,1-3 258,-1-3-258,1 4 0,-6-3 129,1 5-129,-5-1 0,-2 5 0,-3-2-258,0 8 258,-8 1-129,-4 12-129,8-16 129,-8 16 129,0 0 0,0 0 129,14 11-129,-6 0 129,-1 2 0,5 4 0,0-1 258,3 3-129,1-1 129,-1-5 258,0 2-258,-5-3 129,4 0 129,-14-12 129,12 12-129,-12-12 0,0 0-258,0 0 129,0-12 129,-3 0-258,-3-5 129,-3 0-129,-3-5 0,3 0 0,-1-1 0,2 1-129,5 4 129,3-3-258,0 4 129,9 2-129,3 0-129,5 4 0,2 1-387,7 2-129,-4-6-903,8 5-2322,0 5-258,-5-5-129</inkml:trace>
  <inkml:trace contextRef="#ctx0" brushRef="#br2" timeOffset="439160.1185">4226 9215 1032,'-11'25'3999,"11"-25"258,0 24-387,-2-5-2451,2 3-1161,8 4-258,1 5 0,5 4 0,-1 1 387,6 7-258,-3-4 258,1 2 129,1 0-258,4-2 129,-5-7-129,1-6-258,-3-2-258,-4-11-516,4 0-903,-15-13-1032,0 0-774,6-7-645,-11-9 516</inkml:trace>
  <inkml:trace contextRef="#ctx0" brushRef="#br2" timeOffset="439384.1314">4215 9571 1161,'-20'0'2838,"20"0"-387,0 0-258,0 0-387,6 0 0,3-9-258,15 3-258,-4-8-129,13 3-387,-2-7-258,6 4-258,0-4 0,0 4-387,5 0-516,-8-1-774,2-3-2967,1 9 258,-13-5-645</inkml:trace>
  <inkml:trace contextRef="#ctx0" brushRef="#br2" timeOffset="439852.1579">4668 9445 4128,'-19'3'3483,"19"-3"-774,-11-5-645,11 5-3999,0-21 516,9 9 129,-3-4 774,5-1 258,6 1 1032,-5-1 516,7 6 516,-3-3-258,5 7-387,-6 2-387,5 3-516,-4 2-129,1 5-129,-3 4 0,-2 4-129,-3 1 258,-1 3 0,-2-1 387,-1 6-129,-5-5 387,0 8-258,-6-8 129,0 4 129,-9-4-129,2 3-129,-9-7-258,2-1-129,0-1-258,-1-10-258,3 5-516,-4-12-1032,8-9-2580,7 1-129,-1-8-258</inkml:trace>
  <inkml:trace contextRef="#ctx0" brushRef="#br2" timeOffset="440368.1876">4927 9257 4644,'-4'10'4257,"4"-10"-645,-12-1-258,12 1-3870,0 0-258,0 0 129,9 7 129,-9-7 516,19 17 387,-8-8 129,6 8 0,-7-4 258,6 4-387,-5-1 258,4 3-516,-7-6 129,3 4-129,-6-2 129,-1-3 0,-4-12 0,0 14 0,0-14 129,0 0-129,-8 8-129,8-8 0,-12-3 0,12 3 0,-13-21 129,7 9-129,2-5 0,0-1 129,4-3-129,0-1 0,2 2-129,8-1 129,1 2-258,2-3 0,9 7-387,-5-2-129,11 6-516,-8-7-129,12 11-903,-7-3-1935,0-2-516,6 6 129</inkml:trace>
  <inkml:trace contextRef="#ctx0" brushRef="#br2" timeOffset="441460.2501">5318 9350 3225,'-14'3'2838,"14"-3"258,-7-13-1032,7 1-387,0-6-1032,3 0-258,5-4-258,2-2 129,-1-4 0,5 2 258,-1-2 0,3 7 0,-2-3 129,2 7-258,-2 0 129,3 1-258,-4 4-129,1 4 0,-1-2 129,-2 6-129,-11 4 258,20-7-129,-20 7 0,19 3 129,-19-3-129,16 17 0,-11-7 0,3 6 0,-1 0-129,-2 4 0,0-4 0,-1 2-129,-1-5 129,0 2 0,-3-15 0,5 17 129,-5-17-129,0 0-129,0 0 129,14-15 0,-10 1-129,0-2 129,0-2-129,0-6 0,2 3 129,-1-3-258,0 3 129,-1 0 0,4-1 129,1 5-129,1-1 0,3 4 0,1 2-129,1-1 129,1 6 0,-1 3 0,2 2 0,-3 2 0,-1 11 0,-3 0 0,0 5 129,0 4 0,-4-1-129,1 1 129,-3 1-129,3-4 129,-4-5-129,1 3 129,-4-15-129,4 17 129,-4-17 0,0 0-129,11 0 0,-11 0 0,12-16 129,-5-2-258,1 2 129,0-7 129,1 1-258,1 0 129,-3 0 0,3 0 0,-1 4 0,-2 4 0,0 3 0,-7 11 0,14-10 0,-14 10 0,13-2 0,-13 2 0,15 3 0,-15-3 0,13 20 0,-6-6 0,1 2 0,0 3 129,-1 1-129,2 2 0,0 0 0,0-3-129,0 1 0,-2-3-129,6 4-387,-13-21-1677,7 23-2322,-5-9-387,-2-14-387</inkml:trace>
  <inkml:trace contextRef="#ctx0" brushRef="#br2" timeOffset="448331.6431">4648 9962 1161,'0'0'1806,"0"0"-387,0-12 129,0 12-129,0 0-258,0 0-258,0-11-258,0 11 0,0 0-258,0 0-129,0 0 258,0 0-129,0 0-129,0 0 258,0 0-129,0 0 129,0 0-129,0 0-129,0 0 0,0 0 0,0 0-129,0 0 0,0 0-129,0 0 0,0 0 0,0 0 0,5 9 129,-5-9 0,7 17 0,-4-7 0,2 5 0,1-1 129,1 6 129,-4-4-258,2 5 0,1-3 0,-1 2 0,-1-5 0,1-4-258,-5-11 258,5 18-129,-5-18 0,0 0 0,4 12 0,-4-12-129,0 0 129,0 0 0,0 0-258,0 0-387,0 0-774,0 0-2451,0 0-645,0 0 258</inkml:trace>
  <inkml:trace contextRef="#ctx0" brushRef="#br2" timeOffset="449503.7102">4846 9910 2709,'0'0'3354,"0"0"0,0 0-2709,0 0-903,0 0 0,0 0 0,0 0 129,0 0 258,0 0 129,0 0 258,0 0-129,0 0 258,0 9-258,2 2 129,-1 1-258,5 2 258,2 1-387,0 3 129,0-3-129,3 1 0,-2-1 0,1-2-129,-2-1 258,-8-12-258,13 16 129,-13-16 129,7 10 0,-7-10-129,0 0 129,0 0 0,0 0 0,-10-1-129,10 1 0,-18-18-129,7 8 0,0 0 0,1-4 0,0 2-129,0-2 129,2-3 0,2 4-129,0-2 129,2 3 0,2-1-129,2 13 258,-1-18-129,1 18-129,0-12 129,0 12 0,0 0 0,9-11 0,-9 11-129,12-1 129,-12 1 0,13 0 0,-13 0 0,14 3 0,-14-3 129,16 12-129,-16-12 129,18 15-129,-7-4 0,0-3 0,0 1 0,1-1 0,1-1 0,-1 0 0,1 0 129,-13-7-129,24 8 0,-24-8 129,19 4-129,-19-4 0,12 0 129,-12 0 0,0 0-129,13 0 129,-13 0 0,0 0 0,10-14 129,-10 14-129,3-15 0,-3 1 0,0 4 0,0-5 0,0 3 0,-2-5 129,-3-1-129,1-1 0,-1-3 0,0 2 0,0 1-129,1 1 129,0-1 129,0 6-258,1 2 0,3 11-258,0 0 129,0 0 0,0 0-258,0 0 0,0 0-258,12 2-774,-12-2-1935,0 0-903,21 17-258</inkml:trace>
  <inkml:trace contextRef="#ctx0" brushRef="#br2" timeOffset="450135.7463">5396 9607 3096,'0'0'2967,"0"0"129,0 0-2709,0 0-903,0 0-129,0 0 516,0 15 129,0-15 258,-17 17 387,4-3 129,-2-2 0,1 1-129,-3 0 0,3-1-387,1 1-129,4-1 0,1 0-258,8-12 129,-7 17 0,7-17-129,0 12 129,0-12 129,10 12-129,-10-12 0,22 9 0,-9-2 129,2-1-129,-3 2 0,5 1-129,-4 3 129,2-1-129,-3 0 129,-1 1 0,-1 1 0,-4 0 129,0 0-129,-6-13 516,0 19-258,0-19 129,-5 20 0,5-20 0,-20 18 0,5-12 0,2 1-129,-6-2-129,3 0-129,-2 0 0,3-1-129,2-1-129,0-3-645,13 0-774,-13-3-1419,8-9-1032,5 12-129</inkml:trace>
  <inkml:trace contextRef="#ctx0" brushRef="#br2" timeOffset="450615.7738">5569 9668 903,'-11'0'3483,"11"0"387,0 0-258,0 0-2967,0 0-645,0 0 0,8 14-129,-8-14 258,14 15 258,-14-15-129,14 21 387,-11-8-258,2 6 258,-5-1 129,6 4-129,-6-1 0,1 7-129,-1-7-129,2 4 0,-1-7 0,5 1-258,0-7 0,-6-12 0,21 15 0,-4-15 0,4 0 0,1-8-129,3-4 129,3-4-129,-3 1 0,3-2-129,-6 3 129,-2-1-129,0 5 0,-8-2-387,3 7-129,-15 5-387,15-7-1032,-15 7-2322,0 0-258,0 0 0</inkml:trace>
  <inkml:trace contextRef="#ctx0" brushRef="#br2" timeOffset="450932.7919">5616 9818 1677,'0'0'3612,"-14"2"258,14-2-516,0 0-2838,8 5-774,-8-5 0,18-5 258,-6 0 258,1-4 0,4 0 129,2-3 129,3-1-258,-2-2 0,5 3-129,-2-2-387,-1-1-258,0 5-516,-4-4-1032,-6-4-1935,4 12-258</inkml:trace>
  <inkml:trace contextRef="#ctx0" brushRef="#br2" timeOffset="451215.8081">5534 9650 4128,'15'-1'4515,"4"-4"-258,-5-12-516,2 6-3612,8 0-387,5-1-129,-1 0 0,-1 3 258,-1-2-129,1 1 0,-3 1-516,-2 7-645,-4 0-2064,-6-6-774,5 8 258</inkml:trace>
  <inkml:trace contextRef="#ctx0" brushRef="#br2" timeOffset="452059.8564">5918 9581 1032,'15'50'3096,"1"-23"-258,-6-7-3096,0 4-129,3-3 129,-1 1 516,-1 2 129,-2-7 258,0 0 129,-5-6 258,3 1 129,-7-12 0,0 0-129,0 0-387,0 0-258,0 0 0,0-12-129,-7-1 0,-2-2-258,-1-5 129,1 1-129,-3-5 129,3 0-129,1-1 0,6 2 129,1-2-129,1 2 0,3-1 0,6 4 0,4 1 0,2 2 258,2 2-258,3 4 129,3-1-129,1 1 0,1 5 0,0-1 0,-1 3 0,-1 4 0,-2 0-129,-5 0 129,-4 3 0,-12-3 0,14 17 0,-12-5 129,-2 0-129,-6 0 129,-6 2-129,-3 2 0,-1-3 0,-5-1 0,-3-1 0,2-4-129,-1 2 0,0-7-129,1 3 258,3-5-129,2 0 129,1 0-129,5 0 0,11 0 0,-14 0 129,14 0-129,0 0 0,0 0 129,11 2 0,3 2 0,2-2 129,5 9 0,-1-5 129,4 8-129,0-2 0,2 3 258,-2-1-129,1 1 0,-5-1-129,0-1 0,-5-1-129,-2-4 0,-1 3-258,-12-11-387,15 7-1290,-15-7-2193,0 0-129,0 0 129</inkml:trace>
  <inkml:trace contextRef="#ctx0" brushRef="#br2" timeOffset="452436.8779">6434 9420 2709,'12'15'3225,"-3"5"129,-4-10-3354,3 5-258,-3-1 258,2 3 129,0 0 258,-3-1 258,7 4 129,-4-6-258,4 1 0,-3 0-129,2-1-258,-3 0-258,-7-14-258,16 18-645,-16-18-2193,0 0-645,2 13 129</inkml:trace>
  <inkml:trace contextRef="#ctx0" brushRef="#br2" timeOffset="452744.8955">6235 9489 3096,'8'0'4257,"8"0"-258,-4-12-129,4 2-3483,8 0-516,2-3 129,2 0 258,1-2-129,0 2 129,0-1-129,-1 2 258,-5 3-387,-3-2-129,0 7-645,-8-1-1032,-1 1-2580,2 4 0,-13 0 0</inkml:trace>
  <inkml:trace contextRef="#ctx0" brushRef="#br2" timeOffset="453057.9135">6698 9304 4902,'13'22'4644,"-13"-22"-258,20 27-387,-12-6-3741,7-1-516,-3 1 0,6 4 129,-5-1 129,-1-3-129,-1-5 129,-3-2 0,0-1 0,-1-2-645,-7-11-1419,0 0-2193,0 0-258,7-16 0</inkml:trace>
  <inkml:trace contextRef="#ctx0" brushRef="#br2" timeOffset="453251.9245">6738 9147 5547,'0'0'4386,"1"13"-1032,-1-13-1032,0 0-6450,24 3-516,-11-1-258</inkml:trace>
  <inkml:trace contextRef="#ctx0" brushRef="#br2" timeOffset="453815.9568">7064 9387 3483,'0'0'3999,"-13"0"-645,13 0-387,0 0-3999,0 0-258,-12-9 516,12 9 129,-5-15 645,-1 5 258,3-2 645,-4-5 258,7 3 0,-3-4-129,3 2-387,0-3-387,3 1-258,5 4-129,2-1 129,2 3-129,-2 3 129,4 2-129,1 2-129,0 3 258,-1 2 0,0 1 0,0 5 0,-2 5 0,-1 2 0,-4 1 387,-1 3-258,-5 1 258,2 3-129,-4-4 387,-4 7-129,-7-5 129,0 2-258,-6-5 258,0 3-258,-3-7-129,0 2-129,0-6-129,0-3-129,5-3-387,-2-3-516,18 1-903,-18-6-2322,13-9-516,5 1 0</inkml:trace>
  <inkml:trace contextRef="#ctx0" brushRef="#br2" timeOffset="454156.9763">7273 9186 2580,'0'24'3741,"0"-24"-129,3 28-516,2-11-3870,6 6-129,-2-3 387,-1 1 129,4-4 387,-7-4 516,3 3 0,-8-16 258,0 0-258,0 0-516,0 0-903,12-5-1548,-12 5-1161,0-33-516</inkml:trace>
  <inkml:trace contextRef="#ctx0" brushRef="#br2" timeOffset="454704.0076">7326 9180 2322,'-3'11'2580,"3"-11"-129,0 0-903,0 0-516,0 0-258,0 0-258,0 0 0,0 0 0,0 0 129,9 5-258,-9-5 129,0 0-258,0 0 0,0 0 0,11 2 0,-11-2 0,13 11-129,-13-11 129,17 14-129,-5-2 129,0-1 129,3 1 0,0-2-129,2 3 0,-3-1 0,6 2 0,-2-5 0,1-1-258,-4 1 0,2-3-129,-5 0 258,2-3 0,-14-3 0,16 0-129,-16 0 258,0 0-129,0 0 0,4-12 129,-4 12-258,-4-20 0,-2 7 0,-1-2 129,1-2-129,-1-2 0,0 2 0,3-1 0,2 0 0,2-1-129,0 2 0,3-2-258,9 9-645,-7-2-2838,5-4-645,7 4-387</inkml:trace>
  <inkml:trace contextRef="#ctx0" brushRef="#br2" timeOffset="464331.5583">621 16244 129,'0'0'774,"0"0"-129,0 0-258,0 0 129,-11-4-258,11 4 258,0 0-129,0 0 258,0 0-129,0 0 0,0 0 0,0 0 0,0 0 0,0 0-387,0 0 129,0 0-258,0 0-258,6 6 129,-6-6 0,0 0 129,16 15 0,-16-15 0,14 5 0,-14-5 129,17 13-129,-5-9 129,0 0 258,2 0-258,3 0 0,1 1 0,2-3 258,0-1-258,3 3 0,1-3 0,-1 3-129,1 0 0,-1 5 0,3-5 0,-1 3 129,-1-4-129,2-1 258,0 2-129,3-1 0,-1-3 129,5 0 129,-3 0 0,4 0-129,1 0 129,1 3-258,6 1 0,-4-3 0,5 1-129,0-2 0,0 0-129,3 0 258,-2-2-258,3-4 258,0-3-258,2 1 258,1 1-129,0-3 0,2 4 129,-3 1-129,4 0 0,0 0 0,1 2 0,-1 1 129,1-2-129,0 2 258,-1-1 0,1 1-129,-2-3 258,0 2 129,-4-2-129,0 3 258,-5-3-258,2 5-129,-3-3 129,0 2-129,-2 1-129,3 0-129,-1 0 0,0 0 0,0 6 0,2-5 0,-1 1 0,2 4 0,-2-1 0,2 0 0,-2 1 129,0 0-129,0-3 0,3 2 129,-3-1 0,3-1 129,-4-3 129,7 0-258,-2 0 129,5 0 0,-3-4 0,0 3-129,2-1-129,-2-1 129,-1 1-129,0-1 0,-4 1 129,0-2-129,-1 2 0,1 1 129,-3-3 0,0 1 0,0-2-129,0 3 258,-1 1-258,1-3 0,-2 2 129,-1 1-258,1 1 129,-2 0 0,3 0 0,0 0 129,1-6-129,-2 6 129,-1-1 0,3-1-129,-2-8 0,0 5 258,0 1-258,2-2 129,-4 6-129,2-1 0,-2-5 0,1 4 0,-2 2 0,1 0 0,-3 0 0,-1 0 129,-2-4-129,1 4 0,2 0 0,-5 0 129,3 0-129,-2 0 129,-3 0-129,-1 0 129,-2 0-129,-3 1 0,-2 2 0,-3-3 0,-5 2-129,-11-2 0,17 8-516,-17-8-1290,0 0-2451,0 18-129,-6-14-258</inkml:trace>
  <inkml:trace contextRef="#ctx0" brushRef="#br2" timeOffset="468615.8033">1278 16672 129,'0'0'1677,"0"0"-387,0 0-129,0 0-258,0 0 0,0 0 258,0 0-129,0 0-129,-7 0 129,7 7-129,0-7 129,-2 16-258,2-16 129,-4 34-258,3-15 0,1 10-129,0 0-129,3 8 258,0-2-387,2 14 0,-2-3-129,3 5 129,0-6-258,-3 9 258,2-13-387,-1 3 258,-1-10-258,0 0 129,0-11 0,-3-3-129,1-3-129,-1-17-258,2 23-516,-2-23-1290,0 0-1677,0 0-516,-6-12 258</inkml:trace>
  <inkml:trace contextRef="#ctx0" brushRef="#br2" timeOffset="468959.823">1127 17033 1,'0'0'3869,"8"-2"-257,-8 2 0,13-15-3225,1 6-129,7 6-258,1-6-258,6 4 516,1 3-129,1 1 0,1 1 0,-2-2 258,0 2 0,-4-3 0,2 3 258,-8 0-387,2 0 129,-5 0-258,-2 0 0,-14 0-258,18 2-129,-18-2-129,0 0-645,9 15-1290,-9-15-1935,0 14 258</inkml:trace>
  <inkml:trace contextRef="#ctx0" brushRef="#br2" timeOffset="469676.864">1597 16920 1548,'0'0'1677,"0"0"-258,0 0-258,0 0 0,0 0 129,0 0-258,0 0 387,0 12-387,0 2 0,0-2-258,3 10-129,-3-5-258,4 9 129,-3-4-258,6 7 0,-3-3-129,3 6 258,-2-7-258,2 7 387,-1-13-387,-2 4 0,1-8-129,0-3 129,-5-12 129,4 12-129,-4-12 129,0 0 0,2-12 129,-2 1-129,0-4 0,-4-2 0,-1-3 129,2-3-387,-3 0 129,-1-2-129,6 7 0,0-9 0,1 5 0,0-4-129,8 9 129,0-7-129,5 7 0,3 3 129,1 2 0,0 2-129,6 2 129,-5 6-129,4-3 129,-1 5-129,-3 0 0,0 0 0,0 0 0,-4 0-258,0 2 0,-14-2-387,26 10-1032,-26-10-2322,17 5-516,-4-3 0</inkml:trace>
  <inkml:trace contextRef="#ctx0" brushRef="#br2" timeOffset="470243.8964">2031 17137 1032,'-15'10'3870,"15"-10"-387,-13-10-1419,8-4-2064,5-3-129,0 1 0,4-12-258,5 9 387,0 0 0,4 2 258,1 0 0,1 3 258,4 3-129,1 4-129,0 5-258,3 2 258,-1 2-258,-3 3-258,0 8 258,-4 1 0,-2 9 387,-8-8 129,-1 10 387,-6-11-129,0 13 0,-12-13 258,2 5-129,-6-9-258,2 2-129,-3-7-258,0-2-258,2-1-129,0-4-258,4-1-258,-1-11-645,14 14-645,-15-22-2322,8 5-258,7 2 0</inkml:trace>
  <inkml:trace contextRef="#ctx0" brushRef="#br2" timeOffset="470996.9395">2365 16909 516,'7'18'3096,"-7"-18"258,0 0-2838,4 16-645,-4-16 258,12 27 387,-7-15 0,4 10 387,-9-22 129,10 29 0,-10-29-129,9 27 258,-9-27-129,0 0-387,17 6-129,-5-13-258,3-7-129,0-8-129,5-2 387,-2-7-387,3 6 129,1-8-129,-6 12 258,2 3-129,-10 2 258,3 8-129,-11 8 129,15-3 0,-15 3-129,8 12-129,-8-12 0,11 22 0,-5-6-129,0 0 129,-6-16-129,10 21 129,-10-21 0,16 10-129,-16-10 129,22-10-129,-6-2 129,4-14-129,1 10 0,-1-1-129,3 2 258,-2-2-129,-2 9 0,-3 4 0,-3 3 129,-1 6 0,-12-5 0,18 20 0,-11-6 129,1 8 0,-5-3-129,3 4 129,-2 0-129,1-3 0,-4-2-387,1-7-645,10 7-2064,-2-12-1806,-10-6-129,14-7-258</inkml:trace>
  <inkml:trace contextRef="#ctx0" brushRef="#br2" timeOffset="472003.9971">3520 16603 1935,'11'23'3225,"-3"9"258,-3-15-3096,0 7-387,1 2 129,0 6 0,3 2 129,-5-2 387,6 2 129,-7-5-258,4 7 258,-7-15-129,6 9-129,-5-15-129,2 4-258,-3-5-516,0-14-129,0 16-258,0-16-258,-13 13-129,-2-11-258,2 0 258,-6-3-387,0-3 387,-4-4 258,0 0 129,-1-11 258,3 7 516,1-5 0,4 5 387,2 0-129,4 0 0,10 12 258,-7-18-258,7 18 258,2-16 0,11 11 258,-2 0 516,8 2-129,-4-2 516,12 5 0,-9-4 0,14 5-129,-9-2-387,9 1-129,-4-4-258,5 4-387,-1-3-258,-2 0-258,2-1-387,-7-4-258,5 8-645,-15 0-1548,-3-5-1677,5 5 0</inkml:trace>
  <inkml:trace contextRef="#ctx0" brushRef="#br2" timeOffset="472536.0275">3752 16528 4386,'15'15'4515,"-2"4"-387,-13-19-387,4 26-3999,-1-9-129,6 7 0,-1 5 258,1 5 129,-1 10 129,-1-3 129,0 5 387,-4-7-258,6 5 129,-7-6-258,4-2 0,-3-15 129,3-3-258,-6-18 0,7 17 0,-7-17-129,12-7-129,-3-6 258,1-8-258,2-1 258,2-4-129,0 3-129,0-3 129,0 11 0,-1 1 0,-3 4 129,-10 10 0,20 0-129,-20 0 0,15 22 129,-7 2 258,-2 0 0,3 5 0,-6-2-129,3 6 0,-2-13 0,-2 4-387,10-5-516,-12-19-2064,10 1-1935,9-6-258,-1-13-387</inkml:trace>
  <inkml:trace contextRef="#ctx0" brushRef="#br2" timeOffset="473056.0573">4285 16912 2451,'-9'32'4773,"2"-21"-645,7 7 129,-2-6-3096,2-12-903,0 12-129,0-12 0,10 0-129,-10 0 387,23-2 0,-14-11 129,6 3 0,-4-3-129,5 0 0,-3-4-129,3 3 0,-3-3-258,1 5 0,-1-1 0,-13 13 0,18-19 0,-18 19 0,6-14 0,-6 14 129,-3-13 0,3 13-129,-19-7 0,8 1 0,-3 6 0,2 0-129,0 0 129,0 5 0,1 4-129,2 5 129,9-14 0,-15 22 0,11-7 129,1-1-129,2-1 0,1 5 129,0-1-129,3 3 129,1-3-129,3 1 0,4-1 0,-2 1-129,5 0-129,0-2-129,8-2-387,-5-4-774,12-1-1548,0-1-1548,-4-10-387,7-4 387</inkml:trace>
  <inkml:trace contextRef="#ctx0" brushRef="#br2" timeOffset="473552.0857">4741 16808 4257,'-16'12'3999,"16"0"-774,-13-16-258,13 4-3999,-16 0-129,16 0 387,-8 9 387,8-9 258,-13 15 516,13-15 516,-9 24 129,9-24 0,-7 18-129,7-18-387,0 13-387,0-13 0,5 13-129,-5-13 0,20 14-129,-8-7 129,3 0 0,-1 3-129,3 4 0,-1-3-129,0 5 129,-4-7 129,0 3 129,-5 1 0,-3 2 129,-4-15 129,0 14 129,0-14-258,-11 10-129,-2-10 0,-1 0-129,1 0-387,-2-3-645,15 3-903,-19-12-2451,9-5 0,10-3 0</inkml:trace>
  <inkml:trace contextRef="#ctx0" brushRef="#br2" timeOffset="473980.1101">4897 16917 3483,'26'14'3741,"-26"-14"-516,24-2-2451,-9-3-1290,0-7 129,2-5 258,-3 0 258,0-2 387,-7-4 387,5 5 129,-12-6 387,4 9-129,-4 1-258,0 14-645,-7-20-129,7 20-258,-13 0-129,13 0 129,-20 7-129,9 2 258,-1 4 0,0 7 0,0-3 129,0 0 129,2 0-129,2 6 258,0-5-258,6 6 0,0-10 0,2 6 0,2 1-129,10 2 0,-1-7 0,7 4 129,0-3-387,7 0-129,6 2-645,-2-10-2967,5-9-645,10 0-516,-7-7 0</inkml:trace>
  <inkml:trace contextRef="#ctx0" brushRef="#br2" timeOffset="474872.1612">5649 16961 2322,'-4'26'3741,"4"-26"387,-3 12-2064,3-12-1161,-1 17-129,1-7-129,0-10 129,8 12-258,-8-12 258,13 11-258,-1-11-129,5 3 0,1-3-258,4-7 0,3-5-258,0-1 129,1-5 0,-2-5-129,-4 0 129,-2 4 0,-5-1 129,-2 0-129,-4 6 129,-2 0-129,-3 2-129,-1 2 129,-1 10 0,0 0-129,0 0 0,-3 8 129,-1 3-129,-1 6 0,2 5 129,-3 5 0,2-1 0,1 1 0,1 9 0,1 10 129,-1-2-129,2 15 258,-2-5-129,2 10 0,0-12 129,0 7-129,5-10-258,-4-6-516,8-5-1161,3-23-2709,-12-15 258,15 3-774</inkml:trace>
  <inkml:trace contextRef="#ctx0" brushRef="#br2" timeOffset="475481.196">5632 17028 2193,'0'0'1290,"0"0"-774,0 0 387,10-5 516,-10 5 387,0 0 129,-2-14 129,2 14 0,-10-10-258,10 10-645,-8-14-387,8 14-516,-11-18-258,8 4-258,3-1 0,-1-8-129,3 13-129,3-12-129,11 10-258,-4-7-387,14 4-2193,2 4-903,-6-2 129</inkml:trace>
  <inkml:trace contextRef="#ctx0" brushRef="#br2" timeOffset="476275.2414">6131 17043 258,'-1'19'3741,"-11"-19"258,12 0-1548,0 0-1419,-18-2-258,12-13-258,-1 3-387,3-9 129,1 4 0,3-3-129,0 0 258,0 0 0,3 0-129,5 7 0,-8 13 129,18-16-258,-18 16 129,21-9-129,-9 9 129,0 4-129,3 6-129,-2 5 129,0-3-129,1 4 0,-4 3 258,2 1-129,-9-3 129,2 4 129,-5-9 0,-2 6 129,-10-11 129,1 7-129,-3-9-387,-2-1-387,16-4-903,-27 0-1161,14-6-2193,11-10-387,-3-4 0</inkml:trace>
  <inkml:trace contextRef="#ctx0" brushRef="#br2" timeOffset="476683.2647">6399 16864 258,'0'22'2838,"2"-2"-258,-2-20 0,0 0-3354,7 23-258,1-13 645,1 9 1032,-2-4 129,5 6 645,-12-21 387,18 29-129,-18-29-129,18 14-387,-18-14-516,20 3-387,-10-6-129,3-11-258,-1 2 258,-1-7-129,-2 0 516,2 0-258,-6 0 0,3-1 0,-6 3 0,-1 2-258,0 3-387,-1-7-774,0 19-2193,1-15-1161,-1-3-258</inkml:trace>
  <inkml:trace contextRef="#ctx0" brushRef="#br2" timeOffset="477064.2865">6812 16375 2451,'7'12'3999,"-7"-12"0,0 0-258,7 19-2838,0-6-1419,-4-1 0,4 5 387,-3 5-258,2 5 258,-5 2-258,1 11-1290,5 3-1935,-13-9-516,6 10 517</inkml:trace>
  <inkml:trace contextRef="#ctx0" brushRef="#br2" timeOffset="477720.3241">6933 17084 2193,'0'0'1806,"-3"-24"-1032,3 2-516,1 3 258,5-10-129,4 7 516,7-3-258,-4 6 258,8 0 0,-7 5 0,8 6-258,-8 1-129,6 7 0,-6 2-387,-1 11 0,-3-1 0,-2 4 387,-3 3-258,0 6 258,-5-8 258,0 7 129,-5-7-129,1 7 129,-10-9-129,5 9 0,-7-14-387,-2-1-129,-1 0-516,-3-6-387,6-3-516,-11-4-774,11-13-2064,0 0-645,-1-6-129</inkml:trace>
  <inkml:trace contextRef="#ctx0" brushRef="#br2" timeOffset="478020.3412">7146 16620 5547,'2'36'3999,"-2"-36"-387,2 27-1548,-2-3-2709,2 6 387,0 3 258,2 8 258,-1 5 258,-3-3 0,0 11 0,0-4-516,-3 3-1419,-2-15-2451,6 2-516,-1-13-258</inkml:trace>
  <inkml:trace contextRef="#ctx0" brushRef="#br2" timeOffset="478816.3868">7655 16937 516,'5'10'3483,"7"1"258,-12-11 0,0 0-2709,6 12-129,-6-12 0,11 26 258,-11-15 0,6 11-129,-7-6 129,1 10-387,0-11-258,0 7 0,0-6-516,2 2 129,-2-18-258,9 15 129,-9-15-129,21-5 129,-8-3-129,2-7 0,1-3 129,2-9 0,1 10 0,-3-2-129,1 4 258,-3 3-129,-3 4 258,2 6-258,-2 2 0,1 3 129,-2 1 0,2 6 0,0-5 0,-2 10 129,0-5 0,-1 1 129,-4 1 0,-1 7 0,-1-7 0,-1 0-129,-2 4 129,0-4-258,0 1 0,0 1 0,0-14-258,0 12-516,3 4-1032,-3-16-2967,0 0-258,11 0-387,-6-13-129</inkml:trace>
  <inkml:trace contextRef="#ctx0" brushRef="#br2" timeOffset="479407.4206">8091 17057 1935,'21'12'2838,"-21"-12"-129,33 5 0,-17-5-2967,3 0 129,2-2 129,-2-4 129,2 2 387,-5-3 516,2-3 387,-2 2-387,-2-3-516,0 3-387,-5-6-129,-9 14 129,10-25-129,-10 14 129,0 1 129,0 10 0,-8-17-129,-5 11 0,13 6 0,-22-6-129,8 6 129,0 0-129,-1 8 0,0-6 0,0 3 0,2 4 129,0 1 0,2-3-129,1 6 129,-1-2 129,5 6 0,-1-3-129,4 9 129,2-6 0,1 7 0,4-1 129,7 5 129,2-8 0,4 1-129,3-4 0,5-2-258,6 2-387,-4-10-645,10-7-2709,0 0-1161,-5-8 129,4-3-258</inkml:trace>
  <inkml:trace contextRef="#ctx0" brushRef="#br2" timeOffset="480032.4563">8571 17072 3096,'8'22'3354,"7"-5"0,-15-17-129,12 4-3354,-12-4 0,22 0 258,-8-4 258,-2-6 129,4 3 258,-4-10 258,6 2 129,-6 1-516,3-4-258,-1 4-129,-1-3-129,-3 1 129,-4 1-129,-1 5 0,-3-2-129,-2 1 129,0 11 0,-13-15 129,13 15-129,-24-2-129,10 1 129,-3 1-129,2 7 129,-3 1 0,2 4 0,-2 2-258,2 1 129,-1 2 129,4 4 129,1-4-129,5 4 0,-2-5 258,9 10-129,-2-9 0,3 6 0,6-2-258,7 5-129,7-6-129,-1-3-258,11 7-387,-9-16-1419,11 1-2064,3-7-516,-3-2 129</inkml:trace>
  <inkml:trace contextRef="#ctx0" brushRef="#br2" timeOffset="480575.4874">9037 17161 3096,'1'13'3225,"-1"-13"-387,0-18-129,0-1-3225,0-5 129,6 2 387,3-7 129,-2 4 516,6 1 516,-3 5 387,6 0 0,-5 7-387,5 4-516,-2 8-516,-3 0 0,0 6-258,1 15 129,-6-7 0,-2 11 129,-2-5 258,-2 10 0,-2-10 258,-1 7-129,-8-9 0,0-5 0,-6-1-129,1-4-258,-3-7-258,-2-5-258,8 0-774,-6-14-1419,5-8-1935,9-3-129,2-6-387</inkml:trace>
  <inkml:trace contextRef="#ctx0" brushRef="#br2" timeOffset="480888.5053">9223 16629 7998,'0'14'4515,"0"-14"-129,0 12-258,0 0-3870,-1 1-258,-3 6 129,2 2 129,2 12 258,-5 1-129,3 10 129,-4 2-129,5 6-129,-1-3-258,2 3 129,0-1-516,0-4-258,8-2-774,-6-8-1935,10-12-1419,2-9-258,0-8 0</inkml:trace>
  <inkml:trace contextRef="#ctx0" brushRef="#br2" timeOffset="481491.5398">9852 16762 2451,'9'12'3999,"3"8"0,-12-20 0,5 17-2709,2 5-516,-4 1-387,7 12 258,-7-4 0,7 17 129,-8-10-129,6 11-129,-5-10-129,2 12-387,1-9-903,-5-11-3354,1-9-129,-2-22-645,0 0 258</inkml:trace>
  <inkml:trace contextRef="#ctx0" brushRef="#br2" timeOffset="481740.554">9671 16862 9546,'0'14'5160,"13"-6"-645,6-8-387,9-7-3612,0 3-1032,11 0 0,1-1 129,5 0 0,-4 0-258,6 5 258,-10 0-774,5 0-3096,-7 0-258,-8 2-258,-1 7 0</inkml:trace>
  <inkml:trace contextRef="#ctx0" brushRef="#br2" timeOffset="482160.578">10228 17052 7482,'-6'10'4515,"6"-10"-903,-23-2-645,23 2-2580,-1-31-1806,1 18 645,2-7 129,8 3 387,-2 1 387,-1-3 774,11 18 645,-18 1-258,26-11-387,-16 11-645,5 3-129,-2 6 0,-2 5-258,1 3 129,-4 2 0,-3-1 129,-2 8 129,-3-4 0,-2 0 258,-11-6-129,1 2 0,-8-5 129,0-2-258,-6-3 0,2-8-258,1 0-258,-4-7-903,16-1-3483,-3-7 0,4-9-387,5-8-516</inkml:trace>
  <inkml:trace contextRef="#ctx0" brushRef="#br2" timeOffset="483348.6458">11090 17048 5160,'11'0'4386,"-11"0"-129,2-23-387,-2 23-3096,0 0-516,0-19 129,0 19 129,0 0 0,9-5 0,-9 5 129,0 0 0,0 0-129,0 0-129,0 10-258,2 3 0,1 5 0,-1 9-129,2 5 0,-1 15 129,1-2-129,-1 4 0,0 5 0,-1 3 0,-1-12-129,-1-3-129,7 4-516,-7-20-1548,0-26-1935,0 0-645,7-5-129,-2-26 0</inkml:trace>
  <inkml:trace contextRef="#ctx0" brushRef="#br2" timeOffset="483775.6704">11150 16929 9288,'0'0'4515,"0"0"-516,0 0-387,2-7-3999,6-3-129,10 3 258,-2-3-129,3 6 387,3 3 129,-3-3 0,7 4 0,-5 2-129,-1 7 0,1 4 0,-1 3 0,-3 1-129,-3 6 0,-6-2 258,-4 4 0,-4-4 258,0 8 0,-12-12 0,0 4 258,-8-5-258,1-1 129,-4-5-129,3-2-258,-2-8 0,2-1-258,5-2-387,-3-10-387,18 13-774,-11-24-2709,11 5-387,5-4-129,4 2 0</inkml:trace>
  <inkml:trace contextRef="#ctx0" brushRef="#br2" timeOffset="484244.6972">11543 16999 4773,'21'10'4257,"-21"-10"-258,31-1-387,-10-8-3483,1-2 0,4 1 0,-1-3 129,0-4-129,-3 3 129,3 2 0,-6-4 0,0 3 129,-4 1-129,-3-3-129,-3 1 0,-3 4-258,-6 10 129,0-11-129,0 11 258,-20-11-129,2 11 0,-3 0 0,-2 4 129,-2 4 129,-1-3-129,2 10 0,0-2 0,4 6 129,2-2-129,6 8 129,0 0-129,5 7-129,6-9 0,1 7 129,10-9-129,3-1-129,10-3-129,-2-7-774,15-3-516,-5-10-774,8-5-1806,3-1-387,-5-8 0</inkml:trace>
  <inkml:trace contextRef="#ctx0" brushRef="#br2" timeOffset="484731.7251">12031 16932 7482,'6'12'4644,"1"0"-516,-7-12 0,0 0-3999,0 0-258,0 19 0,0-19 258,1 24 0,3-3 129,0-1 0,3 5 0,-2-4 0,3 4-129,-2-4 129,1 6-258,-1-9 129,-1-4 129,-5-14 0,4 17 0,-4-17 0,0 0 0,-7-2 129,0-10-258,-4-6 129,1-4-258,0 5-129,-2-9 0,4-1 0,3 1 0,5 4 0,0-5-129,9 5 0,5 7 0,6-3 0,3-5 0,5 12 0,0 3-129,5 1-129,-6-4-516,10 11-2193,-5 0-1290,-7-1-258,1 3-129</inkml:trace>
  <inkml:trace contextRef="#ctx0" brushRef="#br2" timeOffset="485424.7647">12658 16651 1032,'-12'32'3870,"12"-7"129,-11-4-387,4-2-2580,5 14-387,-5-3 0,7 13 129,0-8 129,3 20 0,-1-9-129,8 9 258,-4-5-387,5 12-129,-2-8-387,-2-4 258,0-4-387,-2-6 129,1-15-387,-6-3-258,3-3-387,-3-19-903,0 0-258,-10 0-1290,2-9-129,-5-12-258,2 1 774,-5-9 1033</inkml:trace>
  <inkml:trace contextRef="#ctx0" brushRef="#br2" timeOffset="485611.7754">12574 17236 903,'-35'-64'2193,"15"34"258,7 8 129,4 1-258,-2 1-258,11 7-129,-1-1-516,8 10 0,0-8-129,17 9-258,-2-9-387,7 7-387,6-3-258,5 2-516,5 5-387,-6-12-1161,3 7-2580,2 0-129,-7 3-129</inkml:trace>
  <inkml:trace contextRef="#ctx0" brushRef="#br2" timeOffset="486051.8006">12862 17031 9030,'0'0'4257,"-11"0"-516,11 0-516,8-24-4386,8 12 129,-7-8 387,6 8 387,-1-3 0,1 5 645,3 9 387,-6-5 129,7 6-258,-7 4-387,3 10-129,0 3-258,-2 0 0,0 4 0,-2-1 258,-6-2 129,0 6 129,-5-4 129,-4 2 129,-10-14 129,1 9-258,-11-6 0,3-6-258,-5 0-129,0-5 0,-1-2-129,2-9-129,4 7-129,2-9-258,8 5-387,-5-10-1161,15 1-2580,-1 1-516,2 3-129,5-3 388</inkml:trace>
  <inkml:trace contextRef="#ctx0" brushRef="#br2" timeOffset="486871.8475">13230 16879 3096,'0'0'3741,"0"-13"-387,0 13-2580,0 0 0,0 0-258,0 0 129,0 0 0,0 6 258,0-6-129,0 23 0,0-23-258,12 24-129,-4 0-258,3-1-129,0-2 0,-1-1 0,3 2 129,0-1 0,-6-4 129,2 0 0,-9-17 129,9 20 129,-9-20 0,4 12 0,-4-12 0,0 0 129,-9 0 0,9 0 0,-14-5-258,14 5 0,-16-17 0,7 5-129,4-5-129,0-5-129,4 7-129,1-7 129,0-4 0,7 0-129,6 4 0,-1-3 0,7 8 0,-2 5-258,7 2 0,-5-10-387,11 20-774,-11-5-1290,6-1-2064,4 4 0,-3-1-516</inkml:trace>
  <inkml:trace contextRef="#ctx0" brushRef="#br2" timeOffset="487624.8906">13581 17087 774,'-8'16'3612,"8"-16"258,0 0 0,-13 8-2451,13-8-903,0-7-258,0-3 258,1-2 258,1-3 129,9-3-129,-2-2-129,7-5-387,-1 4-258,0-1 258,4-1-258,-3 0 0,1 10 0,-4 1 0,-3 5 129,-10 7-129,17-6 0,-17 6 129,9 9-129,-5 5 0,-4-14 129,4 24 0,0-7 0,1-2 129,1-1-258,4-4 0,4-7-129,5-3 129,4-3 0,3-5 0,2-8 129,4 3 0,-9-3 258,2 7 0,-10 0 258,1 6-129,-16 3 0,9 11-129,-9-11 0,0 27 0,-4-13-258,4 4 0,0-7 0,0-11 0,14 10 0,1-10 0,5-3-258,3-7 129,1-4 129,0-1-129,0 4 0,-2 2 0,-6 3 0,-1 1 0,-3 3 0,-12 2 0,18 7-129,-11 8 258,2-1-129,2 4-129,-2 2 129,2 2-129,4 3-645,-14-6-2580,6-4-1548,-7-15-387,14 6-129</inkml:trace>
  <inkml:trace contextRef="#ctx0" brushRef="#br2" timeOffset="488907.964">14800 16836 2322,'14'13'3612,"-14"-13"0,0 0-2451,11-5-1419,-11 5 129,19 0 258,-19 0 129,24 8 129,-13-6 387,6 9-258,-4-8 258,6 5-387,0-1 258,1 10-387,-1-2-129,1 4 0,-2 5-129,-1 5 0,-2-3 0,-4 6 387,-4-6-387,-3 3 516,-5-9 0,-2 9 258,-15-14-258,6-1 129,-13-4 0,7 2-129,-12-12-129,2 0-129,-2 0 0,3-9-258,1-1 0,1-6 0,7-1 0,2-7-129,7 6 0,7-9 0,2 7 0,2 2 129,9 1 0,5 1-129,3 7 129,5 2-258,3 7 0,0 0-258,10 7-1032,-4 2-2967,0 2-129,6 3-516</inkml:trace>
  <inkml:trace contextRef="#ctx0" brushRef="#br2" timeOffset="489824.0164">15535 17021 1806,'-17'-29'3483,"18"-2"-1548,5 11-1032,6-4-387,2 2 129,10 4-387,-4-2 129,5 0 0,-1 10 0,3 6-129,-7-3 129,3 7 129,-5 12-258,-3 8-129,-3 1 129,-5 13 129,-4-7 0,0 10 516,-3-8 0,0 11 0,-10-22 258,3 11 258,-9-13-387,6 8 0,-8-16-387,1-2-258,-1-3-129,-1-6-645,4-5 129,-8-13-903,17 8-903,-16-12-2580,11-8-387,7 2-258</inkml:trace>
  <inkml:trace contextRef="#ctx0" brushRef="#br2" timeOffset="490065.0301">15794 16603 2322,'12'59'4644,"-12"-29"-129,0 20 0,3 3-3612,-4-4-387,0 9 129,-4-11-129,4 8 0,-1-14-258,1 1-645,2-17-2967,7-9-1032,-8-16-516,20 0-258</inkml:trace>
  <inkml:trace contextRef="#ctx0" brushRef="#br2" timeOffset="490552.058">16023 16999 3354,'44'27'2580,"-11"-22"-387,-14-13-129,14 1-3225,-8-5 516,6-4 516,-2 1 516,-12-3 774,8 9 1032,-18-13 516,5 11-129,-12-4-1161,0 15-774,-6-15-258,6 15-258,-25-9 0,9 8-129,-7 1 129,2 6 0,-2-2 0,2 3 258,-3 0-129,8 6 129,-4-4-129,10 6 258,-3-5-129,8 7-129,-1-6 129,6 7 129,-2 1-387,2 0 129,5-2 0,5 0 0,2 4-129,3-4 0,4 3-258,2 0-258,7-1 129,-2-9 0,11 0-258,-6-8-258,10 3-645,-16-10-774,15-10-2193,-9-9-645,-4-7-258</inkml:trace>
  <inkml:trace contextRef="#ctx0" brushRef="#br2" timeOffset="490876.0765">16573 16600 6966,'6'15'5031,"-6"-15"-387,6 23-387,0-11-4128,0 8-258,-2 6 129,5 3 129,-2 13 129,0-1-129,1 8 387,-2 3-258,2 4 0,-5-5-129,3-1 0,-1-8-387,-3-3-129,5-9-645,-7-14-387,0-16-2838,7 2-774,-7-9-129,3-11 1</inkml:trace>
  <inkml:trace contextRef="#ctx0" brushRef="#br2" timeOffset="491094.089">16885 16956 5289,'23'19'2967,"-9"-18"-2838,6-7-129,2 1-4257,9 1 1290,-9-13 1807</inkml:trace>
  <inkml:trace contextRef="#ctx0" brushRef="#br2" timeOffset="491372.1049">17077 16926 516,'40'-26'4257,"-21"26"129,-13-12-258,-6 12-2064,0 0-1419,0-16-387,-8 12 0,-12 2-258,-1 1 129,-5 0 0,-2 1 258,-5 4 0,4 1 129,-2 0 0,6 12 0,-2-3 0,8 6 0,0-2-129,12 7 0,-2-7-129,7 11 129,2-3-258,8 1 129,8-1-258,4 0 129,6-5-516,2-1 129,9 1-129,-3-9-258,11 3-258,-10-13-387,13-2-645,-12-4-2838,-2-17 258,1-5-516</inkml:trace>
  <inkml:trace contextRef="#ctx0" brushRef="#br2" timeOffset="491712.1243">17455 16589 5547,'8'44'5160,"-4"-14"-387,-2 2-258,2 1-2451,-3 8-2064,3 1 129,-2 3-129,2 8 0,-1-1 258,-2-5-258,4-3 258,-1-2-258,-2-4 129,3-8-258,-3 3 258,0-6-387,-2-10 0,0-7-516,0-10-387,-3 12-387,-13-18-1419,8-7-1806,0-6-387,-4-9 258</inkml:trace>
  <inkml:trace contextRef="#ctx0" brushRef="#br2" timeOffset="492220.1534">17276 16767 3612,'0'22'2064,"0"-22"-1935,19 0 0,0-12-3096</inkml:trace>
  <inkml:trace contextRef="#ctx0" brushRef="#br2" timeOffset="492836.1886">17453 16757 1419,'19'8'4128,"10"12"-258,-29-20-774,21 0-2580,-21 0-1806,15 6-387,-15-6 645,0 0 129,0 0 387,0 0 387,0 0 387,0 0 645,0 0 387,0 0-258,0 0-258,-10-4 0,10 4 0,-13 0 0,13 0-129,0 0 129,-11-1-258,11 1 129,0 0-387,-14-14-129,14 14-129,0 0 0,0 0-129,-12 0 0,8-10 0,4 10 0,0 0-258,-10 0 129,10 0 129,-12 0 0,12 0 0,-12-2 129,12 2 129,-15 0-129,15 0 0,-11 0 129,11 0-129,0 0 0,-15 6-129,15-6 129,0 0 129,-14 0 129,14 0 258,-6-12 129,6 12-258,0 0 129,0 0 258,6-12-258,7 12 0,-13 0-258,27-9 0,-8 5-129,7 0 129,-3-5 0,7 9 0,1-7-129,-1 0 0,3 4-129,-2 3 129,-1-2 129,0 2-516,-2 0 258,-7 0-258,4 2-129,-9 1-516,9 15-645,-14-18-1548,4 1-1677,3 2-258,-6-3 129</inkml:trace>
  <inkml:trace contextRef="#ctx0" brushRef="#br2" timeOffset="493136.2058">17899 16944 7740,'3'38'4515,"-3"-24"-516,0 10-129,0 1-4257,0 0-129,0 1 258,0 6-129,0-1 258,0-4-516,0-6-2709,0-21-774,8 0-387,-1-12-258</inkml:trace>
  <inkml:trace contextRef="#ctx0" brushRef="#br2" timeOffset="493312.2159">18065 16663 3225,'3'49'129,"2"-33"-129,-5-16-129</inkml:trace>
  <inkml:trace contextRef="#ctx0" brushRef="#br2" timeOffset="493740.2403">18198 17077 3612,'-25'2'3999,"25"-2"-1161,-20-20-129,20-3-2709,-4-9-1677,4 15 903,4-9 129,5 8 774,4-1 645,-3 2 516,9 11 258,-6-4-258,6 10-387,-6-2-387,2 3-516,-1 7 0,-3 6 0,-1 3 0,-2 1 0,-3 5 129,1 3 0,-6-3 258,0 7 129,-8-9 258,-1 4-129,-8-9 0,-1 4 129,-4-11-129,2 3-129,-6-12-129,2 0-774,5 0-645,-8-12-1548,8 0-2064,10-5-387,-2-5-129</inkml:trace>
  <inkml:trace contextRef="#ctx0" brushRef="#br2" timeOffset="494247.2693">18475 16893 6450,'-7'31'4773,"7"-31"-516,-6 17-258,6-17-3225,-1 14-1032,1-14 258,0 21 0,4-7 258,-2 0 258,5 7 258,-5-10 0,7 7-258,-9-18-258,11 12-129,-11-12-129,23 0 0,-10-12 0,4-5 0,3-4 0,4-5 0,1 6 129,5-2 0,-4-2 129,1 7 129,-6 5-258,0 3 258,-7 2-258,1 6 0,-15 1 0,17 11-129,-12 6 0,-1-3 0,-1 7 0,0 3 0,0 5 0,0 3 129,-1-3-129,-1 0 0,2-1-129,-3 2-516,8 1-2451,-6-11-1677,-2-20-516,0 0-387,-2-14 130</inkml:trace>
</inkml:ink>
</file>

<file path=ppt/ink/ink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9.4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77 130 9,'12'-18'16,"-4"-4"2,4 2-7,0 4 0,-3-2 0,3 7 2,-7-2-2,-5 13-1,8-13 0,-8 13-3,0 0-2,0 0-2,0 0-3,-8 18 0,3-3-1,-1 5 0,0 6 0,0 6 1,-1 8 0,-1 3 0,-2 4 1,0 1-1,0 2 0,0 0 0,-1 1 0,1-1 0,0-2 0,5-1 0,2-6 0,1-2 0,3-5-1,0-7 0,1-5 0,-1-5-2,1-5-2,-2-12-8,0 0-13,-13 11 1,3-15 0,-2 0-1</inkml:trace>
</inkml:ink>
</file>

<file path=ppt/ink/ink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0.50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12 11,'13'-7'16,"-3"5"-5,3 1-3,3-1-2,4 2-1,2 2 0,2 2 0,1 5 0,-3 2-1,-4 3 0,-3 4-1,-6 3 1,-6 4-2,-6-1 0,-3 3 1,-7-4 0,0 2 0,-3-6 0,1 1-1,0-4 0,4-4 1,3-3-2,8-9 0,-1 16-1,1-16 0,19 14 0,-5-6-1,3-1 0,-1 2 0,1 1 1,-2 1 0,-3 2 0,-1 3 0,-4 0 0,-2 2 1,-2 2-1,3 2 1,-1 2-1,-1-1 0,-1 0 1,-1 1 1,-4-5 1,-1 2 0,-8-4 1,-1-2 0,-6-3 0,0-3 0,-2-3-3,0-4-5,3-2-11,2-2-11,4-9-2,8-3 0,4-5 1</inkml:trace>
</inkml:ink>
</file>

<file path=ppt/ink/ink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1.07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53 75 21,'-15'12'22,"3"5"1,-2-5 0,4 2-15,8 4-3,9-4-2,8-2-1,9-4-1,6-6 1,2-6 0,3-4 1,-3-6 2,-3-3 0,-10-6 1,-6 3 0,-12-5-1,-3 6 0,-10-1-1,-2 5-3,-4 3-1,-4 5-2,0 8-2,-2 1-2,3 9 0,-1-3-3,7 5-2,-1-4-1,12 1-3,4-10-3,12-4-3,7-5 1,4-10 2</inkml:trace>
</inkml:ink>
</file>

<file path=ppt/ink/ink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1.38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66 56 27,'12'-20'19,"-6"3"1,3 7-1,-8-1-3,-1 11-2,0 0-4,0 0-2,0 0-4,0 0-1,-3 15-2,-3 0-1,3 7 0,-1 5 0,1 5 1,0 8-1,2 4 1,3 8-1,-2 7 0,-2 4-2,-1 6-6,-7 3-15,-5-1-6,-2-2 2,-9-12-1</inkml:trace>
</inkml:ink>
</file>

<file path=ppt/ink/ink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2.9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 0 10,'0'0'12,"0"0"-1,0 0-2,0 0-2,0 0-3,0 0-1,0 0-2,0 0 0,0 0-1,-7 10 0,6-1 0,-1 3 0,-2 6 1,-4 5 0,-2 6 0,-2 4 1,-4 3 1,1 2 1,0 0 0,1-1 0,4-3 0,7-4 2,8-6-2,10-6-1,9-5-1,9-5 0,5-5-1,4-4-1,4-4 0,-1-4-2,1-1-3,-6-2-7,-4-3-9,2 4 0,-10-5-1</inkml:trace>
</inkml:ink>
</file>

<file path=ppt/ink/ink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3.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70 0 0,'0'0'17,"-8"15"0,2-6-2,0 3-6,2 5 0,-4 5 2,3 9 1,-5 1-1,5 8-2,-2 1 0,4 4-3,-2-4-2,3 1-3,2-5-5,-1-5-14,2-11-8,2-5 0,-3-16 0</inkml:trace>
</inkml:ink>
</file>

<file path=ppt/ink/ink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3.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35 118 9,'-6'23'17,"-5"-8"0,3 2-9,5 0 0,5-3 0,10-7 0,8-7-1,9-5 0,7-11-2,3-1 1,0-7-2,-1-2-2,-8 0 1,-9 1-1,-9 0 2,-10 5-1,-14 5 0,-7 7 1,-10 5-2,-5 7 0,-6 5-1,1 3-2,3 3-1,1-2-3,11 2-2,4-7-2,20-8-2,0 0-5,5-10-3,13-5-2,5-7 0,7 0 3</inkml:trace>
</inkml:ink>
</file>

<file path=ppt/ink/ink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4.1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108 9 23,'12'-8'17,"-12"8"-2,10-8-2,-10 8-3,0 0-1,10 21-4,-11-3 0,0 10 0,-5 6 1,2 12 1,-7 7 0,0 10-1,-6 4-1,0 4-8,-3 4-20,4 4-3,-5-14-1,6-4-1</inkml:trace>
</inkml:ink>
</file>

<file path=ppt/ink/ink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5.9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8,'0'0'8,"0"0"0,0 0-2,0 0-1,0 0-1,0 0-3,0 0-1,0 0-1,0 0-2,0 0-2,0 0-3,0 0-3</inkml:trace>
</inkml:ink>
</file>

<file path=ppt/ink/ink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6.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270-1 27,'0'0'19,"0"0"0,0 0-4,0 0-3,0 0-4,0 0-2,0 0-1,-11 0-1,11 0-1,0 0 0,-13 1 0,13-1-1,-17 0 0,5 1-1,1-1 0,-2 1-1,0-1 0,0 1 0,2 0 0,0 1 0,2-1 0,9-1 0,-15 3 0,15-3-1,-9 2 1,9-2 0,0 0 0,-9 3-1,9-3 1,0 0 0,-10 4 0,10-4 0,0 0-1,-13 16 1,4-7 0,-1 4 0,0 1 0,-2 1 0,1-1 0,1 0 0,2-2 0,8-12 0,-9 15 0,9-15-1,9 6-1,2-2 1,2-1-1,1 2 0,0 2 0,2 2 1,0 2-1,0 2 1,1 1 1,0 3 0,1 0 0,3 1 0,1 0 0,2 1 0,-1 0 0,2 0 1,-5-1-1,-1 0 1,-7 0 0,-6 1 0,-6-1 1,-9 0 1,-4 2-1,-9 0 2,-2 2 0,-5-5 0,-1 3 0,-5-6 1,5 2-1,-1-9-1,5 0 0,1-5-1,5-3-3,4-1-5,1-9-10,8-3-13,5-3-1,5-6 0,3-2 1</inkml:trace>
</inkml:ink>
</file>

<file path=ppt/ink/ink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8-09-17T22:12:19.9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8 105 3,'0'0'3,"0"-10"-1,0 10-2,0-9 0,0 9 0,-2-16 1,2 7 0,-1-3-1,0 1 1,0 0-1,1 11 0,-2-17 1,2 17-2,-1-10-1,1 10-4</inkml:trace>
</inkml:ink>
</file>

<file path=ppt/ink/ink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7.2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13 177 21,'-6'15'20,"-2"-2"-1,8-2-1,0-11-2,23 7-6,2-11-3,2-7-3,6-3-1,0-4-1,0-3 0,-5-1 0,-2 1 1,-11-1 1,-3 5 1,-9-1 0,-1 6 0,-6-1 0,-2 3-1,-5 1-2,-2 2-1,-7 4-2,-4 1-2,0 8-4,-9-2-8,3 5-13,2 2-2,2-3 1,6-3 0</inkml:trace>
</inkml:ink>
</file>

<file path=ppt/ink/ink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7.54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94 94 41,'9'-16'23,"4"2"2,-6 0-7,-1-2-11,2 6-1,-4-3 1,-4 13 0,4-11-1,-4 11-1,0 0-2,0 0 0,0 0-2,0 0-2,2 15 1,-2-6-1,2 4 1,-2 5 0,-1 4 0,0 8 0,-4 10 1,-3 10-1,-3 8 1,-5 9-1,0 3 0,-1 2 1,1 0-1,2-6-1,4-6-3,0-16-12,4-9-12,3-14-1,3-21 0,-15-3 0</inkml:trace>
</inkml:ink>
</file>

<file path=ppt/ink/ink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6.6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0 952 20,'0'0'14,"0"0"-1,0 0 0,0 0-1,0 0-1,0 0-1,0 0-1,0 0-1,4-11-1,-4 11 0,9-20 0,2 4-1,3-8 1,9-5-3,3-6 1,8-6-1,2-6 0,10-2-1,1-6 0,6-2 1,3-5-2,3 4 0,-2-1-1,0 2 0,-4 5 0,-5 5 0,-4 4 0,-7 8 0,-9 5-1,-6 6 1,-4 3 0,-4 4-1,-2 3 1,-2 2-1,-3 3 0,-7 9 1,11-12-1,-11 12 0,5-11-1,-5 11 1,0 0-1,8-13-1,-8 13 0,0 0 0,8-10 0,-8 10 0,0 0 0,0 0-1,0 0 1,0 0 1,0 0-1,0 0 0,0 0 1,-3 11-1,3-11 1,0 0-1,0 0 1,0 0 0,2 9-3,-2-9-7,0 0-16,0 0-2,6-12 1,-6 12 0</inkml:trace>
</inkml:ink>
</file>

<file path=ppt/ink/ink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8.4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259 51 20,'0'0'17,"-11"3"-2,11-3 0,0 0-13,0 0-2,0 0 2,0 0 2,0 0 2,0-11 6,0 11-1,0 0 1,0 0-3,-11 0-2,11 0-4,0 0-1,-10 7-1,10-7 0,-11 13-1,7-4 1,-2 4-1,1 1 1,-4 3 0,0 1 1,0 3 0,-1-2-1,4 1 1,-2-1-1,6-1 1,3-1-2,10-4 1,10-2-1,8-5-1,6-3 0,6-3 0,2-4 1,3-4 0,-2-6 2,-3 3 1,-10-7 2,-4 3-1,-11-4 3,0 3-3,-13-6 1,0 2-1,-9-2-2,-2-1-1,-3 3-1,-3-1-1,-6 2 0,-5 4 1,-5 4-1,-7 7 0,-6 6 1,-8 4-2,0 9-2,-8 0-14,4 10-13,2-2-2,4 0 0,5-6 0</inkml:trace>
</inkml:ink>
</file>

<file path=ppt/ink/ink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9.8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-10 205 22,'-10'2'18,"10"-2"-1,0 0 1,0 0-3,0 0-3,0 0-3,0 0-2,0 0-1,18-15-1,-4 3-1,5-1 0,1-4-1,5-1 0,-3-2 0,2 2 0,-4 0-1,-1 4 1,-4-1 0,-2 6 0,-4-2-1,0 5 0,-9 6 0,15-10-2,-15 10 0,11-8 0,-11 8-1,0 0 1,11-3-1,-11 3 1,-1 12 0,-1-2 0,-2 4 0,-1 3 1,0 4-1,0 2 0,1 2 0,0-1 0,-2 1 0,3-2 0,-1 0 0,2-5-1,0 2 0,1-7 0,1 1-1,0-5 1,0-9 0,-2 14 0,2-14 0,0 0 0,0 0 1,0 0 0,-10 7 0,10-7 0,-17 2 0,8-1 0,-3 0 0,0 1 1,1 0 0,2-1-1,9-1 1,-16 2-1,16-2 0,0 0 0,0 0 1,0 0-1,10 11 0,5-7 1,4-1-1,5 1 0,1 1 0,2-2-1,1 3-1,-3-4-5,3-1-20,-4-1-3,-6-5 0,-3-8 1</inkml:trace>
</inkml:ink>
</file>

<file path=ppt/ink/ink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21.32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13 135 8,'-13'8'16,"13"-8"1,0 0-3,0 0-8,0 0-1,0 0 1,0 0 1,0 0 1,13-8 0,-3-1-1,8-1-2,-1-3-1,6-2-1,-2-1-1,1 1 0,-3 0 0,0 2 1,-5 1 1,-3 5 0,-11 7-1,11-10 1,-11 10-1,0 0 0,0 0-2,0 0-1,0 0 0,0 0 0,0 0-1,0 0 0,0 0 1,0 0-1,0 0 0,0 0 1,0 0 0,0 0 0,0 0 0,0 0 0,4 16 0,-3-3 0,-2 4 0,1 5 0,-2 3 0,0 3 0,-3 4 0,0-1 0,0 0 1,-2-3-2,1-1 2,-3-4-2,2-3 1,1-5 0,2-3 0,4-12-1,-8 12 1,8-12 0,0 0 1,0 0 0,-10 5 0,10-5 1,0 0-1,-14-4 0,14 4 0,-16-5 0,7 2-1,0 0 0,9 3-1,-15-5 0,15 5 0,-9-3 0,9 3 1,0 0 0,0 0-1,0 0 1,0 0 1,0 0-1,9-2 1,0 3 0,2-2 0,4 2-1,2-1 1,6 0 0,-1 0-1,1 1 1,-2-1-1,-3 0 0,-3 1 0,-3-1 0,-12 0 1,13 2-2,-13-2 1,0 0 0,0 0 0,0 0 0,10 0 1,-10 0-1,0 0 0,0 0 1,0 0 0,0 0-1,0 0 1,0 0 0,0 0-1,0 0 0,0 0 0,-16 4 0,7-4 0,-4 0-1,-3 1 0,-4-2 1,-2 1 0,-2 0 0,-1 1 0,-1 0 0,0 0 1,5 2 0,2-2-1,4 2 0,4-1 0,11-2 0,0 0 0,0 0-1,0 0 0,0 0 0,14 4 0,0-5 1,3 1-1,6-1 0,3 1-1,2-3-1,4 4-4,-2-3-12,1 0-9,-3 0-1,-8-6 1</inkml:trace>
</inkml:ink>
</file>

<file path=ppt/ink/ink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9:56.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 0 40,'-11'11'22,"11"-11"2,0 0-2,0 0-18,0 0-3,0 0 1,0 0 0,0 0 1,0 0 1,0 0 0,0 0-1,0 0-1,12-2-2,-2 2 1,3 0-1,4-3 0,3 3 0,2 2 1,3 0-1,2 1 1,2 1-1,0-1 0,1 3 1,-3 1-1,-1-4 0,-3 1 1,-2 0 0,-4 1-1,-6-5 2,-11 0 0,14 7 1,-14-7 0,-5 13 0,5-13 0,-17 13 1,2-9-1,2 9 1,-4-2-2,4-5 1,0 0-2,4 0 0,9-6-2,-9 10 0,9-10 0,13 12-1,6-6 1,0 2 0,4 1-1,0 3 2,3 0-1,-1 0 1,-2 1-1,-5 1 1,-4-1 0,-5 2 0,-2 2 0,1-5 1,-7 8-1,-2-4 0,-2-5 1,-2 3 0,-5-8 1,10-6 2,0 0-1,-51 34-1,51-34 2,-54 10-1,54-10 0,-66 26-1,66-26 1,-67 19-3,67-19 1,-53 12-2,53-12-1,-43 8-5,43-8-13,0 0-15,0 0 1,-22-14-1,26-13 1</inkml:trace>
</inkml:ink>
</file>

<file path=ppt/ink/ink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1.61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0 276 10,'-2'15'17,"2"-15"0,0 0-1,0 0-13,0 0-5,0 0 0,0 0 0,9-4 1,1-4 3,4-4-1,6-3 1,5-1 0,4-6 1,4-4 1,-2 3 2,2-3 0,-4 1 4,-1 4-1,-10 2 0,1 2 0,-6 2 0,0 2-3,0 3-1,0 4-2,0-1-3,-1 3 0,0 2 0,-2 0 0,-10 2 0,15 2 0,-15-2 0,0 0 0,0 0 0,3 15 1,-4-3-1,2 3 0,1 2 1,1 7-1,0 3-1,1 1 2,-1 5-1,0-2 0,-1 0 0,-1-2 1,1 0-1,-1-1 1,-1-6-1,1-5-1,0-6 1,-1 1-1,0-12 0,1 11-3,-1-11-2,0 0-6,-12-5-7,1 3-8,-3-6 0,-2 1-1</inkml:trace>
</inkml:ink>
</file>

<file path=ppt/ink/ink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2.11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 0 12,'-15'4'22,"15"-4"0,-18 9 1,18-9-10,0 0-8,0 0-1,0 0-1,0 0 0,42 31 0,-42-31 1,61 18 0,-61-18 0,81 19 0,-37-16 1,3 0-2,-3-1 1,-1 1 0,-43-3 0,71-2-1,-71 2 0,48-7-1,-48 7-1,29-7 0,-29 7-1,0 0 1,0 0 0,0 0 0,0 0-1,0 0 1,0 0-1,0 0 1,0 0-2,0 0 0,0 0-2,0 0-11,0 0-16,56 14-2,-36-23 1,3-11 1</inkml:trace>
</inkml:ink>
</file>

<file path=ppt/ink/ink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7.2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13 214 9,'-4'13'14,"4"-13"1,-10 14-9,10-14-2,0 0 3,0 0 3,0 0 0,22-5 3,-9-9-2,11-1 0,-2-7-1,8-2-4,-2 1-1,3-2-2,-5 0-1,-1 3 1,-9 2 1,-1 4 0,-8 4-1,-1 3-1,-6 9 1,0 0-2,8-9-1,-8 9-1,0 0-1,13 9 0,-13-9 0,13 14 1,-13-14-1,14 14 1,-8-2 1,0 1-1,-3 2 1,-1 3-1,-1 6 1,-2 6 0,-2 4 0,3-34 1,-14 81-2,6-39 1,-1 0 0,9-42-1,-18 73 1,18-73-1,-14 54 1,14-54-3,0 0 0,0 0-2,-9 51-2,9-51 2,0 0-1,0 0 1,0 0-1,0 0 0,0 0-2,0 0-2,-41-33 1,41 33-2,0 0 0,-65-12 3,65 12 4,-46 6 4,46-6 6,0 0 2,-54-7 3,54 7 0,0 0 0,0 0-1,0 0-3,0 0-2,0 0-2,73-23-1,-73 23 2,81-19 1,-34 10-1,5 2 1,-7 0-1,1 8 1,-46-1-1,80 4 0,-80-4-1,69 13-1,-69-13 0,58 4-2,-58-4 1,49 15-1,-49-15 1,0 0 0,43 13 0,-43-13 0,0 0 0,0 0 0,0 0-1,0 0 1,0 0-1,0 0 0,0 0-1,0 0-1,0 0-2,0 0-11,0 0-13,0 0-3,0 0 2,40 17-2</inkml:trace>
</inkml:ink>
</file>

<file path=ppt/ink/ink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25.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310 621 2,'0'0'6,"0"0"-1,0 0 1,0 0-1,0 0 0,0 0 0,0 0-1,0 0-1,0 0 0,10-12-1,-10 12 0,8-11 0,-8 11 2,7-12 0,-7 12 1,0 0 0,7-10 1,-7 10 0,0 0 0,0 0-1,-18 14-1,8-5-1,-5-1-1,-3 6 0,-2 1-1,-2 1 1,-3-1-1,-1 4 1,0 0-1,1-1 1,3 1-1,2-5 1,2 1-2,6-2 1,6-1-1,6-12 1,2 14-1,11-9 0</inkml:trace>
  <inkml:trace contextRef="#ctx0" brushRef="#br0" timeOffset="9373">81 778 11,'0'0'6,"0"0"1,0 0-1,0 0-1,0 0 0,0 0-1,-9 8 1,9-8 0,0 0 0,-10 11-1,10-11 0,-10 12-1,10-12-1,-12 19-1,7-9 0,0 3 0,0 0 1,-1 2 0,0-3 0,1 0 2,1-2-2,4-10 1,-5 15 0,5-15 0,11 9 0,5-8-1,4-3 0,8 0 0,4-2 0,3 0 0,1 1-1,-3-1 0,-3 3-1,-6 0 1,-2 2-1,-4 1 0,-4 0 0,1 2 1,-2 0-1,2 3 1,-3-2-1,0 3 1,-1-2 0,-1 5 1,-4 4-1,-2 4 1,-4 1 0,-3 2-1,-2 2 1,-3 4 0,-5 2 0,-2 1-1,-4-4 1,-1-1 0,-3-1-1,-2-1 1,-3-3-1,3-3 1,-1-2-1,0-4 0,2-3-1,3 0 1,5-3-2,1-4-1,15-2-6,-15 3-10,15-3-9,12-23-1,3-1 1</inkml:trace>
  <inkml:trace contextRef="#ctx0" brushRef="#br0" timeOffset="10245">791 939 5,'-18'-4'20,"6"-2"-4,-1 0 1,2-3-3,2 0 0,-1-9-3,7-1-2,1-7-2,7-2-3,3-6-1,6-2-2,4 0 1,2-1-2,3 4 1,1 4-1,1 6 0,-3 4 0,-2 7 0,-1 6-1,-5 5 1,-1 7-1,-3 9 1,-4 6-1,-4 7 1,-1 6 0,-2 4 0,-2 5 0,0-1 1,-1-1 0,-2-3 1,-1-3 0,-3-8 1,-2-2 0,-5-10 1,0 0-1,-4-8 1,-1-4-2,0-6-1,1-5-2,6-5-3,4-8-2,9 1-5,4-11-7,9-1-9,8-1 0,4-4 1,4 3 1</inkml:trace>
  <inkml:trace contextRef="#ctx0" brushRef="#br0" timeOffset="10735">1303 610 13,'2'14'17,"4"3"0,-6-7 0,2 3-16,0 2-1,3 0 2,0 0 1,1 1 0,4-2 1,1-3 0,6 0 1,2-7 0,7 0-1,0-6 0,2-1 0,-3-6 0,1-1 0,-6-7 1,-4 1 0,-9-7 0,-6 1 0,-8-5 0,-4 1-1,-3-1-1,-1 4 0,-1-2-2,0 4 0,3 4 0,3 5-1,2 3 1,8 9-3,-5-10-1,5 10-3,0 0-3,0 0-6,0 0-10,13-3-2,-2 2 0,4-1 1</inkml:trace>
  <inkml:trace contextRef="#ctx0" brushRef="#br0" timeOffset="11146">1698 449 8,'0'0'16,"10"2"-3,-10-2-4,0 0-2,0 0-2,12 1-1,-12-1-1,12 12 0,-2-1 0,1 2 0,0 6 1,3 1-1,0 4 1,-2-1-1,0 1 0,-3-3-1,-5-2 1,0-5 0,0-2 1,-4-12 1,0 0 0,0 0 0,0 0-1,-13-24 0,12 3 0,-9-7-1,5-6-1,3-3-1,3-4-1,5-2 0,8 3 0,1 4-1,8 2 1,6 7-3,0 3-2,3 7-10,-1 5-9,-1 2-2,-2 4 1,-3-1 0</inkml:trace>
  <inkml:trace contextRef="#ctx0" brushRef="#br0" timeOffset="11567">2330 138 0,'0'0'16,"0"0"1,-2 9-3,2-9-4,-11 11 1,-2-5 1,-1 8 0,-8 0-1,-2 7-1,-5-2-1,2 6-1,3 0-2,4 5-3,5-3 0,11 0-2,9-2 0,13-5-1,12 2 0,8-3 0,9-7 1,4-5-1,7-4 0,3-8 0,0-4 0,-3-6 1,-4-8-1,-5-5 0,-8-6 1,-5-5-1,-5-3 0,-7-5 0,-4 1-1,-5 4 1,-4 3-1,-4 3 1,-2 7 0,-6 6 0,-5 9 0,-5 11 0,-7 7 0,-8 8 0,-6 7 1,-6 10 0,-4 5 0,1 6 1,-4 0 0,7 0 1,5 1-1,8 1 0,12-5-1,11-3 0,13-2 0,14-4-1,15-1-1,11-1-1,14-3-4,2-7-15,7-2-8,-3-8-1,-4-4 1</inkml:trace>
</inkml:ink>
</file>

<file path=ppt/ink/ink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20.4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51 19,'-14'-14'22,"14"14"-2,-7-9-3,7 9-2,-2-9-3,2 9-3,0 0-3,12-7-2,1 6-2,4 0-2,4-2-2,7 5 0,1-5-1,3-1 1,-1 3-1,2 1 1,-3 3 1,-5-2 2,-3 1 0,-4-2 0,-3 5 1,-5 3-1,-10-8 1,10 14-1,-10-14 0,-3 16 0,-6-4 0,-5-1 1,-1 1 1,-5-3 0,1 1 0,-1-1-1,2-2 0,3 1-1,6-2 0,9-6-1,-1 13-1,10-9 0,3 3-1,6 0 1,0 1 0,1 4 1,0 2-1,-19-14 1,0 0 0,38 51 0,-38-51 0,10 43 0,-10-43 0,2 49 0,-2-49 1,0 0 0,-13 56 2,13-56-1,0 0 1,-48 51 2,48-51-2,0 0 3,-59 34-4,59-34 1,0 0-5,-48 14-17,48-14-12,0 0-2,-52-7 3</inkml:trace>
</inkml:ink>
</file>

<file path=ppt/ink/ink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29.5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134 0 8,'0'0'18,"0"0"0,0 0-5,0 0-3,5 9-3,-5-9-2,0 0 1,0 0-1,2 11 1,-2-11 1,1 13 0,-1-13 0,-2 18-1,-1-5 0,2 4 0,-3 4-2,3 6 0,-3 5-2,2 8 0,-1 6 0,0 9-2,-1 3 2,1 7-2,-1 4 1,0 3-1,-2 2 1,-1-3-1,0-3 1,0-6-1,-2-5 0,-1-7 1,0-8-1,2-9 0,-2-7 0,4-6 0,0-7 0,-3-3 0,9-10-1,-7 12 1,7-12-2,0 0 1,-4 14-1,4-14 0,4 12 0,-4-12 1,6 12-1,-6-12 0,5 10-2,-5-10-4,0 0-8,5 13-8,-5-13-3,2 11 1,-2-11 1</inkml:trace>
</inkml:ink>
</file>

<file path=ppt/ink/ink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0.02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10,'24'5'10,"-5"-3"-1,6 2-2,5-2-1,6 1 1,5 0-1,4 0 1,7 2 0,5-1-1,8 1 2,8-3 3,8 4-2,1-4 1,4 2-2,-9-2-2,2 1-1,-10 0-1,-2 3-1,-17-1-2,-6 0-2,-2 2-2,1-5-11,1 2-13,2-3-1,-1-6 1,-1-4 0</inkml:trace>
</inkml:ink>
</file>

<file path=ppt/ink/ink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0.58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18,'17'8'15,"7"0"1,9-3 0,12 1 0,6-5 1,15 1-3,5-6-3,16 5-3,1-3-2,13 6-1,-9 1-2,3 5-2,1 2 1,-4 4-1,-9-1 0,-15 0-1,-7-3 1,-20-1 1,-41-11 0,65 10 1,-65-10-1,0 0 1,0 0-1,0 0 0,0 0-1,0 0 1,0 0-1,0 0-1,0 0 0,0 0 0,0 0 0,0 0 0,0 0 0,0 0 0,0 0 0,0 0-1,0 0 1,0 0 0,0 0 0,36 54 0,-36-54 0,14 43 0,-14-43 0,14 59 0,-14-59 0,10 79 0,6-34 0,-7 7 0,-1 3 0,8 8-2,-5 3 2,3 2 0,0 0 0,-2-1 0,-10 1-1,0-4 2,-2-4-1,-5-6 0,3-6 0,-4-5 0,6-43 2,-21 71-2,21-71 1,-16 45-1,16-45 0,0 0 0,0 0 1,-35 50-1,35-50-1,0 0-2,0 0-5,0 0-22,0 0-1,0 0 0,0 0-1</inkml:trace>
</inkml:ink>
</file>

<file path=ppt/ink/ink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2.6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0 152 27,'5'-20'23,"0"7"0,2-1-6,-2-5-8,8 4 0,-1-3-2,-2 5 0,4-3-1,5 8 0,-2-1-1,3 4-1,-3 3-1,0 7 0,0 2-1,3 6-1,-10 5 0,-2 5-1,-5 2 1,-5 3-1,-1 8 1,-9 1 0,-7 1 0,-4 2-1,1-1-2,-4-2-8,3 3-18,5-1-1,1-9-1,6-5 1</inkml:trace>
</inkml:ink>
</file>

<file path=ppt/ink/ink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3.01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49 3 17,'12'-1'27,"-1"-1"1,-11 2-4,13-3-5,-13 3-2,0 0-6,0 0-2,0 0-4,0 0-1,0 0-1,0 0-1,0 0 0,0 0 2,0 0-2,0 0-1,0 0 1,0 0-1,0 0-1,0 0-1,0 0 1,0 0-1,0 0 1,0 0-1,0 0 1,0 0-1,0 0 1,0 0 0,0 0 0,0 10 0,0-10 0,-12 13 0,12-13 1,-17 18-1,5-9 1,2 2 0,-1-3 0,2-1 0,9-7 0,-18 8 0,18-8-1,0 0 0,0 0 0,0 0 0,0 0-2,0 0-1,0 0-6,0 0-13,17-5-9,-3-2-2,3-7 2,0-3-1</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0T22:17:26.767"/>
    </inkml:context>
    <inkml:brush xml:id="br0">
      <inkml:brushProperty name="width" value="0.09701" units="cm"/>
      <inkml:brushProperty name="height" value="0.09701" units="cm"/>
      <inkml:brushProperty name="color" value="#000080"/>
      <inkml:brushProperty name="fitToCurve" value="1"/>
    </inkml:brush>
  </inkml:definitions>
  <inkml:trace contextRef="#ctx0" brushRef="#br0">0 76 4,'33'-2'9,"9"0"0,5-1 1,6 0-1,8-1 0,7-1 0,7-1-1,10 0-1,10 1-2,10-1-1,12 0 0,13 0-2,9 0-1,10 1 0,7 2-1,5-1 1,4 2 1,3 1 0,3 3 2,2 0-1,5 2 1,1 1 1,10 3-1,4 0 0,8 2-1,5-2 0,9 1-2,0-1 1,4 1-1,-2-2-1,3 0 1,-9-1 0,3 3-1,-19-3 0,2 4 0,-9-3-1,2 3 1,-10-2 0,-32 1-1</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7:32.1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0 198 2,'0'0'6,"0"0"0,0 0-1,18 12 0,2-8-1,9 4 1,11 0 2,13-1 0,16 0 1,16 0 1,13 2-2,14-3 1,13 3 0,11-1-2,6-1 0,4-1 0,0 3-2,-8-2 0,-2 4 0,-11-2 0,-10 2-1,-15 1-1,-11 1-1,-15 1-2,-13-4-3,-13 3-7,-14-4-7,-14-2-8,-7 0 1,-13-7 0</inkml:trace>
  <inkml:trace contextRef="#ctx0" brushRef="#br0" timeOffset="491">2060 175 10,'0'0'16,"12"-5"0,-3 5-12,5 2-1,1 1 1,2 1-1,4 4 0,0-1-2,1 5 1,2 2 0,-3 2-1,2 4-1,-2-1 0,3 3 0,-5 1 1,4 0 0,-3 0 1,-2 0-1,-1-3 1,-4 1 0,-1-2 0,-4-1 0,-4-1 0,-3-1 0,-6-2 3,-2 2-1,-8-2 1,-1 3 2,-10-2-1,-6 5 2,-9-1-1,-1 4 0,-8-2-1,0 4-1,-5-6-1,7 3-1,0-3 0,9-2-2,6-5 0,5-1 0,10-3-1,6-4 0,12-4-1,-14 3-2,14-3-8,0 0-15,11-4-2,3-3-1,-1-4-1</inkml:trace>
  <inkml:trace contextRef="#ctx0" brushRef="#br0" timeOffset="1452">2569 961 17,'0'0'16,"0"0"2,0 0-2,0 0-1,7-23 0,5-2-3,11-4-3,1-13-4,8-5-2,1-8-2,3-2 0,-3-2 1,1-1 0,-3 3-1,-2 7 2,-7 5 0,-6 8-1,-2 5 1,-2 10-1,-5 3 0,0 10 0,-7 9-1,0-10 0,0 10-1,0 0 0,-12 16 0,6-3 0,-1 5-1,1 3 1,7 2 0,3 3 0,7-2 0,9-3 1,5-1-1,6-4 0,10-6 1,1-4-1,-1-4 0,-2-5 0,0-2 0,-3-4 0,-8-2 0,-4-1 0,-5 1 0,-3-1 0,-3 2-1,-13 10 1,13-14-1,-13 14 0,0 0 1,0 0-1,-2 25 0,-7 0 1,-3 8-1,-5 9 1,-4 9 1,-2 7 0,-6 0 0,-2 3 1,2-1-1,3-4-1,3-6 0,3-10-4,10-2-8,2-14-16,7-8-1,1-16 1,17-6-1</inkml:trace>
  <inkml:trace contextRef="#ctx0" brushRef="#br0" timeOffset="2224">4014 615 2,'0'0'16,"0"0"0,0 0-7,10 6-4,-10-6-1,0 0 1,0 0 0,0 0-1,2 16 3,-6-1 0,0 10 2,-6 5-1,-2 16 1,-9 7-1,0 12 1,-7-120-1,3 37-13,-10 69 0,14 15-1,-9-18-1,16-1-1,-4-24-2,18-23-18,5 96 0,1-48 11</inkml:trace>
  <inkml:trace contextRef="#ctx0" brushRef="#br0" timeOffset="2554">3597 465 24,'-26'-1'21,"1"-3"1,6 4 1,9 0-16,-2-1-3,12 1 0,0 0 1,1 9 0,19-6 0,12 7 1,12-1-1,13 5 0,13 3 0,14 4-2,7 2-1,5 3 0,-5 0-1,-3 1 1,-9-4-1,-7 1 0,-13-3 0,-11-4 0,-13-2 0,-7-2-1,-11-3 1,-4-3-1,-13-7-1,11 10 0,-11-10-3,0 0-8,0 0-16,-17 3-1,3-8 0,-7 0 0</inkml:trace>
  <inkml:trace contextRef="#ctx0" brushRef="#br0" timeOffset="3706">2251 1128 0,'0'0'7,"-8"-9"-1,8 9-1,0 0 0,0 0-1,14 11 1,-3-5 1,4 5 0,8-1 1,5 3-1,10 3 1,10 4-1,10-2 0,11 3-1,10 0-1,11 1 0,7 4-2,13 1-1,2-1 0,5 1 0,3 1-1,2 0-1,3 0-2,-1 1 0,-2-1 1,-7-7-2,-3 2 2,-7-4-1,-8-2 2,-11-4 0,-13-2 2,-10-2 0,-13-3 0,-7-2 0,-12 0-1,-8 0 1,-7-2 0,-6 0 0,-10-2 0,13-4 2,-13 4-2,0 0 0,-1-15 1,1 15-2,-5-15 1,2 4-1,-2 0 0,1-1-1,3-5 0,3-4 0,4-2-1,4-8-1,2-6 1,6-8 0,2-6 1,3-10-1,1-5 2,0-5-1,-1-4 1,1 3 0,0 4 1,-2 4-1,-3 8 1,0 9 0,-4 7 1,0 8 0,-6 4 0,0 6 0,-5 2 0,-2 2-1,-2 1 0,-3 1 0,1 4-1,-4-1 0,3 1 0,-3 1 0,6 11 0,-13-17 0,13 17 0,-17-12 0,4 7 0,-2 0-1,-3 1 1,-5-3-1,-6 0 1,-4-2-1,-7-3 1,-9-2 0,-5-3 0,-8-3 0,-9-4 1,-7 0-1,-9 0 0,-8 0 0,-7 0 0,-7 3 0,-5 0 0,-3 2 0,-3 2 0,-1 1 1,4 0 0,4 0 0,5 0 0,10 1 1,3-3-1,4-1 1,7 3-1,9-1 0,5 3-1,8 1 1,6-2-1,7 5 0,7 0 1,10 6-1,7-2 0,8 3 1,4-1-1,13 4 0,-13-1 0,13 1 0,0 0-1,0 0 1,4 15-1,1-5 0,2 2 1,1 2-1,0 4 1,2 2 0,-1 0 0,-1 4 0,-4 4 0,0 1 0,-6 5 0,-2 5 1,-7 6-1,-4 7 0,-5 5 1,-6 4-1,-3 3 0,-3 2 0,1 0 1,0-4-2,4-2 2,1-5-1,5-6 0,7-5 0,2-5 0,5-4 1,5-3 0,1-4 0,1-5 0,5-1 0,1-3-1,3-4 1,0-4 0,1 0 0,-10-11 0,18 12 0,-18-12-1,12 6 1,-12-6 0,0 0-1,0 0 1,0 0 0,12 3 0,-12-3 1,19 2-1,3-2 1,9 3-3,11 1-2,16 5-4,9 3-11,8 3-8,15 9 1,0-1 0</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6.0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28-10 8,'0'0'12,"0"0"-1,0 0-1,-2-9 0,2 9 0,0 0 1,0 0-1,0 0 0,0 0-3,0 0 0,0 0-1,0 0-2,0 0 0,0 0-2,0 0 0,-5 11 0,5-11 0,-2 15-1,1 0 1,0 6-1,0 7 0,0 30-9,-3 5 0,2 10 2,-1 2-1,2 4 0,-2-2 0,3-1-1,-2-4 1,3-27 10,0-5-2,1-7-1,2-7 7,2-8-4,-6-18-4,15 3-8,-5-17-7,-2-14-3,11-4 0,-3-12 0</inkml:trace>
  <inkml:trace contextRef="#ctx0" brushRef="#br0" timeOffset="681">404 268 13,'-14'35'12,"4"5"-1,-3 6 0,4 5-2,2 1-1,3-5-2,5-1-2,6-8-1,6-6 0,6-5 2,5-6-2,4-10 2,5-5 0,2-7 0,5-4 1,-4-9-1,3-5 1,-8-9-2,-1 0 1,-9-8-2,-5-2 1,-9-6-2,-7 0 1,-10-6-1,-3 3 0,-8-3 0,-4 1 0,-4 2 0,-1 3 0,-3 6 0,-1 6-1,0 7-1,0 7 1,-1 9-2,2 5 0,4 7-2,1 3-2,8 13-4,-2 1-6,12 8-12,4 4-3,7 4 2,7 1 0</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7.9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272 11 25,'0'0'13,"0"0"-2,-13-6 0,2 4-2,1 1-2,-4-1-2,0 2 1,0-1-1,0 3-1,3-2-1,2 1 1,9-1-2,-14 0 0,14 0 0,0 0-1,0 0 0,0 0 0,0 0-1,0 0 0,0 0 0,-8 13 0,8-13-1,-4 19 1,0-5 0,-2 3 1,-3 4-1,0 2 0,-1 0 0,-2 2 1,1-2-1,0 0 0,3-4 0,2-3 0,2-4 0,0-2 0,4-10 0,0 12 0,0-12 0,0 0 0,9 9 0,-9-9 0,12 10 0,-2-6 0,-1 3 1,0-4-1,2 6 0,0-1-1,1-1 2,2 1-1,-1-1 0,3 5-1,-3-4 2,2 5-2,-2-4 2,-1 0-1,-12-9 1,14 18-1,-12-8 1,-3 0 0,-5 0 1,-2 1-1,-6 1 0,-3-1 1,-4 0-1,-3-4 0,-2-1 0,0-3-2,4-1-5,-3-7-11,3-7-9,9-3 1,1-8-1</inkml:trace>
  <inkml:trace contextRef="#ctx0" brushRef="#br0" timeOffset="761">120 16 14,'0'0'18,"0"0"-4,14 8-4,-4-6-2,1-1 1,6 2-1,-2-1 0,4 4-1,-1-3-1,2 4 0,1-4-1,2 3-1,-2-2 0,2 2-2,-2-2 0,1 3-2,-1-2 1,-1 0-1,0 0-2,-4-2-4,4 4-6,-4-1-12,-1-4-1,1 1 0,-2-4 0</inkml:trace>
  <inkml:trace contextRef="#ctx0" brushRef="#br0" timeOffset="1191">855 511 14,'0'0'14,"-8"-14"-5,0 5-6,-3-2-2,-2-2 0,-2-2 0,1-2 2,-3-5 0,0 1 1,0-2 1,2-3 0,1 1 0,6-2-2,5 0 1,7-1-2,9 2 1,3-3-1,9 1 2,3 3-2,6 2 1,-4 2 1,4 4-1,-4 6 1,0 4-1,-7 4 0,-2 8 0,-4 1-1,-3 6-1,1 3 0,-5 4 0,-1 0 0,-3 6 0,-1 0-1,-2 2 1,-3 3 0,-4 0 0,-5 1 1,-6 0-1,-7 1 1,-2-1-1,-6-3 1,-3 0 0,-4-8 0,-1-1 0,-3-6 0,0-4 1,0-6-1,3-3 0,2-6-1,3-5-2,8-4-4,4-12-9,15-2-13,12-5-2,11-9 1,8-5-1</inkml:trace>
</inkml:ink>
</file>

<file path=ppt/ink/ink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39.2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202 366 7,'16'21'15,"-12"-11"0,5 5-9,0 4-4,2 7 0,4 8 0,3 7 2,1 10 0,4 8 3,5 12 0,0 5 1,2 10 2,-1-2-1,1 0-1,-6-7 0,-1-9-4,-5-10-9,-4-12-15,-8-21-4,-3-11 0,-13-17 0</inkml:trace>
  <inkml:trace contextRef="#ctx0" brushRef="#br0" timeOffset="271">14 1064 37,'-18'4'25,"18"-4"2,-9-11-1,19-16-9,13-3-14,11-7-3,9-8 1,8-5-1,8-3 0,2 1 0,3 6 1,-3 4 0,-4 9 2,-9 6-1,-4 9 0,-9 4 0,-3 8 0,-4 2-1,-5 3-2,0 6-10,-5 0-16,-4 0-2,-3 1 1,-11-6 0</inkml:trace>
  <inkml:trace contextRef="#ctx0" brushRef="#br0" timeOffset="631">866 992 43,'1'-12'23,"-5"0"0,-1-1-6,5 13-12,-7-16-3,7 16-2,-2-10 0,2 10 0,0 0 1,9 0-1,-9 0 0,20 8 1,-6-2 0,2 2 0,2 1 0,3 1-1,0 2 1,2 1-1,0 2 0,0 4 1,0 2-1,-4 1 1,-1 5 0,-3 2 1,-5-1 1,-4 4 1,-5-4 0,-6 0 1,-7-5-1,-3-1 1,-9-8 0,1-4-2,-5-8-1,1-4-1,2-6-2,2-8-1,6-2-2,3-10-2,10 1 0,2-6-1,11 3 0,-2-2 2,7 4 0,1-1 2,6 3 1,2 2 1,4 3 0,4-3-5,6 1-5,3-1-3,3 1-1,1 1 1,-2 2 3,-4 3 5,-3 4 4,-8 7 7,-4 5 7,-6 7 2,-1 7 1,-1 4 0,-2 4-3,1 6-5,-1 2-4,4 2 0,-3 3-2,2 0 0,-6-1 1,1 0 0,-3-3-1,-1-2 2,-4-6 0,0-3 2,-6-7-1,3-12 1,0 0 0,-16-3-1,5-18 1,1-5-2,-1-9-1,2-4-1,2-4-1,0-1 0,4 3-1,4 2 1,4 7-1,-2 6 1,2 6 0,2 4-1,0 6 0,-7 10-2,21-10-5,-12 6-11,8 3-10,3 0 0,0-1 0,1-3 1</inkml:trace>
  <inkml:trace contextRef="#ctx0" brushRef="#br0" timeOffset="1452">1852 823 32,'16'17'25,"2"-1"-2,-1-6 2,2-6-17,6-4-6,4-5-3,-1-7 1,-2-3 0,-3-5 2,-2-5 0,-4 1 2,-10-2 1,-3 4 2,-11-2-1,-1 6-2,-5 0-1,-1 3-3,-1 5-1,-1 0-3,2 7 1,-1 1-1,3 5 1,-1 3 0,4 4 2,2 5 1,2 4 0,6 5 2,4 3-1,6 5 0,4 5 0,5 7-1,5 5 1,5 7-1,1 3 0,1 4 0,-2 3 0,-3 0 1,-2 0 0,-5-2 0,-5-9 0,-7-2 1,-4-8-1,-6-6 0,-5-9 1,-5-4-1,-5-12 1,-4-8-1,-4-9 1,1-7 0,1-11-1,3-7 0,5-8-1,7-5-1,11-5-1,7-5-1,11-5 0,5-5 0,9-2 1,5-3-1,2-1 2,3-2 2,-1-2 0,-2 5 1,-2 1 0,-5 4 1,-6 4-1,-3 8 0,-9 7 1,-5 10-1,-8 6-1,-4 8 0,0 18-1,-15-4 0,0 19-1,-2 8 1,1 9-1,-5 11 1,3 5 1,1 7 0,1 1 2,5-2-2,5-5 1,4-4-1,4-7-2,7-15-6,10-10-15,6-15-7,5-14-1,4-16 0</inkml:trace>
  <inkml:trace contextRef="#ctx0" brushRef="#br0" timeOffset="2183">2781 239 23,'18'-56'22,"-3"4"1,3 11 0,-2 8-10,-5 6-9,4 8-1,-8 8 1,-7 11-1,7 15 2,-7 10 0,-5 10 2,1 14-1,-2 14-1,3 15 0,-2 7-1,4 8 0,3 0-2,6 1 0,4-3-2,4-11-1,5-11-1,-3-17-2,8-6-4,-5-23-6,0-13-12,-7-14-3,-6-14 0,-7-10 2</inkml:trace>
  <inkml:trace contextRef="#ctx0" brushRef="#br0" timeOffset="2484">2782 463 48,'-18'-18'30,"3"2"1,9 3-1,8-7-11,14 3-12,8-4-4,10-4-1,8-3-2,8-3 0,11 0 0,2 2 0,0 3-3,-5 1-3,1 7-17,-10 7-6,-9 3-3,-11 6 3</inkml:trace>
  <inkml:trace contextRef="#ctx0" brushRef="#br0" timeOffset="3485">2510 716 1,'0'0'9,"0"0"-1,-13-8-9,13 8-2,-11-4 2,11 4 2,-16-1 3,16 1 5,-14 0 2,14 0 2,-12 2 0,12-2-2,0 0-1,0 0-3,0 0-2,0 0-2,17 8-1,1-12 0,4-3-1,5-2 0,4-5 0,2-2-1,-1-4 1,0 0-1,-7-1 1,-3 3 1,-9 3 2,-1 2-1,-7 2 1,-5 11 0,2-16-1,-2 16 0,-9-13-1,9 13-1,-17-11-1,3 7 0,-1 2 0,-3 2 0,-1 1 1,-2 2-1,0-1 1,0 3 0,2-1-1,0 3 1,2 1-1,2 1 0,-1 3 1,2 3-1,-2 2 1,3 4 1,-4 0-1,0 4 1,0 3 1,2 4-2,4 3 1,1 2-1,9 6-2,4 0-3,14 9-7,4-3-11,9-3-6,6-1 0,0-8-1</inkml:trace>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7.3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181 0 10,'0'0'9,"0"0"1,0 0 0,0 0-2,-5 22-1,0 1 0,-6 9 0,0 13 0,-8 14 1,0 11 0,-6 8-2,1 8-1,0-4-1,5-4-1,9-9-2,6-15-6,14-17-12,15-14-7,7-23 0,12-12 1</inkml:trace>
  <inkml:trace contextRef="#ctx0" brushRef="#br0" timeOffset="371">573 318 7,'-9'16'13,"-1"11"-7,-2 10-2,1 10 1,-1 5 2,3 7 0,4-1 0,8 0 0,9-10 0,14-12-3,16-14-1,10-20-1,10-20-2,6-16 1,0-14 0,0-16-1,-5-7 1,-10-10 0,-15 1 1,-15 6 0,-11 6 1,-16 8-1,-8 12 2,-15 12 0,-8 14-1,-12 14 1,-6 15-1,-6 8-1,-2 13-1,0 8-1,-1 6-1,7 7-3,2-3-9,12-3-11,19 0 1,9-12 0,21-11-1</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8.2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58 57 10,'-18'-3'9,"1"2"-3,6 3 0,11-2 2,-12 1 0,12-1 1,12-6 0,8 0 0,7-3-2,10 1 0,3-2-1,8 2-2,2 1-2,2 5-1,-3 4 0,-8 6 0,-12 8 1,-5 4 0,-13 6 1,-8 5 0,-12 4 1,-7 1-1,-11 0 0,2-1 0,-2-4-1,2-7-1,3-2-1,8-7-1,11-1 0,3-14 0,18 14 0,3-5-1,8-1 1,2 2 0,2 2 2,0 2-1,-5 2 0,-4 4 0,-7 1 1,-5 2 1,-12 2 1,-5 2 0,-11 0 0,-2-1 0,-4-2-1,-4-4 1,0-2-3,1-6-1,4-3-4,1-7-8,5-4-14,15 2-1,-14-22 0,14 3 0</inkml:trace>
  <inkml:trace contextRef="#ctx0" brushRef="#br0" timeOffset="581">777 448 16,'0'-24'17,"-1"-11"-1,10-2-9,7-2-6,5 0 3,3 3 2,1 2 1,6 9-1,0 2 2,3 6-2,-3 5-1,-1 7-1,-2 4-2,-3 7 0,-5 5 0,-5 9 0,-9 3 1,-5 7 2,-11 2 0,-3 5 0,-10-4 0,0 4 0,-6-6-1,1-3-1,-2-7 0,0-4-6,3-4-12,1-4-13,-3-6-1,0-4 0,-6-2 0</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9.9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5,'-7'10'7,"7"-10"-2,3 11 0,-3-11 1,22 12 0,-1-11 0,8-2 1,8-5 0,8 4 0,7 0-1,6-1 0,2 2-1,0 1-1,0 4 2,-6 5-2,-3 6 0,-5-4 0,-3 6 1,-4-2-1,4 3 0,-1-4 0,7 1 0,5-6-1,11-3 0,8-2-1,10-2-1,5-2 0,2 1 1,-1-1-1,-1 5 1,-7 2 0,-5 4 0,-11 3 0,-6 5 1,-6-3-1,0 1 0,5-5 0,6 0-1,5-5 0,8-5 0,5-7 0,5-2-1,1-3 1,0 1 0,-4-1 0,-6 3-1,-9 1 1,-6 5 0,-6 1 0,-6 6 0,-4 3-1,-5 1 1,-2 3-1,1 0 0,5 3 0,6-3 0,9-3 0,11-4 1,12-4-1,9-2 0,6-5 1,4-4-1,-1-1 1,-3 1-1,-10 3 1,-8 1 0,-10 2 1,-7 3-4,-5 6-3,-6-4-24,0-5-1,-1-9-3,-5-12 1</inkml:trace>
  <inkml:trace contextRef="#ctx0" brushRef="#br0" timeOffset="25356">2174 3036 11,'0'0'10,"0"0"0,0 0-1,0 0-1,0 0-1,0 0-2,0 0-1,0 0-1,0 0-1,0 0 0,0 0 0,0 0-1,-5 11 1,5-11-1,0 14 1,0-3-1,0 1 1,0 2 1,-2 0-1,-2 4 0,-1 1-1,0 3 1,-3 3 0,1 1-1,-5 1 1,6 3-1,-4-2 1,1 1-1,1-2 1,3-2-1,2-3 0,2-4 0,0-1 0,0-5 0,3-2 0,-2-10 1,6 13-1,-6-13 0,0 0 1,0 0-1,4 9 1,-4-9-1,0 0 0,0 0 1,0 0-1,0 0 0,0 0 1,0 0-1,0 0 0,0 0 0,0 0 0,0 0 0,0 0 0,0 0 0,0 0 0,0 0-1,0 0 1,0 0-1,0 0 0,0 0 1,0 0-1,0 0 0,0 0 0,0 0 0,0 0 0,0 0 0,0 0 0,0 0 0,0 0 0,0 0 1,0 0-1,15 0 0,-15 0 0,10 1 0,-10-1 0,13 0 0,-13 0 1,15-1-1,-15 1 0,17-4 0,-6 2 0,2 0 0,4 1 0,1-1 0,1 2 0,1 0 0,1 2 0,-2-1 0,1 2 0,-1-1 0,3-1 0,-1-1 0,1 1 0,1 0 0,0-1 0,2 1 0,4 0 0,0-1 0,-1 2 0,2 1 0,3-1 0,1 0 0,4 1 0,2 0 0,-1 0 0,2 0 0,1 2 0,0-2 0,1 1 0,1 0 0,-2 0 0,1 0 0,1 1 0,0-1 0,2 1 0,1 0 0,-1-2 0,-1 1 0,2-2 0,-2 1 0,2-2 0,-1 0 0,-1-1 0,2 1 1,-3-2-1,1 0 0,1 2 0,-2-2 0,2 1 0,-1 0 0,-1-1 0,-2 0 1,0 1-1,0-1 0,-3 1 0,-2-1 0,-2 0 0,-3 1 0,-2-1 0,0 1 0,-1 0 1,0-1-1,-1 0 0,1 0 0,2 0 0,-3 0 0,2 1 1,0-2-1,-1 2 0,0-1 0,2 1 0,0 1 0,-1-1 0,2 0 0,0-1 0,1 1 0,2-1 0,-1-2 1,0 2-1,0-1 0,1 0 0,1 0 0,0 0 0,1 1 0,0-1 0,2 1 0,1 0 0,1 0 0,1-1 0,4 0 0,0 0 0,2-1 0,4 0 0,1-1 0,3 1 0,3-1 0,-1 1 1,2 1-1,-2 0 0,3 1 0,1 0 0,0 1 0,1 0 0,-3 0 0,1 1 0,-2-1 0,2 1 0,-3 1 0,-2-1 0,0 0 0,-1 1 0,-1-1 0,1 1 0,-2 0 0,0-1 0,-3 0 0,2 0 0,-2-1 0,2 2 0,0-1 0,0 0 1,2-1-1,2 1 0,2 0 0,2-1 0,1 0 0,-2-2 1,1 1-1,0-2 0,-2 1 0,0-2 1,0 1-1,-2-1 1,1 1-1,2 0 1,0 0-1,2-1 1,3 1 0,-2 0-1,0 1 1,-1 0 0,-3 0-1,-5 1 1,-1-1 0,-6 4-1,-4 0 1,-4 1-1,-2 1 1,-2-1-1,0 3 0,-3-1 0,1 1 0,0 1 1,2-1-1,2-1 0,-2 1 0,0-1 1,0 0-1,-2-1 1,-2 1-1,-3-2 0,-3-1 1,-3 1-1,1-1 0,-1-1 0,1 0 0,0 0 0,3 0 1,1-1-1,2 0 0,1-1 0,-1 0 1,-3-1-1,-1 0 0,1 1 0,-4-1 1,-1 0-1,-3 2 0,-3-2 0,-2 2 0,0-1 1,-2-2-1,-1 1 0,1 1 0,-10 1 0,16-4 0,-16 4 1,16-4-1,-16 4 0,11-3 0,-11 3 0,0 0 0,0 0 1,0 0-1,9-3 0,-9 3 0,0 0 0,0 0 0,0 0 0,12-5 0,-12 5 1,0 0-1,9-7 0,-9 7 2,0 0-1,11-13 0,-11 13 0,6-9-1,-6 9 1,7-14 0,-3 4-1,0-1 1,-1-2 0,1-1-1,-1-2 1,-1-2 0,1-2 0,-1-1-1,-2-1 1,2 0 0,-1-1-1,1 1 0,0 0 0,0 2 1,0 1-1,1 2 0,1 3 0,-2 1 0,0 0 0,-1 3 0,0 1 0,0-1-1,-1 10 0,-1-20-3,1 20-3,-4-18-16,2 8-9,-8-4-1,-6-7 1,-3-5-1</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4:25.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2066 3,'0'0'13,"0"0"-1,0 0-2,0 0-1,0 0-3,0 0 1,0 0-1,0 0 1,48 4-1,-48-4 2,0 0-2,56-11 0,-56 11-1,41-6 0,-17 3-1,-2 0-1,2 1-1,1 0 1,-2 1-1,4-1-1,0 1 1,4 0-1,-2 2 1,5-2 0,1 2 0,3 0 0,2 1 0,2-1 1,2 2-1,4 0 0,0 0 0,1-1 0,4 1-1,-2 0 1,-1 1-1,6-2 0,-3 1 0,4-1 0,2 1 0,0-2 1,3 1 0,2-1 0,4 0-1,-1-1 0,6-1 0,0 0 1,3-1-1,1 0 1,3 0-2,1-2 1,0 1 0,0-2 0,1 1 0,3-2 0,-3 2 1,3-1-1,0 1 0,2 0 0,0 3 0,1 0 0,0 1-1,-4 2 1,3 1-1,-5-1 1,2 0-1,-2-1 1,-2 0 0,1-2 0,1 0 0,3 0 0,3-1-1,1-3 1,3 2-1,2-1 0,-1 0 1,3 1-1,-1-1 0,-1 0 0,-1 0 0,-2 1 0,0 0 0,-4-3 0,1 1 0,-3-1 0,-3 0 0,-6 1 0,-6 1 1,-4-1-2,-7 0 2,-4 4-1,-9 0 0,-8 0 1,-7 0-1,-6 0 0,-6 1 0,-5 0 0,-5 0 1,-9 0-1,0 0 0,10 1 0,-10-1 1,0 0-1,0 0 1,0 0-1,0 0 1,0 0-1,0 0 0,0 0 1,0 0-1,0 0-1,0 0-1,0 0-4,0 0-28,-14-3 0,-7-5-1,-14-5-1</inkml:trace>
  <inkml:trace contextRef="#ctx0" brushRef="#br0" timeOffset="3685">7370 1853 5,'0'0'7,"0"0"-3,8-9-1,-8 9 0,9-1 0,-9 1 1,15 1 0,-15-1 1,19 3 1,-7-1 0,3 0 1,5 1 0,7 1-1,2-1 0,8 3 1,7-3 0,9 2-2,7-2 0,9 3 0,3-2-2,7 0 1,5 0-2,3 0 0,2-1 0,-1 0 0,-2-2-1,-1 1 1,-3-2-1,-5 0 1,-5-2-1,-5 1-1,-9 0 1,-7-1-1,-8 1 1,-9 0 0,-8-1 0,-5 2 0,-9-1 1,-2 2 0,-10-1 0,0 0-1,0 0 0,0 0-1,0 0-1,0 0-3,0 0-3,0 0-10,0 0-11,1-10 1,-1 10 0,6-13 0</inkml:trace>
  <inkml:trace contextRef="#ctx0" brushRef="#br0" timeOffset="4697">9145 1653 32,'7'-47'16,"0"0"1,2-5-1,-2-3-2,5 4-3,-4-6-4,2 3-1,-2-3-1,1 1-1,-2-6-1,2 1-1,-3-2 0,1 1-1,-2 0 0,1 1 1,1-2-1,1 4 1,-3 1-1,2 2 1,-2 1-1,0 2 0,-2 4 0,0 3-1,-3 6 1,0 4-1,-1 6 0,-1 4 0,0 4 0,0 2 0,-1 3 0,-1 0 0,1 1 0,0 1-1,-1 0 1,0 2 0,2 3 0,-1 0 0,3 10 0,-5-13-1,5 13 1,0 0-1,0 0 1,-6-10-1,6 10 1,0 0 0,0 0-1,0 0 1,-12-11-1,3 1 0,-4 4 0,-7-4 0,-6 5 0,-8-4 0,-8 7-1,-10-1 1,-6 4-1,-8 8 1,-10-4 0,-6 4 0,-5-1 1,-3 2 0,-3-4 0,-2 1 0,1 0 0,-1-1 0,4-2 0,4 1 1,3-1-1,3 0 0,7 1 0,2-2-1,5 0 1,7-1 0,4 0 0,8 0 0,9-2 0,4 1 0,8-1 0,7-1 0,7 1 0,13 0 0,-12-1 0,12 1 0,0 0-1,0 0 0,0 0-1,0 0 0,0 0 0,0 0 0,-3 10 0,3-10 1,0 0-1,4 13 1,-4-13 0,4 12 0,-4-12 0,4 17 0,-2-5 0,-1 5 1,1 4-1,-1 6 1,1 8-1,-2 6 1,-2 9 0,1 5 1,-3 11-2,-2 7 1,-2 8 0,-2 4 0,1 4 0,-2 0 0,0-1 0,0-1 0,3-7 1,0-5-1,5-8 1,0-7-1,1-7 1,3-5-1,1-5 0,1-2 0,1-5 0,0-4 1,-2-4-1,1-4 0,-1-4 0,0-6 0,-1-2 1,-1-12-1,3 10 1,-3-10 0,0 0 0,0 0 0,0 0 0,0 0-1,15 5-5,-15-5-16,10 9-3,-10-9-1,0 0 0</inkml:trace>
  <inkml:trace contextRef="#ctx0" brushRef="#br0" timeOffset="16153">10496 1669 16,'-9'-1'8,"9"1"-1,0 0-1,0 0-2,0 0-2,0 0-1,0 0-2,0 0 0,0 0 1,0 0-1,0 0 1,0 0 1,0 0 0,0 0 0,0 0 1,0 0-1,0 0 1,0 0 0,0 0 1,0 0-1,12 5 0,-12-5-1,18 6 1,-7-3 0,1 0 0,0 0 0,1 1 1,0 0-1,0-1 2,1-1-1,2 1 1,1-1 1,4 0 0,2-1-1,2 1-1,3-3 1,5 2-1,0-1 0,4 1 0,1-1-1,3 1 0,1-1 0,2 1 0,0-1 0,3 1 0,1-2 0,3 1 1,-1-1-1,3 2 1,1-2-1,3 2 0,0-1 0,2 2-1,3-2 1,2 2-1,3-2 1,5 1-1,-3-2 0,2 1 1,4-2-1,4 2 1,-2-1-1,3 2 0,-5-1 0,1 1 0,0 1-1,-2 1 1,-2 0-1,-2 0 1,-2 0-1,-1-1 1,0 0-1,0-1 1,-4 1-1,-2-1 0,-4-1 1,-5 1-1,-4-2 1,-9 2-1,-7-2 1,-6 2-1,-6-2 1,-5 1 0,-4 0-1,-11 0 1,11 0-1,-11 0 2,0 0-2,0 0 1,0 0-1,0 0 1,0 0 0,0 0 0,0 0 0,0 0 0,0 0 0,0 0 0,0 0 0,0 0-1,0 0 0,0 0 0,0 0 0,0 0 0,0 0 0,0 0 0,0 0 0,0 0 0,0 0 1,0 0-1,0 0 0,0 0 0,0 0 0,0 0 0,0 0-1,0 0 1,0 0 0,0 0 0,0 0 0,0 0 0,0 0-1,0 0 1,0 0 0,0 0-1,0 0 1,0 0 0,0 0 0,0 0 0,0 0 0,0 0 0,0 0-1,0 0-1,0 0 0,0 0-2,0 0-1,0 0-5,0 0-20,-1-11-1,1 0 0,0-4 0</inkml:trace>
  <inkml:trace contextRef="#ctx0" brushRef="#br0" timeOffset="18176">13810 1652 8,'0'0'12,"0"0"-2,0 0-3,0 0-3,0 0 0,0 0-1,0 0-1,0 0-2,0 0 1,0 0 0,0 0 1,0 0 1,0 0 1,0 0 2,0 0 0,0 0 1,0 0 1,0 0-1,0 0-2,0 0 0,12 0-2,-12 0-1,0 0-1,16-1 0,-16 1 0,16 0-1,-7 0 0,-9 0 1,15 0-1,-15 0 1,10 0-1,-10 0 0,0 0 1,0 0 0,0 0-1,9 0 1,-9 0 0,0 0 1,0 0-1,0 0 0,0 0 0,0 0 0,0 0 0,0 0 0,0 0-1,0 0 1,0 0 0,0 0 0,0 0 1,0 0-2,-9-6 1,9 6-1,-10-7 0,10 7 0,0 0-1,-11-8 0,11 8 1,0 0-1,0 0 1,0 0 0,0 0-1,0 0 1,0 0-1,0 0 1,0 0-1,0 0 0,-10-3 1,10 3 0,0 0 0,0 0 0,0 0 1,0 0 1,0 0-1,0 0 1,0 0 1,0 0-1,0 0 0,0 0 0,0 0 0,0 0-1,0 0-1,0 0 0,0 0 0,0 0 0,0 0-1,0 0 1,0 0 0,0 0 0,0 0 0,0 0 0,0 0 1,11-2-1,-11 2 0,17-2 1,-3 2-1,3-2 0,2 2 0,3 0 0,5 1 0,1 0 0,3 1 0,3 0 0,4 0 0,0 0 0,4-1 0,3 0 0,2-1 0,5 0 0,0 0 0,2-1 1,5 0-1,0 0 0,1 0 0,4 1 0,2 1 0,4 0 0,2 0 0,2 0 0,3 0 0,1 1 0,3-1 0,2 0 0,0-1 0,1 0 0,2 0 0,-1 0 1,0 0-1,0 3 0,0-2 0,-1 3 0,0 0 0,2 2 0,-1 1-1,0 2 1,0-2 0,-1 1 0,1 2 0,-4-4 0,-2-1 1,-5-2-1,1-1 0,-1-1 0,0-1 0,3 0 1,-1-1-1,6-1 0,-2 0 0,3-1 0,-2-1 0,-1 0 0,-2-2 0,-2 2 0,0 0 0,-4 1 0,-1 2 0,0 0 0,-4 2 0,-4 0 0,-4 0 0,-7-1 0,-5-1 0,-9-1 1,-8 1-1,-9-1 1,-5 0 0,-6 0-1,-10 2 0,9-1 0,-9 1 0,0 0 0,0 0 0,0 0 0,0 0 0,0 0 0,0 0 0,0 0 0,0 0 0,0 0-1,0 0 1,0 0 0,0 0-1,0 0 0,0 0-1,0 0 0,0 0-1,0 0-3,0 0-6,-6 9-14,3 0-2,3-9 0,-18-6 1</inkml:trace>
  <inkml:trace contextRef="#ctx0" brushRef="#br0" timeOffset="21040">18840 1681 6,'0'0'11,"0"0"-3,0 0-2,15-7-2,-1 6-1,1 0 0,6-1 0,4 0 0,5 0 1,2 1 1,4 2 0,7 1 0,3 0 0,4 0 0,5 1-1,4-1 1,6 3-1,1-2-1,4 2 1,4-1-1,5 2-1,3-1 0,5 1 0,7-2 0,9 3 0,9-1 0,7 0 0,4-3 0,5 1 1,5-2 0,7 2 0,-3-1 0,-1 3-1,-1 0 0,1 2 0,-2 1-1,3 4 0,-1 0 0,1 1 0,1-1 0,3 0 0,-6-3-1,-1-1 1,-5-1 0,2-1 0,-7 0 0,2 2-1,-2 0 1,2 2-1,-11-2 1,2 2-2,-6-4 1,-4 2 0,-10-6 1,-8-1-1,-16-4 0,-11-4 0,4 3 0,-15-3 0,-2 1 0,-8-1-1,3 0 1,-44 6-1,66-14 1,-66 14 0,44-12 0,-44 12 0,0 0 1,0 0-2,0 0-3,0 0-2,0 0-5,0 0-8,0 0-9,-52 32 1,52-32 0</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7.5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726 0 18,'0'0'21,"0"0"-4,-7 9-1,7-9-2,-7 14-3,2-2-2,-8-2-2,2 9-2,-6 2-1,-1 10-1,-7 3 1,-6 9-1,-9 9 0,-5 7 1,-3 3-1,-3 1-1,0-1 0,4-4-1,4-7-3,6-10-3,11-7-7,6-14-9,7-8-7,13-12 1,-12-3 0</inkml:trace>
  <inkml:trace contextRef="#ctx0" brushRef="#br0" timeOffset="311">48 445 3,'-14'-6'15,"14"6"2,0 0-6,0 0 0,0 0 1,0 0-1,-3 21 2,-1-6-2,0 8-1,-1 4-2,0 6-2,-3-1-1,4 4-1,3-1 0,7-2-1,1-4 0,13-3-1,4-8 0,13-5-1,11-4-1,8-6 1,3-6-1,2-5 0,-3-4 1,-2-2 0,-9-2 1,-6-3 0,-13-1 1,-7 2-1,-6 0 1,-5 5 0,-3 1-2,-7 12 1,10-16-2,-10 16 0,0 0 0,0 0-1,0 0 1,0 0-1,-7 17-3,7-17-5,-9 18-20,6-5-2,2-4-1,1-9 1</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45.0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35 4,'0'0'7,"0"0"0,0 0-1,0 0-1,0 0-2,0 0 0,0 0-2,-6 9 0,6-9-1,-4 10 1,4-10 0,-5 16 0,5-16 1,-6 15-1,6-15 2,-3 17-1,2-7 2,0 0-1,2 2 2,-2 1-1,0 4 0,-1 0 0,-1 3-1,-1-1-1,1 1 0,-2 0 0,-1 0 0,1 1 1,2-4-1,-1 0 0,3-3 0,0-2-1,2-3 1,1 2-2,-2-11 1,7 12-1,-7-12 0,0 0 0,12 13 0,-12-13 1,0 0-1,10 9 1,-10-9 0,0 0 1,14 15 1,-4-11-1,6 1 0,3-1 0,6 1 1,3 0-1,6 1 0,5-1 0,7 0 0,3-2 0,6 1 1,6-2-1,7 0 0,6-2 0,9-1 0,5-1-1,8 1 1,7-2-2,3 1 1,5 0-1,5 0 0,3 2 1,4 2-2,0 0 2,2 3-1,0 0 0,3 3 0,5 1 1,1 1 1,4 1-2,5 0 1,4 0 0,3 1-1,5 1 1,6-1-1,3 2 1,5 2-1,0 0 0,4 0 0,4 0 0,3 1 0,3 0 0,0-2 0,2 1 0,-1 1 0,4-4 0,-2-1 0,1 1-1,-1-3 1,2-1 0,-6-1-1,0-3 1,2 1 0,-1-2 0,-4 0 0,-1-1 0,0 0 0,-2 0 0,0-1 0,-4 0 0,0-2 0,-1 1-1,-1 1 1,-4-1 0,0 0 0,0-1 0,-3 0-1,1 0 0,-6-3-2,-2 3 1,-7-2-1,-7 0 1,-9 0-1,-11 2 1,-8 0 1,-7 4 0,-6 0 1,-9-1 0,-5 1 0,-6-1 0,-3 1 0,-8-2 0,-7 1 1,-12-5 0,-8 1 1,-12-2 1,-5 0-1,-11-2 0,-3 0 0,-12 5 0,10-12-1,-10 12-2,6-15 0,-6 15-1,7-15 1,-7 15-1,11-13 1,-11 13 0,10-14 1,-10 14 1,9-17-1,-4 7 0,2-1 0,0-1 0,2-3-1,1 0 1,1-2 1,-1-2 0,0-4 0,-4-2 1,-3-4 0,-5-4-1,-2 0 1,-8-5-1,-1-1 0,-5-1 0,1 1 0,-3-1 0,4 4 0,-2 0 1,4 4 0,1 0 1,4 4 0,-1 3 0,4 4 0,1 2 0,3 4-1,0 1 1,3 3-2,0 2 0,-1 9-1,8-16 0,-8 16 0,10-14 0,-10 14 0,7-10 0,-7 10 0,0 0 0,5-9-1,-5 9 1,0 0 0,0 0 0,0 0 0,0 0 0,0 0 0,0 0 0,0 0 0,0 0-1,0 0 1,0 0-1,0 0-1,0 0 0,0 0 1,0 0-1,0 0 0,1 10-2,-1-10-4,2 9-8,-2-9-11,-6 13-4,6-13 2,-15 7 0</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0.1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333 1314 3,'0'0'5,"-56"-11"-1,56 11 0,0 0-1,0 0-2,-43 2 0,43-2 0,0 0-1,0 0 0,0 0 0,0 0 0,0 0 1,0 0-1,0 0 1,0 0 1,0 0 0,42 17 0,-42-17 0,51 9 1,-51-9 0,74 13 0,-30-7 0,7 2 1,5 1 0,11-2 0,2 1 1,11-2-1,2 0 1,9 2-1,5-1 0,5-2-2,5 1 1,10 0 0,4 1-2,6-1 0,4 2 0,10 0 0,4 0 1,-1 1-1,1 0-1,-3 0 1,0 1 0,-4-1-1,-4-2 1,-9-2-1,-3 1 0,-9-3 1,-5 0-1,-9-3 0,-7 0 1,-9-1-1,-8 0 0,-6 0 0,-7 0 0,-6 0 0,-5-1 0,-7 2 0,-4-1-1,-6 0 1,-5 1 0,-5-2 0,-4 0 0,-6 2 0,-2-1 0,-11 1 1,11 0-1,-11 0 1,0 0 0,0 0 1,0 0 0,0 0 0,0 0 0,0 0 0,0 0 0,0 0-1,-4-9 1,4 9-1,-5-11-1,5 11 0,-9-17 1,5 5-1,-1-5 0,-1-3 0,-1-5 0,1-4 0,2-4 0,1-4 0,2-6 0,4-4 0,1-4-1,5-3 1,0-4 0,2-2-1,0 0 1,0-2 0,-2 4 0,-3 3 0,-2 2 0,-4 3 0,-5 5 0,1 4 0,-3 4-1,0 2 1,0 2-1,2 1 1,0 2-1,5 1 1,4 1-1,-2 4 1,0-2 0,2 2 0,-2 2 0,0 6 0,-1-1 0,-2 6 0,-1 1-1,2 10 0,-12-10 0,12 10-1,-19-4 1,3 2 0,-2 0 0,-2-1 0,-6 0 1,-3-2 0,-3 1 0,-4-1 0,-5 2 1,-7 1-1,-8-1 0,-6 1 0,-2 3-1,-7-2 1,-4-1 0,-5-1 1,0-4-1,-3-3 0,0 1 1,0-3-1,-3-4 1,1 2-1,0-1 1,-3 1-1,-1 4 0,-7 0 0,-1 3 0,-4 2 1,-2 1-1,-3 1 1,-5 2-1,0 0 0,-1 1 0,9-1 0,-5 2 2,9 2-2,6 1 1,-2 3-1,5 1 1,3 5-1,3 1 0,-6 3 0,-1 0 0,-1 2 0,3 0 1,6 0-1,8-1 0,0-3 0,10-3 1,12 0-1,53-12 1,-64 14-1,64-14 1,0 0 0,-54 8-1,54-8 0,0 0 0,0 0 0,0 0 0,0 0-1,0 0 1,0 0-1,0 0 0,0 0 1,0 0 0,-25 41 0,25-41 0,0 0 0,0 0 0,-12 56 0,12-56 0,-4 48 0,4-48-1,-10 70 2,4-24-2,0 8 1,0 6 0,-10 10 0,0 5 0,0-1 0,-5 0 0,2 1 0,-1-4 0,-1-8-1,4-5 1,12-9 0,-4-8 0,9-41 0,9 69-1,-9-69 2,18 49-1,-18-49 0,0 0 0,37 56 0,-37-56 0,0 0 0,35 47 0,-35-47 0,0 0 1,44 29-1,-44-29-1,56 4-3,-56-4-7,83-2-12,-28 2 2,6-10-3,1-5 0</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22.5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-5 307 8,'0'0'15,"0"0"-3,-9-5-2,9 5-5,0 0-2,0 0-2,0 0 0,0 0-1,0 0 1,0 0 0,0 0 0,0 0 1,0 0 1,0 0-1,19-7 0,-3 6 0,5 0 0,8-1-1,5 1 0,7-1 0,4 0 0,4-1 0,1 0-1,0-1 1,1 0 1,-2 0-1,-4 0 1,-3 0-1,-5 1 2,-6 1-2,-2 1 0,-8 0-1,-6 2-1,-3 0 1,-12-1-1,12 2 0,-12-2-1,0 0 2,0 0 2,0 0-1,0 0 1,-19 4 0,5-4 0,-8 0 0,-4 0-1,-6-1 0,-4 0 0,-3 0-1,-4 0 0,0 0 0,-3 0 1,4 0-1,1 0 0,5 0 0,4 1 0,4 0 0,5 0 0,8 0 0,3 0 0,12 0 0,-9 0 0,9 0 0,11-1 0,8 0 0,7 1 0,9 0 0,8 0-1,7 1 0,7 1 1,3 1 0,0-1-1,-4 1 1,-3 0 0,-7 1-1,-7-1-2,-7 1-15,-3 2-2,-12-6-1,-3 1 0</inkml:trace>
  <inkml:trace contextRef="#ctx0" brushRef="#br0" timeOffset="1302">1353 12 18,'-8'-11'12,"8"11"-2,0 0-1,0 0-3,0 0-2,0 0-3,0 0 0,0 0-1,0 0 0,0 0 0,0 0 2,0 0 0,0 0 0,0 0 0,0 0 0,0 0 0,0 0-1,0 0 0,0 0-2,0 0 1,0 0-1,3 13 0,-3-13 1,6 11-1,-6-11 2,6 18-1,-3-9 0,-2 4 0,1-1 1,-1 2-1,-1 2 1,-1 4 0,1 1 0,-1 2 0,0-1-1,0 2 1,0-1 0,-1 1 0,0-3-1,-1-1 0,1-5 0,-3 2 0,2-4 1,0 1-1,0-3 0,0-1 0,3-10 1,-4 15-1,4-15 0,-1 10 1,1-10-1,0 0 2,0 0-2,0 0 1,0 0 0,0 0 0,0 0 0,0 0 1,0 0-1,0 0 0,0 0-1,0 0 1,0 0 0,0 0 0,0 0-1,0 0 0,0 0 1,0 0-1,0 0 0,0 0 0,0 0 0,10 7 0,-10-7 0,15 4 1,-6-2-1,5 0 1,2-1 0,3 0 0,1-1 1,5-1-1,3 0 0,4-1 1,5-1-1,2 0 0,4 0-1,3 1 1,5-1-1,2 0 1,3 1-1,4 1 0,4 0 0,2 1 0,5 0 0,0-1 0,4 1 1,1-1-1,-1 1 0,-2-1 0,-2 0 0,-4-1 0,-3 1 1,-3 0-1,-6 0 0,-3 1 0,-6 0 0,-5 1 1,-6 0-1,-6 0 0,-5 0 0,-7 0 1,-4 1 0,-13-2 1,11 1 0,-11-1-1,0 0 1,0 0 0,0 0 0,0 0-1,0 0 0,0 0 0,0 0 0,0 0 0,0 0 1,0 0-1,0 0-1,0 0 1,0 0-1,0 0 0,0 0 0,0 0 0,0 0 0,0 0 0,0 0-1,0 0 1,0 0 0,0 0 0,0 0-1,0 0 1,0 0 0,0 0-1,0 0 1,0 0 0,0 0 1,0 0-1,0 0 2,0 0-1,0 0 0,0 0 1,-1-12-1,0 2 0,0 0 0,0-3 0,0-5-1,1-4 1,0-3-1,0-2 0,0-2 0,0-1 0,1 1 0,0-1-1,0 2 2,1 2-2,-1 4 1,0 3 0,2 3 0,-2 2 0,0 5 0,-1 9 0,5-13-1,-5 13 1,0 0-1,0 0-1,0 0 0,0 0 0,0 0 1,0 0-1,0 0 0,4 14 1,-1-3 0,1 3 0,1 2 1,-1 4 0,1 1 0,0 4 0,-2 1 0,-1 1 0,0-1 0,-1 0 0,0-3 0,-2-3 1,2-1-2,0-6 1,0-3 0,-1-10 0,2 11 0,-2-11 1,0 0-1,0 0 1,0 0 0,0 0 0,0 0 0,0 0 1,0 0-1,0 0 0,0 0-1,0 0-5,0 0-15,0 0-7,0 0-1,0 0 0</inkml:trace>
  <inkml:trace contextRef="#ctx0" brushRef="#br0" timeOffset="6930">4427 321 11,'39'-1'9,"5"1"0,6 0 0,7-1-1,10 1-1,4 1 0,6-1 0,7 1-1,5-2 1,8 2 1,3-3-2,8 2 0,0-2 0,8 1-1,1-1 0,6 2-2,0-3 0,-2 2-1,-5-2 0,-5 0 0,-10-2 0,-9 1 0,-13-2 0,-14 2 0,-14 0 0,-11 1 0,-13 0 0,-8 0 0,-9 2 0,-10 1 0,9-1 0,-9 1-1,0 0 1,0 0-1,0 0 0,0 0-1,0 0 1,0 0-1,0 0-1,0 0-1,0 0-3,0 0-5,0 0-15,-12 6-3,12-6-2,-12-5 1</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38.6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102 9 5,'0'0'8,"-3"-10"-1,3 10-1,0 0-2,0 0-1,0 0-2,0 0 0,0 0-1,0 0 1,0 0 0,0 0 0,0 0 0,0 0 0,0 0-1,0 0 1,0 0-1,-2 9 0,2-9 1,1 9-1,-1-9 0,1 16 0,-1-5 1,-1 6-1,-2 2 1,1 6 0,-2 3 0,1 4 0,-2 3 0,-1 5-1,1-1 1,2 2-1,-1-5 0,0-1 1,0-4-1,0-4 1,1-4-1,-2-5 1,3-5 0,-1-3 0,3-10 0,-4 13 0,4-13 0,0 0 1,0 0 0,0 0 1,0 0 0,0 0 1,0 0 0,0 0 0,0 0 0,0 0 1,0 0-2,0 0-1,0 0-1,0 0 0,0 0 0,0 0 0,0 0 0,0 0 0,0 0-1,0 0 1,0 0-2,0 0 1,0 0-1,0 0 0,0 0 0,0 0-1,0 0 1,0 0-1,0 0 1,0 0-2,0 0-2,-6 13 0,6-13-2,-10 11-1,10-11-3,-12 15-1,6-3-2,6-12-1</inkml:trace>
  <inkml:trace contextRef="#ctx0" brushRef="#br0" timeOffset="1723">243 623 6,'0'0'6,"13"0"-1,-13 0 1,20-1-2,-8 0 1,3 1-1,3-2 0,5 1-1,-1 0-1,8 0 0,2 0-1,3 0 0,4 0 0,3 0 1,2 0-1,4 1 1,5-1 0,2 1 0,1 0 0,5 1-1,3 1 0,1 1 0,2 1 0,1-1-1,2 0 0,2 0 0,2 1 1,-1-2-1,1-1 1,2 0-1,3 1 1,-1 0-1,3 1 0,0 1 1,2 1-1,0 1 1,1 1-1,1-1 1,0 1 1,3-1-1,2-1 1,-2 0 0,3 1 1,1-1-1,3 0 1,-1-1-1,2-1-1,0-1 1,1 1-1,-1-2 1,0 0 0,1-1-1,-1 0 1,1 1-1,-2 0 1,-1 2-1,-5 0 0,-2-1 0,-4 2 0,-6-1 1,-5 0 0,-9-1 1,-5 0-1,-8-2 1,-6 0-1,-7 1 0,-2-2 0,-9 1-1,-5-1-1,-6 1 1,-2 0 0,-13 0 0,13 0 0,-13 0-1,0 0 1,0 0 0,0 0-1,0 0-1,0 0 1,0 0-1,11-2 0,-11 2 0,10-3 0,-10 3 1,18-4-1,-18 4 1,19-4 0,-9 2 0,1 1-1,5 1-1,-2-1-1,3 1 0,-1-1 0,2 2 1,-3-2-1,1 1 2,-5 0 2,-2-3 0,-9 3 1,0 0 0,11-1 0,-11 1-3,0 0 0,0 0-3,0 0 0,0 0 0,0 0 1,0 0 1,9 5 2,-9-5 2,0 0 1,0 0 1,0 0-1,0 0 0,0 0-1,0 0-1,0 0-1,0 0-1,0 0 1,0 0 0,0 0 1,0 0 0,6-14 1,-6 14 0,0-16-1,-2 4 1,1 0-1,-2-3 0,2-1-1,-1-1 0,2-2 0,-1-2 0,1-3 0,-1 0 1,1-3-1,0-2 1,0-2-1,0-1 1,1 0-1,-2 0 1,2 3-1,0 0 1,0 2-1,-1 4 0,0 3 0,-1 3 1,0 4-1,0 2 0,1 11 1,-1-14-1,1 14-1,0 0-1,-5-10-4,5 10-9,0 0-11,0 0 0,-17 10 0,4-15 0</inkml:trace>
  <inkml:trace contextRef="#ctx0" brushRef="#br0" timeOffset="3596">2739 224 4,'0'0'10,"0"0"0,0 0-3,0 0-3,9-1-3,-9 1-1,0 0-1,9 11 1,-9-11 0,11 11 0,-11-11 0,8 13 1,-8-13 0,6 14 0,-6-14 1,3 21-1,-3-8 1,2 5 0,0 1 0,2 5 0,2 1-1,0 3 0,1-1 0,0 1 0,0-3 0,0-2 0,-1-1 0,-2-4 1,1-1-1,-1-5 1,-1 1-1,0-4 1,-3-9-1,6 13 1,-6-13-1,0 0 0,5 11-1,-5-11 1,0 0-1,0 0 1,0 0 0,0 0-1,8 9 1,-8-9 0,11 3 0,-11-3 0,18 4 1,-9-3-1,3 2 1,0-2-1,2 0 0,1 1-1,1 0 2,3 2-2,0 0 0,3-1 1,2 1-1,2-1 1,2 0 0,-1-1 0,4 1 0,2-2 0,5 1 0,2-1 0,3 1-1,5 1 1,3-1-1,6 0 0,3-2 0,3 2 1,4-2-1,4 0 0,1 0 0,1-2 1,2 1-1,-3-2 1,-2 2-1,-6-3 1,-6 1 1,-7 0 0,-6 1 0,-10 0 0,-4 1 0,-9 0 0,-4 0 0,-5 0 0,-4 2-1,-9-1-1,0 0 1,9 0-1,-9 0 0,0 0 0,0 0 1,0 0 0,0 0 0,0 0 0,0 0-1,0 0 1,0 0 0,0 0-1,0 0 0,0 0-1,0 0 1,10 0-1,-10 0 0,10 0 1,-10 0-1,10 1 2,-10-1-1,0 0 1,9 0 0,-9 0-1,0 0 1,0 0 0,0 0-1,0 0 0,0 0 0,0 0 0,7-14 1,-7 4-1,0-3 0,-1-4 1,1-3-1,0-5 0,-2-4 1,2-2-1,2-2 0,-2-1 0,0 0 1,0 2 0,0 1 0,-5 2 0,3 5 0,-4 1 1,0 3-1,-1 3 0,1 5 0,-1 2-1,7 10-1,-8-12-2,8 12-1,0 0-3,0 0-4,0 0-9,0 0-7,-3 11 1,3-11 1</inkml:trace>
</inkml:ink>
</file>

<file path=ppt/ink/ink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45.6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7,'0'0'8,"0"0"-3,0 0 0,0 0-1,0 0-1,0 11 0,0-11 1,0 0-1,0 0 2,15 11 0,-6-7 2,6-1-1,6 1 0,8-1 0,11 1-1,5 1 1,11-2-1,7-3-1,10 1 0,3-1 1,5 0-1,-2-2 1,0 0-1,-1-5 1,0 3-2,-5 1-1,-4-1 0,-7 0 0,-5 0-1,-9 1 1,-2 1-1,-10-1 1,-6 1 0,-10 1-1,-4 0 0,-6 0 0,-10 1 0,11 0-1,-11 0 0,0 0 0,0 0 0,0 0 0,0 0 1,0 0-1,0 0 0,0 0 0,0 0-1,0 0 0,0 0 0,0 0-2,-12 4-3,12-4-5,-12 11-12,-2-9-4,-4 0-1,-10-8 2</inkml:trace>
</inkml:ink>
</file>

<file path=ppt/ink/ink6.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1T17:01:19.33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92D050"/>
    </inkml:brush>
  </inkml:definitions>
  <inkml:trace contextRef="#ctx0" brushRef="#br0">20463 8946 129,'0'0'774,"-3"-6"0,3 6-129,0 0 0,0 0-129,0 0 0,0 0-129,0 0 0,-11 7-129,11-7-129,0 0-129,-9 17 0,9-17 0,-2 23 0,2-7 129,0 3-129,0 2 258,2 5-258,1 2 0,-1 6 0,1 3 129,-1 5 129,-2 3-129,0 5 258,0 1 129,-5 4 129,-3 3 0,-2 6 258,-3 1-129,1 5 0,-3 0-129,4 5 129,0 4-129,3 8-129,4-1 129,3 10-387,1 1 0,0 3 0,0 3 129,3 4-258,-3-3 0,0 0 0,-2 0 129,-4 0 0,-7-7 258,1 4-129,-4-3 129,0 5 0,-5-6 129,6 5-258,-2-1 129,6 1-129,1-2-129,7-1 0,2-5-129,1 0 129,7-2 0,4 2 0,-3-6 0,4-2-129,-3-1 258,-1 3-387,-2-2 129,1 2 129,-7-4-258,2 5 129,-2-4-129,-2 1 129,-1 3-129,-2 3 129,-1-3 0,1 5 0,2-1 0,3-2-129,0 1 258,0 2-129,4-4 0,3 0 0,2-3 0,1 2 0,0-7 0,0 3-129,2-3 0,-2 0 0,2-7 0,-4-2-129,1-2 129,-2-1 0,-4 0-129,2-7 258,-5 1-129,0-6 129,-1 2-129,-6-1 129,1-1-258,0-4 0,-1 2 129,0-5-258,2 2 129,3 0 0,-1-2 0,3-5 129,0-5-129,0 1 129,0-6 0,5-1 0,4-3 0,1-1-129,3 2 0,2 3 0,4 0 0,-4 0 0,3 10-387,-5-14-258,5 6-1935,-7-16-2064,-11-22-129,0 0-258</inkml:trace>
  <inkml:trace contextRef="#ctx0" brushRef="#br0" timeOffset="1359.0778">22736 8903 258,'-18'-26'774,"9"16"387,9 10-129,-22-19 0,22 19 258,-20-14-129,9 8-258,11 6-258,-20-9-258,20 9 129,-21-4 129,21 4 0,-20-4 0,20 4 129,-22 0-129,22 0 0,-21 6 0,21-6-129,-18 9-258,18-9 0,-20 13 129,10 0-258,-3 2 0,0 1-129,-5 10 129,2 9 0,-4 7-129,1 5 0,-3 9 129,1 5-129,-2 4 129,4 12-129,2-1 0,2 6 129,4 7 0,3 8 129,3 10-258,3 9 129,2 15-129,0 14 129,0 10 0,0 12-129,1 18 129,-1 7 0,-1 3-129,-6 2 0,-4-2 0,-3-7 129,-2-8 0,-1-5 258,-1-20 0,3-1 258,-2-10-129,5 0 129,-2-9 0,10-1-129,-3-1 0,6 4 129,-3-10-387,4 1 129,-2-15-129,2-1 0,0-8 0,0 1-129,0-8 129,0-1-129,0-2 258,3 2-129,-2 2-129,2 3 0,1-4-129,-1-2 129,1-3-129,-3-3 129,-1-4-129,-1 2 0,-4-5 129,-1 2-129,-5-7 0,0 2 129,-2 0-129,3-2-129,1-5 129,0-5-129,4-9 258,1-3-258,2-3 0,2 3 129,2 0 0,6-1 0,0 2 0,2 9 129,2 6-387,0 2 258,-1-1 0,-4-8-129,-3-12 0,-2-9-387,1-10-645,-3-33-3483,-17-26-387,-2-27-258,-8-29-645</inkml:trace>
  <inkml:trace contextRef="#ctx0" brushRef="#br0" timeOffset="3282.1877">18451 10222 774,'12'2'1677,"4"-2"129,-16 0-258,17 0 0,-5 0-516,0-2-129,3 2-258,2 0-129,1 0 0,5 0-258,5 0 0,2-3 129,7 3-129,0-1 0,8 1 258,2-3-129,9 3 129,2-3-258,5 3 129,8-2-129,6 2 129,7-3-129,5 3-129,2 0 129,6 0-129,3 0 0,4 0 0,2 0 0,3 0 129,-1 0-129,1 0 0,5 0-129,0 0 258,-1 0-258,5 3 258,-2-1-129,2 0 0,-1 1 0,4-1 129,-5-2 0,5 3 129,1-3-129,1 0 0,-3 2 0,3 0-129,-2 1 129,4 2 0,0-2-129,0 2 0,-3-1 0,3 1 0,-1-2 0,3 1 0,-1-3-129,2-1 129,-2 1-129,1-1 258,-2 0-129,2 0-129,-1-1 129,-1-2-129,-5 0 129,-5 1-129,-2 0 129,-8 2-129,-9 0-129,-11 2-387,-3 10-903,-21 0-2709,-10-4-516,-12-3-258,-23-6 0</inkml:trace>
  <inkml:trace contextRef="#ctx0" brushRef="#br0" timeOffset="5822.3331">18687 12729 2709,'0'0'3225,"0"0"-1548,0 0-1548,0 0 129,0 0-129,0 0-258,0 0 129,0 0 0,0 0 129,0 0 0,0 0 0,0 0 0,-13 0-129,13 0 129,-22 10 129,7-1-129,1 1-129,2 4 129,0 1-129,1-2 129,3 1 0,0 0 258,4-1-129,4-13 129,-1 18 258,1-18 129,2 19-129,-2-19 129,18 13 0,-8-11 0,10 4 0,-2-4-387,10 5 387,-2-5-387,6 1-129,-1-1 129,7 2-129,-1-1 129,3 0-129,0-3 0,5 6 0,-3-6 0,9 0-129,2 1 129,7 1-129,1 0 129,10 1-129,0-2 0,9 3 129,3 0 0,8 2-129,2-6 129,6 6-129,7-5 258,5 4-258,7 0 0,4 0 0,4-1 129,9 3-129,4-1 129,4 2 0,-1 0-129,1 2 129,4-3 0,3 3 0,-1-3-129,0 2 0,-1-2 129,3-1-129,2-1 0,0-3 0,0 1 0,-4-2-129,0 2 0,-2-2 0,-2-1 0,-4 3 0,-6 1 0,-1 0 0,-3 1-258,-2 0 258,-1 2-129,-7 1 0,0 4-129,-7-6 0,-3 7 0,-8-6-516,3 10-774,-16-4-2838,-3-6-387,-9 0-258,-15-7-387</inkml:trace>
  <inkml:trace contextRef="#ctx0" brushRef="#br0" timeOffset="7254.415">18561 13850 2580,'0'0'3354,"2"12"0,-2-12-2193,0 0-903,18 11-258,-8-4 0,1 1 129,4 4 129,-2-3 129,4 6 258,-1 1 129,4-5-129,7 9 258,-3-4 0,13 4-129,1-5 0,13 5-258,-3-7 0,15 3 0,1-6-129,13 2 0,7-9 0,8 1-129,4-4 129,6 0-129,7-3 0,8 2 0,3-5-129,6 2 129,1 2-129,5 1 0,1-2-129,5 3 387,1 0-258,3 0 129,-3 1-258,0 4 258,-1-2-129,0 4 129,-2-3-129,2 1 0,-8 2 0,2 1 0,-5-3 129,4 4 0,-1-2 0,4-1 0,-2 1 0,4 0 0,1-7-258,5 2 129,0-2 0,2-1-129,-4-3 129,3 4-129,-1 0 0,2 0-129,-1 8 129,-6 2 0,-1 7-129,-6-2-129,2 10-645,-17-10-516,4 2-2709,-20-5-645,-12-5-387,-12-5-258</inkml:trace>
  <inkml:trace contextRef="#ctx0" brushRef="#br0" timeOffset="8776.502">18358 15145 774,'0'0'3483,"16"10"516,-16-10-2193,25 0-387,-2 4 129,1-4-129,10 0-129,0 0-129,14 6-258,0-6 129,14 3-258,0-3-258,14 0 129,2 0-258,13 2 0,1-7 129,10 2-129,6-4-129,6 3-129,4-2 129,6 6-129,10-4-129,2 3 258,2 1-129,2 0 0,3 1 0,4-1 0,3-1 129,0-1-129,0 1 129,-2 1-258,5 0 129,-1 0-129,-2 7 0,-1-4 0,-5 9 0,1-1 129,-4-4 0,-1 0 0,-3-3 0,-4 1 0,-7-1 0,1 3 129,-7-6-129,-4-1 0,-2 0 0,-5 6 0,-2-1 0,-3-1 0,-2-2 129,1 5-129,1-2-129,-1 6 129,-1 1-129,0-2 129,-3-1-129,-2 3 129,-4-1 0,-5 1-129,-6-3 129,-5-1 0,-6 1 0,-3-4 0,-7 2-129,-6-2-129,-4 2-129,-9-7-516,-4 1-3999,-25-2-258,-19-16-258,-32-15-645</inkml:trace>
  <inkml:trace contextRef="#ctx0" brushRef="#br0" timeOffset="19275.1024">19300 9296 903,'0'0'1548,"5"-13"0,-5 13-387,0 0 387,0 0-129,0-10-258,0 10-129,0 0 0,-8-10-258,8 10-129,-12-2-258,12 2-129,-14 0 129,14 0-258,-15 0-258,15 0 258,-17 12 0,9-2-129,-4 3 129,1 3-129,-2 3 129,-1 1 0,-2 2 0,3 4 0,-1 1 0,0-3 129,1 0-129,4 3 129,-3-1 0,5 3 129,-1-4 129,8 1-129,-2 1-129,2 1 129,1-4-129,7 1 0,0-4 0,5-1-129,1 0-129,3-6 129,-1-4-129,4 0 129,2-9 0,1-1 0,2-6 129,5-6-129,-1-8 0,3 1 129,1-7-129,-1-4 0,2-4 0,-2 1-129,-1-4 129,-3 1-129,-5-3 129,0 1-129,-5 0 0,-4 2 129,-3 1-129,-4 1 0,-3 3 0,-4 1 0,-2 1 0,-8 5 0,-5 3 0,-5 3 129,-6 2-129,-6 6 0,0 2 0,-4 7 0,-3 1 0,-1 4-129,2 10-129,-2-1-387,8 16-1290,0 3-2451,-4-2-129,4 7-387</inkml:trace>
  <inkml:trace contextRef="#ctx0" brushRef="#br0" timeOffset="27118.5511">21162 9310 516,'-7'7'903,"7"-7"258,0 0 129,0 0-258,0 0-129,0 0 129,0 0-258,0 0-129,0 0-387,0 12-129,0-12 129,0 11-258,0-11 129,0 16-129,0-16 0,0 23 129,-2-10-129,2 5 129,-2-2-129,1 2 0,-2 3 129,3 3 258,-1-2-258,1-1 129,-1 2-129,1 0 258,0 1-258,0-1 129,0 1-258,0-5 129,-2 0-129,2-4 0,0 3 0,0-6 0,0 0 0,0-12 0,-2 12 129,2-12-258,0 0 129,-9 10 129,9-10-129,0 0 0,-13 0 0,13 0 0,0 0 0,-13-5 129,13 5 129,-9-13-258,4 0 129,1 1 0,2-5-129,-1-2 0,1-3 0,1 0-129,0-6 129,1-2-129,0 2 129,0-1 0,0-1 0,0 4 0,0-2 0,0 3 129,1 3-129,2 2 0,-1 1 0,-2 4 0,1-1-129,-1 0 129,0 4 0,0 1 0,0 11-258,-5-18 516,5 18-516,0 0 258,-9-11 0,9 11 0,0 0-129,0 0 129,0 0 0,-8 11-129,8-11 129,0 20 0,1-7 0,4 0 0,-2 7 0,1 0 0,-1-1 0,0 5 0,-1 3-129,-1-2 129,-1 8-129,0 3 129,0 0 0,0 1-129,0 3 129,0 0 0,2-2-129,2-4 129,0-3-258,2-6 258,-1-6 0,1-1 0,-1-6 0,-5-12 0,8 11 0,-8-11 0,0 0 0,12-7 0,-10-4 0,-2-6-258,1-3-387,-1-5-1548,-1-13-1290,2 9-129</inkml:trace>
  <inkml:trace contextRef="#ctx0" brushRef="#br0" timeOffset="30034.7179">23285 9339 1032,'0'0'2838,"-14"0"-1806,14 0-774,0 0 387,0 0 258,0 0 129,2-15 129,-2 15 0,19-9 0,-2 8 0,-2-6-258,8 7-129,-2-3-258,8 3 0,-4 0-258,2 6-129,-2 0 0,-2 2 0,-5 0-129,0 4 0,-4 0 0,-3 1 0,-4 0 0,-1 2-129,-5 2 258,-1 0-129,0 3 0,-5 1 258,-8 3-129,-1-2 0,-5 3 129,0 1 0,-3-2 0,-2 2 0,0 0-129,1-3 0,1 1 0,1 0 0,5-3 0,0-1 0,3-3 0,3 0-129,2-5 258,4 0-129,4-12-129,-5 17 129,5-17 0,0 0 0,0 12 0,0-12 0,0 0 129,15 10 0,-3-7-129,6-1 129,2 0-129,5 1 129,2 0-258,3-1 0,1 0 129,-1-1-129,-2-1 129,0 2 0,0-2 0,-2 0 0,-1-1 0,1-4 0,-3 4 0,2-2 0,-4 3-129,0-3 258,-2 2-258,-4 1 129,0 0 0,-2 0-129,-13 0 129,19 1-129,-19-1 129,12 0-129,-12 0 129,0 0-129,0 0-129,0 0 129,11 5-387,-11-5-774,0 0-3225,-2-9-387,-8-1-258,-3-6-258</inkml:trace>
  <inkml:trace contextRef="#ctx0" brushRef="#br0" timeOffset="33886.9383">19137 10701 1677,'0'0'2709,"0"0"-1935,0 0-258,0 0 129,0 0 387,0 0-258,0 0 0,0 0 129,0 0 129,0 0-387,0 0 0,-2 12 0,2 2-387,-1 3 129,1 6 0,0 3-129,0 3-129,0 0 0,0 2-129,0-3 258,1 1-129,-1-5 258,0-1-129,0-6 0,0 1 129,-1-2-129,-1 1-258,1 1-129,1-4-258,0 4-645,1-3-903,4-1-2193,9 6-129,-14-20 0</inkml:trace>
  <inkml:trace contextRef="#ctx0" brushRef="#br0" timeOffset="34827.992">19051 12079 1548,'11'-3'3999,"-11"3"-129,11-12-129,-11 12-3096,14-1-645,-14 1 0,21 0 129,-9 0-129,2 0 0,-3 0 0,2 3 129,-1 2-129,-1-1 129,-1 6 0,-3 5-129,0 1 129,-2 6-129,-4 1 129,0 5-129,-1-3 129,-1 3 0,-5-5-129,-1 3 516,-6-4-387,6 2 129,-6-7 129,2 1 129,-2-3-129,2-1-129,-2-1 0,4 2 0,9-15 0,-17 17-387,17-17 129,-6 15-129,6-15 129,0 14-258,0-14 387,13 9-258,-13-9 129,23 12 258,-7-9-129,3 1 0,4-2 258,3-1-258,0 0 0,3 1-129,1 0 129,-4-2-258,4 0 258,-4 0-129,-3 0-129,0 0 129,1 0-258,-8 0-516,7 0-645,-7 5-2580,1-5-516,4 2-129</inkml:trace>
  <inkml:trace contextRef="#ctx0" brushRef="#br0" timeOffset="35759.0453">19037 13423 5031,'-16'2'4386,"16"-2"-258,0-12-1161,0 12-2709,1-12 129,-1 12 0,8-14 129,-8 14 258,13-12-258,-1 7 129,-12 5-258,20-12 129,-10 5-258,6 3-129,0 0 0,2 4-258,1-3 258,0 3-258,3 0 129,-4 1-129,4 6 0,-3 0 129,0 2 0,-2-1 0,-3 7-129,-2-3 129,-4 7 0,-4 0 129,-4 1-129,-2-1 0,-8 4 129,-1 0-129,-3-1 0,-3 0 0,3-6 129,-1-3-129,5-1 0,10-12-129,-9 13 129,9-13 129,0 0-258,17 0 129,0-4 0,3 2-129,3 0 129,-1-1 0,-1 3 0,-2 0 0,0 7-129,-7 6 129,1 4 0,-6 1 0,-3 5 0,-2 4-129,-2-1 258,0 3 0,-6-2 0,-1 2 129,-6-3 0,1-1 258,-7-5-129,5 1 129,-7-6-258,4 3 129,-3-7-129,1-2 0,1-6-129,4-3-258,14 0-258,-27-1-1548,27 1-2580,-13-9-516,13 9 0,-12-10-516</inkml:trace>
  <inkml:trace contextRef="#ctx0" brushRef="#br0" timeOffset="36454.085">19218 14451 1161,'11'15'3483,"-11"-15"129,10 9-387,-10-9-2709,11 10 258,-11-10 0,6 12 258,-3 0 0,-3-12 0,-3 29 0,-8-13 0,5 10-129,-9 1-387,3 6 0,-5-1-258,3 1 129,-2-4-258,3 3 0,2-5 258,4 1-387,1-11 129,4-2-129,2-5 129,0-10 0,16 12 0,0-12 129,1 0-129,10-8 129,2-1-129,5-3 129,4-2-129,0 3 0,1-1-258,-3 5 258,-2 2-258,-5 1-129,-4 4-258,-8-4-387,0 9-645,-17-5-774,0 0-1677,0 0-774,0 0-387</inkml:trace>
  <inkml:trace contextRef="#ctx0" brushRef="#br0" timeOffset="36743.1015">19480 14666 7353,'0'0'4644,"11"0"-387,-11 0-129,0 0-3483,-7 17-387,4-5-258,-2 4 129,0 3 0,-2 3-129,-3 5 129,1 6 129,-4-2-129,2 8 0,-2-3 129,5 1-387,-1 3 129,2-6-645,7 6-1677,2-11-1935,0-8-516,4-5-258,-6-16 0</inkml:trace>
  <inkml:trace contextRef="#ctx0" brushRef="#br0" timeOffset="37735.1584">19471 15408 129,'12'-4'4257,"-12"4"387,0 0-387,3-17-1806,-3 17-903,-7-9-387,7 9-258,-25-16-129,12 11-258,-9-3-129,3 5 0,-8-2-129,2 5 129,-2-1-129,3 1-258,-2 0 129,0 4-129,7 0 0,-2-3 0,7 2-129,1-1 129,3 5-129,10-7-129,-16 13 0,16-13 129,-8 19-129,5-5 129,0 2 0,0 1 129,0 1-129,1 3 129,-4-3 0,4 3 0,-2-1 0,1 1-129,0-4 129,1 1-129,1-7 129,1-11-129,0 22 0,0-22 129,0 0 0,11 3 129,-11-3-129,21 0 0,-6 0 0,1-1 0,5 1 0,1 0 0,5 3-129,-2 2 129,6 3-129,-3 1 129,2 3 0,0 1 0,-1 0 129,-1 0-129,-4 5 0,-3-3 0,-3 3 129,-5 4 0,-7 2 0,-2-4 0,-4 5 129,-6 4 129,-8-7 0,-2 5 0,-8-7-129,0 3 129,-6-12-129,0 8 129,-4-9-129,-1-1-129,-1-4 0,1 0-129,3-3 0,1-2-387,5 3-645,-7-8-2838,12-7-903,2-3-387,4-5-387</inkml:trace>
  <inkml:trace contextRef="#ctx0" brushRef="#br0" timeOffset="42915.4547">21031 10308 774,'-14'-1'645,"14"1"-387,-15-6-258,15 6 258,-14-5 0,14 5 129,-17-8 0,17 8-129,-19-6 129,19 6 129,-20-2 0,20 2-258,-21-5 0,10 5 129,11 0-129,-22-4-129,22 4 258,-18-3-258,18 3-129,-16 0 258,16 0-129,-10-3-129,10 3 129,0 0 129,0 0-129,-13-7 0,13 7-129,0 0-516,0 0-516,0 0-1290,0 0-645</inkml:trace>
  <inkml:trace contextRef="#ctx0" brushRef="#br0" timeOffset="44754.5598">20894 10249 1548,'-20'-2'1419,"20"2"-129,-24-4-258,13 3 129,-2 1-129,-4-3-129,4 3-258,-7 0-129,4 0 0,-5 0-129,2 0 0,-3 2 0,2 0-129,-4 3 129,1 1-129,-2 0 129,3 2 129,-3-5-129,2 6 0,-1-1-129,2 4-129,1-2 129,0 4-258,-1-1 0,0 4 129,2 5-129,-2-2 129,2 3 0,-2 2 129,1 0-129,0 6 129,1-2-129,1 2 0,2 2 0,2 0 0,0-1 0,2 3 258,1-1-258,6-2 0,-4-1 0,5 3-129,1-3 129,1-1-129,2-1 129,1 3-129,0-6 129,0 5 0,1-4 0,5 3 0,-2-2 0,0 2 0,2-1 129,-1 0 129,-1-5-258,1 2 129,0-2-129,1 1 129,0-6 0,3 4 0,0-7 0,5 5 0,-2-4-129,6 1 129,-4-4-129,6 2 129,-2 0-129,3 3-129,-2-2 129,2-1 0,0 1-129,0-1 129,-1 2-129,2-3 258,1-1-258,2 1 0,-2 0 129,5 1 0,-3-2 0,2 2-258,1-5 258,2 2-129,-2-5 258,1 0-258,3-6 129,0 1-129,2-1 0,0-2 129,1 0 0,2 0 0,0 2-129,-1-1-129,1 3 129,-1-1-129,1-2 129,-1 2-129,-1-2 129,-1-1 0,1 0 0,-1 0 129,-1 0-129,1 0 129,-1-2-129,1-8 129,-1 3-258,3-3 129,-3 1 0,1-6 0,0 2-129,1-1 258,-1-2-129,0 4-129,0-3 0,-1 1 258,-1-3-129,0-1 0,-2 2 0,-1-1 0,-2 0 0,-1-3-129,-1 0 258,-3-5-129,-1 6 0,0 0 0,-4-2 129,2-5-258,-5 2 258,1 0-129,-1 1 0,1 1 129,-2-7-129,1 0 0,-1 3 129,1 1-129,0-1 129,-1-3-129,1 0 0,-2 3 129,1-1-258,-2-3 129,-1 2-258,1-2 387,-3 1-258,-1 3 129,0-3 0,-2 4 0,-2-2 0,-2 1 129,-1 0 0,0 1-129,0-3 0,-4-2 129,-7 4-129,1-3 0,-2 0 129,-6 0-129,-3 2 0,-1 1 0,-5 1 0,1 0 0,-3-3 0,-2 6 0,-1-4 0,0 6-129,-1-2 129,-5 3 0,1 2 0,-4-1 0,-5 2 0,-2 2 0,-5 3 0,-3-2-129,1 1 0,-5 0 129,0 3-258,-1 3 258,0 3 0,-4 3-129,-1 1 129,-4 7-129,-3 8 0,-2-2-258,4 15-645,-15-6-1419,5 7-2193,5 2-129,-5-8-387</inkml:trace>
  <inkml:trace contextRef="#ctx0" brushRef="#br1" timeOffset="65214.73">6839 12074 1419,'-98'16'903,"47"-9"-645,3 1-258,-2-3-258,2 0-129,-2-1 129,-1-3 258,0-1 129,-3 0 258,0-1 129,-1-3 258,-1-1 129,1-1-129,-1-1 0,2 3 129,0-1-258,0 2-129,-3 1-129,3 2-258,-4 0-129,-3 0 129,0 2-129,-6 3 0,-1-2 0,-1 0 258,-3-2-129,3-1 129,-5 0 258,7 0-129,-2 0 258,5 0-129,0-1 129,3 1-129,1-3 0,0 3-258,2 0 258,3 4-387,1-1 129,2 4-258,0-2 129,5 3 0,2-3 129,2 1 129,1-3-129,9 2 129,-1-3-129,7 5 258,0-6-258,7 3-129,4-2-129,2 4 0,14-6 0,-15 15-129,15-15 0,-9 16 129,7-2-129,-2 1 129,2 1 0,0 3 0,-4 1 129,2 4 0,-3 3 0,3 9 0,-4 1 0,1 4 0,1 2 0,-2 8-129,2 2 129,0 3 0,-3 2-129,1 5 129,-2 0 0,-1 3 0,-1 5 258,1 0-258,-2 2 129,0 2-129,1-1 0,1 7 0,-1 2-129,0 3 0,4 3-129,-3-2 258,4 3-129,0-2 0,2 5 129,2-3-129,3-4 0,0-1 0,6-2 0,2-3-129,1 5 0,4-3 0,0-2 129,2-1-129,-2 2 0,-1 1 129,0 4-129,-2 0 129,-1-2-129,-1 3 258,-2 1-258,-3 4 129,-1 4 0,0-4 0,-2 3 0,3 1 129,-3-4-129,3 0 0,-2-1 0,2-3 129,2-3-129,-3 0-129,1-2 129,-3 0-129,0 8 129,0-1-258,0-3 258,-3 2 0,0-5-129,-1 5 258,2-9-258,2-2 258,0-11-129,0 3 258,1-16-129,4 3 0,-1-13 129,2 1 129,-1-12-258,6-1 258,-2-11 258,5 1-387,0-5 387,5 3 0,2-2-129,6-8-258,0 19 387,6-14-258,1 7-258,5-4 129,5 7-258,3-3 129,2-3-129,4 13-387,4-23 387,1 25 0,3-14 0,1 7 0,3-3 129,-1 2-129,2 5-129,2-9 258,0 3-129,6-13 129,2 13-129,5-2 0,1-6 0,1 5 129,5-3-258,1 6 258,5-16-129,1 5 0,4 1-129,1-15 645,2 7-516,5 0 129,-1-4 0,3-3 387,1 15-516,2-1 0,-1-14 129,2 9-258,1 1 129,1-10-258,-2-4 516,0-8-129,-3-11 0,-3 7 0,-7 3-129,-4-4 0,-6 0 129,-3-4 129,-7 8-387,-5 10-129,-9-1 129,-4-4 258,-6-1-129,-5-3-129,-51 12 129,76-9-129,-76 9 129,56-42 387,-56 42-129,0 0 0,53-68-258,-46 31 0,0-17-387,-4-7 258,-3-5-129,-7-21-516,-3-13 129,-4-5 0,-3-3 387,-5-4 0,2 1 258,-3-3 0,0 5 0,-3 3 0,-1 9 0,-1-3 0,-2 2 0,2 6 0,-1 2 0,-2-1 0,2 5 0,1 3 0,2-1 0,2 2 0,3 5 0,5 5 0,1-1 129,3 0 0,2 7-129,2 6 129,4-2-129,-1 1 129,1 1 0,0 1-129,0 3 0,-3 3 0,5-1 0,-4 0 0,1 5 0,0 6-129,1 3 129,3 3 0,1 5-129,0 5 129,0 10-129,0-2 0,0 19 129,0 0-129,11-5 0,-5 11 129,4 10-129,-1 1 0,5 5 129,3 1-129,4 4 129,0-5 0,3 2-129,3-4 129,3 2 0,3-1 129,3 3-129,7 1 0,3 1 129,5 2-129,5 0 0,4-2 129,3 1-129,3 2 0,1-8 129,1-1 0,0-3-129,1-1 258,0-5-129,2 1 0,3-2 0,3-5 0,2 1-129,3 2 129,0-1 0,4-2-129,0-2 0,2 2 129,-1-2-129,2 1 0,2-4 0,-1 0 0,0-3 0,1-4 0,-1 0 0,1-3 0,0 2 258,2-6-258,1 2 0,2 0 0,0-1 0,3 1 0,2 0 0,-4-2 0,0 0 0,-5 2 0,-5 1 0,-6 2 0,-9-3 129,-7 0-129,-10-1 129,-7 4 0,-10-2 0,-7 3 0,-8 0 0,-6-2 0,-4 1 0,-13 9-129,14-9 0,-14 9 129,0 0-129,6-20-129,-6 8 129,0-2 0,-4-1 0,-1-3-129,-2-6 129,2-2-129,-1-6 129,0 2-129,2-4 0,1-5 0,2-4 0,1-3 129,0-5-129,0-7 129,0-8 0,1-7 0,4-7 129,1-9 0,3-3-258,-1-10 129,3-4-129,1-6 129,1-4-129,-4 0-129,2 0 0,-3-1 0,-6 2 129,-2 2 0,0 3 0,0 3-129,-7 6 129,0 0 0,0 6-258,0 3 258,2 5-129,1 3 0,1 9-129,0 0 387,0 6-129,0 7 0,-1 5 387,2 6-258,-3 3 129,2 12 129,-4 3-258,2 11 129,-3 3-129,-3 4 0,0 3 0,-5 1 0,0 8 0,-4 0 0,-2-1 129,-1 1-129,1 1 129,-3 2-129,0 0 129,-1 0-129,-2 2 0,-2-2 129,-4 1-129,-1 2 129,-6-3-129,-7 0 0,-7 0 129,-5 0-129,-8 0 129,-7 0-129,-10 0 0,-5 0 0,-6 0 129,-6 0-129,-6 3 0,-5 0 0,-7-1 0,-3-1 0,-1-1 0,-3 0 129,-3 0 0,2-1-129,-4-1 0,3-1 129,5 0 0,0 2 0,2 1 0,8 0-129,0 0 129,0 4-129,5 0 258,2 2-258,3-1 0,3 1 0,1-1 0,5 0 129,1-2-129,2-2 0,2 2 258,2-2-258,2 2 129,1-1-129,4-2 0,-1 2 129,1 5-129,5-2 0,1 0 0,-1 4 0,1-2 0,0-1 129,-1 4-129,3-4 0,3 0 0,1 3 0,3-7 0,6 4 0,4-1 0,6-1 0,6 1 0,6-2 0,8 1-129,2-4-645,17 13-774,-5-6-3096,16-7-129,0 0-387,0-25-645</inkml:trace>
  <inkml:trace contextRef="#ctx0" brushRef="#br1" timeOffset="115718.6188">17305 10321 1161,'-15'-14'2451,"15"14"-1677,-21-13-258,8 6-387,-3 3 0,-3-3 0,-6 1 129,0 1 0,-4 1 0,-2-1 129,-3 3 0,-2 2-258,0 0 258,-5 7-387,1 5 0,-2 5-129,-4 3-129,1 7 129,1 1 0,-2 7-129,2 1 129,1 4 129,1 2-258,5-1 516,2 1-516,6-1 516,2 0-129,11-1 258,0 1-258,9-2 258,5 2-258,2 2 129,5 0 129,4 3-258,5 2-129,2-2 129,2 1-129,0 4 0,4-4 0,4 0 0,1-3 129,3-6 258,7-3-129,0-9 129,9-1 129,1-9-129,13-5 129,3-8-129,9-3 0,3-3-129,4-8-129,4-5-258,-1-9 129,-1-5-129,-4-8 129,-3-2-129,-6-6-129,-4-8 258,-8 1-129,-5-8 258,-10 2-129,-6-3 0,-7 1 0,-10-1 0,-10-1 0,-8 4 0,-7-1 0,-12 3-129,-13 4 129,-8 3 0,-8 2 0,-9 9 0,-11 6-129,-4 6 0,-5 8-129,-2 11-645,-2 3-1290,0 3-1290,14 9 129</inkml:trace>
  <inkml:trace contextRef="#ctx0" brushRef="#br1" timeOffset="117042.6945">21662 7850 516,'-21'-12'1032,"-1"4"-387,9 5-387,0 0-129,-6-1 258,5-2-129,-8 4 129,2-3 0,-3 5 0,1 0 0,-1 0-129,-3 4-129,6 3-129,-3 3-129,3 2 129,-3 2-129,5 2 129,-3-4 0,1 8 0,1-2 129,-1 2 0,2 2 0,-1 5 129,3-1 0,2 6-129,4-1 258,0 1 129,5 2 0,2 1-129,3-1 258,0-4 0,3 4-129,4-5 258,7 5-129,-2-5-129,7 2 129,0-1 0,5 3-258,0-3-129,3 5-129,-1-8 129,1 4-258,-4-5 129,4-1-129,-3-3 129,-1 0 129,3-10 0,3 0 258,3-7-258,7-1 129,3-4-129,6 0 0,2-7 129,3-5-387,1-2 129,-1-3 0,0-1-129,-5-5 129,-1-2-258,-4-3 258,-2-2-258,-3-2 129,-3 1 0,-4-2-129,-8-1 0,-5-3 129,-4 1 0,-8 0 0,-6 0 0,0-1 0,-8-1 129,-4 1-129,-4-1 0,-5 1 129,-3 3 0,-5 0-129,-5 1 129,-4 1-129,-7 3 129,-10 8 0,-6 5-129,-9 5-129,-4 8 0,-9 3-387,4 7-645,-11 11-1548,0 8-1677,8 15 0</inkml:trace>
  <inkml:trace contextRef="#ctx0" brushRef="#br1" timeOffset="137113.8425">21173 10715 1,'0'0'1160,"0"0"130,0 0-387,0 0-129,0 0 0,0 0-129,0 0 129,0 0 129,0 0-387,0 0 129,0 0 0,0 0-258,0 0 129,-7-14-258,7 14-129,0 0 0,-15-9 129,15 9-129,0 0 0,-16-6 0,16 6 0,-15-1 0,15 1 0,-18 0 129,18 0-129,-22 0 0,9 0 0,2 0-129,-2 0 129,2 2 0,-1 0 0,12-2 129,-22 9-129,22-9 0,-19 12-129,19-12 129,-20 13 0,20-13-129,-20 17 0,20-17 129,-18 19-129,18-19 129,-19 19 129,19-19-258,-18 18 258,10-7-129,-4 1 129,5 0 0,-4-3 129,1 2-258,0 1 129,-1 1 0,2 1-129,3 1 129,0-3 129,0 1-258,3 0 129,-1-1-129,4-12 129,-2 24 0,-1-14 0,3 5-129,-1-4 129,1 3 0,0-1-129,0 2 0,2-1 0,2 0-129,0-1 0,0 0 129,0 1 0,3 1 0,-7-15-129,9 21 129,-9-21 0,12 21 0,-12-21-129,15 19 0,-15-19 129,18 16-129,-18-16 129,21 17-129,-12-5 0,4-6 129,-1-1 0,3-2-129,-2-1 0,3 4 0,1-5 0,2-1 0,-2 0 0,2-1 0,1-2-129,-1 0 129,2-4 0,0-1-129,-1-1 129,0 0 0,0 2 0,0-1 0,-1 1 0,-1-3 0,0-5 0,-2 1 0,-1 1 0,-1-3 0,-1-5 129,-4 5 0,3-6 0,-3 4-129,-2 0 0,1 1 129,-3-2-129,2 3 0,-5-1 129,4 0-129,-5 2 0,2-4 129,-3 2-129,0 2 0,-1 0-129,-3-2 129,-3 1-129,-1 0 258,-3 0-129,-2 3 0,-1-1 129,0 3 0,-5-2 129,1 6-129,-5 2 129,0-1 0,-2 3 0,0 3-129,-1 0-129,-4 0 0,3 4-387,-4 1-129,4 15-2451,-3 1-1677,-6-4 129,-3 4-645</inkml:trace>
  <inkml:trace contextRef="#ctx0" brushRef="#br1" timeOffset="146105.3565">20814 12988 903,'-15'-6'3096,"15"6"129,-18-2-2064,18 2-1032,-16-11 516,2 5 129,14 6 0,-24-9-129,12 6 516,-8-6-129,5 7 0,-7-7-129,2 6-258,-4-8-129,1-1-129,-5 0-129,2-2 0,-5-1 0,3 1 0,-3-7 129,-2 1-129,-1-2 0,1-2-129,-1-3 0,1 3 0,0-5 0,5 1-129,-1-2 0,5-1 258,1 1-129,2-1 0,2 1-129,2-1 129,4-2-129,1 1 258,2-2-258,4 5 0,4-3 0,1 0 0,1-3 0,3-2 0,8 4 0,2-5 0,1 1 129,6 0-258,3-1 258,6-3-129,3 4 0,7 3 0,2-2 129,5 2-258,4 1 129,4 2 129,1 0-258,3 1 129,-3 0 0,0 1 0,3 0 0,-1 4 0,1 1-129,0 3 129,2 1 0,-1 3 0,1 5-129,0 2 258,-2 3-129,0 0 0,-5 3 129,1 3-129,-4 1 129,0 0-129,0 0 129,1 3-258,0 2 258,-1 2-129,2-1 0,-1 2 0,-2-1-129,-1 1 129,-4 2 0,-2 0 0,-4 1-129,-4 1 258,-3 3-129,-3 2 0,-1 3 129,-1 2-129,-5-1 129,2 5-258,-2 2 258,-4 0-258,0 0 258,-2 2-129,-3 3 0,-2-1 0,-2 6 0,0-1 0,-3 3 0,-2 1 0,-1 0-129,-2 2 129,0-2 0,0-1 0,-9-2-129,-4 2 258,-2 0 0,-8 0-129,-4 0 129,-6-2 0,-5 2 0,-5-1-129,-2 3 129,-5-1-129,-2-2-129,-1 0 129,-1-3-129,-1-2 258,-1 0-129,2-3 0,-2-8 129,-1 0 0,-1-6 0,0-3 129,-3-5-129,-1-3-129,-5-5 129,-1-1-129,-5 0 0,2-3-129,0-4 0,2-6-774,10 6-2451,1-4-1161,0-6-387,11-3-258</inkml:trace>
  <inkml:trace contextRef="#ctx0" brushRef="#br1" timeOffset="150517.6091">19985 12927 258,'0'0'2322,"0"0"-1548,0 0-516,2-12 258,-2 12 129,7-12 258,-3 2 129,-4 10 258,14-24-129,-14 24-129,15-23 0,-7 12-129,-2-6-129,2 3-387,-3-1-129,2 1 129,-3-6-258,4 1 129,-3-5 129,2 1 0,-3-5 0,5 4-129,-4-5 129,3 3 258,-2-2-258,2 2 0,-2 2-129,2 0 0,-2 2-129,2 5 387,-2-4-516,-1 1 129,-1-1 0,1 1 0,0-4 0,0-1 129,-2-1-129,1 1 129,-1-1 0,2 1-258,-4 4 129,5-1-129,-3 4 0,2 2 0,-1-1 0,-1 3 129,1-3 0,-2 2 129,-2-2 0,0 0-129,-2-3 129,-2 3 0,0-4 129,0 5-258,-1-4 0,3-1-129,1 3 0,1-4 129,0 4-129,0 0 0,2 1 129,0-1-129,2 0 129,0 2 0,-1-4-129,-2 3 129,-1-3-258,0-4 258,0 2-258,-1-2 258,-4 0-258,2-1 258,-1-1-129,0 0 0,-1-2 129,-1 0 0,-1-2 0,1-4-129,0 0 129,1-3-129,-2 4 129,4 0-129,-4 1 0,5-2-129,-1 5 129,2 3 0,0 2 0,1 6 0,0 2-129,-1 2 129,1 3 0,0 11-129,0-11 0,0 11 129,0 0-129,0 0-129,0 0 129,0 0-129,0 0 0,-5 8 129,5 3-258,0-11 258,-1 21 0,-2-8 0,3 3 0,0-3 0,0 5 0,0 2 0,0 0 0,0 2 0,3 6 0,-3 2 0,1 1 0,0 1 129,4-1 0,-2 2 0,3-3 129,4-1 129,-1-6 0,3-3-129,2-3 129,0 0 0,2-7 0,3-2-129,1-3 129,1 0-258,-2-1 129,3-1-129,1-3 0,-1 0 0,-1 0 129,4 0-129,2 0 0,2-3 0,4 0 0,3 3 0,5 0 0,3 0 0,5 0 0,1 0 0,6 0 0,-1 0-129,5-1 129,-1-2 0,2 2 0,-1 0-129,2-2 258,-2 2-129,-1 1 0,-3-1 0,-1 1 0,-3 0 0,2 0 0,-2 0 0,-4 1-129,-1 3 129,-1-2 0,-2 0 0,0-1 0,-2 0 0,-7-1 0,-1 0-258,-5 0 258,-3 0 0,-6-1 0,-4-2 0,-5 3 0,-11 0 258,14-2-258,-14 2 0,0 0 0,0 0 0,0 0-258,0 0 258,13-8 0,-13 8-129,0 0 129,7-17 0,-7 17 0,8-12 0,-8 12 0,1-17 0,-1 17 0,0-15 129,0 15-258,0-21 129,0 4 0,0-1 0,3-3 0,0-3 0,2-7 129,1-4-129,2-5 258,-1-4-258,1-2 0,-1-4-258,2-2 516,-5-2-516,1 0 129,-2-3 129,1 3-258,0-3 258,1 4 0,0 0-129,1-3 129,-1 7 0,-1 2 129,0 4-129,-1 1 129,-3 8-129,0 2 0,0 4 0,-6 7 0,4 0-129,-4 4 129,3 5 0,-2 1 0,5 11 0,-6-12 0,6 12 0,0 0-129,0 0 258,-10-8-129,10 8-129,0 0 129,0 0 0,-11-3 0,11 3 0,-12 0 0,2-6 0,-4 1 0,-4-3 129,-7 0-129,-6 0 0,-9-2 0,-8 0 0,-5-2 0,-8 4 129,-6-1-258,-5 2 129,-7 1 129,-1-2-258,-7 0 258,-4 1-258,-5 1 0,-3-1 129,-3 2 129,-4-4-129,-1 4 0,-5 2 0,-4 1 0,-1 2 0,1 0 129,-2 0-129,-1 0 0,3 0 0,0 0-129,3-1 0,5-3 0,5-4 129,4 3-129,9-1 129,2 0-129,11 0 129,3 1 0,10-1 0,8 5 0,2-2 0,6 3 0,4 0 129,5 0-129,3 0 129,5 0-129,1 3 0,5-1 0,5 0 0,1-2 0,6 0 0,1 0 0,12 0 0,-12 0 258,12 0-258,0 0 129,0 0-129,0 0 129,0 0-129,0 0 0,0 0 0,0 0-129,0 0 129,-8 8 0,8-8 0,0 0 0,-17 10 0,17-10 129,-19 8-129,19-8 0,-18 11 0,8-5 0,10-6 129,-19 13-129,19-13 0,-15 15 0,15-15 0,-10 17 0,10-17 0,-4 17 0,4-17 0,-3 24-129,1-10 258,-1 8-258,0 5 258,-2 8-129,1 5 0,-3 10 0,0 5 0,-4 4 0,2 6 258,-3 4-258,-1 2 0,1 3 129,2 3-129,-3-2 129,5 5-129,-2 4 129,3 4 0,2-2-129,2 6 129,-1-4-129,2 2 0,1-3 0,0 0 0,-3-2 0,4-1 0,-1-4 0,0-4 0,0 0 129,-1-3-258,2-5 129,0-3 0,0-8 129,0-3-258,3-2 258,-1-7-258,3-4 129,0 0 0,-2-7 0,1-5 0,-2-4 0,2-4 0,-1-5 0,-1-3 129,-2-13-129,5 12 129,-5-12-129,0 0 0,12 15 0,-12-15 0,13 14 0,-13-14 0,12 20 0,-12-20 0,12 17 129,-12-17-129,10 17 129,-10-17 0,0 0 0,7 14-129,-7-14 129,0 0 129,0 0-258,0 0 129,10 7 0,-10-7-129,12 0 129,-12 0 0,18 0-129,-6 3 129,0-3 129,5 0-258,-1 0 129,4-3 0,2 3-129,3-1 129,3-3 0,2 3-129,4-2 0,1 3 129,3 0 0,2 0-129,4 0 129,2 0-129,3-1 0,1-1 129,4 2-129,3 0 0,1 0 0,4 0 0,3 3 0,3 5 0,2-1 129,1-1-129,1 1 129,4-3-129,-5 2 129,1-3-129,-4-1 129,-4-2-129,-5-3 129,-6 2 0,-7-5 0,-8 5 0,-7 0-129,-6 0 129,-9-3 0,-5 4 129,-11 0-258,0 0 258,0 0-129,0 0-129,0 0 0,-16 0-258,7 13-645,-17-6-3483,6 7-645,-16-7-645,-11-7-387</inkml:trace>
  <inkml:trace contextRef="#ctx0" brushRef="#br1" timeOffset="164825.4275">7148 13427 5805,'0'0'4386,"0"0"-129,10-9-903,-10 9-2322,0 0-516,9 5 0,-9-5 0,1 15 0,-1-3 0,0 5 129,-1-5-129,1 8 0,-7-2-129,5 2 0,-3 5-258,3 3 129,-4-2-129,4 6 129,-4 2-129,1 2 129,-1-2-129,3 3 0,-3-5 129,2-2-129,-1-1 0,0-1 0,0-5 129,3-6-129,-1-3-129,3-14 0,-3 17 129,3-17-129,0 0 129,0 0 0,0 0-258,0 0 0,0 0-258,0-7-516,6 2-3741,-6 5-129,9-21-516,-8 6-258</inkml:trace>
  <inkml:trace contextRef="#ctx0" brushRef="#br1" timeOffset="166630.5308">10753 13522 3354,'0'0'4386,"0"0"-258,-17 0-129,17 0-1677,0 0-1806,0 0-258,0 0-129,-16 0 0,16 0 129,-11 0-129,11 0 0,-13 7 129,13-7-129,-14 17 0,10-2 0,-2 2-129,2 5 129,-4 4 129,3 8 0,-2-1 0,3 7 0,-2-6 258,4 4-258,-2-4 0,4 2 129,0-6 0,10-1 0,-1-6-129,6-2-129,1-7 129,6-2 129,4-6-129,6-5-129,5-2 0,5-7-129,2-10 0,2-6 0,0-4 0,4-2 0,-8-6 0,-5-4-129,-3 2 387,-7-6-258,-7 4 129,-8 4 0,-8-1 0,-4 3 0,-10 0 0,-5 5 0,-12 4 0,-5 5 0,-8 5 0,1 5-129,-9 0 129,-1 3 0,-1 7-129,0 0 129,2 5-258,3 5-258,6 7-387,-3-7-2193,10 18-1677,-3 5-258,3 3-516,-7 4-129</inkml:trace>
  <inkml:trace contextRef="#ctx0" brushRef="#br1" timeOffset="169686.7056">6827 16151 903,'0'0'3483,"0"0"129,2-7-258,-2 7-2709,0 0-258,0-13 387,0 13 0,0 0 129,0 0 129,0 0 0,0 0 0,5-12-129,-5 12-258,13-7-258,-1 4-129,1-2-258,2-1 129,5 0-129,1 1 129,1 3-129,-1 2-129,0 0 129,-1 0 0,-2 5 0,-2 0 0,-1 4 0,-4 3 0,0 1 129,-3 2 0,-3-3 0,-3 4 0,-2-3 129,0 5 0,-2-1 0,-4-3-129,-6 4 258,3 0-129,-4-1-129,-1 3-129,0-1 129,-2 0-129,0-1 258,0 5-258,-2-10 258,2 7-129,-2-2 0,2 3 0,0-2 129,2 0-129,-1-2 0,5-2-129,2 5 129,4-8-129,0-1 0,4 1 258,0-12 0,4 18-258,6-11 0,4 4 129,4-6-129,4 0 129,3 2-129,3-2-129,2-3 258,3-1-129,0 3-129,1 1 129,-1-3 0,0 1 0,6 1 0,-5-3 129,0 2-129,0 1 129,-1-4 0,-2-2-258,0 0 258,-1-3-129,-5-2 129,-2-1-258,-4 6 258,-1 1 0,-6-4 0,-1 5 129,-11 0-258,0 0 129,0 0-129,0 0-129,11 10-645,-11-10-2967,0 0-1032,-7 7-516,7-7-387</inkml:trace>
  <inkml:trace contextRef="#ctx0" brushRef="#br1" timeOffset="176386.0887">15834 17783 1935,'7'-14'1161,"-7"14"-774,0 0 516,0 0 645,0 0 645,-7 0 129,7 0 129,0 0-129,-2-10-645,2 10-645,-3 7 0,3-7-387,-1-7-129,1 7 129,0 0 0,-7-17 129,7 17-258,0 0-129,0 0 0,0 0-129,0 0 129,0 0-129,-10 7 0,10-7-129,0 13 129,0-13-258,0 0 0,0 0 0,0 0 129,-4-8-129,4 8 0,0 0 129,0 0-129,-8 58 387,8-58-387,0 0 129,-7 68-258,7-68 258,-3 94-387,3-94 258,-5 61 387,5-61-516,-7 87 516,7-87-129,-5 88 0,5-88-129,-6 71 387,6-71-387,0 0 0,-1 66-129,1-66-129,0 0 0,0 60 258,0-60-129,0 0-258,0 0 258,0 0 0,0 0 0,0 0 0,0 0 0,0 0 0,0 0-129,0 0 258,0 0-129,0 0-516,0 0 387,0 0 0,0 0 0,20-44 0,-20 44-129,0 0-258,4-62 129,-4 62 387,-1-62-129,1 62-129,-10-58-129,10 58 0,-11-76 645,11 76 516,-13-72-645,13 72-129,-8-59-129,8 59 387,-4-64 0,4 40 258,0 24-774,0-40 258,-1 18-129,1 6 0,0 16 0,-2-14-903,2 14-258,0 0-774,0 0-1677,0 0-1419,0 0 0,0 0 0</inkml:trace>
  <inkml:trace contextRef="#ctx0" brushRef="#br1" timeOffset="181497.3809">17355 17823 6321,'-12'1'3741,"-3"-1"0,15 0-903,-6-24-2838,6 24-129,0 0 387,-15-13 258,15 13 258,0 0 387,0 0 129,-13-9-258,13 9 129,0 0-774,0 0 0,1 12-129,-1-12 0,0 0 0,20 0-258,-20 0 129,22 8-129,-7-25 258,1 10-129,1-9-129,2 19-129,-1-13 129,-2 6 0,-1-8-258,1 21 129,-1-6 129,0-3-129,-4 15 0,0-15 129,-11 0-258,0 0 387,30 53-129,-30-53 0,0 0-129,0 0 0,21 59 258,-21-59-129,0 0 516,0 0-129,0 0-387,-19 50 129,19-50 258,0 0-387,0 0 258,-52 55-129,52-55-258,0 0-258,0 0 387,0 0 0,0 0 0,0 0 258,0 0-387,0 0 0,0 0 129,0 0 258,0 0-129,0 0-129,0 0 0,0 0-387,52 55 387,-52-55 129,0 0-258,68 35 129,-68-35-129,0 0 129,67 43-129,-67-43 387,0 0-258,55 38 0,-55-38-258,0 0 258,0 0 0,39 65 0,-39-65-129,0 0 258,6 52-258,-6-52-258,0 0 516,0 0 387,0 0-258,-25 49-129,25-49 258,0 0 129,-57 17-129,57-17 258,-53 1-258,53-1-129,-61 10-258,61-10 387,-66 17-258,66-17-129,-67 19 0,67-19 258,-61 18-516,61-18-387,-54 39 129,54-39-1935,-54 30-2709,54-30-258,0 0-387,-55-9-387</inkml:trace>
  <inkml:trace contextRef="#ctx0" brushRef="#br1" timeOffset="240205.739">15842 11956 1161,'0'-12'1806,"-8"1"129,8 11 129,-12-12 0,12 12-387,-11-10-645,11 10-258,-16-7 0,16 7-258,-15-3-258,15 3 129,-12 0-129,12 0 129,0 0 129,-13 0-129,13 0-129,0 0 129,0 0-129,0 0 129,0 0-129,7-11 0,-7 11 0,25-3 129,-6 2-129,7 0-129,-1-2 0,6 2 0,1 1-129,0 0 0,1 0 0,0 0 0,-3 0 129,-2 0 0,-2 1 0,-1 2 0,-5-2 0,0 2 0,-5-3 0,0 0 0,-15 0 0,17 4-129,-17-4 0,0 0-129,10 0-258,-10 0-1290,0 0-2451,0 0-387,0-12-129,0 12 0</inkml:trace>
  <inkml:trace contextRef="#ctx0" brushRef="#br1" timeOffset="240780.7719">16078 11621 645,'-6'19'3741,"6"-19"-129,0 0 129,7 10-1935,-7-10-1548,19 5-258,-8 2 387,-1-2 0,4 1 258,-1-3-129,1 5-129,-2-2 258,7 7-258,-3-4 0,5 5-258,0-1 0,4 2-129,-1 3 0,1-1 0,1-1 0,-4 0 0,-2 0 0,-2-3 129,-7 2 0,-1-1 0,-9-3 129,-1 2 129,0-13-129,-17 22 129,-2-12-129,-2 3 0,-7-2 129,-1 3-258,-4-1 258,2 1-258,-1 1 0,3 4 0,1-2 0,5-2-129,3 2 0,2-4 0,4-1 0,3 1-129,11-13 0,-13 13-258,13-13-258,0 0-2193,0 0-1548,0 0-387,10-17-129</inkml:trace>
  <inkml:trace contextRef="#ctx0" brushRef="#br1" timeOffset="241996.8415">21667 7005 774,'-8'-11'1032,"4"-5"387,4 16-258,0-15 258,0 15 129,3-17-387,-3 17-129,3-14-129,-3 14 0,0 0-258,0 0-129,0-11 0,0 11-258,0 0-129,0 0 0,0 0-129,0 0 0,0 0 0,0 0 0,0 11 0,-2 7 0,-3 6 0,1 8 0,-2 7 258,1 7-258,-2 4 129,0 5-129,2 2 0,-3-2 0,2-2 129,-1-3-129,1-3 129,-2-5-129,1-4 0,1-9 0,-1-4 0,4-3-645,-2-9-129,5-2-903,0 0-2193,0-11 0</inkml:trace>
  <inkml:trace contextRef="#ctx0" brushRef="#br1" timeOffset="242577.8747">21320 7410 1806,'4'5'2322,"16"-5"-1677,-6 0-1161,2 5-129,4 1 258,-3 4 258,1 3 387,-4-1 387,0 2 387,-6 3 258,1 5 0,-5-3 129,1 6-258,-4-4-129,7 8-258,-3-4-387,4 2 0,-2-2-258,5-4 129,0-5 129,3 2 129,-3-6 0,3 0 258,-2-10-129,2 3 129,-15-5 0,26-3-258,-15-8 129,3 3-258,-7-9 0,9-1-129,-5-3 0,3 0-129,1-3 0,2 3-129,2-4 129,2 1-129,3-1 129,-4 4 0,1-3-129,0 6 129,-7 0 0,0 2 0,-6 5 0,-8 11-129,11-14-129,-11 14 0,0 0-129,0 0-903,0 14-2967,-1 4-516,-13-10-516,-4-1 129</inkml:trace>
  <inkml:trace contextRef="#ctx0" brushRef="#br1" timeOffset="249421.2661">20294 17645 2967,'-11'15'3483,"11"-15"129,0 0-2580,-8-8 0,8 8 0,0 0-129,0 0 516,-19-13-387,19 13 258,0 0-387,-7-25-129,7 25-516,0 0 129,0 0-129,0 0 129,0 0-258,0 0 0,16-12-129,-3 12 129,4 0-258,3-21 129,1 4 0,3 17-129,-1 0 129,1-1 0,-2 1 0,-1 2-129,1 6 0,-4 9 129,2 14 0,-20-31 0,30 48 129,-20-26-129,3-14 129,-7 13 0,-6-21 129,0 0-129,0 0 0,7-22-129,-7 22 387,-10 7-258,-6 0-258,4-1 129,-7 11 129,4-5-129,15-12 129,-35 41 516,35-41-774,0 0 387,-31 63-258,31-63 387,0 0-387,0 0 0,0 0 258,0 0-258,55 3-129,-55-3 129,56 0 387,-56 0-1032,60 23 516,-60-23 0,54 20-516,-54-20 0,0 0 645,58 50-903,-58-50 516,0 0 774,0 0-258,40 63 129,-40-63 0,0 0 258,0 51-387,0-51 774,0 0-387,0 0 129,0 0 0,-47 42-258,47-42 258,0 0 0,-61 12-258,61-12-645,0 0 516,-66 0-129,66 0 129,0 0-258,-51 12-387,51-12-258,0 0-1677,0 0-2322,-52 39-645,52-39-903,-58-16-387</inkml:trace>
  <inkml:trace contextRef="#ctx0" brushRef="#br1" timeOffset="256168.652">21142 12076 1032,'0'0'3870,"4"15"-129,-4-15-258,0-6-3096,0 6-903,0 0 258,0 0 258,0 0 0,0 0 258,0 0 0,0 0 516,0 0 129,0 0-129,0 0 0,0 0-387,0 0-129,0 0 129,0 0-258,0 0 0,0 0-129,0 0 0,0 0 0,0 11 129,0-11 0,0 0 0,-3 14 129,3-14-129,-2 19 129,2-4 0,-2 2-129,1 2 129,-2 5-129,1 4 0,0 1 0,-1 3 0,2 4 129,0 1-129,-1-1 129,2 3-258,-3-4 258,3 0-258,-1-2 129,1 1-129,0-9-129,0-3 129,0-4 0,0-5 0,1-1 0,-1-12 0,3 12 129,-3-12-129,0 0 129,0 0 0,0 0 0,0 0 0,0-12 0,0-1 0,-3-5-129,2-5 129,1-3-129,0-7 129,0-4-129,0-3 0,0 3-129,5-3 129,-2 3-129,4-1 129,-2 2-129,0 2 0,0 5 0,-2 3 129,1 2 0,-3 2 0,1 6 129,-2 3-129,0 13 129,0-16-129,0 16 129,0 0-129,0 0 0,-7-13-129,7 13 0,0 0 129,0 0-129,0 0 0,-1 6 0,1-6 129,0 19-129,0-2 0,0 2 129,0 3-129,0 7 129,-1 2-129,1 8 258,-3 4-258,1 1 129,-2 0 0,-1 0 129,0-4-129,-3-6 129,2-3-258,0-11 258,0-5 0,6-15 0,-6 11-129,6-11 0,0-7-129,7-6 0,-1-8 0,6 4-903,-6-7-3354,-2-7 0,3 6-387,-9-12-129</inkml:trace>
  <inkml:trace contextRef="#ctx0" brushRef="#br1" timeOffset="261212.9406">17519 10089 1677,'-20'5'3612,"20"-5"-387,-10 1-1548,10-1-516,-16 0 0,16 0-387,-16-6 129,-2-5-258,6 7 258,-12-9 0,2 7-387,-14-5 0,1 7 0,-13-5 0,-2 3-129,-8 0 0,-3 3 0,-8-2-129,0 5 129,-8-4 0,5 1 0,-4-2 0,5 5 0,0-2 0,8 2-129,1 0-129,10 2 0,6 1 0,9 3-129,8 0 0,7 1 0,6 3 0,16-10 0,-10 17 129,10-5-258,2 2 129,5-2-129,4 8 129,0-3 0,1 7 0,3 5 0,-3 1-129,1 7 258,-4 10-258,-1 11 129,-3 7 0,-1 11 0,-4 10 129,0 11-129,0 9 0,-7 8 129,-2 7-129,0 1 0,-4 3 0,3-5 0,-1-2-129,2-7 129,0-10 0,3-7 0,3-12-129,3-4 258,0-9-258,0-6 129,0-5 0,5-5 129,-2 1-129,1-5 0,-1-5 129,1-2-129,-1-9 129,0 0-129,1-8 0,0-3 0,1-5 0,0-5 0,-5-12 0,23 14 129,-7-13-129,9 1 129,6-2-129,8 2 0,9-2 129,8 0-129,7 0 0,6 3 0,7-2 0,7 2 0,6-2 0,2 3 0,4-3 129,1 2-258,-2-2 129,0-1 129,-2 0-129,-8 0 0,-6 0 0,-3 0 0,-11 2 0,-5 0 0,-10-2 0,-7 1 129,-10 2-129,-8 0 129,-9-3-129,-5 0 129,-10 0 0,0 0 0,0-7 129,0 7-516,-11-23 516,2 6-129,0-7-258,1-5 129,2-6 0,4-11 0,-1-7 0,3-10 129,5-17-129,0-8-129,1-10 129,-3-9 0,3-10 0,-4-6 129,-2-8-129,0 2 0,-3 3 129,-5 2 129,1 5-129,-3 4-129,0 8 0,0 6 0,1 11 0,2 8 0,-1 9 129,2 7-387,1 9 387,3 10-129,-1 9 0,3 7 0,0 6-129,0 6 129,1 2-129,2 3 129,-2 4-129,0-4 129,-1 4 0,0 10 0,-3-20 0,3 20 0,-19-15 129,5 10-129,-3 0 0,-3 2 129,-3-2-129,-5 2 129,-4-2-129,-3 1 0,-6-4 129,-1 1-129,-11 0 129,-3 4 0,-7 0-129,-2 3 129,-7 0-129,-4 1 129,3 9 0,0 3-258,11 0 129,8-5-387,15 8-258,9-16-2064,30 0-1806,9-3-774,26-26-129,14-19-387</inkml:trace>
  <inkml:trace contextRef="#ctx0" brushRef="#br1" timeOffset="262941.0394">20924 7793 2580,'0'-22'3354,"0"9"-1677,0 13-645,0-12 258,0 12-129,0 0-129,0 0 0,0 0 0,0 0-387,0 0 258,0 0-516,-3 7 129,3-7-258,-3 24-129,3-6 129,0 7-258,0 8 129,-1 5-129,-2 8 0,-3 3 0,-1 8 0,-5 2 129,-3 2-129,-2 1 387,-4-5-258,1 1 0,1-5 258,3-3-258,5-8 0,7-5 0,4-5 0,3-5-129,11-5 129,7-5-129,7-7 129,5-4 0,4-2-129,5 0 129,0-3-129,2 0 0,-2 2 0,-1 1 129,-2 2-129,3 0 0,0 3 129,8-1-129,1 0 129,10 4 0,10-4 0,4 0-129,9-2 129,3 2-129,2-4 129,0 0-129,-4 0 0,-3-4 129,-6 0-129,-5 0 129,-8-1-129,-4-3 129,-10 0-129,-3-2 0,-4-1 0,-8-3 129,-5 3-129,-6-3 258,-6-3-258,-5 1 129,-6-4 0,-6-1 387,-4 0-516,-7-2 258,-7-3-258,2 0 0,-4-4 0,0-3 129,-1-2-258,2-4 0,-1-8 258,5-5-258,-1-4 258,-1-6-258,-2-2 258,3-1-129,-4 2 0,1 4 129,0 5-129,2 8 129,2 8-129,1 8 129,5 2-129,3 4 0,0 9 0,3 0 0,3 11 0,-2-15 0,2 15 0,0 0-129,0 0 129,-11-6 0,11 6 0,-17 7 0,6 0 0,-4 2-129,-1-3 258,0 1-129,-1-3 129,1 2 0,-1-6 0,2 0 0,-5 0 129,-1 0 0,-6 0-129,-6 0 129,-11-5 0,-9 5 129,-11 0-129,-7 1 0,-11 4-129,-4 7 0,-3-3 0,6 5-258,6 2-129,7-1-645,22 8-2838,7-9-1032,14-14-774,10-21-258</inkml:trace>
  <inkml:trace contextRef="#ctx0" brushRef="#br1" timeOffset="267417.2954">21769 10626 1806,'16'0'1677,"-16"0"-387,0 0 387,0 0 0,16-4 0,-16 4-258,0 0 387,0 0-387,0 0-258,0 0-258,0 0-387,-8-12-129,8 12 0,0 0-129,-11-4 129,11 4-129,-12-5 0,12 5-129,-17 0 0,4 0 0,1 4 0,-1-3-129,-1 3 0,0 3 0,-4-2 129,3-1-129,-4 1 0,6 0 129,-1-1-258,4 2 129,10-6 0,-18 9 0,18-9 0,0 0 0,-6 14 0,6-14 129,5 12-129,-5-12 129,18 8-129,-7-2 0,2-1 0,0-1 129,3 2-258,1-2 129,-1 0 0,1 2 0,-2-1 0,2 1 0,-1 1 0,-2 0-129,-2 2 129,-12-9 0,15 20 0,-15-20 0,5 21 0,-5-9 129,0 1-129,-7-1 129,0 0 0,-4-3 0,11-9 129,-21 19 0,21-19 0,-25 11 0,13-11 0,-4 0-129,3 0 129,-4 0 0,2 0-129,3 0-129,-3 0 0,3 0 0,0 3-129,12-3-129,-16 7-258,16-7-258,-11 9-1032,11-9-2709,-5 20 0,5-20-645,-8 24 517</inkml:trace>
  <inkml:trace contextRef="#ctx0" brushRef="#br1" timeOffset="268669.3667">21534 12303 258,'-4'15'3612,"-8"-14"129,12 14-129,-2-3-2709,2-12-258,-9 15-129,9-15 0,-6 16 0,6-16 0,-3 13 129,3-13-129,0 0 129,0 0-129,0 0-258,0 12-129,0-12 0,0 0 0,6 12 0,-6-12 0,12 11 0,-12-11 129,18 1-129,-6-1 129,3 0-258,2-10 129,3 1 0,-3-8-129,3-1 0,0-6 129,-2 5-129,-4-5 258,-2 0 0,-5 0-129,-4 2 129,-3 1-129,0 2 129,-10 4-129,-1 2 0,-5 0 0,-1 0 0,-3 6-129,3 5 0,-3 1 129,0 1-129,2 0-129,2 6 129,4 6-258,-1 4 0,7 5-258,-3-6-387,9 12-774,-5-7-1032,5 8-258,0 1-1548,0-8-129</inkml:trace>
  <inkml:trace contextRef="#ctx0" brushRef="#br1" timeOffset="269541.4169">21688 11890 2580,'0'-14'1290,"0"3"-129,0 11 129,0 0 387,0-14 129,0 14-258,0 0 258,0 0-258,0 0-387,0 0-387,0 0-258,0 0 0,0 0-129,0 0 129,0 0-129,0 0-129,0 0 258,0 0-258,0 0 129,0 0-258,0 0 0,0 0 0,0 0 0,0 0 0,0 0-129,0 11 129,0-11 0,0 16-129,0-16 129,0 25 0,0-9-129,-1 5 129,-4 5-129,-3 1 258,1 6-258,-1 4 129,-2 2 0,1 0-129,2-1 129,2 4 0,0-7 0,4-2 0,0-3-129,1-1 129,0-5-129,2-1 0,0-6 129,-2 0-129,0-7 129,0-10 0,0 16 0,0-16-258,-4 13 0,4-13-258,-9 19-1290,-2-7-2709,11-12-387,-21 22-387,5-19-387</inkml:trace>
  <inkml:trace contextRef="#ctx0" brushRef="#br1" timeOffset="272864.6067">21064 1120 2709,'0'0'3999,"-48"16"516,48-16-1032,0 0-2064,0 0-387,-55 30-129,55-30-129,0 0 129,-50 34-516,50-34 387,0 0-516,0 0 129,-51 60 258,51-60-387,0 0 387,-32 70-387,32-70 0,-13 59-129,11-24 387,2-8 0,3 0-903,9-6 903,2 1-774,6-5 774,8-12-387,-28-5 0,71-13-387,-71 13 387,85-47 387,-85 47-645,92-69 258,-92 69-129,81-83 129,-81 83-387,60-79 387,-60 79-387,31-69 129,-31 69-258,6-58 516,-6 58-645,0 0 645,-40-62-516,40 62 645,-63-28-774,63 28 516,-82-20 645,82 20-774,-88-10-129,88 10 129,-74-4 258,74 4-645,0 0-258,-51 12-774,51-12-1161,0 0-1032,0 0-645,0 0-516,65 51 129</inkml:trace>
  <inkml:trace contextRef="#ctx0" brushRef="#br1" timeOffset="273300.6319">21182 1056 774,'0'0'4128,"0"0"129,0 0-258,0 0-1419,0 0-1032,0 0-387,0 0-387,0 0 0,0 0-516,0 0-258,0 0 258,0 0 129,21 54-129,-21-54 645,16 70-645,-5-15 0,-2 11 0,0 10 516,-3 7-645,-1 5 258,-4-6-387,-1-2 516,0-5-516,-1-9 387,-5-9-129,0-12-258,0-9 129,2-3-258,0-4 387,0-10-387,3-5 129,1-14-387,0 10-516,0-10-1290,7-7-2193,5-15 0,3-2-387,4-5-129</inkml:trace>
  <inkml:trace contextRef="#ctx0" brushRef="#br1" timeOffset="275729.7709">21133 2106 2322,'0'0'2838,"0"0"-387,0 0-258,0 0-129,0 0-387,-9-9 0,9 9-387,0 0-387,0 0-129,-11-17-129,11 17-129,-11-15-258,11 15 0,-14-17-129,14 17 129,-15-21-258,15 21 129,-17-25-129,11 8 129,-1 1 0,3 0 0,1 0 0,3-3 129,0-1-129,4 3 129,2-4-129,6 4 129,0-5 0,3 0-129,2-5 129,4 1-129,-1-3 0,5-6 0,-25 35 0,50-81-387,-50 81 387,59-89-387,-59 89 387,67-93-387,-67 93 387,77-87-387,-77 87 516,83-80-645,-83 80 516,79-63-129,-79 63 129,72-53-387,-72 53 387,56-39 0,-56 39 0,0 0 0,0 0 0,57-37-516,-57 37 258,0 0 258,0 0-1032,0 0-2580,0 0-774,0 0-129,0 0-774</inkml:trace>
  <inkml:trace contextRef="#ctx0" brushRef="#br1" timeOffset="278101.9066">22408 851 1548,'0'0'2451,"-51"-32"-516,51 32-258,0 0-645,0 0 645,0 0-129,0 0-129,0 0-516,0 0 387,0 0-129,0 0-258,0 0 129,-51-13-645,51 13 0,0 0-387,0 0 516,0 0-387,-15 43-516,15-43 516,0 0 0,-24 69-129,24-69 129,-20 61 0,20-61 0,-22 72-129,22-72 645,-18 68-516,18-68 0,-5 52 129,5-52 387,0 0-645,0 0 258,52 38 0,-52-38-129,75-15 129,-75 15-258,97-39 129,-45 14-258,-1-3 258,-51 28-129,86-54 129,-86 54-516,59-45 387,-59 45 129,0 0 0,0 0-516,45-51 516,-45 51 0,0 0 0,0 0 387,0 0-387,0 0-129,0 0 129,0 0 258,0 0-387,0 0-129,0 0 129,0 0-387,0 0 258,0 0 129,0 0-129,0 0-129,0 0 258,0 0-387,0 0 258,0 0 516,0 0-387,0 0-387,0 0 387,0 0 387,0 0-387,0 0 0,0 0 0,0 0-387,0 0 387,0 0 129,0 0-129,0 0 0,0 0 129,0 0 258,0 0-387,0 0 516,0 0-516,0 0 0,0 0 0,0 0-387,0 0 387,0 0 0,0 0 0,0 0-387,0 0 387,0 0 516,0 0-516,0 0 0,0 0-129,0 0-258,0 0 387,0 0 258,0 0-258,0 0-129,0 0 129,0 0 0,0 0 129,0 0-129,0 0 0,0 0 129,0 50-258,0-50 258,0 0-129,10 66 645,-10-66-774,22 61 1032,-22-61-645,28 71-129,-28-71-129,38 74 258,-38-74-258,43 68 129,-43-68 258,50 51-645,-50-51-258,54 24 129,-54-24-1290,63-10-2451,-63 10-516,72-44 0,-72 44-774</inkml:trace>
  <inkml:trace contextRef="#ctx0" brushRef="#br1" timeOffset="279370.9791">20718 2687 3096,'-24'27'2967,"11"-6"-1290,-2-4 0,4 11-129,0-12 0,5 10 0,-1-9-387,7 11-258,5-12-129,10 6-129,1-10-129,11 0 258,4-10-387,9 1-129,1-6 0,4-11 0,5-10-129,-1-3 129,-3-5-129,-5-4 0,-6-1 0,-8 3 0,-13-2 0,-4 5 0,-10 2-129,-11 6 0,-14 0 129,-5 8-129,-10 6 0,-7 3-129,-2 6 0,-5 4-129,3 17-258,-4-6-645,18 19-774,-6-15-1161,17 8-903,10-3-516,11-5 516</inkml:trace>
  <inkml:trace contextRef="#ctx0" brushRef="#br1" timeOffset="279905.0097">21083 2678 1032,'-19'19'3741,"19"-19"387,-14 14-258,11-2-1935,3-12-645,-1 10 129,1-10-387,0 19-387,0-4-129,6 4-387,-2 4 0,0 7 0,-2 5 0,1 8 258,-3 10-129,0 7-129,-1 3 0,-1 8 0,2 6 0,0 6 0,3 1-387,5-1 0,2-4 129,-1-7 129,-1-1 0,-2-4 0,-5-12 0,-1-10 129,-8-9 129,-6-4 0,-9-10-129,4-4 258,-11-10-129,1-5-129,-5-6 0,-2-6 0,0-11-129,4-5 129,0-4-129,4-2 0,3-2 129,5-2-129,6 9-258,3-3-258,11 12-1548,0-2-2064,8 1-258,6 0-258,4-6-258</inkml:trace>
  <inkml:trace contextRef="#ctx0" brushRef="#br1" timeOffset="280821.0621">20589 3909 3354,'-16'5'4257,"16"-5"-129,-8-8-1806,8 8 129,7-29-387,15 12-258,-7-21-645,16-1-258,6-17-258,11-1-129,2-6 0,9 2 0,-1-4-129,5 2-258,-2 5 0,-1 5 0,-8 12 0,-4 5-129,-6 4 129,-7 7 129,-11 6-258,-5 7 129,-7 8-387,-12 4-258,0 0-1032,-6 18-2709,-6 1-129,-8-1-903,-1 3-129</inkml:trace>
  <inkml:trace contextRef="#ctx0" brushRef="#br1" timeOffset="282901.1811">20754 2276 129,'14'0'2580,"-14"0"-516,13-3 129,-13 3 0,0 0-258,0 0-129,16 5-387,-16-5-258,0 0 0,0 0-129,0 0 0,0 0-258,0 0 129,0 0-129,0 0 0,0 0-129,0-10-258,0-2 0,0-3-129,2-6 0,1 2 0,1-8-258,2-1 258,-2-8 0,1 1 0,3-4-129,-2 5 129,-2 2-129,-1-1 129,1 1 0,-2 4 0,0 10-258,-1 4 129,-1 14 0,2-19 0,-2 19 0,0-14-129,0 14 0,0 0 0,0 0 0,0 0-129,0 0 129,0 12 0,0-1-129,0 2 129,0 3 0,0 6-129,0 10 129,0 6-129,0 1 258,0 2-129,-2 0 129,0 5-258,-1-5 258,-1-2-258,1-8 258,-1-2-129,1-4 0,1-8-129,1 1 129,1-6 0,0-12 0,0 13 0,0-13 129,0 0-129,0 0 129,0 0 0,0-5 0,0-7 129,0-5-258,-2 0 0,-4-6 0,0-4-129,-1 2 129,0-1-129,2 2-129,-4 2-258,8 6-129,-6-8-1419,7 24-2322,2-16 0,-2 16-645,12-7 129</inkml:trace>
  <inkml:trace contextRef="#ctx0" brushRef="#br1" timeOffset="284501.2726">23472 688 516,'0'0'903,"0"0"-516,0 0 258,0 0 0,0 0 258,0 0 129,0 0 0,0 0 258,0 0-129,0 0 129,0 0-129,0 0-129,0 0-129,-48-7 0,48 7-129,0 0 0,0 0 129,0 0 0,0 0-129,-57 7 129,57-7-258,0 0-129,0 0 0,-50 0-129,50 0 0,0 0-129,0 0 129,0 0-129,-52-33 0,52 33-129,0 0 0,0 0 0,0 0-129,0 0 129,50-49-129,-50 49 0,50-9 0,-50 9-129,51 0 129,-51 0-129,0 0 129,63 13-129,-63-13 0,0 0 258,0 0-258,37 51 129,-37-51-129,0 0 129,0 0 0,0 61 0,0-61 0,0 0-258,0 0 258,-35 54 129,35-54 0,0 0-129,0 0 129,-66 20-387,66-20 129,0 0 516,-57-1-516,57 1-903,0 0-387,-51-32-3096,51 32 129,0 0 258,0 0-516</inkml:trace>
  <inkml:trace contextRef="#ctx0" brushRef="#br1" timeOffset="285261.316">23424 301 1161,'0'0'3741,"0"0"258,0 0-387,0 0-1419,0 0-774,0 0 0,48-17-129,-48 17-387,0 0 0,0 0-387,0 0 0,0 0 0,0 0-129,0 0-129,0 0-258,0 0 129,0 0-129,0 0-129,0 0 129,0 0 0,0 0 0,0 0 0,0 0 0,0 0 0,0 0 0,13 50 129,-13-50 0,0 0-129,9 71 129,-9-71 129,0 53-258,0-53 129,0 65 129,0-65-258,0 54 0,0-54 129,0 0-258,7 65 258,-7-65-258,0 0 129,0 0 0,27 56-129,-27-56 258,0 0-129,0 0-387,34 53 258,-34-53-258,0 0 258,0 0 0,0 0-129,0 0-774,0 0-2322,0 0-903,0 0-516,0 0 129</inkml:trace>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9:58.9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245 77 12,'0'0'14,"0"0"1,6 10-1,-6-10 0,0 0-1,5 11-1,-5-11-2,2 12-2,-1-1-2,-3-1-2,1 8 0,-4 3-1,2 8 0,-5 3-1,0 9 1,-6 4-1,2 6-1,-6 1 0,0 2 0,-1-6 0,2-2-1,1-8 0,2-4 1,4-8-2,1-7 1,3-7-1,6-12-2,-6 15-1,6-15-2,0 0-7,0 0-10,-4-19-6,5 2 1,-1-7 2</inkml:trace>
  <inkml:trace contextRef="#ctx0" brushRef="#br0" timeOffset="481">12 227 25,'-11'11'16,"11"-11"-1,0 0-1,-2 10-3,2-10 0,0 0-3,0 0 0,0 0-2,12 0-1,-3-7 0,6-2-2,1-4 0,5-3-1,4-3 0,2-4-1,0-1 0,1 2 0,-4-3 2,-3 7-1,-4-1 1,1 5 0,-7 0 0,0 6 0,-11 8 0,14-12-1,-14 12 0,0 0-1,9-5 0,-9 5 0,0 0-1,0 0 1,0 0-1,2 9 0,-2-9 1,3 12-1,1-2 0,-1 5 1,3 2-1,1 4 0,1 2 1,1 2-1,-2 1 2,3 0-2,0-1 0,0-1 1,-3-2-1,1-1 0,-3-4 1,1-2-1,-2-3 0,-2-2 0,-2-10 1,4 14-1,-4-14 0,0 0 0,0 0 0,0 0 0,5 9 1,-5-9-1,0 0 0,0 0 1,0 0-1,0 0 1,0 0-1,0 0 0,0 0 0,0 0-3,0 0-3,0 0-20,-15 2-6,15-2 0,-19-14 0</inkml:trace>
</inkml:ink>
</file>

<file path=ppt/ink/ink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6:30.8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123 1498 3,'17'1'11,"4"2"-1,3-1 1,5 1-2,7 0-1,1-1-1,7 2 0,0-2-1,6 2 0,0-2-1,6 1 1,-1-1-2,6 2 0,4-2 0,5 3 0,1-2-1,5 2 0,5 1-1,4-1 0,1 0-1,3 0 1,-1-1-1,0 1-1,2-1 1,0 1-1,-3-1 1,6 0-1,-1 1 0,2 0 1,4 2-1,0 1 0,3 0 1,0 0-1,0-1 1,-4 2-1,1-3 0,-5 1 0,-4-2 1,0 0 0,-5 0-1,0-1 1,-3-1-1,-1-1 1,-9-1 0,3 0-1,-11-1 1,-2 0-1,-1 0-1,-1 1 1,-4-1 1,0 2-1,-4-2 0,1 1 1,-1-2-1,0 0 1,-4-1-1,-3 0 1,0-1-1,-44 3 0,72-7 0,-72 7 0,51-7-1,-51 7 1,50-3 0,-50 3-1,43-6 1,-43 6 0,47-7 0,-47 7 0,48-13 0,-48 13 1,0 0-1,0 0 0,49-40 1,-49 40-1,0 0 0,0 0 0,4-56 0,-4 56 0,-2-42 0,2 42-1,0-60 1,0 60 0,10-81 0,-5 32 0,4-6-1,-2-3 1,1-3-1,-3-1 1,3-2-1,-9 1 1,2 0 0,-6 3-2,3 4 2,-3 2-1,-7 7 0,4 1 0,-4 5 0,12 41 0,-19-77 0,19 77 1,-22-70-1,22 70 1,-18-59-1,18 59 2,-16-45-2,16 45 1,0 0-1,0 0 1,0 0-1,-22-43 1,22 43-1,0 0 0,0 0 0,0 0 1,0 0-1,0 0 0,-53 5 1,53-5 0,0 0 0,-61 0 0,61 0 0,-71-5 0,18 1 1,-6-4-2,-15 0 1,-10-2 0,-14-2 1,-9 0-1,-13-2-1,-13-3 1,-2 1-1,-11-2 2,3 0-1,-7 1 0,-2-1 0,0 0-1,1-1 2,0 2-1,2-1 0,1 4 0,-1 0 0,7 4 0,7 3 0,5 5 0,4 4 0,9 3 0,6 3 0,12 1 0,8 2 0,7 0 0,6-2 0,6 0 0,6-3 0,4 0 0,5 0 1,1-1-2,5 2 2,5-2-1,3 1 0,3 0 0,2-1 0,5 1 0,3 0 0,5-1 0,1 0-1,5 1 1,2 0 0,2 3 0,4 0 0,3 2-1,2 3 1,1 1 0,4 2-1,0 2 1,2 3 0,0 3 0,1 3 1,-3 4-1,0 4 0,-2 3 0,-1 5 1,-2 7-1,0 8 0,0 3 0,2 2-1,3 3 2,2 4-1,3 3 0,2-1 0,1 0 1,0-2-1,-1-2 0,1-1 0,-3-3 0,-3-4 0,-1-5 1,1-3-1,-3-6 0,3-8 0,-3-5 0,0-9 0,0-5 1,0-5-1,2-6 2,0-9-1,0 0 1,0 0-1,0 0 0,0 0-2,0 0-3,18-12-7,-5 5-10,5-1-4,7 0 0,2-8-1</inkml:trace>
</inkml:ink>
</file>

<file path=ppt/ink/ink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1:31.9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90 1079 13,'0'0'12,"-6"-14"-1,6 14-2,-7-13-1,7 13-3,-8-11-1,8 11-1,0 0 0,-13-11-1,13 11 1,-9-9 0,9 9-1,-9-11 1,4 2-1,-1-2 1,1-4-1,-1-5-1,1-4 0,1-6 0,1-5 1,1-5-1,-2-7 1,6-3 1,1-5-1,3-1 0,1-1 0,4 1 0,2 3 0,4 3-1,3 5 0,4 1 1,5 3-2,3 6 1,4 1 0,4 3 0,4 2-1,4 1 1,3 1-1,2 4 1,-1 5-1,0 2 0,-2 6 1,-4 1-1,-4 6 0,-3 3 0,-5 5 0,-5 3 0,-5 0 0,-4 2 1,-4-2-1,-3 1 0,-4-3 0,-9-6 1,11 8 0,-11-8-1,0 0 0,0 0 0,0 0-1,9-4-8,-9 4-13,20-20-3,-8-1 0,6-5 0</inkml:trace>
  <inkml:trace contextRef="#ctx0" brushRef="#br0" timeOffset="1582">1249 188 18,'0'0'15,"-12"1"-1,12-1-3,0 0-1,-7-10-3,7 10-2,-1-14-2,2 5 1,2 0-3,-3 9 0,12-15-1,-12 15 1,17-15 0,-6 9-1,-1 0 0,1 4 0,-1 2 0,-1 1 0,-9-1 0,17 7 0,-17-7 0,14 13 0,-14-13 0,12 14 0,-7-3 0,-1 1 0,-1 4 0,-2-1 0,-2 2 0,-4-1 0,-2 2 0,-5-1 1,-1-1 0,-5-4 0,1-2 0,0-4 1,1-2-1,2-4 1,3-4-1,4-7 0,6-3 0,3-6 0,2-1 0,5-3-1,0 1 1,2-1-1,0 4 2,0 3-2,-2 6 1,1 1-1,-1 4 0,-9 6 0,15-3 1,-15 3-1,13 7 0,-13-7 0,13 16 1,-8-7-1,-1 3 1,-2 1 0,-1-1 0,-3 3 0,-1 0-1,-2-1 1,-3-2 0,1 1 0,1-3 0,6-10 1,-14 14 0,14-14 0,-10 3 1,10-3-1,-10-7 0,4-5 0,1 1-1,1-3 0,2-1-1,3-1-1,2-2 0,3 2 0,3 0 0,2 8 0,2 0 0,1 2 0,1 3 0,-3 3 0,0 4 1,0 1-1,-1 2 1,-11-7 0,16 21 0,-11-7-1,-1 2 1,-2-2 0,-3 2 0,-1-2 1,-5 1 0,-3 0 0,-3-3 0,-4-4 1,-5-1 0,-4-4 0,-1-2 0,-2-4 1,2-2-2,2-5 0,5-4 0,4-1 0,6-2-1,7 0 0,4 0-1,6 1 0,2 1 0,6 4 0,3 1 0,3 4 0,1 2 1,-2 2-1,-1 2 0,-2 4 1,-2 1-1,-4 1 0,-2 4 1,-3 2-1,-2-2 0,0 3 1,-1 0-1,-2-1 1,0 0-1,-4 0 2,-4-2-1,-5-2 1,-5 4 0,-4-5 0,-2-1 1,-1-2-1,0-2 0,1-4 0,5-7 0,5-6-1,6-1 0,6-3-2,4-3 1,5 4-2,1-2 0,6 6-1,-2 5 0,4 7 0,-5 2 0,2 10 1,-5-1-1,-1 8-5,0 2-14,-6-1 0,2 2 1,-8-6-1</inkml:trace>
</inkml:ink>
</file>

<file path=ppt/ink/ink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0:47.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25 132 8,'0'0'10,"0"0"-2,0 0-1,0 0 0,0 0-2,0 0-2,0 0 0,0 0 0,0 0 0,0 0-1,6 9 0,-6-9 0,4 13 1,-3 0 0,2 2 0,-2 5 0,2 5 0,-2 6-1,0 7 1,1 7-1,-1 6 0,0 6-1,0 5 0,0 1-1,0-1 1,1-2-1,0-7 1,1-4 0,0-8-1,0-10 1,0-5-1,-1-8 1,-1-4 0,-1-14 1,2 15-1,-2-15 1,0 0 0,-7-20 0,4 3 0,-2-5-1,0-7 0,-1-5-1,-2-8 0,1-3 0,0-1 0,0 0-1,0-4 1,1 1 0,2 3 0,3 0 0,2 3 0,4 1 0,4 1 0,4 2 0,2 3 0,4 2 0,3 2 0,1 4 0,1 4 0,2 2 0,1 4 0,-1 6 0,0 2 0,-1 5-1,-1 5 1,0 7-1,-3 5 1,-2 4-1,-6 5 1,-3 8-1,-4 4 1,-6 1-1,-6 4 1,-4-2 0,-9-2 0,1 2 1,-6-5 0,-4-6 1,-2-3 0,-1-6 0,-1-4 1,1-6-1,4-3 0,-1-5-2,3-1-1,6-3-2,0-4-6,8 2-8,11 8-8,-9-17 1,9 17 1</inkml:trace>
  <inkml:trace contextRef="#ctx0" brushRef="#br0" timeOffset="1121">1085 56 18,'0'0'12,"0"0"1,-9-7-2,9 7-3,0 0-1,0 0-4,0 0 0,0 0-1,0 0-1,0 0-1,0 0 0,0 0 0,0 0 0,0 0 0,0 0 0,0 0 0,0 0 0,0 0 0,0 0 1,0 0-1,0 0 0,0 0 0,0 0 0,0 0 1,0 0-1,0 0 1,0 0-1,0 0 0,0 0 0,0 0 0,0 0 0,0 0 0,0 0 0,0 0 0,0 0 0,0 0-1,0 0 1,2-9 0,-2 9-1,0 0 0,0 0 1,0 0-1,0 0 1,9-5 0,-9 5 0,0 0 0,0 0 0,0 0 1,0 0-1,0 0 1,0 0-1,0 0 0,0 0 1,0 0-1,0 0 0,0 0 0,0 0 1,0 0-1,0 0 1,0 0 0,0 0 2,0 0-2,0 0 0,0 0 0,0 0 0,0 0 0,0 0 0,0 0-1,0 0 0,0 0 0,0 0 0,0 0 0,0 0 0,0 0 0,0 0 0,0 0 0,0 0-1,0 0 1,0 0-1,0 0 1,0 0 0,0 0 0,0 0 0,0 0 0,0 0 0,0 0 0,6-9 0,-6 9 0,0 0 0,0 0 0,0 0 0,0 0 1,0 0 1,6-9-1,-6 9 1,0 0 0,0 0 0,0 0 0,-11 2-1,11-2 1,-11 2-1,11-2 1,-18 6-1,8-2-1,-1 4 1,-5 2 0,-3 4 0,-4 4-1,0 2 1,-1 6-1,-1 7 0,-2 3 0,-1 5 0,0 8 0,6 2 0,1 6-1,0 4 1,2 1 0,3 2 1,6-2-2,4 2 1,5-4 0,4-1 0,5-2 0,6-5 0,6-1 0,6-4 1,7-4-1,6-4 1,6-6-1,2-4 0,6-6 1,1-6 0,-1-5-1,-4-2 1,-5-3 0,-7-4-1,-7-1 1,-7-1 0,-9 1-1,-3-1 1,-11-1-1,0 0 0,0 0 1,0 0-2,0 0-5,0 0-16,0 0-3,0 0 0,0-18-1</inkml:trace>
  <inkml:trace contextRef="#ctx0" brushRef="#br0" timeOffset="3344">1321 184 24,'0'0'16,"0"0"-1,0 0-3,0 0-3,1 15-3,0-2 0,-2 4-2,-1 5-1,-3 6 1,-2 7-1,-4 2-1,-2 6 0,-2 3-1,0-1 0,0 1-1,2-5 1,2-3-1,5-7 0,6-9 0,6-6-1,12-11 0,8-9-1,7-9-1,7-5 1,6-5 0,-1-1 0,1 3 1,-5 0-1,-6 5 2,-7 10 0,-8 7 1,-7 8 0,-6 9 0,-3 2 0,-3 2-1,-1 4 2,-4 2 0,-1-2 1,-4-3 1,-2-1 1,-4-7-1,-2 1 1,-6-7 0,-2-1 0,-2-5-2,3-1 0,-1-2-1,4-2-2,7-2 0,4-4-2,10 8-3,10-19-8,7 6-12,11-2-3,5-4 2,9-5-1</inkml:trace>
  <inkml:trace contextRef="#ctx0" brushRef="#br0" timeOffset="4005">1982 555 15,'0'0'18,"1"17"-3,2-1-5,-2 3 0,2 6 1,-2 0-1,2 3-1,-1-1-1,3 2-2,-2-5-2,1-4-3,2-3-5,0-6-10,-6-11-11,18 8 0,-18-8 1</inkml:trace>
  <inkml:trace contextRef="#ctx0" brushRef="#br0" timeOffset="4316">2310 691 0,'22'8'17,"-6"-5"0,5 1-4,-3-2-2,2-2-1,0 0-2,-6-4 1,1-1-2,-15 5 0,15-16 0,-15 4-1,-1-1 0,-7-2-3,-2-1 0,-6 2 0,0 0-2,-5 2 1,1 2-1,1 5 0,1 2-2,3 5 1,4 4 0,11-6 0,-10 21-1,13-3 1,5 5 0,6 3-1,3 5 2,6 6-2,4 5 1,2 4 0,1 3 0,2 4-1,-1 3 0,-2 0 0,-5-2-1,-7-3 2,-5-4 0,-7-6 0,-8-5 1,-10-7-1,-8-9 2,-9-7 0,-5-6-1,-4-9 1,2-5 0,-2-8 1,4-8-1,7-10 0,11-5 0,11-9-1,12-3 1,15-5-1,11-1 0,11-2-2,9 1 0,8 3-1,-1-2-4,5 9-9,-4 1-11,-5 6-3,-4 3 2,-7 1-1</inkml:trace>
  <inkml:trace contextRef="#ctx0" brushRef="#br0" timeOffset="5167">3118 99 13,'0'0'13,"1"12"1,3 2-3,-1 3 0,1 8-2,4 10 0,-1 6 0,2 15-3,-4 9 0,-1 13-2,-4 7 0,-2 9-2,-4 0 1,0 1-1,-2-2 0,0-8-1,3-8-1,1-12-7,4-16-14,6-9-4,1-22 0,6-11-1</inkml:trace>
  <inkml:trace contextRef="#ctx0" brushRef="#br0" timeOffset="5618">3750 294 11,'3'10'13,"-3"2"1,1 6-2,1 7-2,-1 9-1,2 11 0,-3 11-1,1 6-2,-2 6-2,1 2 0,-1 1-1,1-5-1,0-8-1,-1-9 0,2-11-1,-1-10-2,2-12-3,-2-16-7,0 0-7,-11-17 2,-2-7 0,-4-8-1</inkml:trace>
  <inkml:trace contextRef="#ctx0" brushRef="#br0" timeOffset="5848">3443 605 27,'-26'-25'16,"5"3"-2,10 4-1,8 3-3,6-3-1,10 2-2,6-4 0,11 0-1,8 0-1,12 1 0,8 0 0,12 6-2,9 1 0,6 6-3,9 4-4,-3 2-8,-1 3-12,-4 5-2,-8-4 0,-8 2 0</inkml:trace>
  <inkml:trace contextRef="#ctx0" brushRef="#br0" timeOffset="6239">4036 185 17,'11'-3'20,"-11"3"2,11-1-1,-11 1-12,7 12-3,-3 2-1,-2 5 0,0 8-1,-3 6 0,2 13 1,-2 7-1,1 10 0,-3 3-1,1 2 0,1-4-2,3-2 1,3-3-2,4-9 1,5-12-2,7-9 0,6-13-1,5-10 0,3-7 0,1-9 0,1-10 1,-2-7 0,-4 2-1,-5-2 2,-7 3 1,-2 5 0,-7 5 0,0 4 0,-10 10 0,0 0 0,10-3 0,-10 3-1,7 13 1,-1-4-1,4-1 1,3 3 0,4-3 0,5-2 1,5-4-1,5-3 0,5-5-1,2-4 1,0-4-1,1-3 1,-1-1-1,-4-1 0,-7 3 0,-4-1 1,-7 3-1,-5 1 1,-5 3-1,-6 1 0,-1 9 1,-18-16-2,4 10 1,-4 1 0,-1 4 0,-3 2 0,-3 5 1,2 6-1,1 3 1,-1 8 1,3 4-1,6 6 1,4 4 0,7 3-1,8 0 1,10 1 0,8-2-1,9 0-1,10-4-4,1-8-13,6-7-12,3-8-1,-2-11 0,-1-11 1</inkml:trace>
  <inkml:trace contextRef="#ctx0" brushRef="#br0" timeOffset="7420">4945 0 12,'16'19'13,"10"12"-7,7 8 1,4 11-1,4 11-1,4 10-1,0 11 0,-5 6-1,-3 3 1,-7 3-1,-8 1 0,-12 0 1,-7-2 1,-11-5 2,-5-5 0,-10-7-1,-5-3 1,-9-11 0,-1-5-1,-7-8-1,1-8-2,-3-8-1,-1-7-3,6-6-5,1-10-15,4-10-5,10-8 0,4-14 0</inkml:trace>
  <inkml:trace contextRef="#ctx0" brushRef="#br0" timeOffset="7851">5648 842 23,'18'-10'23,"9"-5"0,0-7 0,8-9-14,4-1-1,-1-8-1,2 1-2,-7-1-1,-1 0-1,-5 4-2,-6 2-2,-1 5-2,-7 1-3,1 8-4,-6 2-5,-2 2-7,-4 5 0,-6 2 0,4 9 2</inkml:trace>
  <inkml:trace contextRef="#ctx0" brushRef="#br0" timeOffset="8041">5874 392 8,'-23'8'12,"7"3"-1,2-1-1,3 1 1,4 1-1,1 0-1,6 4 2,0-1-1,9 6 0,3 1-2,8 6-1,6 2-2,8 5 0,7 1-3,6 3 1,5-2-3,2 0-1,1 1-7,-1-2-17,-4-8-3,0-6 2,-10-11-1</inkml:trace>
  <inkml:trace contextRef="#ctx0" brushRef="#br0" timeOffset="8522">6964 109 11,'4'26'15,"3"8"-8,-1 10-3,3 14 2,-1 10 2,-3 10 1,-1 8-1,-1 4 0,0 2 1,-3-5-2,0-5-3,-3-11-5,0-13-6,-1-15-12,2-10-3,-5-20 0,7-13 1</inkml:trace>
  <inkml:trace contextRef="#ctx0" brushRef="#br0" timeOffset="8772">6791 283 11,'24'-34'19,"15"8"0,7 3-1,12 1-11,10 6 0,6 2 0,3 9-1,-4 5-1,-1 7 1,-8 8-2,-7 5 0,-14 4 0,-9 5 0,-16 1 0,-12 3 1,-16-3 1,-8 1 0,-14-7-1,-8-2 0,-12-8-1,-4-1-1,-3-8-3,1-5-2,6-1-3,1-8-4,10 0-7,3-5-6,14-1-7,10 0 1,12-5 0</inkml:trace>
  <inkml:trace contextRef="#ctx0" brushRef="#br0" timeOffset="9113">8001 43 33,'28'-3'24,"-8"4"-1,-20-1 1,0 0-17,-13 11-5,-11 2 1,-8 7 0,-13 6 1,-5 11 0,-13 7 1,-3 14 1,-8 8 0,0 13-1,-1 7 0,6 7-2,5 0-1,12 5 0,8-4 0,15-5-1,14-9 0,15-5 0,13-8 0,12-7 0,9-6-1,10-10-2,9-6-4,2-14-12,10-8-12,4-12-2,2-13 2,-1-12-2</inkml:trace>
  <inkml:trace contextRef="#ctx0" brushRef="#br0" timeOffset="10244">7963 568 9,'0'0'15,"0"0"-5,0 0-1,-8 10-1,10 7 0,3 5-3,3 8 0,2 3-1,2 6 1,2 3-2,2 3-2,-1-5 0,-2 0-1,-3-8 2,-1-5 1,-5-8 1,-3-3 0,-1-16 1,-10 1-1,-1-18 1,2-1-1,0-8 0,1-5-1,3-5-2,3-4 0,4 1 0,5 3 0,6 6 0,2 1-1,4 5 0,2 4 0,6 8-1,5 4 1,1 6-1,3 3-1,2 5-2,-2 1 1,2 3-1,-5 1 1,-2-1-2,-9-2-6,-1 0-10,0 0-1,-10-4 1,4 2 0</inkml:trace>
  <inkml:trace contextRef="#ctx0" brushRef="#br0" timeOffset="10665">8583 689 3,'20'-8'12,"-1"-2"0,0-2-1,-2 0 2,-5-2 0,-2 1 1,-8 0-2,-2 3-2,0 10-2,-19-12-3,3 10-1,-4 5-2,-4 4 0,0 6-1,-4 5 0,1 5 1,2 3-1,6 3 1,5-2-1,9 3 0,9-4 0,8-2-1,12-6-2,7-2 0,7-1-1,3-5 0,0 0 0,-2-1 0,-1 0 1,-6 0 0,-5 4 2,-3-2 1,-3-3 1,0 2 0,2-6 0,1-2 0,1-4 0,4-5 1,1-8-1,-2-4 1,-3-5 0,-4-3 0,-10-4-1,-3 1 1,-8 0-1,-5 5-1,-8 3-1,-5 6 0,-6 7-1,-3 7 1,-2 9-1,-4 2-1,2 6-1,0-1-1,5 2-1,3-4-1,9-1-1,14-11 1,0 0 0,0 0-1,22-23 3,-1 2 0,4-6 2,3-6 2,0-7 2,0 0 0,-5-1 1,-1 0 1,-5 2 0,-1 5 0,-4 3 1,-1 8-1,-4 4-1,-1 9 0,-6 10-1,11-6 1,-7 15 0,1 11 0,-4 12 0,2 12-1,-3 9 1,2 10 0,0 8-1,3 1 0,4-1-2,5-3-1,10-6-9,7-14-17,6-14-3,5-13 2,2-20 0</inkml:trace>
  <inkml:trace contextRef="#ctx0" brushRef="#br0" timeOffset="11586">9668 104 34,'-11'-2'23,"11"2"0,0 0 0,0 0-19,-8 17-3,7 0 1,1 9-1,1 10 1,2 12 0,2 16 2,1 14-1,1 11 0,1 10-1,0 8 0,-2 5 0,-1 0-1,-3-2 0,-3-8-2,-3-8-3,-3-3-4,-6-12-9,-1-12-10,-1-8 1,-4-15 0</inkml:trace>
  <inkml:trace contextRef="#ctx0" brushRef="#br0" timeOffset="12568">10090 329 15,'0'0'20,"0"0"1,5-9-7,-5 9-5,0 0 0,2 12-2,1 5-2,3 10-2,0 10 0,-1 11 0,2 9 1,-2 8-1,0 1-1,-1 0 0,-1-5-1,-4-10 0,1-9 0,2-13 0,1-8-1,7-12 0,5-10-1,5-9 1,4-6-1,5-2 0,4-4 0,2 0 0,2 0 1,-4 5-1,-3 5 1,-4 6-1,-3 6 1,-3 6 0,-7 6 0,-5 5 0,-5 6 1,-6 0 0,-6 2 2,-4-1 1,-6 0-1,-7-5 2,-1-1-1,-6-10 0,1-3 0,-3-5-1,2-3-2,4-2-2,2-10-3,10 5-2,5-9 0,11 3-1,5-6-2,12 3-1,4-4-2,11 1-4,4 1 2,7-2 2,3 3 0,3 0 1,3 1 1,2 4 5,-3 2 5,-3 3 6,-5 4 4,-5 4 1,-5 5 3,-9 3 0,-3 10 2,-9 0-3,-1 9-2,-9 2-4,2 0-1,-2 2-2,0 0-2,1-3-4,0-9-6,5-6-17,9-9-2,0-16 2,6-1 0</inkml:trace>
  <inkml:trace contextRef="#ctx0" brushRef="#br0" timeOffset="13279">10952 508 3,'5'20'14,"11"8"-1,2-1-10,7 2 2,2 2 1,5-2 3,3 0 0,1-7 1,2 0 0,-2-9 1,1-1-1,-8-8-3,1-2-2,-7-6-2,-4-4-1,-7-6 1,-4 0-1,-7-2 0,-4 1 0,-5-1 0,-6 4-1,-5 3 0,-2 6-1,-3 4 0,-1 6 0,2 4 0,1 3 0,3 5-1,5 2 1,5 0 0,5 4 0,5 6 0,3 5-1,5 2 1,0 6-1,2 11 1,0 4-2,-3 10 1,-4 5 0,-5 2-1,-8 1 1,-6-2 0,-7-5 0,-5-8 2,-7-6-1,-2-11 1,-1-7-1,1-12 2,5-9 0,1-8-1,5-9 0,5-10 0,6-12 0,7-12-1,7-13 0,8-12-3,6-13-1,14-9-3,5-9-4,14-1-10,7-1-5,4 2 1,6 6 0</inkml:trace>
  <inkml:trace contextRef="#ctx0" brushRef="#br0" timeOffset="14961">11581 162 9,'0'0'18,"0"0"1,0 0 0,0 0-12,0 0-4,0 0 1,9 6 0,-9-6 1,18 19 0,-5-1-2,5 8 1,2 10-2,6 14 0,4 13-1,3 11 0,3 11 0,1 3-2,-1 5 1,-3-1 0,-5-2 0,-5-7 0,-9-9 0,-7-7 0,-7-7 1,-10-5 0,-8-1-1,-5-4 1,-5-2-1,-3-6 0,-1-2 0,1-6-3,2-3-3,5-6-16,5-12-1,10-8 0,4-16-1</inkml:trace>
  <inkml:trace contextRef="#ctx0" brushRef="#br0" timeOffset="16884">12454 1021 45,'-22'4'28,"8"0"1,4-3-1,10-1-16,0 0-8,13 6-4,4-2 0,10-1-1,6-1-2,12 0-2,3-5-5,13 2-4,1-6-3,9 1-3,-3-2 1,3 3 1,-6-1 1</inkml:trace>
  <inkml:trace contextRef="#ctx0" brushRef="#br0" timeOffset="17084">13308 1047 41,'11'10'21,"-11"-10"0,0 0 1,0 0-4,0 0-5,14 9-8,-3-8-6,5-4-7,10 4-6,1-7-3,7 2-2,0-4 0,8 2 0,-2-2 1,4 1 3</inkml:trace>
  <inkml:trace contextRef="#ctx0" brushRef="#br0" timeOffset="17284">14108 1094 38,'18'5'28,"-4"-1"0,-14-4-4,12 5-5,-12-5-7,0 0-3,0 0-4,0 0-3,16 12-3,-7-10-4,9 3-7,2-8-15,2-3-3,8-3 0,-3-2 0</inkml:trace>
  <inkml:trace contextRef="#ctx0" brushRef="#br0" timeOffset="17495">14691 1054 44,'14'9'26,"-14"-9"1,12 5-10,-12-5-7,14 7-5,-5-5-2,5 0-4,5-5-4,8 0-14,6-1-7,3-6 0,10-1 0</inkml:trace>
  <inkml:trace contextRef="#ctx0" brushRef="#br0" timeOffset="17685">15433 1021 22,'0'0'26,"0"0"1,50 16 2,-50-16-15,0 0-3,0 0-4,0 0-2,0 0-1,0 0-1,0 0-2,0 0 0,0 0-1,0 0 0,0 0-1,0 0-1,0 0-2,0 0-8,0 0-15,0 0-2,0 0 1,-15-3-1</inkml:trace>
</inkml:ink>
</file>

<file path=ppt/ink/ink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24.5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64 7,'12'-3'19,"-12"3"-2,0 0-4,-11 1-3,11-1-1,-16 7-3,2-1 0,-6 4-2,-6 3-1,-4 7 0,-11 4 1,-3 6-1,-8 4-1,-7 8 1,-4 2-1,-3 13-10,1 0 0,6-5 0,10-1-2,7-6 2,10-3-1,17-9 0,10-1-1,15-16 11,13-4-1,-3 1 1,19-4 0,3 0 0,9-2 1,1-1-1,4-3 1,-2 1 0,-1-1 1,7 0-2,-13-1 1,-5 2 0,-6 1-1,-1 82 8,-14-85 1,1 1 0,-11-3-5,-11 0-6,0 0-16,0 0 0,0-22 1,-5-73-10</inkml:trace>
  <inkml:trace contextRef="#ctx0" brushRef="#br0" timeOffset="1191">1008 143 21,'11'-12'16,"-11"12"0,4-10-1,-4 10-3,0 0 0,-12-10-4,0 7-2,-3 4-1,-5 0-2,-8 3 0,-4 2 0,2 5-1,-1-2 0,3 2 0,2 1-1,5-1-1,4-2 2,10 2-3,7-11 1,-1 17 0,8-7 0,1 1 0,6 2-1,4 0 1,4 3 0,4 1-1,2 3 1,3 1-1,-2 2 1,4 0 0,-2 1 0,-3 0 0,-1 1-1,-2-2 2,-10 0-1,2-2 1,-10-1 0,-3-1 1,-7-5 1,-4 2 0,-6-6 1,-5-1 0,-2-4 0,-3-1-1,-1-5 1,1-3-2,-1-4 0,1 1-1,4-2-1,0-2-1,4 2-1,-5-1-1,11 3-4,-5-3-5,14 10-13,-7-12-5,7 12 2,8-14 0</inkml:trace>
  <inkml:trace contextRef="#ctx0" brushRef="#br0" timeOffset="1842">1240 703 5,'0'0'15,"0"0"1,0 0-11,7-16-2,4 3 1,3-3 1,2-3 2,5-2-1,0-3 0,4 1 0,-7 1-1,4 6 2,-2-2-3,-4 6-1,2 0-1,-2 6-2,-3 1 0,-3 4 0,3 4 0,-13-3-1,10 19 1,-10-3 0,-2 6-1,-3 5 1,1 3 0,-3 2 0,3-1 0,-2-1 0,3-3 0,3-4 1,-1-4-1,1-8 1,0-1-1,0-10 1,0 0-1,0 0 0,-13 0 0,13 0 0,-16-10 0,16 10 1,-19-8-1,19 8 1,-14-4 0,14 4 0,0 0 0,0 0 0,16-2 0,1 2 0,2 0-1,5 0 1,1 0-1,4 0 1,-5 0 0,1 0 0,-2 2-2,-5-2-5,-2 1-17,-2 2 0,-14-3 0,14-6-1</inkml:trace>
  <inkml:trace contextRef="#ctx0" brushRef="#br0" timeOffset="2473">1420 11 11,'9'-3'18,"-9"3"1,19-8-1,-7 8-12,5 3-5,3 5-1,6 6 0,2 5 0,4 7 0,6 4 0,4 6 1,2 2-1,3 4 1,1 0-1,-1 4 0,-1-1 0,-5 1 0,-2-3 0,-4 2 0,-4-3 0,-6-3-1,-6-3 2,-2-5 0,-6-1 2,-3-5-1,-6-1 2,-10-2 0,-2-3 0,-7-3 1,-2 3-2,-8-4 1,-1 2-2,-6-3 0,-1 0 0,-1-5 0,5 3-2,2-6 0,6-2-6,5 0-10,18-4-7,-9-5-1,24-5 0</inkml:trace>
  <inkml:trace contextRef="#ctx0" brushRef="#br0" timeOffset="2954">3131 133 10,'0'0'15,"0"0"0,-16-5-7,6 4-6,-4 0 2,-1 1 1,-3 1 0,1 3 2,-3 1 0,1 3 1,-3 0-1,0 7-1,-3-1-2,-3 7-2,-4 2 0,-3 6-2,-4 4 1,-4 4 0,-2 4 0,-3 1 0,1 3-1,5-1 1,5-3-1,6-3 1,8-4 0,8-4-1,11-4 0,10-4 0,10-2-1,8-4 1,10-4 0,5 0 0,10 1 0,6-4 0,1 1 0,0-3 1,-3 1 0,-3 0 0,-6 2 0,-7-2 0,-11-3 1,-7 2-1,-7 1-1,-9 1-3,-5 1-6,-8 1-14,-4-3-2,-2-1 0,-3-7 0</inkml:trace>
  <inkml:trace contextRef="#ctx0" brushRef="#br0" timeOffset="3725">3768 318 27,'0'0'24,"8"-12"-1,-25 6 1,-8 3-16,-7 5-6,-8 3 0,-7 3 0,-7 4-1,-3 5 2,-3 3-1,3 1 1,2 1-1,3 1 0,3 0-1,9-1 0,7-2-2,7 1 1,9-1-1,10-2 0,12 2 0,10-1 1,10-2-1,6 1 1,4-2 0,3-2 0,0-1 1,0-2 0,-10-2 0,-3-1 0,-9-3 2,-3 1 0,-13-6 0,7 9 0,-7-9 1,-20 9-1,3-6 0,-3 0 0,0-1-3,-2-1 0,4 1-4,-1-5-5,19 3-8,0 0-10,9-14-3,13 5 2,10-3 0</inkml:trace>
  <inkml:trace contextRef="#ctx0" brushRef="#br0" timeOffset="4236">3889 587 33,'0'0'17,"-16"-9"1,16 9 1,-11-10-5,11 10-4,-6-12-3,6 12-3,2-14 0,-2 14-3,12-11 0,-2 7-1,2-1 0,0 3 0,1 2 0,2 2-1,0 1 0,2 3 0,0 0-1,0 3 1,1 1-1,1 1 0,-2-1 0,1 2 1,-4-2 0,-3 0 1,-11-10 0,15 14 1,-15-14 0,-3 14 0,3-14 0,-16 14 0,4-5 0,-7 2 0,-1 1 0,-5 2-1,-1-1 1,0 1 0,-1-1 0,3 1 0,3-2 1,2-2-1,4 2 0,5-3 0,10-9-1,-8 16 2,8-16-1,5 10 0,4-5 0,4-3 1,4 1-1,3-2 0,4 2-2,4 0-5,5 1-20,1-2-2,2 0 1,-5-4-1</inkml:trace>
  <inkml:trace contextRef="#ctx0" brushRef="#br0" timeOffset="5207">4022 73 14,'-9'-1'18,"9"1"-6,0 0-2,0 0-1,0 0 0,9 12-1,2-3 1,4 2-2,9 5-1,4 2-1,9 5 0,6 1-2,8 3-2,6 6 1,4-1-2,2 1 0,-1 3 1,-2 0-1,-4 0 0,-5-1 0,-4-2 0,-10-3 0,-5-2 0,-7-1 0,-6-2 0,-5-3 1,-5 2-1,-5-3 0,-4 2 1,-5 0 0,-5 0 0,-8-1 1,-4 1 1,-6-2 0,-4 3 0,-7-3 1,-5 3-1,-5-3 1,-1 3-2,2-4 1,1 0-2,4-2-2,1-4-3,9 2-15,4-4-9,1-6-1,5-2 0,-1-6 0</inkml:trace>
</inkml:ink>
</file>

<file path=ppt/ink/ink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42.3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62 524 12,'5'10'19,"-5"-10"1,0 0-7,3 10-5,-3-1-2,3 5-1,-2 5 1,2 8-2,-3 5 2,2 11 1,-5 4-1,4 11 1,-3 5-1,2 5 0,0-2-2,3 1-1,0-8-2,2-7-2,5-6-8,-4-14-7,5-15-11,0-8-1,-2-17 1,-1-6 0</inkml:trace>
  <inkml:trace contextRef="#ctx0" brushRef="#br0" timeOffset="261">75 732 32,'-15'-36'24,"1"5"0,0 1-4,0-2-9,6 2-4,1-2-3,3 3-2,5 0 0,6-1 0,6 1 0,7 4-1,5 1 1,8 5-1,5 2 0,5 6 0,1 5-1,2 6-1,-2 8 0,-1 5 1,-4 6 0,-9 5 0,-3 3 1,-6 3 0,-5 1 0,-5 3 1,-8-3 0,-2-1 1,-8 1-1,-2-1 1,-7-3 0,-4-2-1,-6-3 1,-2-2-1,-2-6 0,0-2 0,-1-7-2,4-3 0,3-2-4,-4-7-8,11 0-17,3-2-1,6-1-1,5-4 1</inkml:trace>
  <inkml:trace contextRef="#ctx0" brushRef="#br0" timeOffset="831">1172 277 21,'11'-7'28,"-11"7"1,0 0 0,4-10-10,-4 10-7,-17 2-4,1 4-5,-7 2-2,-4 7-1,-8 7-1,-5 10 0,-4 12 1,-3 6 0,-4 14 0,2 9 1,1 9 0,2 8 0,6 2 0,7 0 0,8-4 0,10 0 0,13-8 0,12-7-1,15-11-1,11-12-2,16-9-11,8-10-15,10-12 0,5-12 1,0-13-1</inkml:trace>
  <inkml:trace contextRef="#ctx0" brushRef="#br0" timeOffset="1222">1478 636 15,'-2'12'17,"2"-12"0,-5 16-10,6-2-4,1 5 1,3 5 3,-2 4 1,4 11 1,-5 4 1,4 12-1,-4 1 0,5 5-1,-2-2-2,1-3-3,0-6-4,-2-10-6,3-8-9,0-13-9,-7-19-1,0 0-1,-5-19 1</inkml:trace>
  <inkml:trace contextRef="#ctx0" brushRef="#br0" timeOffset="1442">1287 868 34,'-30'-23'25,"3"6"-5,5 4-1,5 8-7,4-2-3,13 7-3,0 0-2,0 0 0,29 4-2,7 0 0,10-5 0,14 0 0,9-3 0,9-1-1,4-3-4,-5-4-3,0 1-5,-15-6 0,-7 4-1,-17-3-1,-7 2-1,-13-5 0,-9 1 2,-7-2 3,-3 3 5,-4 2 3,0 0 4,-2 4 3,1-1 3,6 12 2,-10-10 3,10 10 1,0 0-2,0 0-3,-10 3-3,10 7-2,-3 6-1,3 9-2,0 6 0,1 10 0,1 8 1,1 4 0,0 1 1,5 2-1,1-9 0,6-4-1,3-10 0,5-11-1,5-11-2,3-7 0,1-7 0,-3-4 0,-2-3 0,-4 0-1,-5 1 1,-5 3 1,-13 6 0,10 3 0,-8 9 0,-3 6 1,2 4-1,1 4 0,2 2 0,6 1-1,9-3-20,6-7-7,6-15-1,5-12 0</inkml:trace>
  <inkml:trace contextRef="#ctx0" brushRef="#br0" timeOffset="2123">2695 1054 15,'5'20'18,"-5"-20"-2,2 12 0,-2-12-17,0 0 1,13-4 2,-3-4 1,2 0 1,4-6 1,4 1 3,1-5-2,2 1-1,-1-6-1,0 0-2,-4-1 0,-4 1-1,-7 0 2,-2 5 0,-10 0 1,-1 7 0,-6 2 1,-4 8 1,-5 3-1,2 9 0,-4 3-1,0 9-1,0 5 0,1 8 0,0 6-2,7 5 1,3 1 0,7 4-1,6 0-1,13-4-1,10-4 0,10-12-7,12-11-17,10-11-4,5-14-2,3-11 1</inkml:trace>
  <inkml:trace contextRef="#ctx0" brushRef="#br0" timeOffset="2604">3406 357 37,'12'-8'26,"-12"8"1,11-10-1,-11 10-18,0 0-4,10 10-1,-10 6-1,1 9 0,0 9-1,4 11 1,1 13 1,3 16 0,0 13 0,6 14 1,-2 9-1,5 8 0,-2 4 0,2 1-1,-3-2-1,1-7 1,-4-10-2,-1-13-1,0-7-10,-4-14-18,-3-15-1,-4-20-1,-4-20 0</inkml:trace>
  <inkml:trace contextRef="#ctx0" brushRef="#br0" timeOffset="3605">4370 797 21,'0'0'12,"-22"4"0,4 1 1,-2 4-4,-7 1-2,0 5-1,-5 3 1,-1 5-1,-2 1-1,1 0-1,2 3 0,3 1-1,3-2-1,6 0-1,7-2 0,10-3-1,11-1-1,11-1 1,9-3-1,10 0 0,7 0 0,5 1 1,2-1-1,-1 0 1,-5 0 0,-8 1 1,-6-1 1,-8 1 2,-10-3 0,-5 2 2,-14-3-1,-4 2-1,-10-4 1,-1 3-2,-9-5-1,0 2-3,-3-1-1,0-5-3,7 3-6,1-4-12,7-4-6,6-2 3,11 2-1</inkml:trace>
  <inkml:trace contextRef="#ctx0" brushRef="#br0" timeOffset="4126">4549 1344 5,'0'0'18,"15"-10"1,0-8-7,3-2-5,3 0-1,-1-4-3,-2 2-1,-1 3 0,-5 4 0,-3 5-1,-9 10 1,12-6 0,-12 6-1,14 17 2,-3 0-2,4 3 0,5 5-1,3 2 1,1 3 0,1-1 1,-1-1 2,-5-5 1,0-3 0,-8-6 0,-2-2 0,-9-12 0,4 14 1,-4-14-3,0 0-2,-14 2 0,14-2-2,-14-1 1,14 1-1,-15-2 0,15 2 0,-14 1 0,14-1 1,-10 2 0,10-2 1,0 0-1,-12 4 1,12-4 0,0 0 0,0 0 0,-9 4 0,9-4 0,0 0 0,0 0 0,0 0 0,10 4 0,2-3-1,1 0 1,6 1 0,4-1 0,1 0 0,5-1 0,-1-1-1,-4 0 0,-2 0 1,-6-1-1,-2 2 1,-14 0-1,14-1 1,-14 1 0,0 0-1,-15 1 1,2 1 0,-2 0-1,-4 0 1,-2 3 0,-4 0-1,-2 0 1,2 0 0,2-1 0,4 1 0,0-1-1,6 0 1,2-2-1,11-2 0,-9 0 0,9 0 0,0 0-1,0 0 1,0 0-1,16-5 1,2 1-1,5-1 0,11 0-7,6-3-19,5-8-2,1-1 0,-3-11 0</inkml:trace>
  <inkml:trace contextRef="#ctx0" brushRef="#br0" timeOffset="5508">4194 663 7,'10'8'19,"-10"-8"1,0 0-2,0 0-9,0 0-7,0 0-1,0 0 1,-19 11 0,5-2 1,-2 3 1,-6 2 0,-2 4-1,-3 2 2,-1 5-2,-2 0 0,2 3-1,-3 3-1,3 0-1,0 5 0,0 0 1,3 0-2,1-1 1,2 0 0,4-2 0,0-2 0,2-1 1,2-5-1,4-1 1,4-6 0,4 1 0,6-1 1,7-3-1,9 0 1,8-4 0,4 1 0,7 0 0,2-2-1,4-2-2,4 1-5,2-2-18,-3-6-1,3 3-1,-2-12 2</inkml:trace>
  <inkml:trace contextRef="#ctx0" brushRef="#br0" timeOffset="6069">5030 933 27,'-19'-1'22,"19"1"-1,-14-5 1,14 5-14,12-7-9,3 8-2,3 2 2,7 1 0,5 8 2,4 1-1,6 5 1,3 3 0,2 3 1,5 1-2,0 2 0,-2 2 0,-5-2-1,-3 0 1,-8 2 0,-9 0 0,-6 3 2,-13 0 0,-9 3 2,-11 0 2,-5 4-1,-10-3 2,0 3-1,-5-6 0,2-2-1,1-4-2,5-6 0,5-4-3,6-7-3,9 0-8,8-10-14,-6-13-4,14-4 1,4-10 0</inkml:trace>
  <inkml:trace contextRef="#ctx0" brushRef="#br0" timeOffset="6510">6165 782 32,'0'0'25,"10"1"0,-10-1 1,-14 4-14,1 4-7,-5 1 0,-4 8-1,-5 2-1,-2 7 1,-4 5-1,-3 9 0,-2 3-1,-1 5 1,0 0-2,1 3-1,3 1 1,2-3-1,4-1 0,6-5-1,8-4 1,8-3 0,9-4 0,9-4 0,9-8-1,11-3 1,8-6-1,5-5 1,6-4-2,1-7-2,4 0-9,-4-4-14,-6-5-2,-5 0 1,-9-3-1</inkml:trace>
  <inkml:trace contextRef="#ctx0" brushRef="#br0" timeOffset="6940">6522 1005 17,'0'0'26,"0"0"1,0 0-5,0 0-5,-12 1-3,-4-3-4,1 4-3,-5 0-3,-4 1-2,-4 4-1,-1 2 0,-1 4-1,1-1 1,1 4-1,4 1 0,3-1-1,5 0 1,6 0-1,7 0 0,9-1 0,8 1 0,11-1-1,6 2 1,9-1-1,4 0 1,2 2 0,0-1 0,-1 1 0,-6 0-1,-5 1 2,-8-1-1,-8-1 3,-5 1 0,-10-3 1,-6 2 1,-14-5 1,-5 0 0,-11-5 1,-1 2-2,-7-5 0,-2-3-3,3-3-2,2-4-3,9 2-6,1-7-10,12 2-10,8-2-1,7-1 0,7 0 2</inkml:trace>
  <inkml:trace contextRef="#ctx0" brushRef="#br0" timeOffset="7641">6795 1284 19,'0'0'25,"0"0"0,0 0-1,0 0-11,1-13-4,-1 13-4,13-14-2,-2 8-1,3 3-2,0 2 0,2 2 1,-1 4-1,-1 3 0,-2 4 1,-2 3 0,-6 2 1,-3 2 0,-5 1 2,-4 4-1,-6-4 1,0 4-1,-3-4 1,0 1-2,2-4 0,0-1-1,5-2-1,4-3 0,5 0-1,1-11 1,12 13 0,2-9-1,4-1 0,5-3-1,8 2-7,2-6-19,2-4 0,1-1-1,-2-5 0</inkml:trace>
  <inkml:trace contextRef="#ctx0" brushRef="#br0" timeOffset="8162">6983 673 19,'-18'8'22,"16"3"-1,2-11 2,1 16-13,9-1-6,3 0-1,8 7 0,8-1 0,7 4 0,6-1 1,7 1-1,2-1-1,4-1 0,-3-3-1,-3 1-1,-7-4 1,-5 0-1,-7 0 0,-6-4 0,-10 1 0,-3 1 0,-5 3 0,-5-1 1,-5 3-1,-2 2 2,-7 2-1,-1 3 1,-4 0 0,-2 3 1,-4 0 0,0 3 0,-3 0 0,2 2 0,-2-2 0,2 3 0,-2-2-1,1-1-1,2 0-4,-4-4-18,3-3-7,2-8-2,0-9 0</inkml:trace>
  <inkml:trace contextRef="#ctx0" brushRef="#br0" timeOffset="9294">7377 157 8,'-3'-19'22,"3"19"1,-3-15-1,3 15-10,0-9-5,0 9-1,0 0-3,13 8-1,2 6 0,4 9-2,6 8 1,7 13-1,7 8 1,7 13-1,3 9 0,4 11 1,-2 6-1,-1 6 1,-4 5-1,-6-1 0,-7-1 1,-8-1 0,-8-6 0,-11-9 1,-7-7-1,-9-6 1,-8-7-1,-5-8 0,-4-7-3,0-4-10,-1-4-13,-4-9 0,6-5-1,1-18 1</inkml:trace>
  <inkml:trace contextRef="#ctx0" brushRef="#br0" timeOffset="10665">8185 1119 39,'0'0'27,"7"-19"0,2-6-1,4-6-16,8-4-8,4-3-2,3-2-1,2 0-2,-4 4 0,-1 5-1,-5 3-2,-4 8-2,-11 4 0,-5 6 0,-11 1-1,-1 5 0,-7 0 2,-1 4 0,-6 0 3,-1 2 1,1 1 1,0 2 3,4 1 0,1-1 2,3 2-1,3 1 2,4 3-1,2 2 1,5 5 1,2 2-1,6 6 1,2 2 1,6 4-1,2 1 0,6 0-1,0-3 0,4-4-5,3-6-12,5-7-10,-4-14 0,4-4-1</inkml:trace>
  <inkml:trace contextRef="#ctx0" brushRef="#br0" timeOffset="11156">8760 265 13,'2'15'19,"-7"1"0,9 11 0,2 7-14,-2 9-5,2 12 2,-4 11 1,0 11 2,-3 5-2,2 3 0,-5-2 0,-1-6-1,0-6-6,-2-9-15,0-18-3,3-12 0,-3-22-1</inkml:trace>
  <inkml:trace contextRef="#ctx0" brushRef="#br0" timeOffset="11376">8635 726 48,'-6'-40'27,"8"-1"0,3-4-2,9-1-22,7-2-5,10 1-1,7 2-1,8 3 0,3 4 1,5 6 1,0 6 0,-1 10 2,-3 6 0,-5 9 1,-5 10 0,-8 8-1,-8 7 0,-9 7 1,-9 6 0,-12 1 2,-9 4 1,-10-3 1,-9 0 1,-8-7-1,-1 0 1,-7-7-1,3-5-2,2-9-3,2-5-4,11-3-7,4-8-10,11-3-7,10-4-2,8-7 1</inkml:trace>
  <inkml:trace contextRef="#ctx0" brushRef="#br0" timeOffset="11787">9746 124 52,'0'0'27,"8"9"1,-8-9-2,0 0-20,0 0-7,-12 15 1,2-6-1,-2 3 1,-3 3 1,-5 5 1,-2 6 0,-7 3 0,-1 10 0,-4 7 1,-4 10-1,-4 11 0,-1 12-1,-3 10 0,0 10 0,0 4 0,5 2 0,5-1 0,10 0-1,12-8 1,9-7-1,15-11 1,11-11-1,17-9 0,9-11-1,11-11 0,7-11 0,6-10 0,1-7 0,1-6-2,-5-9 0,-3 2-7,-10-3-18,-10-4-1,-8-5 0,-11-6 0</inkml:trace>
  <inkml:trace contextRef="#ctx0" brushRef="#br0" timeOffset="13850">9840 447 24,'6'-11'21,"-6"11"-2,0 0-1,1-11-4,-1 11-5,0 0-3,0 0-1,0 0-1,0 0-1,0 0-1,-7 16 0,3 0-1,3 8 0,1 7-1,0 7-1,3 6 1,0 3 0,1 0 0,0-2 1,0-3 0,-1-2-1,0-8 1,-2-7-2,1-5-2,1-8-1,-3-12-3,17 0-1,0-10 0,-3-6 0,6-2 2,-1-1 2,-2 0 3,-2 2 3,-4 4 3,-1 7 0,0 5 1,0 6 0,2 5-3,3 5-2,0 4 0,2 4-1,-1 3 1,1 3-1,-7 2 1,-2-1 1,-14-2 2,-5 2 2,-11-7 0,0 1 1,-11-7 0,-1-2-1,-4-6-1,4-4-4,6-6-6,5-14-9,15-1-13,8-8-3,8-6 0,10-6 0</inkml:trace>
  <inkml:trace contextRef="#ctx0" brushRef="#br0" timeOffset="14381">10258 711 16,'13'3'21,"2"10"1,-7 4-7,-4 6-3,-2 8-3,-7 4 0,2 8-2,-7 2-2,4 2 0,-3-3-1,6-1-1,2-7-3,4-11-5,8-14-17,5-12-5,0-19 1,4-9 0</inkml:trace>
  <inkml:trace contextRef="#ctx0" brushRef="#br0" timeOffset="14641">10474 842 30,'13'26'23,"7"2"-2,0-8-4,3-3-12,5-6-4,3-6-1,2-7-1,-1-6-1,0-6 2,-4-3 1,-2-1 3,-9-4 1,-4 5 1,-9-3 0,-4 6 0,-8-2-1,-3 7 0,-9 1-2,-2 4-2,-2 2 0,-3 3-1,0 5 0,0 3-1,3 7 1,4 3 0,8 8-1,6 6 1,9 11-1,7 4 0,11 7-1,5 3 1,6 7 0,3 2 0,2 2 0,1-1-1,-1-1 1,-6-6 1,-8-2 0,-8-4 0,-11-8 1,-9-5 2,-13-5-1,-11-5 1,-11-13 0,-4 0 0,-8-9 0,1-6 0,-2-8-1,7-8 0,3-13 0,9-10 0,12-14 0,11-8-1,14-10-2,13-8-2,15-1-4,5-6-6,14 5-15,7 7-2,2 5 1,2 5 0</inkml:trace>
  <inkml:trace contextRef="#ctx0" brushRef="#br0" timeOffset="16684">11256 260 1,'0'0'11,"7"-14"-2,-7 14-5,8-9 1,-8 9 2,0 0 1,10 5 2,-5 10 0,-2 7 0,2 11 0,-1 10-5,4 10 0,0 13-1,2 11 0,0 8-1,0 8 0,-1 2 0,0 2 1,-3-4 0,-3-3 0,-3-11 0,-1-9-1,-2-15-2,0-11-2,3-11-7,1-12-15,-1-21-4,15-4 0,-6-23 0</inkml:trace>
  <inkml:trace contextRef="#ctx0" brushRef="#br0" timeOffset="17455">11897 400 32,'0'0'23,"0"0"0,0 0 0,0 0-15,0 0-8,0 0-1,0 0 0,7 11 1,-5 8 0,1 10 1,1 11 0,-2 12 1,2 12-1,-1 9 1,1 6-1,-2 1 0,1-6-1,0-6-3,-1-12-5,2-13-15,3-13-1,-7-30 0,0 0 0</inkml:trace>
  <inkml:trace contextRef="#ctx0" brushRef="#br0" timeOffset="17806">11536 671 29,'17'-4'23,"10"0"-3,6 0-2,9-3-7,9 1-3,4-3-4,6 1-1,2-4-1,-2 2-2,-3-1-1,-5-4-2,-7 1-5,-7-4-10,-9-6-6,-2 1-1,-12-9 2</inkml:trace>
  <inkml:trace contextRef="#ctx0" brushRef="#br0" timeOffset="17996">12182 207 4,'-13'-5'19,"13"5"-1,-18 5 1,13 5-10,3 5-4,0 7-2,3 9 0,0 8 0,3 8 2,-1 6-1,1 7 0,0-4 1,0 2-1,0-9 1,1-2-2,0-11 1,3-7-2,7-9 0,3-11-3,6-7-1,2-4 0,2-3 1,-3-2 0,-2-1 2,-4 2 1,-7-1 1,-2 7 1,-10 0 1,2 15 1,-6 0-1,5 6-2,-1 7-1,9 5 0,1 2 0,8 0-1,5-1-3,3-9-3,10-7-18,2-7-5,0-16-1,-1-7 0</inkml:trace>
  <inkml:trace contextRef="#ctx0" brushRef="#br0" timeOffset="18397">12756 828 33,'1'19'24,"-1"-19"-1,4 20 0,4-10-18,5 1-6,4-4-1,8-1 0,3-5-1,6-4 0,1-5 1,-2-3 3,-1-2 2,-9-3 2,-2 1 1,-11-2 1,-1 3 0,-14-1 0,-2 4-1,-8 0-1,-5 4-3,-5 3-1,-3 5-1,-3 5 0,-4 5-1,0 8 1,1 5 0,2 5 1,5 3 0,4 6-1,8 2 2,5 3-2,10 1 1,8 1-1,7-4-2,11-1-3,6-6-9,11-5-14,10-6-1,5-13 1,4-8 0</inkml:trace>
  <inkml:trace contextRef="#ctx0" brushRef="#br0" timeOffset="19378">13931 562 33,'0'0'22,"14"3"0,-14-3-4,0 0-11,0 0-3,0 0 1,0 0-1,0 0 0,0 0 0,-12 5-1,1 2 0,-4 3-2,-5 5 0,-4 8 0,-7 4-1,-7 9 1,-4 4 0,-6 4 1,1 4-1,-1-2 1,5 2-1,1-7 1,9-3-1,6-6 0,9-5-1,7-3 0,7-3 0,7-2 0,8-1 0,7-1 0,6-1 0,7 1 1,3-1-1,3-2 0,2-1 1,-1 0-1,-1-3 0,0 2-2,-4 0-4,5 1-16,-1 3-5,0-4-1,2-4 0</inkml:trace>
  <inkml:trace contextRef="#ctx0" brushRef="#br0" timeOffset="21331">14366 565 13,'0'0'20,"0"0"0,-6 10 0,6-10-8,-19 12-7,-2-3 1,-2 5 1,-9 2 0,-1 5 1,-8-1 0,5 4-1,-1-4-1,8 2-3,7 0-2,10-2-1,9-2 0,8 0-1,10-1 1,8-1-1,7 0 1,4 0 0,2-2 0,1 1 0,-3-2 0,-3 0 0,-9-2 0,-3 0 1,-10-1 1,-8 2 0,-10 0 1,-6 3 0,-9-4 1,-3 5 0,-6-4-1,-1 3 0,-1-4-1,4-1 0,4-2-4,3-6-3,10 4-6,3-9-13,11 3-6,4-14-2,9 3 1</inkml:trace>
  <inkml:trace contextRef="#ctx0" brushRef="#br0" timeOffset="21812">14420 993 47,'-14'5'23,"14"-5"1,-13-4-2,13 4-21,6-16-3,3 10 0,5-2 1,1 2 1,3 3 2,-1 1 0,2 3 0,-3 2 0,-3 2-2,-2 2 1,-2 3-1,-3 1 0,-3 2 0,-3 0 0,-1 4 1,-3-1 0,-2 4 1,-5-2 1,0 1 1,-3-2-1,2 2 0,0-3 0,3 2 0,3-4-1,5 1-1,6-1-1,7-2-1,5-1-1,3-7-7,9-3-16,6-3-4,0-9 2,2-5-1</inkml:trace>
  <inkml:trace contextRef="#ctx0" brushRef="#br0" timeOffset="22362">14620 525 5,'0'0'18,"20"8"-7,-3-1-3,2 2 1,4 2 0,0 3-1,3 1-2,-4 1-1,3-1-2,-4 1 0,-3-2-1,-1 2 0,-3-1-1,-1 1 1,-4-1-1,-2-1 1,-1 3 0,-4-1 1,0 5 1,-5-1 0,-2 5 1,-6 4 0,-1 4 0,-8 5-1,-1 7 1,-8 1-1,-2 4 0,-2-4-2,2 2 1,3-5-3,1-3-3,9-3-12,2-6-12,3-9-2,7-11 0,6-11 1</inkml:trace>
  <inkml:trace contextRef="#ctx0" brushRef="#br0" timeOffset="24555">13035 1066 17,'0'0'19,"0"0"1,5 26-1,-2-2-13,3 8-6,-3 11 1,-3 8 2,-4 11 0,-6 5-1,-5 3-1,-5 3-4,-1-4-14,-1-13-3,12-11 0,7-24-2</inkml:trace>
  <inkml:trace contextRef="#ctx0" brushRef="#br0" timeOffset="25547">15071 39 1,'-10'0'16,"-5"-7"-1,4 2-4,1 2 1,-2-6 1,12 9 1,-15-8 0,15 8 0,-12-8-5,12 8-3,0 0-3,0 0-2,0 0-1,0 0 0,0 0 1,8 17-2,0-3 2,6 6-1,5 4 0,6 11 0,3 9 1,4 15-1,1 8 0,-2 9 0,-5 11 0,-9 10 0,-8 14-1,-10 11 1,-11 10-1,-13 5-2,-7 10 0,-13 2 0,-9 0-1,-11-8-1,-9-9-15,-10-7-6,-16-20 1,-1-14 2</inkml:trace>
</inkml:ink>
</file>

<file path=ppt/ink/ink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26.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2001 3,'14'-2'5,"12"2"2,3-2 0,17 1 0,6-1 0,14 0 1,14-1-1,12-3 0,13 1 0,16-3 0,10 0-2,11-4-1,7 2 0,9-2-1,4-1-1,2 0 1,2-1-1,-1-2 1,0 1-1,-3 0 0,0-1 0,-6 0 0,-1-3 0,-10 4 0,-9-3-1,-15 2 1,-10 1-1,-18 0 0,-14 2 1,-20 4-1,-16 4 0,-12-2 0,-10 4 1,-9 2-1,-12 1 0,11-1-1,-11 1 1,0 0 0,0 0-1,0 0 0,0 0-2,0 0-1,0 0-5,0 0-7,0 0-10,12 3 1,-1-3-2</inkml:trace>
  <inkml:trace contextRef="#ctx0" brushRef="#br0" timeOffset="1862">4597 78 7,'9'-2'8,"8"4"0,4 2-2,11 3 0,9 1-1,8 4-1,10 3 0,4 2 0,3 4-1,-3-1 0,-3 0-1,-4-2-1,-6 0 0,-7-4 0,-12-2 0,-6-3-1,-5-2 0,-5-3 0,-4-1-1,-11-3 0,0 0-4,0 0-5,0 0-4,-7-16-3</inkml:trace>
  <inkml:trace contextRef="#ctx0" brushRef="#br0" timeOffset="2213">5272 0 1,'38'14'8,"7"6"-1,-2-2-2,4 4 0,-6-1-2,-4-2-1,-7 0-1,-5-2 0,-9-1 0,-9-1 0,-10 0 1,-12-3-1,-6 4 0,-10-1 1,-5 2 0,-5 1 1,-3-1-1,-4-1 0,3 0 0,3 1 0,5-3 0,6 0-1,4-4-1,7 0 0,6-3 0,7 3-2,7-10-3,-8 13-7,10-3-4,-2-10 0</inkml:trace>
</inkml:ink>
</file>

<file path=ppt/ink/ink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30.0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1537 12,'24'-2'12,"7"-8"-1,12-1-2,14-5 0,10-3-2,8-2 0,4-5-1,-4 2-1,-5-1 0,-7 6 1,-14-1-2,-10 7 0,-13 0 0,-7 5-1,-8 1-1,-2 1-1,-9 6-1,3-14-3,-3 14-3,-6-18-1,2 7-4,-6-7-1,2-1-3,-2-7-1,-1-1 1,0-2 1</inkml:trace>
  <inkml:trace contextRef="#ctx0" brushRef="#br0" timeOffset="301">470 1016 14,'-1'9'12,"17"-7"-1,12 1 0,11 0-1,11-2 0,11 0-3,7-1-3,3 0-1,-2 1-2,-9 0 1,-9 0 0,-11-1-1,-11 3 0,-10 2 1,-19-5 0,0 22-1,-15-2 1,-4 7-1,-7 4 0,-5 9 0,-6 2-1,-1 5 1,-2 1 0,3 1-1,1-6 1,3-1 0,3-7 0,5-4 0,2-5 1,3-4-1,6-9-1,1-1 1,13-12 0,-13 12-1,13-12 1,0 0-1,0 0-1,-10 8-1,10-8-3,0 0-5,0 0-11,0 0-1,0 0-1,14-12 0</inkml:trace>
  <inkml:trace contextRef="#ctx0" brushRef="#br0" timeOffset="2353">2402 33 1,'31'0'2,"1"1"1,1 0-1,3 1 0,1 1-1,0 0 0,4 0-1,1-1 0,4 0 1,4 0-1,2-1 1,7 0-1,-1-2 1,6 1-1,0-1 1,8 1 0,1 0-1,5 1 1,3 0 0,2 1 0,4-2 1,3 1 0,5 1 0,0-1 0,4 0 0,4 2 0,1-1-1,1 2 0,-1 0 0,-1-2-1,-2-1 2,-3-3 0,-7-1 0,-10-2 1,-9-1 1,-11-3-1,-9 2 0,-11 0 0,-10 0-1,-9 1 0,-5 3-1,-8 0 0,-9 3-1,10-2 1,-10 2-1,0 0 0,0 0 1,0 0-1,0 0 0,0 0 0,0 0-1,0 0 1,0 0-1,0 0 1,0 0-2,0 0 0,-12 4-1,12-4-3,0 0-5,-8 13-2,10-3-4</inkml:trace>
  <inkml:trace contextRef="#ctx0" brushRef="#br0" timeOffset="6039">2991 1662 16,'0'0'7,"0"0"0,0 0 0,0 0 0,0 0-2,0 0-3,0 0 0,0 0-1,0 0 0,0 0 1,0 0 1,0 0 2,0 0-1,0 0 1,0 0 0,0 0-1,0 0 1,0 0-3,0 0 0,-11 2-1,11-2-1,0 0 1,0 0 0,0 0 0,0 0 0,0 0 0,0 0 0,0 0 0,0 0-1,13-3 1,-13 3-1,12-2 0,-12 2 0,15-3 1,-15 3 0,13-1 0,-13 1 0,10 0 0,-10 0 1,0 0-1,11-2 0,-11 2 0,16-1-1,-4 0 0,4-1 0,0-1 0,3 1 1,1-1 0,0 0 0,-1-2 0,3 1 1,2-2-1,4 0 1,4 1-1,5 1 0,5 0 0,5 2-1,6-1 1,4 1 0,1-1 0,2 1 0,2-3 1,0 2-1,1-2 1,-1 2-1,-2-1 1,-1 2-1,-1 0-1,0 1 1,-5 1-1,-3 1 1,-4-1-1,-5 0 0,-4-1 1,-4 0-1,-7 0 1,-5 0-1,-4-1 0,-3 2 1,-14 0-1,15-4 0,-15 4 1,0 0-1,0 0 0,0 0 1,0 0-1,0 0 1,0 0-1,0 0 0,0 0 0,0 0 0,0 0 0,0 0 1,0 0-1,0 0 0,9 0 0,-9 0 0,0 0 0,0 0 0,0 0 0,0 0 0,0 0 0,10-2 0,-10 2 0,0 0 0,0 0 1,0 0-1,0 0-1,0 0 1,0 0 1,0 0-1,0 0 0,0 0 0,0 0 0,0 0 0,0 0 1,0 0-1,0 0-1,0 0 1,10-6 0,-10 6 0,0 0-1,11-4 1,-11 4 0,0 0 0,14-5 0,-14 5 0,9-3 1,-9 3-1,0 0 0,10-5-1,-10 5 0,0 0-3,0 0-7,0 0-14,0 0-3,-17 6 1,-3-12-1</inkml:trace>
</inkml:ink>
</file>

<file path=ppt/ink/ink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4.2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777 24 0,'-13'0'1,"13"0"1,-15 0-2,3 0 2,-4 0 0,-1-3 1,-4 2-1,-3-1 0,0 2 1,-3-1-1,1 1 0,1 1-1,0 0-1,0 1 0,2 1 1,0-1-1,1 0 0,1 0 0,0-1 0,1 1 0,3 0-1,2 0 0,2 1 0,13-3 0,-12 6 0,12-6 0,0 0-1,13 8-1,-1-8-3</inkml:trace>
  <inkml:trace contextRef="#ctx0" brushRef="#br0" timeOffset="491">536 0 2,'0'0'3,"0"0"-2,-12 7 0,12-7-1,-14 6 2,14-6 0,-17 5 1,6-4 1,-1-3 0,0 1 0,-3-2 1,2 1-2,-2-2 1,2 2-2,1-1-1,1 2 0,11 1 0,-14-2-1,14 2 0,0 0 0,0 0 0,-9 0-1,9 0 1,0 0 0,0 0-1,0 0 0,-2 12 1,2-12-1,-1 13 1,1-13 0,-1 16 0,1-16 0,-2 18 1,0-8 0,-2 3-1,1-1 1,-2 3-1,0 2 1,-1 4 0,-2-3-1,-1 6 1,1 6-1,-1 4 0,-1 4 0,0 3 0,1 6 0,-1 2-1,2 9 1,0 0 0,1 0 0,0 1 0,1 4 0,0-1 0,-1-2 0,-1 2 0,1 1 0,-3 1 0,-2 2 0,2 0 0,-2-2 0,-1 2 0,1-4 0,3-1 1,1 1-1,2-2 0,2-4 0,2-2 0,2 0 0,1-2 0,1 2 0,-1-1 0,0-3 0,-1-2 0,-2 1 0,-1 0 0,-1-2 0,-3 0 0,1-2 0,-4-1 0,1-3 0,0-3 0,1-4 0,-1-3 0,2-2 0,1-3 0,1-2 0,3-2 0,0 0 0,0 1 1,2-1-1,0-3 0,0-1 0,1-4 0,0-1 0,0-2 1,0-1-1,-1-10 0,3 11 0,-3-11 1,2 9-1,-2-9 1,0 0-1,0 0 0,6 11 0,-6-11 0,0 0 0,0 0 0,3 9 0,-3-9 0,0 0 0,5 9 1,-5-9 0,0 0 0,0 0 0,13 9 0,-13-9 0,12 3 0,-12-3 0,21 5 0,-4-2-1,4-1 1,2 1-1,5 0 1,4-2-1,2 1 1,5-1-1,4 0 0,3 2 1,3 0-1,6-2 0,3 1 1,5 0-1,4-1 0,0 0 1,0-1 0,1 0 2,-3 1-1,-7-1 1,-2 2 1,-7 0-1,-5 2 0,-3 0 1,-5 0-2,-5 0-1,-6-1 0,-1-1 1,-7 0-1,-3-2 1,-3 1 2,-11-1-1,10-2 0,-10 2-1,0 0 1,0 0-2,-7-11 0,7 11-1,-12-7 0,12 7-1,-14-7 0,14 7-1,-13-5-2,13 5-10,0 0-9,-13-6 0,13 6-1</inkml:trace>
</inkml:ink>
</file>

<file path=ppt/ink/ink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9.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369 9 3,'48'1'6,"1"1"0,-7-1-1,-2 0-1,-5 1-1,-4-1-1,-4 1 0,-7-1-1,-4 0 0,-4 0 0,-3 0 0,-9-1 0,9 1 0,-9-1 0,0 0 0,0 0 0,0 0 0,0 0-1,0 0 1,0 0-1,10 7 0,-10-7 0,10 11 0,-10-11 0,16 15 1,-5-7-1,0 3 0,1-2 0,-3 1 1,1 2-1,-1-2 1,0-2 0,-1 5 0,-1 2 0,2 5 0,-2 2 0,2 5 1,-2 6 0,2 5 0,-5 13 0,-2 4 1,-5 5-1,-3 8 0,-5 5 0,-3 4 0,-5 7-1,-1 4 0,-4 5-1,-1 3 1,-2 5 0,1 2 0,2 6 0,5 2 0,2 4 0,5-2 0,4-7 1,1-1-1,3-9-1,2-7 1,-1-7 0,-4-11 1,-2-10-1,-6-8 1,-4-4-1,2-10 0,-1-4 0,1-4-1,2-5 1,3-6 0,3-3-1,2-6 1,4-2-1,3-9 2,-2 10-1,2-10 0,0 0 1,0 0-1,0 0 0,0 0 0,0 0 0,0 0-1,0 0 0,0 0 0,0 0 0,0 0 0,0 0 0,0 0 0,0 0 0,0 0 0,0 0 0,-5 11 0,5-11-1,-17 14 2,3-4-1,-2 3 0,-7 2 1,-4 2 0,-5 2 0,0-2 0,-3 0 1,-3-1-1,0-1 1,3-4 0,3-2-1,6-2 1,6-1-1,4-2 1,4-3-1,12-1 1,0 0-1,0 0 0,0 0 0,0 0 0,0 0-1,0 0-2,0 0-4,0 0-13,-12 0-6,12 0-1,-25-14 0</inkml:trace>
</inkml:ink>
</file>

<file path=ppt/ink/ink7.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6T16:49:19.784"/>
    </inkml:context>
    <inkml:brush xml:id="br0">
      <inkml:brushProperty name="width" value="0.05292" units="cm"/>
      <inkml:brushProperty name="height" value="0.05292" units="cm"/>
      <inkml:brushProperty name="color" value="#00B0F0"/>
    </inkml:brush>
  </inkml:definitions>
  <inkml:trace contextRef="#ctx0" brushRef="#br0">18751 11538 1032,'0'0'2193,"0"0"-258,0 0 387,-11-10-774,11 10-387,0 0-387,0 0-516,0 0 0,0 0-258,0 0 258,0 0-129,0 0 129,0 0 0,0 0 129,0 0-129,0 0 0,12-13 0,-12 13 0,17-1-258,-17 1 0,20-4 0,-9 4 0,0-1 0,1 1-258,-2 0 258,1 0 0,2 0 0,-3 0 0,2 0 0,0 0 0,-1 0 258,2 0-258,4 0 0,-1 0 0,0 0-258,3 0 258,1 0 258,0 0-258,1 0 0,-3 0 129,3 0 0,-2 0-129,1 0 129,0 0-129,0 0 129,0 0-129,1 0 129,3 0-129,-1 1 0,1 0 129,2-1 0,0 3 258,3-3-129,-2 0 0,4 3 0,-4-3 129,3 2 0,-3-1-129,3 5 0,-3-4-129,1 0 0,-2-1-129,2-1 129,-1 0 0,2 0 0,0 0 0,3-2 0,-1-4 0,0 2 129,1-1-129,-1 2-129,1-4 129,-1 6-129,-4-2 0,1 0 129,-2-2 0,1 3-129,-3 1 0,-1-1 0,3 2 0,-2-2 0,1 2 0,-2 0-129,2 0 258,-5 2-129,2 1 0,-1-1 0,-4 0 129,4 1-129,-3-3 129,1 3 0,1-1-129,0-1 129,3 0 0,0 2-129,3 0 129,2 1-129,-1-1 0,-1 0 0,3 0 0,-1 2-129,2-2 129,-1 2 129,-1-1-258,2-1 258,0-3 0,2 0-129,2 0 258,2 0 0,0 0-129,2 0 0,-2-3 0,0 3-129,2 0 0,-2 0 0,-5 0 0,2 3 0,-4-2 0,0 2-129,-1-2 129,-3 1 129,0 0-129,0-1 0,-2 1 0,2 1 0,0 0 0,-2-1 129,1 3-129,4-4-129,-1 3 258,1 0-129,6 0-129,0-1 258,2-1-129,0 4 0,5-6 0,-2 2 0,1 2 0,2-4 0,-4 3 0,1-3 0,-2 0 129,1 0-129,-1 0 0,2-3 129,0-3-129,0 0 0,1 2 0,3 3 0,3-3 0,1 2 129,-2-1-258,3-1 129,2 1 0,0 3 0,1-1 0,-2-3 0,-1 4 0,-1 0 0,0-2 0,0 2 129,-2 0-129,0-1 0,-1 1 129,0 0-129,3 0 0,1 0 0,-1 0 0,0 0 0,1-2 0,0 0 0,-2 0 0,0-1 129,-4 2-129,-2 0-129,-5-1 258,-2 2-129,-4 0 0,-2 0 0,-4 3-129,-1 1 258,2-2 0,-1 2 129,3-1-129,1 1 0,1-1 129,4-1-129,1-2 129,5 0 0,-3 0-258,4 3 129,2-2-129,1 1 0,3-1 129,0 2-129,0-2-129,1 1 258,-4 0-258,-1-2 258,-4 0 0,-2 0-129,-7-3 0,-1 1 0,-2-1 129,-3 0-129,-1 2 129,-1-2-129,-2 3 0,-1 0 0,-1 0 129,-1 0-129,-15 0 0,17 0 0,-17 0 0,13 4 129,-13-4-129,0 0 129,0 0 0,0 0 0,0 0 129,0 0-258,0 0 0,0 0 0,0 0-258,0 0 129,0 0 0,0 0 0,0 0 129,0 0-129,0 0 129,0 0-129,0 0 129,0 0-129,5 12-129,-5-12-129,0 13 0,0-13 0,-1 16-129,1-16 129,-2 21 0,2-21-774,0 0-3225,1 15-129,-2-23-516,1-8 0</inkml:trace>
</inkml:ink>
</file>

<file path=ppt/ink/ink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9.0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996-1 0,'-44'-1'3,"-5"2"0,-5 2-1,-3 2-1,-4 2-1,-2 3 1,-1 3 0,1 2-1,-1 4 0,3 5 0,4 0 0,3 6 0,4 1 0,5 5 1,3 4-1,4 2 0,6 1 0,4 3 1,5 1-1,4 3 1,5 1-1,4 0 1,5-3 0,9 0 0,4-1 1,7 1 0,6-2 0,8-1 0,6-2 0,9-1 0,3-1 1,8-3 0,8 0-1,3-4 1,5-1 0,4-3 0,4-3 1,4-2 0,3-7 0,2 1 0,1-4-1,2-3-1,0-7 1,-2-2-1,2-3-1,0-2 0,2-1 0,-1-8 0,2 0 0,-1-2-1,0 1 0,1-4 1,-4-2-1,-4-2 1,-4-2 0,-7-3 1,-6-3-1,-8-3 2,-5-4-2,-8-2 1,-4-3-1,-6-2 0,-4-1 0,-5-1-1,-3-3 0,-7 0 0,-5-1 0,-5 1 0,-7-1 0,-9 0 0,-8-1 0,-6 3 0,-10 4 0,-7 0 0,-9 2 0,-9 3 0,-9 2-1,-7 2 0,-10 3 1,-8 1 0,-7 3-1,-9 1 1,-5 5 0,-3 2-1,-6 5 1,-4 3 0,-2 6 0,0 4 0,3 2-1,1 6 1,2-1 0,2 2 0,4-1-1,4 4-4,5-2-8,-1 1-7,5 2 0,-1-10-1</inkml:trace>
</inkml:ink>
</file>

<file path=ppt/ink/ink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7.7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714 0 6,'-66'17'6,"0"2"-1,-1 3-1,1 3 0,2 3 0,2 4-1,3 1-1,5 2-1,6 4 0,4 4 0,8 2-1,4 1 0,8 3 0,8 1 0,8 3 0,6 2 1,8 4 0,7-1-1,8 1 1,6 1 0,7-1 0,8 1 0,6-2 0,7-2-1,6-1 2,6-3-1,6-1 1,6-2 0,3-4 1,8-4-1,7-2 1,5-5 0,6-6-1,5-8 1,5-4-2,7-6 1,5-11-1,2-6 0,1-8 0,-2-7 0,1-7 1,4-5-1,-4-6 0,-4 0 1,-4-2-1,-2-4 0,-7 2 2,-7 0-2,-10 2 1,-13-1 1,-16-2 0,-10 0 0,-19-3 1,-13-1 0,-19-7-1,-11-2 0,-20-4-1,-12-1-1,-15-2-1,-16 1 0,-15 0-1,-15 3-1,-17 7-2,-18 4-2,-12 6-5,-14 7-8,-13 6-4,-2 6 1,-10 2-1</inkml:trace>
  <inkml:trace contextRef="#ctx0" brushRef="#br0" timeOffset="45916">1685 1772 6,'-5'-13'11,"5"13"-1,-8-11-2,8 11-3,-9-9-2,9 9-3,-12-7 1,12 7-1,-10-5-1,10 5 1,0 0-1,0 0-1,-7-9 1,7 9 0,0 0 0,7-9 0,-7 9 1,10-10 1,-10 10 0,15-8-1,-15 8 2,15-8-1,-15 8-1,13-3 0,-13 3 0,0 0 0,9-6 0,-9 6 2,0 0-1,0 0 1,0 0 1,-7-10-1,7 10 0,0 0-1,0 0 1,0 0-2,0 0 0,0 0-1,-9 1 1,9-1-1,0 0 1,-13 17 0,13-17 1,-18 25 0,2-4 0,-5 7 0,-5 8 0,-8 11 1,-6 7-1,-6 4 2,-9 10-1,-2-2 1,-5 0 1,-1-1-1,3-4-1,4-10-1,9-6-5,6-11-13,15-3-2,7-15-1</inkml:trace>
  <inkml:trace contextRef="#ctx0" brushRef="#br0" timeOffset="46707">911 2053 6,'0'0'6,"-7"11"0,3-2-1,-3 3 1,1 4-1,-4 4 0,-2 5 1,0 3-2,0 3 0,2 5-1,-4 5 0,2 3-2,-3 2 0,4-1 0,2-1 0,1-4 1,3-2 0,5-6 1,5-9 1,10-9 0,12-10 0,11-10 1,13-8-1,8-8-1,8-9-1,6-5 1,1-6 0,0 1 2,-11 1-1,-5 5 2,-17 3-2,-1 6 2,-14 4-2,-5 8-1,-6 5-1,-15 9-2,14-9-3,-14 9-7,0 0-15,0 0-3,-19 1 2,5 1-1</inkml:trace>
</inkml:ink>
</file>

<file path=ppt/ink/ink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06.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185 94 19,'0'0'19,"-15"2"0,15-2-5,0 0-8,0 0 0,0 0 1,-5-9-3,5 9 0,0 0-2,0 0 1,3 12-1,4 4-2,2 10 0,3 8 0,5 13-1,4 11 2,3 9-1,6 10 1,1 5 0,1 4 0,0-2 0,0-2 0,-1-1 0,-3-6 0,0-3-2,-5-9-1,-1-7-2,-4-8-3,-1-7-1,-4-9-7,-5-13-7,1-8-1,-9-11 0</inkml:trace>
  <inkml:trace contextRef="#ctx0" brushRef="#br0" timeOffset="581">59 0 5,'0'0'15,"0"0"-2,0 0-4,0 0-9,4 12-1,-3 1 1,-1 8-1,-1 7 2,0 7 0,-3 8 2,0 8 0,-3 4 2,-2 1 0,1 0 0,-2-4-1,2-5 0,2-5-1,2-8-3,4-9-3,4-8-5,-4-17-3,19 9 0,-7-16 0,2-5 2,-2-9 2,-1-6 4,-2-4 4,-4-4 4,-1-1 3,-5-3-1,0 0 1,-2-1-2,-2 2-2,1 3-1,-1 1 1,1 4 0,-2 2 1,4 4 1,-2 2 1,3 7 1,-2 0 0,3 6 0,0 9-1,-1-12-1,1 12-1,0 0-2,0 0 0,0 0-2,10-3 0,1 9-1,6 2 0,6 4 0,7 5 0,7 4 0,6 2 1,6 5-1,4 0 0,2 0 0,0-2 1,-3-1-1,-2-5 0,-5-2 1,-5-4 0,-6-1-1,-7-4 1,-4-1 0,-9 0-1,0-3 1,-14-5 0,12 7 0,-12-7 0,0 0 0,0 0-1,0 0 1,0 0-3,-11 0-3,0 1-12,-7 0-10,-14-3 0,-8-1-1,-16-8 0</inkml:trace>
</inkml:ink>
</file>

<file path=ppt/ink/ink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4.3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546 0 10,'-16'24'11,"-2"6"-1,-7 3 0,-4 4-2,-6 4-1,-8 4-1,2 5-1,-5-1-1,2 3-2,3-3-1,1 0-3,9-6-3,3-2-6,12-10-5,5-6-3,8-11 0</inkml:trace>
  <inkml:trace contextRef="#ctx0" brushRef="#br0" timeOffset="250">137 327 9,'0'0'8,"-6"-13"1,6 13 0,-1-10-1,1 10-1,0 0 0,0 0-1,-13 14-3,11 0-2,-1 5-1,-1 6 0,-4 8-1,-1 5 2,0 5 0,-5 4 0,5 2 0,-5 1 1,0-3-2,2-3 2,2-8-1,4-6 1,3-10 1,7-4 0,-4-16 2,27 0 0,0-14-1,11-4 1,1-9 0,6 0-1,-1-3-1,-1 2-1,-2 2 0,-11 5-1,-7 4 0,-7 7-1,-6 2 1,-10 8-2,9-4-5,-9 4-11,0 0-9,0 0 2,10-9-1</inkml:trace>
</inkml:ink>
</file>

<file path=ppt/ink/ink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7.4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0 148 18,'10'25'11,"6"7"1,3 7-3,5 6 0,7 9-2,3 12-2,8 8-1,4 6-2,5 8 0,4 4-1,4-1 1,1-3-1,-2-2-1,-2-12 2,-6-7-2,-6-13 1,-7-9-1,-8-12 1,-9-5-1,-9-8-1,-4-6-4,-7-14-10,0 0-4,-16-7-1,4-9-1</inkml:trace>
  <inkml:trace contextRef="#ctx0" brushRef="#br0" timeOffset="641">38 273 14,'0'0'12,"0"0"-1,0 0-1,4 12-1,0 1-3,1 7-2,4 8-2,2 8 0,-3 7 0,3 7 0,-2 0-1,0-1 0,-1-3 0,-1-4 0,-4-7-1,-1-6 1,1-8-1,1-7 1,0-4 0,-4-10 1,0 0-2,0 0 0,4-24-2,-6-6-1,-1-12 0,-3-9-1,0-8 1,-3-8-1,1 1 1,-1-1 2,3 6 1,-1 5 1,2 8 0,2 7 0,2 7 0,3 6 0,0 3 1,3 5 0,-1 3 0,2 4 1,-3 1 0,-3 12 0,14-10 0,-4 11 0,2 5-1,5 7-1,6 5 0,5 6 1,8 7-1,5 1 2,4 3-1,3 1 1,0-4 0,-2-2 1,-6-8-1,-5-2 0,-8-8 0,-5-1 0,-10-7-1,-2 0 1,-10-4-1,0 0 1,9 3-2,-9-3 1,0 0-1,0 0 0,0 0-2,0 0-2,0 0-4,-13 10-11,5 0-8,1-1-1,-8-4 1</inkml:trace>
</inkml:ink>
</file>

<file path=ppt/ink/ink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6.81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-8 0 7,'1'13'20,"-1"-13"-4,15 2-11,8 6-24,-3-10-4</inkml:trace>
</inkml:ink>
</file>

<file path=ppt/ink/ink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7.15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21 0 3,'0'0'21,"-7"14"-1,7-14-1,0 0-24,-13 1-4,13-1-12,0 0 1</inkml:trace>
</inkml:ink>
</file>

<file path=ppt/ink/ink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3:35.970"/>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0 0 8,'16'7'10,"-2"-2"-8,-14-5-20</inkml:trace>
</inkml:ink>
</file>

<file path=ppt/ink/ink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02.1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3626 76 0,'4'16'1,"0"0"0,-1 3 0,0 1 0,-3 1 1,4 2 0,-4 2 0,0 2 1,-3-1 0,0 5-1,-2 1 1,1 1-1,0-2 0,1 0-1,1 0 0,2-5 0,0 0 0,3-6 0,1-4 1,0-4 1,-1-2 0,-3-10 1,5 9-1,-5-9 1,0 0 0,0 0-1,0 0-1,0 0 0,0 0-1,0 0-1,0 0 1,0 0-1,0 0 0,0 0 0,0 0 1,0 0-1,0 0 0,0 0 0,0 0 0,0 0 0,9 10 0,-9-10 0,0 0 0,9 11 1,-9-11 0,13 7 1,-2-2-1,1 0 1,4 0-1,4-1 1,5 1 0,3 0-1,3-1 0,6-1 0,3 1-1,5-1 1,4 1 0,5-2-1,5 2 1,5-2-1,6 1 1,7 0-1,3-3 0,8 2 1,3-2-1,1 0 0,3 1 2,6 1-2,3 0 1,5 0-1,7 2 1,4-1-1,4 0 1,4-1-1,2 0 0,1-3 1,-3 0-1,-3-2 1,-5 1-1,-6-1 1,-3-1 0,-6 2-1,-3 0 1,-5 2 0,-5 2 0,-4 0-1,-6 3 1,-4-1-1,-5-1 0,-6 1 1,-4-2-1,-8-1 1,-4 0 1,-8-3 0,-7 0 0,-6-2 0,-6 2 0,-7-2-1,-4 2 1,-4-1-1,-9 3 0,9-3 0,-9 3 0,0 0 0,0 0 0,0 0 0,0 0 0,0 0 0,0 0-1,0 0 1,1-10-1,-1 10 1,0 0-1,0 0 0,0 0 0,-5-11 1,5 11-1,0 0 0,-4-13 0,2 3 0,-1 0 1,-1-5-1,-2-2 0,-1-3 0,0-3 0,-2-4 1,-2-5-1,1-3 1,0 2-1,-2-3 1,2 1 0,1-1-1,0 2 1,1 2-1,3 8 1,0 2-1,2 3 0,0 6 0,2 1-3,1 12-2,0 0-13,0 0-8,0 0 0,-11-19 0</inkml:trace>
  <inkml:trace contextRef="#ctx0" brushRef="#br0" timeOffset="22332">0 435 1,'55'47'2,"-55"-47"0,85 37-1,-30-21 1,-3-4 0,6-3-1,7-3 0,4 0 1,-3-3 0,-1 1 0,-8 0 0,0 2 1,4 3-1,-7-1 0,-3 4 1,3 0-1,-2 4-1,7-1-1,2 0 1,6 1-1,2 1 0,8-3 0,4-2 0,9-5-1,3-4 1,4-4 1,5-4-1,8-4 0,3-5 0,2-2 0,-1-1 0,-2-2 0,-2-1 0,0-2 0,-7 0 0,-9 0 1,-8-2 0,-7-1 0,-8 1 1,-8-3 1,-7 2 1,-11 1 1,-7 1 1,-9 0 1,-2 4-1,-10 4 0,-3 1 0,-4 2-1,-10 12-1,10-16-3,-10 16 0,2-16-1,-2 16 0,-3-18-1,-1 7-2,4 11-6,-10-16-10,-1 8-1,-2 5-2</inkml:trace>
  <inkml:trace contextRef="#ctx0" brushRef="#br0" timeOffset="23123">1676 271 1,'0'0'4,"6"14"-1,-7 2-1,-3 5 0,1 6 0,-5 3 0,2 8 1,-3 2 0,3 4-1,3-3 0,4 2 0,11-3 1,7-1-2,12-6 0,9-3 0,7-6-1,8-3 1,6-5-1,4-4 1,3-3 0,5-1 1,-1-1 0,10-1-1,8 2 0,11-2 0,11-1 0,8-2-2,8 0 1,6-3 0,8-1 0,0 0 0,1-2 1,0 1-1,-3 0 1,0-2-1,-4-3 1,-3 1-1,-10-3 1,-8-4 1,-10 0 2,-12-1-1,-8-1 1,-10 5 0,-5 0 0,-9 5-1,-4 3 0,-7 2-3,-2 1 0,-5-2 1,-5 0 0,-9-5 3,-5-3 1,-6-4-1,-3-4 1,-8-6 0,-3-1 0,-8-5 0,-1 2-3,-4-6 1,-2 3-2,0-2 0,0 0 0,2 5 0,4 2-1,5-1-3,1 6-1,6 3-6,-1 2-11,-2 1-4,-2 3 1,-7-9-1</inkml:trace>
  <inkml:trace contextRef="#ctx0" brushRef="#br0" timeOffset="23884">3592 285 15,'-8'15'15,"-2"-7"-3,11 10-8,4 4-19,4 10-4</inkml:trace>
  <inkml:trace contextRef="#ctx0" brushRef="#br0" timeOffset="23994">3882 824 0,'56'29'6,"7"-2"-1,7-2-3,5-2 0,12 1-2,7-5 0,9-2 0,4-4 0,3-6 1,3-5 1,2-2 2,6-5 0,6-2 1,1-2-1,6 2-1,5 3-1,7 4-2,5 1-3,1 3 0,1-1-1,-4-2 1,-2 0 2,-9 0 2,-6-3 2,-12-3 2,-10 2 0,-8 0 0,-11 0-1,-11 3 0,-9 0-2,-11-2-1,-10 4 0,-10-2 0,-10 0 1,-9-2 0,-5 2 2,-16 0-1,0 0 0,0-11 0,-11 3 0,-2-6-1,-1-2-1,-3-6 0,1-7-1,-2-5 0,4-7 0,-1-6 1,5-5 1,-1-4 0,4-5-1,3-2 1,3 2 0,4-1 0,4 5 0,3 3 0,5 3 0,0 4 0,1 6 1,-2 3-1,-1 7 0,-5 5 0,1 5 0,-5 3-1,-2 6-3,-2 12-4,0 0-11,-14 2-8,1 8 1,-5-8-1</inkml:trace>
</inkml:ink>
</file>

<file path=ppt/ink/ink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3.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-4 467 6,'-13'4'14,"13"-4"0,17-13-13,3-5-3,4-2 4,8-9 3,6-4 1,6-7 0,3-1 0,3-3-1,-1 3 1,-4 2-1,-1 2-2,-5 6-1,-4 7-1,-4 4 0,-5 4 0,-4 4-1,-5 5 0,-1 1-1,-1 4 0,-2 4-1,-1 3 0,-2 4 0,-1 5 0,1 4 0,-2 4 0,1 8 1,-3 3 0,-2 3 0,-1 2 1,-1 3 0,-2-1-1,-2 1 1,-2-1 0,-3-5 0,0-2 0,-3-3 1,-4-3-1,-4-5 1,-2-5 1,-3-4 0,-4-3 0,-4-4 1,-4-3 0,-4-2 0,3-1 1,0 0-1,4 2-1,4-1-1,7 3 0,5 0 0,16-4-1,-2 14 1,18-5 1,12-1-1,10 3 1,14-2 0,10 0 0,8 2-4,4-4-8,-4-3-13,0 0 0,-16-7 0</inkml:trace>
</inkml:ink>
</file>

<file path=ppt/ink/ink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07.6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1019 556 11,'0'0'12,"0"0"0,0 0-2,0 0-2,0 0-3,0 0-1,-10-8-2,10 8-1,0 0 1,-11 0-1,11 0 0,-9 7 0,9-7 1,-15 18 0,7-2 0,0 1 0,-81-68-9,82 81 0,3 4 0,3-2-1,4 2 1,3-5-1,9-4 0,3-2 0,92 68 9,-79-87 1,5-8 0,1-4-1,1-6 1,-2-3 1,-4-7-1,-3-2 1,-9-4-2,-7-6 9,-11-3 0,-1 4 1,-8 0-1,0 5 1,-6 1-1,-2 7-1,-5 5 0,-1 14-8,-7 7-2,-3 6 0,-5 9-1,-2 1-6,-1 9-13,1 5-2,2 0 0,8-1 0</inkml:trace>
  <inkml:trace contextRef="#ctx0" brushRef="#br0" timeOffset="1322">323 633 2,'0'0'4,"0"0"0,0 0-3,0 0 0,0 0 0,0 0 0,0 0 1,0 0 1,0 0 1,0 0 1,0 0 0,17 0 0,-5-3 0,3-1-1,3-2 1,0-2-2,1-2 0,0 0-1,-1-2 1,-2-1-2,-3 1 1,1-2 0,-4 2 0,-3 1-1,-1-2 0,-3 2 1,-3 0 0,-1 0 0,-6 1 0,-4 1-1,-2-1 1,-3 3 0,-2 1-1,-5 4-1,-4 2-1,-4 3 1,-3 5-2,-3 5 2,-3 3-1,-4 4 1,2 2-1,1 3 1,2 2-1,5 0 0,6 3 1,7-2-1,7 2 0,7-2 1,8 1 0,8 0-1,7-1 1,7 0 0,7-3 0,6-3 1,5-2 0,5-6-1,2-3 1,1-5 0,-3-5 1,-2-3 1,-4-5-2,-4-3 0,-6 0-5,-6-1-8,-4-4-8,1 4 1,-7-5-2</inkml:trace>
  <inkml:trace contextRef="#ctx0" brushRef="#br0" timeOffset="2253">1385 0 9,'0'0'14,"0"0"-3,0 0-2,0 0-1,1 14-2,-4 1-3,-1 0 0,0 2-1,0 4 0,-3 4 1,2 8 1,-1 2-1,0 6 0,2 7 0,2 7 1,3 4-1,3 5 0,5 2-1,3 2-1,2-3 0,5-4 0,-2-7 0,1-8-1,-3-5 0,-4-9 0,-2-9 0,-5-6-1,-3-3-5,-1-14-13,-9 9-2,9-9-1,-14-11 0</inkml:trace>
</inkml:ink>
</file>

<file path=ppt/ink/ink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1.7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0 670 6,'0'0'5,"10"-9"-1,0 3 1,5-7 1,7 0-1,5-7 1,8-2-1,5-6 1,8-5-1,7-3 1,9-3-1,6-2 1,4-2 0,1-1-1,3-3 1,-2 5-1,-3 1-1,-5 3-1,-7 3 0,-8 5-1,-6 3-1,-7 6 0,-8 6 0,-5 1-1,-6 5-1,-6 1-1,-2 5-4,-13 3-5,0 0-11,0 0-1,-17 6 0</inkml:trace>
</inkml:ink>
</file>

<file path=ppt/ink/ink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6.2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2761 0 10,'0'0'12,"0"0"-5,12 6-5,1-6-1,4 0 2,5 0 1,3-1 1,3 1 0,0 0-1,1 0 1,-4 1-2,2 2 0,-5 2-2,-2 0 1,-5 2-2,-1 2 1,-6 4 0,-4 0 1,-5 4-1,-4 0 2,-5 0-1,-4 4 0,-5-2 2,-2 4 1,-4-3-1,-3 0 0,-4 1 1,3 1-1,-2-2 1,3 2-2,1 0 0,4-1-1,6 1-1,4-2 0,7-1 0,4 1 0,5-3 1,4 0 0,6 1 1,5-1 0,2 0-1,10 4 2,8-3-2,16 4 0,18 0-4,11-3-12,12-2-12,9-6-2,-5-12 0,-9-10 0</inkml:trace>
  <inkml:trace contextRef="#ctx0" brushRef="#br0" timeOffset="14691">0 1927 8,'20'-7'10,"12"-3"-8,11-7 1,9-8 2,15-8 1,9-10 1,10-8 1,7-7 0,6-7 1,3-4 0,2-2-1,-1-1-2,0 2-2,-9 2-2,-4 1-2,-6 6-6,-4 7-11,-9 1-5,-2 8 0,-20-2-1</inkml:trace>
</inkml:ink>
</file>

<file path=ppt/ink/ink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5.8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61 743 9,'0'0'7,"13"-5"0,-13 5 0,0 0 0,9-1 0,-9 1 0,0 0 0,9 3-2,-9-3 0,0 0-2,14 7 0,-14-7-1,0 0 1,0 0 0,6 12 2,-6-12-1,-8 10 0,-3-6 0,1 1 2,-4-2-1,1 1 0,1-2-1,2 1-1,1-2 0,9-1-1,0 0 0,0 0-1,0 0-1,0 0 0,16-1 0,-7 1 0,0 0 0,1 1 0,-10-1 1,14 3-1,-14-3 1,0 0 0,-9 6 0,9-6 1,-19 6 0,6-4-2,1 2-2,-2-4-5,14 0-12,-16 3-8,16-3 1,0 0-1</inkml:trace>
  <inkml:trace contextRef="#ctx0" brushRef="#br0" timeOffset="731">925 113 8,'0'0'13,"-9"-12"-2,-3 5-1,-5 0-3,-9 0-1,-1-1-1,-4-1-1,0 0-1,-3 1 0,1 0-1,2 1-1,1-1 1,4 2-2,1 1 1,3 1-1,6 1 1,-1 1-1,7 0 0,-1 1 0,11 1-1,0 0 1,0 0 1,0 0-1,0 0 1,2 11-1,-2-11 0,-4 15 1,2-3-1,-3 1 0,-4 3 0,-1 0 1,-3 2-1,2 2 1,-1 3 0,1 1 0,-1-1 1,0-1 0,2 0-1,4 0 0,-1-2 0,4-3-1,1-3 1,0-3-1,3-2 1,-1-9-1,5 12 1,-5-12 0,10 6 0,-10-6 1,19 6-1,5-1 0,-2 0 0,5 3 0,2 1 0,5 3-1,0 2 1,5 1 0,-4 3-1,-3 1 0,3 3 0,-3-1 0,-4 1 0,-3-3 0,-7 2 1,-2 0-1,-5-2 1,-7 0 0,-6 1 0,-1 0 0,-6-1 1,-3 1 0,-1-4 0,-4 1 2,-3-3-1,0-2 1,-4-3 0,0-2 0,1-2-1,0-5-4,2 0-9,-2-5-15,4-7-2,2-2-1,7-10 2</inkml:trace>
  <inkml:trace contextRef="#ctx0" brushRef="#br0" timeOffset="1783">487 97 13,'0'0'11,"0"0"0,0 0-2,0 0 1,0 0-2,13 4-1,-4-2 0,8 2-1,6-2 0,9 2-2,6-3 0,14 2 0,5-2 0,8 0-1,-1-2-1,3 0 0,-6 0-1,4 0 2,-10-1-1,-12 3 0,-43-1 0,72 0-1,-72 0 1,50 3-1,-50-3 0,0 0-1,0 0 0,47 7 0,-47-7 0,0 0 1,0 0-1,0 0 0,0 0 0,0 0 0,0 0-1,0 0 0,0 0-2,0 0-5,0 0-16,0 0-2,-43 27 1,22-28-2</inkml:trace>
</inkml:ink>
</file>

<file path=ppt/ink/ink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44.6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82 8 0,'0'0'3,"11"-5"-1,-11 5 0,0 0-1,0 0 1,0 0 0,-5 9 1,5-9-1,-8 14 1,3-3 0,1 2-1,-2 4 0,0 1 0,-2 3-1,2 1-1,-2 0 1,3 2 0,-3 2 0,1 1-1,2 0 1,2 0 0,2-3-1,1 2 1,2 0 0,0-5 0,3-2 1,-1-3 1,3-1 0,-1-4 2,1-2-1,-7-9 2,17 13-1,-6-9 1,0-2-2,5 0 0,0-1 1,5-1-3,3 0 1,5-1-1,4-1 0,5 0 0,7-1-1,4 0 1,5-3-1,7 1 0,5-1 0,6 0 0,6-1 0,6-1-1,5 2 0,3 0 0,5 0 1,3 2-1,8 1 0,1 2 0,6 1 0,5 1 0,10 2-1,3 1 1,8 1 0,2 0 0,4 0-1,4 1 1,-3-1 0,0-1 0,-1 1 0,-3 0 0,0 0 0,-3 0 1,-1 2-1,0-1 0,2 0 0,-3 0 0,-1 1 0,-5-1 0,-3 1 0,-1-1-1,-8 0 1,-8-1 0,-7 0 0,-6 1 0,-4 2 0,-1-2-1,-1 1-1,-4 0 0,-1 0 0,-3 1-1,0-2 1,-8-2 1,-8-2 0,-9-1 2,-10-2 1,-8-1 0,-10 0 1,-3-1 0,-9 0-1,-2 0 0,-3 2-1,-5-2 0,-1 1 1,-10 2-1,12-5 1,-12 5 0,0 0 0,6-11 1,-6 11 0,0-13-1,-1 2 0,1 1-1,-2-4-1,0-3 0,0-1 0,-3-3 0,0-4 0,-2-1 0,0-4-1,-1 0 1,0-1 0,-1 0 0,1-1 0,2 1 0,0 1 0,0 0-1,3 3 1,1 1 0,1 3 0,1 2 0,0 5 0,1 1 0,0 6-2,-1 9-4,2-9-5,-2 9-11,0 0-3,0 0 1,0 0-1</inkml:trace>
  <inkml:trace contextRef="#ctx0" brushRef="#br0" timeOffset="1602">7513 53 4,'8'12'1,"-2"-2"-4</inkml:trace>
  <inkml:trace contextRef="#ctx0" brushRef="#br0" timeOffset="1642">7536 114 0,'-1'14'3,"0"2"2,-5-2 1,1 2 0,-1-1 0,1 4-1,-1-2 0,1 2-3,0-2 1,4 0 0,1 0 1,2-4 0,4 2 1,0-5 0,3 0-1,-9-10 0,19 15 1,-10-9-2,1 0-1,2-2 0,0 0-1,-1-1 2,5-1 0,-3-1-1,4 2 0,-1-3 0,3 2 0,1-1-1,2 2 0,2 0-1,1 1 1,3 0-1,3 0 0,4 2 1,6-1-1,3 0 1,6 0 0,4 0-1,6 0 1,8-1-1,4 0 0,3 0 1,5 0-1,4 0 0,2-1 0,4-1 1,2-1 0,3 1 0,2 0-1,7 0 1,3 0 0,2 1 0,4 0 0,2 0-1,5 0 0,2 1 0,1 0 1,1 1-1,1-1 1,2 0 0,4 0 0,-1 0-1,0 0 1,-2 0 0,2-1 0,-1 2 0,0-1 0,-1 0-1,-2 0 1,-3 2-1,2-1 0,-3 0 0,-1 0 1,-4 0-1,-5-1 0,-5-2 1,-3 0-1,-3-1 1,-5 0 0,-5 1-1,-6 1 1,-3 0-1,-3 1 0,-6 1 0,-4 0-1,-5 0 1,-4 0 0,-5-2 0,-5-2 1,-6 0 0,-5-1 0,-6-2 0,-3 1 0,-5-2 0,-4 1-1,-4-2 1,-1 0-2,-1 0 1,-2 0-1,1 1 0,-2-1 0,0 1 0,-1-2 0,0 2 2,-11 3-1,18-11 0,-18 11 1,16-13-1,-8 4 0,-1-1-1,0-3 1,0 1-1,2-3 0,-2-1 0,1-3 0,-1 0 1,2-2 1,-1-1-1,0-1 2,1 0-2,1 0 1,0-1-1,1 1 1,1 2-1,0-1 0,0 3 1,0 1-1,-3 0 1,3 3 0,-4 1 1,0 2-1,-2 0 0,1 3 1,-7 9-1,8-13 0,-8 13-1,0 0 0,7-10-2,-7 10 0,0 0-2,0 0-2,0 0-6,-4 13-14,-5-6-1,-1-3 0,-6-12 1</inkml:trace>
</inkml:ink>
</file>

<file path=ppt/ink/ink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21.5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 0 4,'0'0'14,"0"0"-4,0 0-4,0 0-1,7 17 0,-7 0-1,0 9 0,-4 9 1,0 10 0,-4 9-1,-2 6 0,-2 2-2,2 5 0,1 0-4,2-5-9,8 1-8,-1-18 1,12-6-1</inkml:trace>
  <inkml:trace contextRef="#ctx0" brushRef="#br0" timeOffset="421">443 219 9,'-7'23'13,"-4"5"-9,0 6-1,0 8 2,2 6 1,4 3 0,7 1 1,8 1-3,13-3-11,16-2-7,7-15-1,13-6-3</inkml:trace>
  <inkml:trace contextRef="#ctx0" brushRef="#br0" timeOffset="581">977 440 44,'2'-55'26,"-2"6"0,-6 5-7,-2 4-11,-3 9-5,-3 8-4,-9 11 0,-8 16-1,-7 8 0,-10 12 0,-11 6-2,-7 10-5,-8 9-14,-5 2 0,7 4-1,3-8 0</inkml:trace>
  <inkml:trace contextRef="#ctx0" brushRef="#br0" timeOffset="1332">601 154 6,'0'0'14,"-2"-10"-5,2 10-2,0 0-4,0 0-2,0 0-1,-12 8-1,12-8 1,-18 20-1,7-4 1,-5 3 0,0 4 1,-2 4 0,-2 5 1,0 3 1,0 5 0,-2 1 1,4 1 1,2 1 1,6 1 0,4-3 0,10 0-1,8-4 1,13-4-3,11-5-3,7-5-3,7-7 0,2-8 0,3-8 0,-1-9 2,-4-10 1,-6-6 2,-7-8 2,-1-2 4,-9-6-1,-1-1 1,-7-5-1,-1 3-1,-6-2 0,1 6-1,-8 2-1,0 6-1,-4 5 0,-1 5-1,-3 4-1,-4 3-2,-6 4 0,-5 3-2,-8 7-3,-14 0-9,-13 5-12,-10 6-1,-13-5 1,-3 4 0</inkml:trace>
</inkml:ink>
</file>

<file path=ppt/ink/ink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19.02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 7,'0'0'6,"0"0"0,17-6 0,-4 2 0,7-1 1,5 0-1,12-3 0,7-1-1,7 1 0,5 0 0,4-1-2,3-1 0,-1 4-2,-3-3 0,-7 6-1,-8 2 0,-9 1 0,-7 1 0,-8 3 1,-6 5 0,-14-9 1,15 22 0,-14-10 0,-1 6 2,-3 4-1,-4 5 0,-6 6 0,-3 8 0,-8 7 0,-2 5 0,-5 5 0,-1 7 1,-3-1-1,4 3 0,2-4 0,7-5 0,6-6-1,5-5-2,6-5 0,4-11-4,5-3-2,1-10-3,1-3-5,-6-15-10,0 0-1,10-1 1</inkml:trace>
  <inkml:trace contextRef="#ctx0" brushRef="#br0" timeOffset="481">253 637 17,'-10'3'20,"10"-3"1,0 0 0,0 0-11,0 0-5,15 1 0,2-3 1,6-8 0,11 5 1,9-6-1,13 2 0,8-3 0,8 3-3,8-3 1,2 6-2,-1 0-1,-9 0-3,-8 6-3,-14-2-12,-10 4-10,-7-1-2,-12-7 1,-5-5-1</inkml:trace>
</inkml:ink>
</file>

<file path=ppt/ink/ink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1.1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0 403 0,'12'-13'9,"-3"6"-1,3-4-2,5 1-1,2-2 0,4-4 1,5-1-1,0-6 0,3-1 0,2-4-2,0 1 0,-2-3-1,2 3 0,-4-1 0,-3 4 0,-2 3-1,-1 5 1,-4 2-1,-1 6 0,-1 1 0,-3 3-1,1 2 1,-2 1-1,0 1 0,-2 1 0,-1-1 0,-10 0 0,14 1 1,-14-1-1,9 0 0,-9 0 1,0 0-1,0 0 0,9 1 0,-9-1-1,0 0 1,10 5 0,-10-5 0,9 7 0,-9-7-1,11 9 1,-11-9 0,10 11 0,-10-11 0,8 11-1,-8-11 1,9 15 0,-3-6 0,3 1 0,-1 4 0,4-2 0,-2 1 1,2-1-1,-2-1 0,-10-11 0,16 14-1,-16-14-6,0 0-6,0 0-5,0 0-1</inkml:trace>
  <inkml:trace contextRef="#ctx0" brushRef="#br0" timeOffset="791">446 194 3,'-8'44'5,"1"8"0,-1 5-1,0 7-1,2 2 0,2-2 0,2-2 0,0-10 1,0-5-1,0-9 0,1-7-1,-1-8 1,1-6 0,-4-5-1,5-12 1,-8 13-1,8-13 1,0 0-3,-11 2-3,11-2-9,0-17-4,1-1-1</inkml:trace>
  <inkml:trace contextRef="#ctx0" brushRef="#br0" timeOffset="1211">80 474 7,'15'-24'6,"6"-9"-2,4-5-1,5-5-1,4-1 0,1-2-1,1 3 0,0 3 1,-3 5 0,-2 8 0,-3 4 0,-2 7 0,-5 2 1,0 1-2,-2 4 1,-3-1-1,1 5 0,-4-2-1,1 5 1,-4-4-1,1 9 0,-1 8 0,-3 0 0,-2 9 0,0 3 0,-2 8 1,0 2-1,1 9 1,0-1-1,0-2 1,1 2 0,2-3 1,3-3-1,4-2 0,2-2-3,5-2-9,0-6-4,3 2-1</inkml:trace>
</inkml:ink>
</file>

<file path=ppt/ink/ink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3.463"/>
    </inkml:context>
    <inkml:brush xml:id="br0">
      <inkml:brushProperty name="width" value="0.05292" units="cm"/>
      <inkml:brushProperty name="height" value="0.05292" units="cm"/>
      <inkml:brushProperty name="color" value="#1F497D"/>
      <inkml:brushProperty name="fitToCurve" value="1"/>
    </inkml:brush>
    <inkml:context xml:id="ctx1">
      <inkml:inkSource xml:id="inkSrc2">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3T18:48:04.665"/>
    </inkml:context>
  </inkml:definitions>
  <inkml:trace contextRef="#ctx0" brushRef="#br0">287 158 1,'13'13'6,"-8"3"-1,0 7-1,-3 8-2,-1 6 0,-2 7 0,-7 9 0,-1 5 0,-3 0 2,-1 2-1,-5-4 0,2-4 1,0-5-1,1-6 0,6-8-1,-1-7 1,4-4-2,-4-6-1,3-6-3,-5-6-3,-3-8-8,2-4-1</inkml:trace>
  <inkml:trace contextRef="#ctx0" brushRef="#br0" timeOffset="360">0 220 2,'10'-3'9,"5"0"1,3-5-2,1-3 0,3-6-1,0-4-2,7-3 0,2-2-2,4 1 0,-2 1-2,0 4 0,-4 3-1,1 6 0,-6 4 0,-2 4 0,-5 3 0,0 1 0,-6 2-1,2 3 1,2 0 0,-4 3-1,4 4 1,-2 2-1,-1 5 1,-1 2-1,-1 4 1,6 3 0,-5 4 0,2-1 1,1 0 0,2-1 0,-3-2 0,3 0 0,-16-29 1,38 49 0,-38-49 0,0 0 1,43 53 0,-43-53-1,0 0 1,0 0 0,0 0 0,0 0 0,0 0-1,41 41 1,-41-41 0,0 0-1,0 0 0,0 0 1,0 0-1,0 0-2,0 0-3,0 0-10,0 0-9,11 4-1,-21-10-1</inkml:trace>
  <inkml:trace contextRef="#ctx1" brushRef="#br0">623 373</inkml:trace>
</inkml:ink>
</file>

<file path=ppt/ink/ink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47.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69 3,'0'0'5,"55"-1"0,-55 1 0,0 0-1,51-1 1,-51 1 0,0 0-1,52-3 1,-52 3-1,49-1-2,-21 0 1,4 1-2,-4-1 0,8 1 0,-4-1 0,12-2 0,-3 2 0,-3-1 1,5 0 0,0-1 0,12 1 0,-8 0 0,8-1-1,-4 1 1,7-2-1,0 2-1,4 0 1,-2-2-1,5 1 1,-2-2 1,3 3-1,1-3 1,-1 2 1,0 0 0,4 0 0,-1 2-1,0-1 0,5 2-1,-3-1 0,3 1-1,-3 0 1,2 0 0,-3 0 1,0 1-1,-2-1 0,-4 2 1,-1-1-1,-1 0 0,0 0 0,0 0 0,-1 0 0,1-1 1,-1 2-1,1-1 0,0 0 0,3 0 0,-2 0 0,1 2-1,1 0 1,1 2 0,4-1-1,-2 2 0,-2 2 1,-1-1-1,-3-1 1,-1 1-1,-5 0 0,-1-2 1,-5 1-1,0-2 1,-2-1-1,-1 0 0,-3 1 1,0-1 0,-3-1 0,-2 2 0,-2-2 0,-2 1 1,-5-2 0,-3 2 0,-6 0 0,-1-1 0,-5-2 0,-2 2-1,-4-1 0,-9-1 0,15 4 0,-15-4-1,9 1 1,-9-1-1,0 0 1,0 0 0,9 2 0,-9-2 1,0 0-1,0 0 1,0 0-1,0 0-1,0 0-1,0 0-18,0 0-9,0 0-1,-13-38 0</inkml:trace>
</inkml:ink>
</file>

<file path=ppt/ink/ink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1.5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83 115 12,'0'0'7,"0"0"-1,0 0 1,0 0-2,0 0-1,0 0-1,0 0-1,0 0 0,-42-17 0,42 17 1,0 0-1,0 0 1,0 0-1,0 0 1,-43-6-1,43 6 0,0 0 0,0 0 0,0 0 1,0 0-1,0 0 1,0 0 1,0 0 2,0 0-1,0 0 0,0 0 0,0 0 1,48 11-1,-48-11 0,0 0 0,62 3-1,-62-3-1,51-2 1,-51 2-1,49-1-1,-49 1 0,63-3 0,-63 3-1,61-2 1,-61 2-1,64-5 1,-64 5-1,56-10 1,-56 10-1,50-10 1,-50 10-1,67-13-1,-67 13 1,55-13-1,-55 13 1,55-13-1,-55 13 0,57-12 0,-57 12 0,44-11-1,-44 11 1,45-6-1,-45 6 1,58-4-1,-58 4 0,44-1 1,-37 1 0,-7 0-1,0 0 1,0 0 0,0 0-1,0 0 0,0 0 0,0 0-1,0 0-2,0 0-4,0 0-12,0 0-8,0 0-1,0 0 0</inkml:trace>
</inkml:ink>
</file>

<file path=ppt/ink/ink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10.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221 110 1,'0'0'18,"0"0"0,0 0 0,-9 3-10,9-3-4,-18 9-1,7 1 1,-4 3-1,-3 6 1,-1 4 0,-2 8 0,-1 6-1,79 24-10,-80 7 0,3 2 0,7 5 0,5 0-1,5 3 0,5-4 0,8 0 0,-77-23 10,88-4-1,0-5-1,4-5 1,2-4 0,3-9-2,3-4-3,3-9-10,11-10-1</inkml:trace>
  <inkml:trace contextRef="#ctx0" brushRef="#br0" timeOffset="1182">421 684 4,'0'0'15,"0"0"1,0 0-3,0 0-4,7-15-1,2 0-2,5-5 0,4-6-2,7-5 0,3-4-4,4-2 0,0 3 1,-1 2 0,-3 6 0,-5 6 1,-6 5 0,-7 6 0,-10 9-1,0 0 1,0 0 0,0 18-1,-7 1 0,-83-68-11,80 80 0,8 7 1,2 1 1,5 0-1,4-6-2,8-6-8,10 66-4</inkml:trace>
  <inkml:trace contextRef="#ctx0" brushRef="#br0" timeOffset="1553">808 63 29,'0'0'23,"-13"-12"-1,13 12 2,0 0-17,0 0-5,0 0-2,0 0-3,-11 4-4,11-4-12,0 17-3,-1-6-1,4 4 0</inkml:trace>
  <inkml:trace contextRef="#ctx0" brushRef="#br0" timeOffset="1863">1056 606 5,'0'0'17,"0"0"0,0 0 1,-1 9-13,-3 5-2,-3 6 2,-5 8 0,-2 6 0,3 24-11,-16-10 1,12 21 0,-14-15-1,13 15-1,-12-14-1,15 9 1,-9-18-2,9-10 9,1-8-9,-4-15-9</inkml:trace>
  <inkml:trace contextRef="#ctx0" brushRef="#br0" timeOffset="2304">1339 394 9,'9'17'13,"-8"-4"-6,2 3-2,1 6 0,0 1 1,1 7-1,-1 7 1,0 6 1,-3 7 0,2 7 0,-11 4-11,14 15 0,-16-14-1,14 8-1,-17-21 1,13 4 0,-15-24-2,11 2-1,-11-28 5,-5-14-5,-1-9-4</inkml:trace>
  <inkml:trace contextRef="#ctx0" brushRef="#br0" timeOffset="3636">1255 377 12,'0'0'6,"0"0"2,-10 0 2,10 0-1,-11 7 1,11-7-1,-10 4 0,10-4 0,0 0-1,-11 3-2,11-3-2,0 0-2,0 0 0,0 0 1,10 1 0,1-3-1,9 0 1,4-3-1,6-1 1,2 0-1,7 0 0,-3-1-1,-3 1 0,-7 1-1,-6 2 1,-7 0-1,-13 3 0,12-1 1,-12 1-1,0 0 0,0 0 0,0 0 0,0 0-1,0 0 2,0 0-1,0 0 1,0 0 0,0 0 0,0 0-1,0 0-1,-15-4-8,1 5-16,-1 0-1,-7-7-1,-1-1 0</inkml:trace>
  <inkml:trace contextRef="#ctx0" brushRef="#br0" timeOffset="4577">1498 20 4,'0'0'14,"16"2"-3,-3-2 0,6 0-2,5 0 1,5 0-1,3-1 0,2 0-1,-1-1-2,0-4-1,-5 4 0,-3-4-1,-8 5-2,-4 0 0,-4 1-1,-9 0 0,9 7-1,-8 3 0,-1-10 0,2 22 0,0-11 0,0 3 0,1 3 0,1-1 1,-1 3-1,2 2 1,0 6-1,1 2 1,1 6 0,1 3 0,0 6-1,2 5 1,1 1-1,-2 2 1,0 1-1,2-1 0,0-3 1,-2-4-1,0-5 1,-2-4-1,-3-4 1,1-1-1,-5-8 1,0-3 0,-6 1 1,0 0-1,-3-5-1,0 0 1,2-1-1,1-3 1,1 1-1,5-13 0,-7 13 0,7-13 1,0 0 0,0 0 0,0 0 0,2 10 1,-2-10-1,0 0 1,0 0 0,0 0 0,0 0-1,0 0 1,-14 0-1,2 0 0,-5 1 0,-5 1 0,-6 2-1,-3 0 0,-1 1-1,-2 0-4,2 2-19,3-1-3,4-5-1,6-6 0</inkml:trace>
  <inkml:trace contextRef="#ctx0" brushRef="#br0" timeOffset="5929">188 88 7,'0'0'15,"0"0"-5,0 0-5,0 0 3,0 0 1,0 0 1,0 0 0,0 0-2,-9 3 0,9-3-3,0 0-1,-12 6-2,12-6-1,0 0-1,0 0 1,0 0 0,-5 10 0,5-10 0,15 5 1,-4-2 0,5 1 0,-1-1-1,4 0 1,0-1 0,1 0-1,-2-3 2,-6-1-2,0 0 1,0-1-1,-3 0 0,-9 3 0,15-6-1,-15 6-1,14-3 0,-14 3 0,14-3 1,-14 3-1,0 0 1,10-1 1,-10 1 0,0 0 0,0 0 0,-21-1-1,3 1 1,-6 2-1,-8 2-1,-5 1 1,-6 3-1,-2 3 0,0 2 0,5 0 0,6 2 0,7-3 0,9 1 0,9-4 0,9-9 0,23 11 0,7-11 0,9-3-1,8 0-2,-1-3-4,2-1-13,-2-1-3,-14-2 0,-10 0 0</inkml:trace>
</inkml:ink>
</file>

<file path=ppt/ink/ink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3.5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130 2 14,'-10'-4'10,"10"4"1,0 0-1,0 0 0,0 0-3,0 0-1,0 0-3,0 0 0,0 0-1,0 0-1,0 0 0,0 0 0,0 0 1,-10 0-1,10 0 3,0 0-2,0 0 1,0 0 0,0 0-1,-9 3 0,9-3 0,0 10-1,0-10 0,-2 15-1,2-6 0,1 4 0,-2-2 0,2 6 0,-3-4 0,1 2 1,0-2-1,-1 2 0,0-1 1,1 2 0,2-1 0,-1 2 0,-1 2 1,1 0-1,-1 1 1,2 2 0,2 1 0,0 0 0,-6 1 1,7 2-1,0-3 0,3 3 0,-5 0 0,3 2 0,-6-1 0,0 2-1,2 0 0,-1 1 0,-4 0 1,-3 1-1,3-1 1,-2 2 0,-2 2 0,7 2-1,-4 0 0,1 0 1,-1 3-1,0-2 0,-1 0 0,2 0 0,-1-3-1,0-2 1,2-2-1,-2 0 1,-1-3-1,3-2 0,-1-3 0,1-3 1,2-1-1,-1-3 0,-4-5 1,5 0-1,0 2 1,1-2-1,-1-1 1,1 2-1,-1-2 1,1 2-1,1-1 1,1 0-1,-2-10 1,-3 12 0,3-12-1,0 0 1,1 10 0,-1-10-1,0 0 1,-1 10-1,1-10 1,-1 21-1,2-4 0,2 1 0,-3 4 0,0 1 1,0 0-1,0-1 0,1-4 0,0-3 2,0-5-2,-1-10-2,-2 13-2,2-13-9,-6-10-17,3-2 0,1-5-1,-2-6 0</inkml:trace>
  <inkml:trace contextRef="#ctx0" brushRef="#br0" timeOffset="1412">35 414 4,'-2'-41'15,"5"1"-5,-1-6-2,1 2-2,-2 1-3,-5 1-15,2 8-2,-12-3-1</inkml:trace>
  <inkml:trace contextRef="#ctx0" brushRef="#br0" timeOffset="5959">3386 2304 0,'-13'2'3,"13"-2"1,0 0 0,0 0 1,24 5 1,-4-2 1,6 1 1,6 0 0,7 1 0,9-1 1,5-1-2,7 1 0,4-3 0,6 1 0,3-2-1,7 1-1,-1-4 0,6 3-1,3-4 0,6 2-2,3-1 1,7 2-1,-1 1 0,4 0-1,3 3 0,4 0 0,3 2 0,1 1 0,0 1-1,2-2 1,5-2 0,4 1 0,1-3 0,2 1 0,0-3 0,3 1 0,3-1 1,2 2-2,1 0 1,3 2 0,0 1 0,2 3-1,2-1 1,-2 1-1,-4 0 0,0-2 0,-3 0 0,-5-4 0,-1-3 0,0-4 0,-1-2 0,1-3 0,0-4 0,-1 0 1,2-2-1,-1-2 0,-2 1 0,-5-1 0,-2-2 1,-6 3-1,-3-1 0,-5 1 1,-7 1-1,-5 0 0,-8 2 1,-6 1-1,-8 2 0,-6 1 0,-10 1 0,-5 2 0,-8 0 0,-5 2 0,-6 2-1,-5-1-4,-1 5-10,-5 1-11,-2-4-3,1-2 2,4-11-1</inkml:trace>
</inkml:ink>
</file>

<file path=ppt/ink/ink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30.7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33 101 9,'-4'-13'9,"4"13"-5,0 0-1,0 0-2,0 0-1,0 0 1,0 0 0,-3 10 2,3-10 0,5 13 1,-2-3 1,2 1-1,-1 1 1,2-1 0,-1 1-1,0-1-1,-1 2 0,-1 0 0,-3 3 0,-1 1 0,-1 2 1,-3 1-1,2 4 2,-3-1-2,1 3 1,-1-1-1,3-1-1,0-1 0,1 2 0,1-4-1,0-2 1,-1-1-1,1-3 0,0 0 0,-1-2 1,-1 0-1,-1-2 0,0-2 0,1 1 1,3-10-1,-6 13 2,6-13 0,0 0-1,0 0 1,0 0 0,0 0 0,0 0-1,0 0 0,0 0-2,0 0 1,-3 9-1,3-9-1,0 0 1,0 0 0,0 0 0,0 0 0,0 0 0,0 0 0,0 0 0,0 0 0,0 0-1,0 0 0,0 0-2,0 0-3,-1 13-7,1-13-12,1 22-3,-1-22 2,2 14 0</inkml:trace>
  <inkml:trace contextRef="#ctx0" brushRef="#br0" timeOffset="892">49 687 3,'0'0'4,"0"0"1,0 0-1,12 8 0,-12-8 0,14 8 0,-3-1 0,-2-1-1,1 0 0,1 0 0,1 0 1,0 2-1,0-3 1,1 0 0,2 1-1,-1-1 1,3 0-1,2 1 0,-3-2 0,4 1 1,-1-1 0,2 1 2,2-3-2,3 3 1,2-3-1,5 2 0,2-2-1,5 2-1,5-2 0,5 1-1,3-1 0,6 1 1,2-1-1,2 0 1,4-2 0,3 2 0,1-2-1,2 2 1,1-1 0,4-1 0,1 0-1,5 1 0,3-2 0,3 1 0,3-1-1,5-1 1,4-1 0,1 1-1,2-1 1,2 1-1,0-2 0,-2 2 1,0-1-1,-3 1 1,-3-1 0,-2 1 0,-5-3 0,1 3 1,-3-2-1,1 0 0,-2 0-1,1 0 1,1 0 0,-1 0-1,2 2 0,3-2 1,0 3-1,1-1 0,0 1 0,0 0 1,-1-1-1,4-1 1,-2-1 0,0 0 0,0 0 0,-2 0 0,2-1 0,0 2 0,-2 0-1,1 1 1,2 0-1,-2-1 0,-1 0 0,0-1 0,-2-2 0,-1-1 0,0-1 0,-1-1 1,-3 0-1,0 2 0,1 0 0,0 1 0,0-1 0,1-1 0,0 4 0,1-1 0,-1 0 0,-1-2 0,-1 0 0,-2 0 0,0 0 0,-2 1 0,-1-1 0,1 1 0,1 2 0,-2 0 0,1 2 0,-3 1 0,0 0 0,-1 0 0,-7-1 0,-4-1 0,-7-1 1,-2-2-1,-9 0 0,-2-1 0,-7 1 0,0 2-1,0 1 1,-2 3-1,3 3 0,-2 1 1,1 2-1,0-1 1,-2 1-1,-3-3 1,-6-1 0,-3-2 1,-5-4-1,-2 1 0,-5-1 1,-2 0-1,-1 1 0,-2 0 0,-2 1 0,-9 2 0,13-4 0,-13 4-1,11-2 1,-11 2 1,0 0-1,0 0 0,9-6 0,-9 6 0,0 0 1,0 0-1,9-4 0,-9 4 0,0 0 0,0 0 0,0 0 0,0 0 0,0 0 0,0 0 0,0 0 0,0 0 0,0 0 0,0 0 0,0 0 0,0 0 0,10-9 0,-10 9 0,0 0 1,0 0-1,0 0 0,0 0 1,0 0-1,0 0 1,0-9-1,0 9 1,2-10 0,-2 10-1,2-14 1,2 4-1,0-4 1,1 0 0,0-3-1,4-5 1,-5-2-1,0-3 1,-1-3-1,1-2 1,-6-1-1,2 0 1,-1-2-1,2 4 0,0 2 0,-2 4 0,4 1 0,-4 4 0,5 4 0,-2 1 0,-1 5 0,-1 10-1,0-13-1,0 13-1,0 0-2,0 0-4,0 0-5,-17 6-10,-2 3-6,1-3 1,-6-9 1</inkml:trace>
</inkml:ink>
</file>

<file path=ppt/ink/ink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7.6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3 217 3,'0'0'8,"0"0"0,0 0 0,-9 3 0,9-3 0,0 0 0,0 0-2,0 0-1,0 0 0,15-1-1,0 1-1,6-1 0,6 1 0,7-2 2,9 2-2,3-1 1,4 1 0,-2-1 0,0 0-1,-3-1 0,-3 1 0,-6-1-1,-6 0 0,-6 0-1,-4 1 0,-5-2-1,-3 3 0,-12 0-1,11 2 0,-11-2 0,0 0 0,0 0-3,0 0-3,0 0-8,0 0-9,-11 4 1,11-4 1</inkml:trace>
  <inkml:trace contextRef="#ctx0" brushRef="#br0" timeOffset="431">390 0 5,'0'0'13,"0"0"-1,0 0-7,0 0-4,0 0 0,0 0 1,11 2 1,3-2 0,5 1 0,6 2 1,4-2 0,5 5-1,4 4 0,0-3 0,3 6-2,-3 4-1,-5-1 1,-3 1-1,-4 4 1,-6-2-1,-3-1 0,-4 3 0,-6-4 1,-2-1-1,-3-1 2,-3 1-1,-5 0 2,-1 0 0,-4-1 0,-5 1 2,-5-1-1,-2 4 1,-5-2 0,1 2 0,-6-2-1,-1 3 0,1-4 0,4 3 0,0-4-2,5-1 1,3-2-1,3-2-1,5-4 1,13-6-2,-14 6 1,14-6 0,0 0-2,0 0-4,0 0-9,0 0-11,0 0-2,-1-9 1,1-4-1</inkml:trace>
</inkml:ink>
</file>

<file path=ppt/ink/ink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28.2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25 114 11,'0'0'12,"0"0"-3,0 0-2,0 0-1,-13-45-2,13 45-1,0 0 0,0 0-2,0 0-2,0 0 1,0 0-1,0 0 1,0 0 1,0 0-1,6 59 2,-6-59-1,17 69 1,-9-22 1,-1 9 0,-2 4 0,-1 10-3,-6 3 2,-1 3-2,-3-6 3,-1-3-2,0-9 1,1-6 0,1-14 1,1-5 2,0-15 0,4-18 1,0 0-1,0 0-1,-9-60 1,7 10-1,-2-11-1,4-12-2,-1-6-1,4-6 1,3 4-1,5 7 0,2 6 0,8 8 0,4 7 0,4 7 1,-29 46-1,70-67-1,-70 67-1,76-42 1,-30 34-1,-5 2 0,0 7 0,-41-1 0,74 18 0,-74-18 1,58 34 1,-58-34-1,31 44 2,-31-44 0,-4 48 0,4-48 1,-43 47-1,43-47 1,-79 46-1,23-27 1,-1 0-2,-1-1 0,1-4 1,5-2-1,6-3 0,46-9 0,-65 9 0,65-9 0,0 0 0,0 0 0,0 0-1,0 0 1,0 0-1,0 0 1,59 31 0,-59-31 0,69 27 1,-69-27-1,70 41 1,-70-41 0,57 66 0,-34-23-1,-3 7 2,-1 2-1,1 0-1,1-4 0,5-2-2,2-13-2,7-11-3,0-19-5,6-12-7,-41 9-2,76-53-3,-76 53 1</inkml:trace>
  <inkml:trace contextRef="#ctx0" brushRef="#br0" timeOffset="821">788 515 12,'0'0'8,"65"0"0,-65 0 1,68-5 0,-68 5-2,85-21 0,-41 5-1,-1 0-1,-43 16 0,72-33 0,-72 33 0,43-35-1,-43 35 0,0 0-1,0 0-1,0 0 0,-44-37-1,44 37 0,-73 16 1,30 5-1,-4 5 2,-4 6-1,1 4 1,9 4-1,41-40 0,-64 74-1,64-74 1,-31 66-1,31-66 0,26 43-1,-26-43 0,80 9-1,-24-15 0,6-3-1,11-8 1,-3-4-2,2 0-1,-6-5-2,-2 6-1,-11 0 1,-5 3 1,-48 17-2,72-31 2,-72 31 0,44-32 1,-44 32 3,0 0 1,0 0 2,31-50 0,-31 50 3,0 0-1,0 0 3,0 0-1,0 0 0,0 0-1,0 0-1,0 0-1,0 0-1,-48-13 0,48 13-2,0 0 1,0 0-1,1 52 1,-1-52-2,32 42 2,-32-42-1,48 52 0,-48-52 0,48 59-1,-48-59 1,31 62 1,-24-30 1,-13 0-1,-6 0 2,-10-9-1,-1 1 1,-7-7-1,3-2 1,1-10-1,26-5-2,0 0-1,-34-57-2,34 57-3,33-90-4,4 34-8,5-6-8,13-2 0,6 2 1</inkml:trace>
  <inkml:trace contextRef="#ctx0" brushRef="#br0" timeOffset="1592">2314 83 13,'0'0'16,"0"0"0,0 0-10,-2 54-2,2-54 2,-13 62 2,13-62-1,-17 80 0,9-36-1,1 2-2,3 2-1,0-1 0,0 1-2,1-4 1,1-2-1,2-42 0,-3 65-1,3-65 1,-10 42 0,10-42-1,0 0 0,-42-17 1,42 17-1,-53-48 0,53 48 1,-58-59-1,58 59 2,-48-54-2,48 54 1,0 0-1,-18-49 1,18 49-1,50-21 0,-8 9 0,10 2 0,11-2 0,8 0 0,6 0 1,0 1 0,-7 0 0,-1 1 0,-6 1 0,-8 3 0,-11 2 0,-44 4 0,65-2 0,-65 2-1,44 11 0,-44-11 0,0 0 1,30 44-1,-30-44 2,12 47-2,-12-47 1,8 58 0,-8-58 1,-3 68-1,3-68-1,-16 65 2,-1-36-1,-6 0 0,-6-2 1,-3-4-1,-3-6 1,0-9-1,0-3 1,35-5 0,-60-3-1,60 3 0,0 0 0,-38-53 0,38 53-1,14-50 1,-14 50-1,39-55-1,-39 55 1,66-54 0,-66 54-2,78-54 2,-78 54-2,79-43 2,-79 43-2,74-36 2,-74 36-2,60-26 2,-60 26-1,45-18 1,-45 18-1,0 0 1,45-10-1,-45 10 1,0 0-1,0 0 1,0 0 1,23 43-1,-23-43 2,-10 46-2,10-46 1,-13 45 0,13-45 1,0 0-1,12 47 0,-12-47 0,52 6 0,-52-6 0,77-22-2,-36 3 2,4 0-1,-4-2 0,-41 21-1,60-41 1,-60 41 0,0 0 0,46-40 0,-46 40 0,0 0-1,0 0 1,0 0 2,0 0-2,-19 41 1,19-41-1,-21 60 1,21-60 0,-12 77 0,12-77 0,11 67-2,-11-67 0,34 48-3,-34-48-3,53 15-5,-53-15-8,57-17-9,-57 17 2,58-35 0</inkml:trace>
  <inkml:trace contextRef="#ctx0" brushRef="#br0" timeOffset="2734">3735 370 3,'0'0'15,"-8"-43"-1,8 43-10,0 0 0,0 0 0,0 0 1,45 42 0,-45-42 2,43 45 1,-43-45 1,51 62-1,-51-62-1,45 69-1,-45-69 0,32 68-2,-32-68 0,17 61-1,-17-61 1,0 0-1,6 50 0,-6-50 1,0 0-1,0 0 0,0 0 0,-13-50 0,13 50-1,-4-62-1,4 62-1,9-73 0,2 32-1,-11 41 2,40-82-2,-40 82 1,64-74-1,-64 74 1,78-56 0,-36 33 0,1 7-1,0 4 1,-43 12-1,80 3 1,-80-3-1,74 22 0,-74-22 1,65 48-1,-65-48 1,58 66 0,-58-66 1,46 68-2,-46-68 2,28 72-1,-28-72 2,10 64-2,-10-64 0,-8 60 0,8-60 1,-21 46-1,21-46 1,0 0 0,-52 43-1,52-43 1,-50-10 0,50 10 0,-58-27 0,58 27 0,-55-45-1,55 45 0,-34-59 0,34 59 0,3-57-1,-3 57 0,48-52-1,-48 52 2,88-40-1,-35 24 1,6 5-2,1-3 2,1 4 0,-2 2 0,-5 3 1,-5 2-2,-7 3 1,-42 0 0,64 4-1,-64-4 1,0 0 0,44 43 0,-44-43 1,7 45-2,-7-45 2,2 47 0,-2-47 1,0 0-1,40 51-1,-40-51 1,65 2 0,-65-2 0,85-20 1,-38 7-1,-4 0 0,-43 13-1,64-20 1,-64 20 0,0 0 0,0 0 0,40 42-1,-40-42 0,-1 58 0,1-58 0,12 59 1,-12-59-1,36 46 0,-36-46-1,63 3-2,-63-3 0,81-38-2,-39 5-2,3-8-5,-7-13-5,2-3-7,-6-8-2,-3-1 1,-6-3 6,-2 7 5</inkml:trace>
  <inkml:trace contextRef="#ctx0" brushRef="#br0" timeOffset="3695">5943 71 11,'8'-52'15,"-8"52"1,0 0-1,0 0-4,0 0-2,0 0-1,11 69 1,-11-69 1,5 73 0,-4-28 0,3 7-3,-3 4 0,1 5-3,-2 2 0,1 5-2,0 2-1,4 2 0,1 2 0,3-2-1,3-7 0,4-6 0,-1-10 0,2-8 1,-1-11-1,-2-15-2,-3-16-1,-6-19-1,-5 20 0,-22-95-2,-1 30 1,-16-10-1,-7-5-1,-14 1 3,-7 3 0,-6 10 3,2 15-1,4 13 2,8 10 0,6 6 0,53 22 2,-64-18 1,64 18 1,0 0 0,0 0 0,53 16 1,2-6 0,20 4 0,12 0-1,15 1-1,10-2 0,7 0-1,-1-3 0,-4 1-2,-6 1 2,-10 0-3,-9 0-5,-13-1-21,-13-2-2,-15-4 0,-48-5-1</inkml:trace>
</inkml:ink>
</file>

<file path=ppt/ink/ink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9.4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12 6,'1'-15'7,"-1"15"0,0 0-2,0 0-2,0 0-1,0 0-1,0 18 0,0-18 1,2 21-1,-2-8 1,0 6 0,1 6 0,-1 6 1,0 9-1,0 5 1,-1 7-1,0 2-1,0 1 1,1 0 0,1-9-1,0-2 0,2-5-1,-1-11 0,2-5 0,-1-9-3,0-2-1,-3-12-9,0 0-2,0 0-2</inkml:trace>
  <inkml:trace contextRef="#ctx0" brushRef="#br0" timeOffset="390">0 549 1,'18'15'4,"7"4"1,-3 5 0,4 3 0,-2 3 0,0 3 0,-2 1 0,0 0 0,-2 0 0,-2-3-1,3-3 1,-5-7 0,2-5 1,2-9-1,2-7 1,3-11-1,3-4 1,1-11-1,2-5-1,0-10 0,0-2-1,-5-2 0,-2 2 0,-5 1 0,-2 5 0,-7 6-1,-1 6 0,-4 9-2,0 1-1,-5 15-4,7-13-9,-7 13-10,9 2-1,-9-2 1,0 0-1</inkml:trace>
</inkml:ink>
</file>

<file path=ppt/ink/ink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06.1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5,'0'0'7,"0"0"-3,0 0-2,0 0-1,0 0-2,0 0 1,0 0 0,0 0 0,0 0-1,0 0 1,10 6 0,-10-6 0,0 0 1,0 0-1,0 0 0,0 0 1,0 0 0,0 0 1,0 0 1,0 0 0,0 0 0,10 2 1,-10-2 0,11 2 0,-11-2-1,12 1 0,-12-1-1,12 1 1,-12-1-1,9 1 1,-9-1 0,0 0-1,12 1 0,-12-1 0,10 3 0,-10-3-1,14 4-1,-4-1 1,4 0 1,2 1 0,4 1 1,3-1 0,5 1 2,3 0-2,7 1 1,2-1-1,7 1 0,5-2 0,5-1 0,4-2 0,6-1-1,1-2 0,4-1 1,2-2-1,-1-1 0,0 1 0,-2 0-1,-5 2 0,-5 0 0,-3 0 0,-6 3 0,-7-1 0,-3 3 0,-7-1-1,-4 2 0,-2-1 1,-3 1-1,-1 0 1,-3-2-1,0 1 0,1-2 1,0 1 0,-7-1-1,6-1 1,-1 1-1,-3-2 1,1 2-1,-2 0 0,0 0 1,-5 0-1,6 0 0,-8 0 0,-10 0 0,15 0 0,-15 0 1,9 0-1,-9 0 0,0 0 1,0 0-1,0 0 0,0 0 1,0 0-1,0 0 1,0 0-1,0 0 1,0 0-1,0 0 1,0 0-1,0 0 1,0 0-1,0 0-1,0 0-3,0 0-7,0 0-12,0 0-6,0 0 2,0 0 0</inkml:trace>
</inkml:ink>
</file>

<file path=ppt/ink/ink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08.1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213 0 16,'18'0'15,"-5"-2"0,-13 2-1,15 6-2,-15-6-2,6 18 0,-8-2-3,3 4-3,-3 2 0,2 5-1,0 1 1,2 3-1,-2 2 0,4 1 1,0-1-1,-2 4 1,-3 1-1,-1 5 1,-2 2-2,-10 3 1,4 2-1,-5 3-1,-3 1 1,3 0-1,0-3 0,3-1 0,1-2 0,10-2-1,-6-3 0,5-5-2,2-1-4,-2-7-6,3 2-11,-1-2-5,-4-2 1,-3-1 0</inkml:trace>
  <inkml:trace contextRef="#ctx0" brushRef="#br0" timeOffset="341">14 1446 28,'-9'38'19,"6"1"-3,1 2-3,3-3-1,3 0-4,1 0-5,4 0-1,2-2-3,-2 2-11,2-2-3,0 0 1,1-1 0,-1 0-3</inkml:trace>
  <inkml:trace contextRef="#ctx0" brushRef="#br0" timeOffset="511">153 2295 29,'4'52'15,"1"1"1,-2-1-1,0 0-2,1 5-2,-2-6-2,3 0-2,-1-2-2,3 3 0,-4-7 2,4 5-1,-6-5 3,6 1 0,-18-4 0,11 4 1,-10-4-3,5 3 0,-5-3-3,2 8 0,-3-9-3,0 0 0,7-3-1,0-4-1,2-3-1,-4-5-5,13-1-16,-6-13-12,-1-12 1,11 4-1,2-21 1</inkml:trace>
</inkml:ink>
</file>

<file path=ppt/ink/ink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10.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92 8,'0'0'8,"0"0"1,0 0-2,0 0-1,0 0-1,0 0 0,0 0 0,0 0 0,0 0 1,0 0-1,44-32 2,-44 32-2,42-8 2,-42 8-3,44-5 0,-44 5-1,44-6 1,-44 6-1,0 0 0,57-7 0,-57 7 0,0 0-1,0 0 1,0 0-2,0 0 0,46-7 0,-46 7 0,0 0 0,0 0 0,0 0 0,46 2 0,-46-2-1,0 0 1,0 0-1,44 2 0,-44-2-1,0 0 1,0 0-1,0 0 0,44-14-2,-44 14-1,0 0-6,52-24-12,-52 24-4,34 0 1,-34 0-1</inkml:trace>
</inkml:ink>
</file>

<file path=ppt/ink/ink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5T21:47:15.012"/>
    </inkml:context>
    <inkml:brush xml:id="br0">
      <inkml:brushProperty name="width" value="0.09701" units="cm"/>
      <inkml:brushProperty name="height" value="0.09701" units="cm"/>
      <inkml:brushProperty name="color" value="#3333CC"/>
      <inkml:brushProperty name="fitToCurve" value="1"/>
    </inkml:brush>
  </inkml:definitions>
  <inkml:trace contextRef="#ctx0" brushRef="#br0">71-3 6,'0'0'19,"0"0"-9,-12 10-4,12-10-1,0 0-2,0 0 0,0 0 2,0 0 1,0 0 2,0 0 0,0 0 2,0 0-1,-10 5-1,10-5-1,0 0-3,-10 15-2,10-15-2,0 17 0,3-6 0,2 4 0,2 9 0,0 5 1,-1 1 1,9 8 1,-13 5 0,0 11 2,-6 2-2,1 8 2,-5-10-1,1 7 1,-2 0-4,-1-6 2,1-9-1,-2-6-1,7-7 0,-5-9-1,4-6-1,-1-5-1,6-13 0,-8 9 0,8-9-1,0 0-1,0 0-3,0 0-7,0 0-18,19 2-1,-17-15 2</inkml:trace>
</inkml:ink>
</file>

<file path=ppt/ink/ink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299"/>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112-2 28,'0'0'20,"0"0"1,4 9 1,-4-9-5,0 0-4,0 0-1,0 0-4,0 0-4,0 0-1,0 0-1,0 0-1,-10 4 0,10-4-1,-15 11 1,2-3 0,0 5 0,1 4-1,-3 9 0,0 5 1,4 8-1,4 6 1,3 2-2,4 1 1,6 1-4,1-8-10,10-4-8,1-10-1,2-9-1,-5-9 0</inkml:trace>
  <inkml:trace contextRef="#ctx0" brushRef="#br0" timeOffset="390">182 652 42,'2'23'18,"-3"1"0,1 5 0,-2 3-9,2 6-8,1 5 1,1 2-1,3 4-4,1-3-8,2-1-8,1-3 2,-2-7 0,2-1-2</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49155" name="Rectangle 3"/>
          <p:cNvSpPr>
            <a:spLocks noGrp="1" noChangeArrowheads="1"/>
          </p:cNvSpPr>
          <p:nvPr>
            <p:ph type="dt" idx="1"/>
          </p:nvPr>
        </p:nvSpPr>
        <p:spPr bwMode="auto">
          <a:xfrm>
            <a:off x="395605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45060"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500" y="4403725"/>
            <a:ext cx="5588000" cy="41719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49158" name="Rectangle 6"/>
          <p:cNvSpPr>
            <a:spLocks noGrp="1" noChangeArrowheads="1"/>
          </p:cNvSpPr>
          <p:nvPr>
            <p:ph type="ftr" sz="quarter" idx="4"/>
          </p:nvPr>
        </p:nvSpPr>
        <p:spPr bwMode="auto">
          <a:xfrm>
            <a:off x="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49159" name="Rectangle 7"/>
          <p:cNvSpPr>
            <a:spLocks noGrp="1" noChangeArrowheads="1"/>
          </p:cNvSpPr>
          <p:nvPr>
            <p:ph type="sldNum" sz="quarter" idx="5"/>
          </p:nvPr>
        </p:nvSpPr>
        <p:spPr bwMode="auto">
          <a:xfrm>
            <a:off x="395605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CED6B25B-116C-45B1-A57A-272BA3C4CAAD}" type="slidenum">
              <a:rPr lang="en-US"/>
              <a:pPr>
                <a:defRPr/>
              </a:pPr>
              <a:t>‹#›</a:t>
            </a:fld>
            <a:endParaRPr lang="en-US"/>
          </a:p>
        </p:txBody>
      </p:sp>
    </p:spTree>
    <p:extLst>
      <p:ext uri="{BB962C8B-B14F-4D97-AF65-F5344CB8AC3E}">
        <p14:creationId xmlns:p14="http://schemas.microsoft.com/office/powerpoint/2010/main" val="150653911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9DD4AD3F-8A87-48C0-9D75-8D8EA517507F}" type="slidenum">
              <a:rPr lang="en-US" smtClean="0"/>
              <a:pPr/>
              <a:t>1</a:t>
            </a:fld>
            <a:endParaRPr lang="en-US" smtClean="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3AFD2C29-2369-4CE1-9EB4-42AECA3E0765}" type="slidenum">
              <a:rPr lang="en-US" smtClean="0"/>
              <a:pPr/>
              <a:t>11</a:t>
            </a:fld>
            <a:endParaRPr lang="en-US" smtClean="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Compute </a:t>
            </a:r>
            <a:r>
              <a:rPr lang="en-US" smtClean="0">
                <a:solidFill>
                  <a:schemeClr val="accent2"/>
                </a:solidFill>
              </a:rPr>
              <a:t>string minimum edit distance</a:t>
            </a:r>
            <a:r>
              <a:rPr lang="en-US" smtClean="0"/>
              <a:t> between O and each w</a:t>
            </a:r>
            <a:r>
              <a:rPr lang="en-US" baseline="-25000" smtClean="0"/>
              <a:t>i</a:t>
            </a:r>
            <a:endParaRPr lang="en-US" smtClean="0"/>
          </a:p>
          <a:p>
            <a:pPr eaLnBrk="1" hangingPunct="1">
              <a:spcBef>
                <a:spcPts val="500"/>
              </a:spcBef>
              <a:spcAft>
                <a:spcPts val="500"/>
              </a:spcAft>
            </a:pPr>
            <a:r>
              <a:rPr lang="en-US" smtClean="0"/>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smtClean="0">
                <a:solidFill>
                  <a:srgbClr val="0000FF"/>
                </a:solidFill>
                <a:hlinkClick r:id="rId3"/>
              </a:rPr>
              <a:t>dialectology project</a:t>
            </a:r>
            <a:r>
              <a:rPr lang="en-US" smtClean="0"/>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optimisations to run effectively. </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18168A0-7578-4C55-8AC7-931BBFA6CF51}" type="slidenum">
              <a:rPr lang="en-US" smtClean="0"/>
              <a:pPr/>
              <a:t>12</a:t>
            </a:fld>
            <a:endParaRPr lang="en-US" smtClean="0"/>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Compute </a:t>
            </a:r>
            <a:r>
              <a:rPr lang="en-US" smtClean="0">
                <a:solidFill>
                  <a:schemeClr val="accent2"/>
                </a:solidFill>
              </a:rPr>
              <a:t>string minimum edit distance</a:t>
            </a:r>
            <a:r>
              <a:rPr lang="en-US" smtClean="0"/>
              <a:t> between O and each w</a:t>
            </a:r>
            <a:r>
              <a:rPr lang="en-US" baseline="-25000" smtClean="0"/>
              <a:t>i</a:t>
            </a:r>
            <a:endParaRPr lang="en-US" smtClean="0"/>
          </a:p>
          <a:p>
            <a:pPr eaLnBrk="1" hangingPunct="1">
              <a:spcBef>
                <a:spcPts val="500"/>
              </a:spcBef>
              <a:spcAft>
                <a:spcPts val="500"/>
              </a:spcAft>
            </a:pPr>
            <a:r>
              <a:rPr lang="en-US" smtClean="0"/>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smtClean="0">
                <a:solidFill>
                  <a:srgbClr val="0000FF"/>
                </a:solidFill>
                <a:hlinkClick r:id="rId3"/>
              </a:rPr>
              <a:t>dialectology project</a:t>
            </a:r>
            <a:r>
              <a:rPr lang="en-US" smtClean="0"/>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optimizations to run effectively. </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13</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EB0762D5-86B5-41DE-B4DD-C0C11CC5782B}" type="slidenum">
              <a:rPr lang="en-US" smtClean="0"/>
              <a:pPr/>
              <a:t>14</a:t>
            </a:fld>
            <a:endParaRPr lang="en-US" smtClean="0"/>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013AB06D-4B1B-480D-BBC4-23AED8E109B4}" type="slidenum">
              <a:rPr lang="en-US" smtClean="0"/>
              <a:pPr/>
              <a:t>15</a:t>
            </a:fld>
            <a:endParaRPr lang="en-US" smtClean="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Book kind of confusing matrix indexes start from bottom left corner</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63E4416E-7BAC-4C1F-8DE7-D7A541827452}" type="slidenum">
              <a:rPr lang="en-US" smtClean="0"/>
              <a:pPr/>
              <a:t>16</a:t>
            </a:fld>
            <a:endParaRPr lang="en-US" smtClean="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17</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smtClean="0"/>
              <a:t>Any non decreasing path from</a:t>
            </a:r>
            <a:r>
              <a:rPr lang="en-US" baseline="0" dirty="0" smtClean="0"/>
              <a:t> the top left corner to the bottom right corner is an alignment</a:t>
            </a:r>
            <a:endParaRPr lang="en-US" dirty="0"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B113591C-92FD-4D89-A86C-A7CFE8926B3D}" type="slidenum">
              <a:rPr lang="en-US" smtClean="0"/>
              <a:pPr/>
              <a:t>18</a:t>
            </a:fld>
            <a:endParaRPr lang="en-US" smtClean="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874062F4-143A-453E-AE65-8C6FB92166D0}" type="slidenum">
              <a:rPr lang="en-US" smtClean="0"/>
              <a:pPr/>
              <a:t>19</a:t>
            </a:fld>
            <a:endParaRPr lang="en-US" smtClean="0"/>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smtClean="0"/>
              <a:t>Spelling: Very simple NLP task (requires morphological recognition)</a:t>
            </a:r>
          </a:p>
          <a:p>
            <a:pPr eaLnBrk="1" hangingPunct="1"/>
            <a:r>
              <a:rPr lang="en-US" smtClean="0"/>
              <a:t>Shows Need for probabilistic approaches</a:t>
            </a:r>
          </a:p>
          <a:p>
            <a:pPr eaLnBrk="1" hangingPunct="1"/>
            <a:r>
              <a:rPr lang="en-US" smtClean="0"/>
              <a:t>Move beyond single words</a:t>
            </a:r>
          </a:p>
          <a:p>
            <a:pPr eaLnBrk="1" hangingPunct="1"/>
            <a:r>
              <a:rPr lang="en-US" smtClean="0"/>
              <a:t>Probability of a sentence</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20</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2</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4B5CFB31-11EF-48C0-A2EA-8137CCD352DD}" type="slidenum">
              <a:rPr lang="en-US" smtClean="0"/>
              <a:pPr/>
              <a:t>21</a:t>
            </a:fld>
            <a:endParaRPr lang="en-US" smtClean="0"/>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mtClean="0"/>
              <a:t>Why would you want to assign a probability to a sentence or…</a:t>
            </a:r>
          </a:p>
          <a:p>
            <a:pPr eaLnBrk="1" hangingPunct="1"/>
            <a:r>
              <a:rPr lang="en-US" smtClean="0"/>
              <a:t>Why would you want to predict the next word…</a:t>
            </a:r>
          </a:p>
          <a:p>
            <a:pPr eaLnBrk="1" hangingPunct="1"/>
            <a:endParaRPr 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04F3A0BF-3B9A-44E1-B39F-5BDF02D139C7}" type="slidenum">
              <a:rPr lang="en-US" smtClean="0"/>
              <a:pPr/>
              <a:t>22</a:t>
            </a:fld>
            <a:endParaRPr lang="en-US" smtClean="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At least your corpus should be &gt;&gt; than your sample space</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23</a:t>
            </a:fld>
            <a:endParaRPr lang="en-US" smtClean="0"/>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Standard Solution: decompose in a set of probabilities that are easier to estimate</a:t>
            </a:r>
          </a:p>
          <a:p>
            <a:pPr eaLnBrk="1" hangingPunct="1"/>
            <a:r>
              <a:rPr lang="en-US" smtClean="0"/>
              <a:t>So the probability of a sequence is</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71A1F679-29C8-4FB7-BA61-AB13099EAF51}" type="slidenum">
              <a:rPr lang="en-US" smtClean="0"/>
              <a:pPr/>
              <a:t>24</a:t>
            </a:fld>
            <a:endParaRPr lang="en-US" smtClean="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E3EF2710-3DA8-4DCA-8914-5825D45E9A36}" type="slidenum">
              <a:rPr lang="en-US" smtClean="0"/>
              <a:pPr/>
              <a:t>25</a:t>
            </a:fld>
            <a:endParaRPr lang="en-US" smtClean="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smtClean="0"/>
              <a:t>That doesn’t help since its unlikely we’ll ever gather the right statistics for the prefixes.</a:t>
            </a:r>
          </a:p>
          <a:p>
            <a:pPr eaLnBrk="1" hangingPunct="1"/>
            <a:r>
              <a:rPr lang="en-US" smtClean="0"/>
              <a:t>Markov Assumption</a:t>
            </a:r>
          </a:p>
          <a:p>
            <a:pPr eaLnBrk="1" hangingPunct="1"/>
            <a:r>
              <a:rPr lang="en-US" smtClean="0"/>
              <a:t>Assume that the entire prefix history isn’t necessary.</a:t>
            </a:r>
          </a:p>
          <a:p>
            <a:pPr eaLnBrk="1" hangingPunct="1"/>
            <a:r>
              <a:rPr lang="en-US" smtClean="0"/>
              <a:t>In other words, an event doesn’t depend on all of its history, just a fixed length near history</a:t>
            </a:r>
          </a:p>
          <a:p>
            <a:pPr eaLnBrk="1" hangingPunct="1"/>
            <a:r>
              <a:rPr lang="en-US" smtClean="0"/>
              <a:t>So for each component in the product replace each with its with the approximation (assuming a prefix of N)</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5341A4BD-39C2-4D62-8220-BD366060037C}" type="slidenum">
              <a:rPr lang="en-US" smtClean="0"/>
              <a:pPr/>
              <a:t>26</a:t>
            </a:fld>
            <a:endParaRPr lang="en-US" smtClean="0"/>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90B070E9-30BF-4D59-BD8A-AD9BD49D3E4A}" type="slidenum">
              <a:rPr lang="en-US" smtClean="0"/>
              <a:pPr/>
              <a:t>27</a:t>
            </a:fld>
            <a:endParaRPr lang="en-US" smtClean="0"/>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51B601B-CE6A-4E59-8F48-11EFF3E7D885}" type="slidenum">
              <a:rPr lang="en-US" smtClean="0"/>
              <a:pPr/>
              <a:t>28</a:t>
            </a:fld>
            <a:endParaRPr lang="en-US" smtClean="0"/>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smtClean="0"/>
              <a:t>N-pairs in a corpus  is equal to the N-words in the corpus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63B5BB5A-977F-438D-BEF0-C6FCEDFBBF61}" type="slidenum">
              <a:rPr lang="en-US" smtClean="0"/>
              <a:pPr/>
              <a:t>29</a:t>
            </a:fld>
            <a:endParaRPr lang="en-US" smtClean="0"/>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smtClean="0"/>
              <a:t>N-pairs in a corpus  is equal to the N-words in the corpus</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0E419DC7-E51B-495D-9645-B45235895511}" type="slidenum">
              <a:rPr lang="en-US" smtClean="0"/>
              <a:pPr/>
              <a:t>30</a:t>
            </a:fld>
            <a:endParaRPr lang="en-US" smtClean="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smtClean="0"/>
              <a:t>Berkley Restaurant Project 1994</a:t>
            </a:r>
          </a:p>
          <a:p>
            <a:pPr eaLnBrk="1" hangingPunct="1"/>
            <a:r>
              <a:rPr lang="en-US" smtClean="0"/>
              <a:t>~10000 sentences</a:t>
            </a:r>
          </a:p>
          <a:p>
            <a:pPr eaLnBrk="1" hangingPunct="1"/>
            <a:r>
              <a:rPr lang="en-US" smtClean="0"/>
              <a:t>Notice that majority of values is 0</a:t>
            </a:r>
          </a:p>
          <a:p>
            <a:pPr eaLnBrk="1" hangingPunct="1"/>
            <a:r>
              <a:rPr lang="en-US" smtClean="0"/>
              <a:t>But the full matrix would be even more sparse</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smtClean="0"/>
              <a:t>WRONG!</a:t>
            </a:r>
            <a:endParaRPr lang="en-CA" dirty="0"/>
          </a:p>
        </p:txBody>
      </p:sp>
      <p:sp>
        <p:nvSpPr>
          <p:cNvPr id="4" name="Slide Number Placeholder 3"/>
          <p:cNvSpPr>
            <a:spLocks noGrp="1"/>
          </p:cNvSpPr>
          <p:nvPr>
            <p:ph type="sldNum" sz="quarter" idx="10"/>
          </p:nvPr>
        </p:nvSpPr>
        <p:spPr/>
        <p:txBody>
          <a:bodyPr/>
          <a:lstStyle/>
          <a:p>
            <a:pPr>
              <a:defRPr/>
            </a:pPr>
            <a:fld id="{EAEA5233-343B-4F3F-963C-85DA0DC69F8D}" type="slidenum">
              <a:rPr lang="en-US" smtClean="0"/>
              <a:pPr>
                <a:defRPr/>
              </a:pPr>
              <a:t>3</a:t>
            </a:fld>
            <a:endParaRPr lang="en-US"/>
          </a:p>
        </p:txBody>
      </p:sp>
    </p:spTree>
    <p:extLst>
      <p:ext uri="{BB962C8B-B14F-4D97-AF65-F5344CB8AC3E}">
        <p14:creationId xmlns:p14="http://schemas.microsoft.com/office/powerpoint/2010/main" val="21741405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9E307EA-6758-4931-818A-328F9C6403C5}" type="slidenum">
              <a:rPr lang="en-US" smtClean="0"/>
              <a:pPr/>
              <a:t>31</a:t>
            </a:fld>
            <a:endParaRPr lang="en-US" smtClean="0"/>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CC5D42A0-F1CE-419F-9A43-4BB609E62EB7}" type="slidenum">
              <a:rPr lang="en-US" smtClean="0"/>
              <a:pPr/>
              <a:t>32</a:t>
            </a:fld>
            <a:endParaRPr lang="en-US" smtClean="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smtClean="0"/>
              <a:t>To also train for out of the vocabulary (unknown) words. Substitute in your corpus the first occurrence of every word type with the &lt;UKN&gt; symbol and train to get estimated for that symbol</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4F28D56-5725-489A-91AC-199B805DE01E}" type="slidenum">
              <a:rPr lang="en-US" smtClean="0"/>
              <a:pPr/>
              <a:t>33</a:t>
            </a:fld>
            <a:endParaRPr lang="en-US" smtClean="0"/>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smtClean="0"/>
              <a:t>I want : Because the application is a question answering systems</a:t>
            </a:r>
          </a:p>
          <a:p>
            <a:pPr eaLnBrk="1" hangingPunct="1"/>
            <a:r>
              <a:rPr lang="en-US" smtClean="0"/>
              <a:t>Want to: Want often subcategorize for an infinitive</a:t>
            </a:r>
          </a:p>
          <a:p>
            <a:pPr eaLnBrk="1" hangingPunct="1"/>
            <a:r>
              <a:rPr lang="en-US" smtClean="0"/>
              <a:t>To eat: the systems is about eating out</a:t>
            </a:r>
          </a:p>
          <a:p>
            <a:pPr eaLnBrk="1" hangingPunct="1"/>
            <a:r>
              <a:rPr lang="en-US" smtClean="0"/>
              <a:t>Chinese food: application/cultural</a:t>
            </a:r>
          </a:p>
          <a:p>
            <a:pPr eaLnBrk="1" hangingPunct="1"/>
            <a:r>
              <a:rPr lang="en-US" smtClean="0"/>
              <a:t>Eat lunch: semantics</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D1AA4C30-3E52-4713-BBE1-F07A18A64CA9}" type="slidenum">
              <a:rPr lang="en-US" smtClean="0"/>
              <a:pPr/>
              <a:t>34</a:t>
            </a:fld>
            <a:endParaRPr lang="en-US" smtClean="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59F62B22-C0B2-4B42-8036-B1DB83C64B60}" type="slidenum">
              <a:rPr lang="en-US" smtClean="0"/>
              <a:pPr/>
              <a:t>35</a:t>
            </a:fld>
            <a:endParaRPr lang="en-US" smtClean="0"/>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US" smtClean="0"/>
              <a:t>You can generate the most likely sentences….</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9E8A2CE1-1D94-41FF-AE4C-0A81EAE5D92A}" type="slidenum">
              <a:rPr lang="en-US" smtClean="0"/>
              <a:pPr/>
              <a:t>36</a:t>
            </a:fld>
            <a:endParaRPr lang="en-US" smtClean="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smtClean="0"/>
              <a:t>0 for unseen</a:t>
            </a:r>
          </a:p>
          <a:p>
            <a:pPr eaLnBrk="1" hangingPunct="1"/>
            <a:r>
              <a:rPr lang="en-US" smtClean="0"/>
              <a:t>This is qualitatively wrong as a prior model because it would never allow n-gram,</a:t>
            </a:r>
          </a:p>
          <a:p>
            <a:pPr eaLnBrk="1" hangingPunct="1"/>
            <a:r>
              <a:rPr lang="en-US" smtClean="0"/>
              <a:t>While clearly some of the unseen ngrams will appear in other texts</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1848381-7116-4E84-A6AC-CC70523801C6}" type="slidenum">
              <a:rPr lang="en-US" smtClean="0"/>
              <a:pPr/>
              <a:t>37</a:t>
            </a:fld>
            <a:endParaRPr lang="en-US" smtClean="0"/>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C05B6293-53F0-4E3E-BE48-7C332B9F5F57}" type="slidenum">
              <a:rPr lang="en-US" smtClean="0"/>
              <a:pPr/>
              <a:t>38</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lnSpc>
                <a:spcPct val="90000"/>
              </a:lnSpc>
            </a:pPr>
            <a:r>
              <a:rPr lang="en-US" smtClean="0"/>
              <a:t>Let’s assume we’re using N-grams</a:t>
            </a:r>
          </a:p>
          <a:p>
            <a:pPr eaLnBrk="1" hangingPunct="1">
              <a:lnSpc>
                <a:spcPct val="90000"/>
              </a:lnSpc>
            </a:pPr>
            <a:r>
              <a:rPr lang="en-US" smtClean="0"/>
              <a:t>How can we assign a probability to a sequence where one of the component n-grams has a value of zero</a:t>
            </a:r>
          </a:p>
          <a:p>
            <a:pPr eaLnBrk="1" hangingPunct="1">
              <a:lnSpc>
                <a:spcPct val="90000"/>
              </a:lnSpc>
            </a:pPr>
            <a:r>
              <a:rPr lang="en-US" smtClean="0"/>
              <a:t>Assume all the words are known and have been seen</a:t>
            </a:r>
          </a:p>
          <a:p>
            <a:pPr lvl="1" eaLnBrk="1" hangingPunct="1">
              <a:lnSpc>
                <a:spcPct val="90000"/>
              </a:lnSpc>
            </a:pPr>
            <a:r>
              <a:rPr lang="en-US" smtClean="0"/>
              <a:t>Go to a lower order n-gram</a:t>
            </a:r>
          </a:p>
          <a:p>
            <a:pPr lvl="1" eaLnBrk="1" hangingPunct="1">
              <a:lnSpc>
                <a:spcPct val="90000"/>
              </a:lnSpc>
            </a:pPr>
            <a:r>
              <a:rPr lang="en-US" smtClean="0"/>
              <a:t>Back off from bigrams to unigrams</a:t>
            </a:r>
          </a:p>
          <a:p>
            <a:pPr lvl="1" eaLnBrk="1" hangingPunct="1">
              <a:lnSpc>
                <a:spcPct val="90000"/>
              </a:lnSpc>
            </a:pPr>
            <a:r>
              <a:rPr lang="en-US" smtClean="0"/>
              <a:t>Replace the zero with something else</a:t>
            </a:r>
          </a:p>
          <a:p>
            <a:pPr lvl="1" eaLnBrk="1" hangingPunct="1">
              <a:lnSpc>
                <a:spcPct val="90000"/>
              </a:lnSpc>
            </a:pPr>
            <a:r>
              <a:rPr lang="en-US" smtClean="0"/>
              <a:t>SOME USEFUL OBSERVATIONS</a:t>
            </a:r>
          </a:p>
          <a:p>
            <a:pPr eaLnBrk="1" hangingPunct="1">
              <a:lnSpc>
                <a:spcPct val="90000"/>
              </a:lnSpc>
            </a:pPr>
            <a:r>
              <a:rPr lang="en-US" smtClean="0"/>
              <a:t>A small number of events occur with high frequency</a:t>
            </a:r>
          </a:p>
          <a:p>
            <a:pPr lvl="1" eaLnBrk="1" hangingPunct="1">
              <a:lnSpc>
                <a:spcPct val="90000"/>
              </a:lnSpc>
            </a:pPr>
            <a:r>
              <a:rPr lang="en-US" smtClean="0">
                <a:solidFill>
                  <a:schemeClr val="accent2"/>
                </a:solidFill>
              </a:rPr>
              <a:t>You can collect reliable statistics on these events with relatively small samples</a:t>
            </a:r>
          </a:p>
          <a:p>
            <a:pPr eaLnBrk="1" hangingPunct="1">
              <a:lnSpc>
                <a:spcPct val="90000"/>
              </a:lnSpc>
            </a:pPr>
            <a:r>
              <a:rPr lang="en-US" smtClean="0"/>
              <a:t>A large number of events occur with small frequency</a:t>
            </a:r>
          </a:p>
          <a:p>
            <a:pPr lvl="1" eaLnBrk="1" hangingPunct="1">
              <a:lnSpc>
                <a:spcPct val="90000"/>
              </a:lnSpc>
            </a:pPr>
            <a:r>
              <a:rPr lang="en-US" smtClean="0">
                <a:solidFill>
                  <a:schemeClr val="accent2"/>
                </a:solidFill>
              </a:rPr>
              <a:t>You might have to wait a long time to gather statistics on the low frequency events</a:t>
            </a:r>
            <a:endParaRPr lang="en-US" smtClean="0"/>
          </a:p>
          <a:p>
            <a:pPr lvl="1" eaLnBrk="1" hangingPunct="1">
              <a:lnSpc>
                <a:spcPct val="90000"/>
              </a:lnSpc>
            </a:pPr>
            <a:endParaRPr lang="en-US" smtClean="0"/>
          </a:p>
          <a:p>
            <a:pPr eaLnBrk="1" hangingPunct="1">
              <a:lnSpc>
                <a:spcPct val="90000"/>
              </a:lnSpc>
            </a:pPr>
            <a:r>
              <a:rPr lang="en-US" smtClean="0"/>
              <a:t>Some zeroes are really zeroes</a:t>
            </a:r>
          </a:p>
          <a:p>
            <a:pPr lvl="1" eaLnBrk="1" hangingPunct="1">
              <a:lnSpc>
                <a:spcPct val="90000"/>
              </a:lnSpc>
            </a:pPr>
            <a:r>
              <a:rPr lang="en-US" smtClean="0">
                <a:solidFill>
                  <a:srgbClr val="A50021"/>
                </a:solidFill>
              </a:rPr>
              <a:t>Meaning that they represent events that can’t or shouldn’t occur</a:t>
            </a:r>
          </a:p>
          <a:p>
            <a:pPr eaLnBrk="1" hangingPunct="1">
              <a:lnSpc>
                <a:spcPct val="90000"/>
              </a:lnSpc>
            </a:pPr>
            <a:r>
              <a:rPr lang="en-US" smtClean="0"/>
              <a:t>On the other hand, some zeroes aren’t really zeroes</a:t>
            </a:r>
          </a:p>
          <a:p>
            <a:pPr lvl="1" eaLnBrk="1" hangingPunct="1">
              <a:lnSpc>
                <a:spcPct val="90000"/>
              </a:lnSpc>
            </a:pPr>
            <a:r>
              <a:rPr lang="en-US" smtClean="0">
                <a:solidFill>
                  <a:srgbClr val="A50021"/>
                </a:solidFill>
              </a:rPr>
              <a:t>They represent low frequency events that simply didn’t occur in the corpus</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39</a:t>
            </a:fld>
            <a:endParaRPr lang="en-US" smtClean="0"/>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smtClean="0"/>
              <a:t>They’re just events you haven’t seen yet.</a:t>
            </a:r>
          </a:p>
          <a:p>
            <a:pPr eaLnBrk="1" hangingPunct="1"/>
            <a:r>
              <a:rPr lang="en-US" smtClean="0"/>
              <a:t>What would have been the count that would have generated P*?</a:t>
            </a:r>
          </a:p>
          <a:p>
            <a:pPr eaLnBrk="1" hangingPunct="1"/>
            <a:r>
              <a:rPr lang="en-US" smtClean="0"/>
              <a:t>A related way to view smoothing is as discounting (lowering) some non-zero counts in order to</a:t>
            </a:r>
          </a:p>
          <a:p>
            <a:pPr eaLnBrk="1" hangingPunct="1"/>
            <a:r>
              <a:rPr lang="en-US" smtClean="0"/>
              <a:t>get the probability mass that will be assigned to the zero counts.</a:t>
            </a:r>
          </a:p>
          <a:p>
            <a:pPr eaLnBrk="1" hangingPunct="1"/>
            <a:r>
              <a:rPr lang="en-US" smtClean="0"/>
              <a:t>Thus instead of referring to the discounted counts c*  we may describe a smoothing algorithm in</a:t>
            </a:r>
          </a:p>
          <a:p>
            <a:pPr eaLnBrk="1" hangingPunct="1"/>
            <a:r>
              <a:rPr lang="en-US" smtClean="0"/>
              <a:t>Terms of a relative discount dc the ratio of the discounted counts to the original ones</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7C265D6D-BC4C-46AE-9ACD-F15680B7F419}" type="slidenum">
              <a:rPr lang="en-US" smtClean="0"/>
              <a:pPr/>
              <a:t>40</a:t>
            </a:fld>
            <a:endParaRPr lang="en-US" smtClean="0"/>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smtClean="0"/>
              <a:t>Sum up for all the wN and it must add to 1</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946704AF-93DC-45B7-8847-138AB1EBABDA}" type="slidenum">
              <a:rPr lang="en-US" smtClean="0"/>
              <a:pPr/>
              <a:t>4</a:t>
            </a:fld>
            <a:endParaRPr lang="en-US" smtClean="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06447FCC-EE22-4187-947A-1B145A77A0ED}" type="slidenum">
              <a:rPr lang="en-US" smtClean="0"/>
              <a:pPr/>
              <a:t>41</a:t>
            </a:fld>
            <a:endParaRPr lang="en-US" smtClean="0"/>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smtClean="0"/>
              <a:t>0.18</a:t>
            </a:r>
          </a:p>
          <a:p>
            <a:pPr eaLnBrk="1" hangingPunct="1"/>
            <a:endParaRPr lang="en-US" smtClean="0"/>
          </a:p>
          <a:p>
            <a:pPr eaLnBrk="1" hangingPunct="1"/>
            <a:r>
              <a:rPr lang="en-US" smtClean="0"/>
              <a:t>Factor of 8 for Chinese food</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B378B136-C26D-4A34-B6DC-B636941A043C}" type="slidenum">
              <a:rPr lang="en-US" smtClean="0"/>
              <a:pPr/>
              <a:t>42</a:t>
            </a:fld>
            <a:endParaRPr lang="en-US" smtClean="0"/>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smtClean="0"/>
              <a:t>Reduce the problem by adding smaller values 0.5  … 0.2</a:t>
            </a:r>
          </a:p>
          <a:p>
            <a:pPr eaLnBrk="1" hangingPunct="1"/>
            <a:endParaRPr lang="en-US" smtClean="0"/>
          </a:p>
          <a:p>
            <a:pPr eaLnBrk="1" hangingPunct="1"/>
            <a:endParaRPr lang="en-US" smtClean="0"/>
          </a:p>
          <a:p>
            <a:pPr eaLnBrk="1" hangingPunct="1"/>
            <a:endParaRPr 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705EC9B6-F3A4-4595-BBE4-DBC37D8546BD}" type="slidenum">
              <a:rPr lang="en-US" smtClean="0"/>
              <a:pPr/>
              <a:t>43</a:t>
            </a:fld>
            <a:endParaRPr lang="en-US" smtClean="0"/>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r>
              <a:rPr lang="en-US" smtClean="0"/>
              <a:t>The probability of such an event can be measured in a corpus by just looking at how often it happens.</a:t>
            </a:r>
          </a:p>
          <a:p>
            <a:pPr eaLnBrk="1" hangingPunct="1"/>
            <a:r>
              <a:rPr lang="en-US" smtClean="0"/>
              <a:t>Just take the single word case first.</a:t>
            </a:r>
          </a:p>
          <a:p>
            <a:pPr eaLnBrk="1" hangingPunct="1"/>
            <a:r>
              <a:rPr lang="en-US" smtClean="0"/>
              <a:t>Assume a corpus of N tokens and T types.</a:t>
            </a:r>
          </a:p>
          <a:p>
            <a:pPr eaLnBrk="1" hangingPunct="1"/>
            <a:r>
              <a:rPr lang="en-US" smtClean="0"/>
              <a:t>How many times was an as yet unseen type encountered?</a:t>
            </a:r>
          </a:p>
          <a:p>
            <a:pPr eaLnBrk="1" hangingPunct="1"/>
            <a:endParaRPr 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44</a:t>
            </a:fld>
            <a:endParaRPr lang="en-US" smtClean="0"/>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smtClean="0"/>
              <a:t>Most sentences/sequences will not appear or appear only once </a:t>
            </a:r>
            <a:r>
              <a:rPr lang="en-US" smtClean="0">
                <a:sym typeface="Wingdings" pitchFamily="2" charset="2"/>
              </a:rPr>
              <a:t></a:t>
            </a:r>
            <a:endParaRPr lang="en-US" smtClean="0"/>
          </a:p>
          <a:p>
            <a:pPr eaLnBrk="1" hangingPunct="1"/>
            <a:r>
              <a:rPr lang="en-US" smtClean="0"/>
              <a:t>At least your corpus should be &gt;&gt; than your sample space</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45</a:t>
            </a:fld>
            <a:endParaRPr lang="en-US" smtClean="0"/>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smtClean="0"/>
              <a:t>Google language model</a:t>
            </a:r>
          </a:p>
          <a:p>
            <a:r>
              <a:rPr lang="en-US" b="1" dirty="0" smtClean="0"/>
              <a:t>Update (22 Sept. 2006):</a:t>
            </a:r>
            <a:r>
              <a:rPr lang="en-US" dirty="0" smtClean="0"/>
              <a:t> The LDC now has the </a:t>
            </a:r>
            <a:r>
              <a:rPr lang="en-US" dirty="0" smtClean="0">
                <a:hlinkClick r:id="rId3"/>
              </a:rPr>
              <a:t>data available</a:t>
            </a:r>
            <a:r>
              <a:rPr lang="en-US" dirty="0" smtClean="0"/>
              <a:t> in their catalog. The counts are as follows:</a:t>
            </a:r>
            <a:br>
              <a:rPr lang="en-US" dirty="0" smtClean="0"/>
            </a:br>
            <a:r>
              <a:rPr lang="en-US" dirty="0" smtClean="0"/>
              <a:t>File sizes: approx. 24 GB compressed (</a:t>
            </a:r>
            <a:r>
              <a:rPr lang="en-US" dirty="0" err="1" smtClean="0"/>
              <a:t>gzip'ed</a:t>
            </a:r>
            <a:r>
              <a:rPr lang="en-US" dirty="0" smtClean="0"/>
              <a:t>) text files</a:t>
            </a:r>
            <a:br>
              <a:rPr lang="en-US" dirty="0" smtClean="0"/>
            </a:br>
            <a:r>
              <a:rPr lang="en-US" dirty="0" smtClean="0"/>
              <a:t/>
            </a:r>
            <a:br>
              <a:rPr lang="en-US" dirty="0" smtClean="0"/>
            </a:br>
            <a:r>
              <a:rPr lang="en-US" dirty="0" smtClean="0"/>
              <a:t>Number of tokens: 1,024,908,267,229</a:t>
            </a:r>
            <a:br>
              <a:rPr lang="en-US" dirty="0" smtClean="0"/>
            </a:br>
            <a:r>
              <a:rPr lang="en-US" dirty="0" smtClean="0"/>
              <a:t>Number of sentences: 95,119,665,584</a:t>
            </a:r>
            <a:br>
              <a:rPr lang="en-US" dirty="0" smtClean="0"/>
            </a:br>
            <a:r>
              <a:rPr lang="en-US" dirty="0" smtClean="0"/>
              <a:t>Number of unigrams: 13,588,391</a:t>
            </a:r>
            <a:br>
              <a:rPr lang="en-US" dirty="0" smtClean="0"/>
            </a:br>
            <a:r>
              <a:rPr lang="en-US" dirty="0" smtClean="0"/>
              <a:t>Number of bigrams: 314,843,401</a:t>
            </a:r>
            <a:br>
              <a:rPr lang="en-US" dirty="0" smtClean="0"/>
            </a:br>
            <a:r>
              <a:rPr lang="en-US" dirty="0" smtClean="0"/>
              <a:t>Number of trigrams: 977,069,902</a:t>
            </a:r>
            <a:br>
              <a:rPr lang="en-US" dirty="0" smtClean="0"/>
            </a:br>
            <a:r>
              <a:rPr lang="en-US" dirty="0" smtClean="0"/>
              <a:t>Number of </a:t>
            </a:r>
            <a:r>
              <a:rPr lang="en-US" dirty="0" err="1" smtClean="0"/>
              <a:t>fourgrams</a:t>
            </a:r>
            <a:r>
              <a:rPr lang="en-US" dirty="0" smtClean="0"/>
              <a:t>: 1,313,818,354</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CB4A5482-4D0A-49FB-B3F9-2C44D3AA8BDC}" type="slidenum">
              <a:rPr lang="en-US" smtClean="0"/>
              <a:pPr/>
              <a:t>47</a:t>
            </a:fld>
            <a:endParaRPr lang="en-US" smtClean="0"/>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CEE23D6F-2F43-4EBC-B9E3-44475066865E}" type="slidenum">
              <a:rPr lang="en-US" smtClean="0"/>
              <a:pPr/>
              <a:t>5</a:t>
            </a:fld>
            <a:endParaRPr lang="en-US" smtClean="0"/>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spcBef>
                <a:spcPts val="500"/>
              </a:spcBef>
              <a:spcAft>
                <a:spcPts val="500"/>
              </a:spcAft>
            </a:pPr>
            <a:r>
              <a:rPr lang="en-US" smtClean="0"/>
              <a:t>Distance how alike two strings are to each other</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3CF7648E-E1F5-43F5-98C4-B36876F718C3}" type="slidenum">
              <a:rPr lang="en-US" smtClean="0"/>
              <a:pPr/>
              <a:t>6</a:t>
            </a:fld>
            <a:endParaRPr lang="en-US" smtClean="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smtClean="0"/>
              <a:t>Sort and display top-n to the user</a:t>
            </a:r>
          </a:p>
          <a:p>
            <a:pPr eaLnBrk="1" hangingPunct="1"/>
            <a:r>
              <a:rPr lang="en-US" smtClean="0"/>
              <a:t>the prior of the collected words</a:t>
            </a:r>
          </a:p>
          <a:p>
            <a:pPr eaLnBrk="1" hangingPunct="1"/>
            <a:r>
              <a:rPr lang="en-US" smtClean="0"/>
              <a:t>Multiply P(w</a:t>
            </a:r>
            <a:r>
              <a:rPr lang="en-US" baseline="-25000" smtClean="0"/>
              <a:t>i</a:t>
            </a:r>
            <a:r>
              <a:rPr lang="en-US" smtClean="0"/>
              <a:t>) by the probability of the particular error that results in O (estimate of P(O|w</a:t>
            </a:r>
            <a:r>
              <a:rPr lang="en-US" baseline="-25000" smtClean="0"/>
              <a:t>i</a:t>
            </a:r>
            <a:r>
              <a:rPr lang="en-US" smtClean="0"/>
              <a:t>)).</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04D533C-8D9D-40AC-BC1C-40F58B02E800}" type="slidenum">
              <a:rPr lang="en-US" smtClean="0"/>
              <a:pPr/>
              <a:t>7</a:t>
            </a:fld>
            <a:endParaRPr lang="en-US" smtClean="0"/>
          </a:p>
        </p:txBody>
      </p:sp>
      <p:sp>
        <p:nvSpPr>
          <p:cNvPr id="66563" name="Rectangle 2"/>
          <p:cNvSpPr>
            <a:spLocks noGrp="1" noRot="1" noChangeAspect="1" noChangeArrowheads="1" noTextEdit="1"/>
          </p:cNvSpPr>
          <p:nvPr>
            <p:ph type="sldImg"/>
          </p:nvPr>
        </p:nvSpPr>
        <p:spPr>
          <a:xfrm>
            <a:off x="1139825" y="684213"/>
            <a:ext cx="4635500" cy="3476625"/>
          </a:xfrm>
          <a:ln/>
        </p:spPr>
      </p:sp>
      <p:sp>
        <p:nvSpPr>
          <p:cNvPr id="66564" name="Rectangle 3"/>
          <p:cNvSpPr>
            <a:spLocks noGrp="1" noChangeArrowheads="1"/>
          </p:cNvSpPr>
          <p:nvPr>
            <p:ph type="body" idx="1"/>
          </p:nvPr>
        </p:nvSpPr>
        <p:spPr>
          <a:noFill/>
          <a:ln/>
        </p:spPr>
        <p:txBody>
          <a:bodyPr/>
          <a:lstStyle/>
          <a:p>
            <a:pPr eaLnBrk="1" hangingPunct="1"/>
            <a:r>
              <a:rPr lang="en-US" smtClean="0"/>
              <a:t>Check if it is in the lexicon</a:t>
            </a:r>
          </a:p>
          <a:p>
            <a:pPr eaLnBrk="1" hangingPunct="1"/>
            <a:r>
              <a:rPr lang="en-US" smtClean="0"/>
              <a:t>Find candidates and select the most likely</a:t>
            </a:r>
          </a:p>
          <a:p>
            <a:pPr eaLnBrk="1" hangingPunct="1"/>
            <a:r>
              <a:rPr lang="en-US" smtClean="0"/>
              <a:t>it was funne   -  trust fun</a:t>
            </a:r>
          </a:p>
          <a:p>
            <a:pPr eaLnBrk="1" hangingPunct="1"/>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72EE4DFF-0CF2-424E-B165-001C2FBC120B}" type="slidenum">
              <a:rPr lang="en-US" smtClean="0"/>
              <a:pPr/>
              <a:t>8</a:t>
            </a:fld>
            <a:endParaRPr lang="en-US" smtClean="0"/>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smtClean="0"/>
              <a:t>Mental confusions</a:t>
            </a:r>
          </a:p>
          <a:p>
            <a:pPr lvl="1" eaLnBrk="1" hangingPunct="1"/>
            <a:r>
              <a:rPr lang="en-US" smtClean="0"/>
              <a:t>Their/they’re/there  To/too/two Weather/whether</a:t>
            </a:r>
          </a:p>
          <a:p>
            <a:pPr eaLnBrk="1" hangingPunct="1"/>
            <a:r>
              <a:rPr lang="en-US" smtClean="0"/>
              <a:t>Typos that result in real words Lave for Have</a:t>
            </a:r>
          </a:p>
          <a:p>
            <a:pPr eaLnBrk="1" hangingPunct="1"/>
            <a:r>
              <a:rPr lang="en-US" smtClean="0"/>
              <a:t>Similar process for non-word errors</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10</a:t>
            </a:fld>
            <a:endParaRPr lang="en-US" smtClean="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endParaRPr lang="en-CA"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2D96D5DB-4E48-4006-B045-947ABB303259}" type="datetime1">
              <a:rPr lang="en-US" smtClean="0"/>
              <a:t>9/16/2014</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smtClean="0"/>
              <a:t>CPSC503 Winter 2014</a:t>
            </a:r>
            <a:endParaRPr lang="en-US"/>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223A20E1-D05D-4135-BDFD-393C8BA6877B}" type="datetime1">
              <a:rPr lang="en-US" smtClean="0"/>
              <a:t>9/16/2014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F959AB7E-30C9-44D8-9FBF-B46FDFA46A7E}" type="datetime1">
              <a:rPr lang="en-US" smtClean="0"/>
              <a:t>9/16/2014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4CAB3DF5-B04B-45A3-BA6C-3AE0AE5ED2EE}" type="datetime1">
              <a:rPr lang="en-US" smtClean="0"/>
              <a:t>9/16/2014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fld id="{A7A046CF-F99E-40FC-AAF1-B55B3B204001}" type="datetime1">
              <a:rPr lang="en-US" smtClean="0"/>
              <a:t>9/16/2014</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35DC2F59-77C3-4C28-935B-944547E5EB95}" type="datetime1">
              <a:rPr lang="en-US" smtClean="0"/>
              <a:t>9/16/2014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5B037340-2515-418A-BCA2-90862D404AF3}" type="datetime1">
              <a:rPr lang="en-US" smtClean="0"/>
              <a:t>9/16/2014</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CCE82F97-65BC-4C79-827F-76DAD9179A75}" type="datetime1">
              <a:rPr lang="en-US" smtClean="0"/>
              <a:t>9/16/2014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fld id="{F0F9DE67-5448-4F3B-8E35-E5A7045E43A4}" type="datetime1">
              <a:rPr lang="en-US" smtClean="0"/>
              <a:t>9/16/2014</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fld id="{3E058AFD-5847-46BC-B4C6-D91ACF6E65C5}" type="datetime1">
              <a:rPr lang="en-US" smtClean="0"/>
              <a:t>9/16/2014</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C6A69E43-C2DB-4C99-8AF0-9CD97726EF91}" type="datetime1">
              <a:rPr lang="en-US" smtClean="0"/>
              <a:t>9/16/2014</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E09F88DB-45D9-4498-AE7B-55F0FE873B47}" type="datetime1">
              <a:rPr lang="en-US" smtClean="0"/>
              <a:t>9/16/2014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0B00462-C29A-4CA2-9C40-9F661A134D17}" type="datetime1">
              <a:rPr lang="en-US" smtClean="0"/>
              <a:t>9/16/2014</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t>CPSC503 Winter 2014</a:t>
            </a: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0CAC72B7-EA8D-4C2C-9CB4-27BD729A72A3}" type="datetime1">
              <a:rPr lang="en-US" smtClean="0"/>
              <a:t>9/16/2014</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smtClean="0"/>
              <a:t>CPSC503 Winter 2014</a:t>
            </a: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74.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customXml" Target="../ink/ink4.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9.emf"/><Relationship Id="rId5" Type="http://schemas.openxmlformats.org/officeDocument/2006/relationships/customXml" Target="../ink/ink5.xml"/><Relationship Id="rId4" Type="http://schemas.openxmlformats.org/officeDocument/2006/relationships/image" Target="../media/image8.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5.emf"/><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customXml" Target="../ink/ink7.xml"/><Relationship Id="rId5" Type="http://schemas.openxmlformats.org/officeDocument/2006/relationships/image" Target="../media/image164.emf"/><Relationship Id="rId4" Type="http://schemas.openxmlformats.org/officeDocument/2006/relationships/customXml" Target="../ink/ink6.xml"/></Relationships>
</file>

<file path=ppt/slides/_rels/slide14.xml.rels><?xml version="1.0" encoding="UTF-8" standalone="yes"?>
<Relationships xmlns="http://schemas.openxmlformats.org/package/2006/relationships"><Relationship Id="rId117" Type="http://schemas.openxmlformats.org/officeDocument/2006/relationships/customXml" Target="../ink/ink43.xml"/><Relationship Id="rId89" Type="http://schemas.openxmlformats.org/officeDocument/2006/relationships/customXml" Target="../ink/ink16.xml"/><Relationship Id="rId21" Type="http://schemas.openxmlformats.org/officeDocument/2006/relationships/image" Target="../media/image18.emf"/><Relationship Id="rId63" Type="http://schemas.openxmlformats.org/officeDocument/2006/relationships/image" Target="../media/image39.emf"/><Relationship Id="rId112" Type="http://schemas.openxmlformats.org/officeDocument/2006/relationships/customXml" Target="../ink/ink38.xml"/><Relationship Id="rId16" Type="http://schemas.openxmlformats.org/officeDocument/2006/relationships/customXml" Target="../ink/ink14.xml"/><Relationship Id="rId107" Type="http://schemas.openxmlformats.org/officeDocument/2006/relationships/customXml" Target="../ink/ink33.xml"/><Relationship Id="rId11" Type="http://schemas.openxmlformats.org/officeDocument/2006/relationships/image" Target="../media/image13.emf"/><Relationship Id="rId87" Type="http://schemas.openxmlformats.org/officeDocument/2006/relationships/image" Target="../media/image175.emf"/><Relationship Id="rId37" Type="http://schemas.openxmlformats.org/officeDocument/2006/relationships/image" Target="../media/image26.emf"/><Relationship Id="rId45" Type="http://schemas.openxmlformats.org/officeDocument/2006/relationships/image" Target="../media/image30.emf"/><Relationship Id="rId102" Type="http://schemas.openxmlformats.org/officeDocument/2006/relationships/customXml" Target="../ink/ink29.xml"/><Relationship Id="rId53" Type="http://schemas.openxmlformats.org/officeDocument/2006/relationships/image" Target="../media/image34.emf"/><Relationship Id="rId110" Type="http://schemas.openxmlformats.org/officeDocument/2006/relationships/customXml" Target="../ink/ink36.xml"/><Relationship Id="rId115" Type="http://schemas.openxmlformats.org/officeDocument/2006/relationships/customXml" Target="../ink/ink41.xml"/><Relationship Id="rId79" Type="http://schemas.openxmlformats.org/officeDocument/2006/relationships/image" Target="../media/image47.emf"/><Relationship Id="rId5" Type="http://schemas.openxmlformats.org/officeDocument/2006/relationships/image" Target="../media/image10.emf"/><Relationship Id="rId90" Type="http://schemas.openxmlformats.org/officeDocument/2006/relationships/customXml" Target="../ink/ink17.xml"/><Relationship Id="rId95" Type="http://schemas.openxmlformats.org/officeDocument/2006/relationships/customXml" Target="../ink/ink22.xml"/><Relationship Id="rId61" Type="http://schemas.openxmlformats.org/officeDocument/2006/relationships/image" Target="../media/image38.emf"/><Relationship Id="rId19" Type="http://schemas.openxmlformats.org/officeDocument/2006/relationships/image" Target="../media/image17.emf"/><Relationship Id="rId14" Type="http://schemas.openxmlformats.org/officeDocument/2006/relationships/customXml" Target="../ink/ink13.xml"/><Relationship Id="rId27" Type="http://schemas.openxmlformats.org/officeDocument/2006/relationships/image" Target="../media/image21.emf"/><Relationship Id="rId35" Type="http://schemas.openxmlformats.org/officeDocument/2006/relationships/image" Target="../media/image25.emf"/><Relationship Id="rId100" Type="http://schemas.openxmlformats.org/officeDocument/2006/relationships/customXml" Target="../ink/ink27.xml"/><Relationship Id="rId43" Type="http://schemas.openxmlformats.org/officeDocument/2006/relationships/image" Target="../media/image29.emf"/><Relationship Id="rId105" Type="http://schemas.openxmlformats.org/officeDocument/2006/relationships/customXml" Target="../ink/ink31.xml"/><Relationship Id="rId113" Type="http://schemas.openxmlformats.org/officeDocument/2006/relationships/customXml" Target="../ink/ink39.xml"/><Relationship Id="rId69" Type="http://schemas.openxmlformats.org/officeDocument/2006/relationships/image" Target="../media/image42.emf"/><Relationship Id="rId118" Type="http://schemas.openxmlformats.org/officeDocument/2006/relationships/customXml" Target="../ink/ink44.xml"/><Relationship Id="rId77" Type="http://schemas.openxmlformats.org/officeDocument/2006/relationships/image" Target="../media/image46.emf"/><Relationship Id="rId8" Type="http://schemas.openxmlformats.org/officeDocument/2006/relationships/customXml" Target="../ink/ink10.xml"/><Relationship Id="rId93" Type="http://schemas.openxmlformats.org/officeDocument/2006/relationships/customXml" Target="../ink/ink20.xml"/><Relationship Id="rId98" Type="http://schemas.openxmlformats.org/officeDocument/2006/relationships/customXml" Target="../ink/ink25.xml"/><Relationship Id="rId51" Type="http://schemas.openxmlformats.org/officeDocument/2006/relationships/image" Target="../media/image33.emf"/><Relationship Id="rId3" Type="http://schemas.openxmlformats.org/officeDocument/2006/relationships/image" Target="../media/image4.png"/><Relationship Id="rId12" Type="http://schemas.openxmlformats.org/officeDocument/2006/relationships/customXml" Target="../ink/ink12.xml"/><Relationship Id="rId25" Type="http://schemas.openxmlformats.org/officeDocument/2006/relationships/image" Target="../media/image20.emf"/><Relationship Id="rId33" Type="http://schemas.openxmlformats.org/officeDocument/2006/relationships/image" Target="../media/image24.emf"/><Relationship Id="rId103" Type="http://schemas.openxmlformats.org/officeDocument/2006/relationships/image" Target="../media/image176.emf"/><Relationship Id="rId108" Type="http://schemas.openxmlformats.org/officeDocument/2006/relationships/customXml" Target="../ink/ink34.xml"/><Relationship Id="rId59" Type="http://schemas.openxmlformats.org/officeDocument/2006/relationships/image" Target="../media/image37.emf"/><Relationship Id="rId67" Type="http://schemas.openxmlformats.org/officeDocument/2006/relationships/image" Target="../media/image41.emf"/><Relationship Id="rId116" Type="http://schemas.openxmlformats.org/officeDocument/2006/relationships/customXml" Target="../ink/ink42.xml"/><Relationship Id="rId88" Type="http://schemas.openxmlformats.org/officeDocument/2006/relationships/customXml" Target="../ink/ink15.xml"/><Relationship Id="rId91" Type="http://schemas.openxmlformats.org/officeDocument/2006/relationships/customXml" Target="../ink/ink18.xml"/><Relationship Id="rId96" Type="http://schemas.openxmlformats.org/officeDocument/2006/relationships/customXml" Target="../ink/ink23.xml"/><Relationship Id="rId41" Type="http://schemas.openxmlformats.org/officeDocument/2006/relationships/image" Target="../media/image28.emf"/><Relationship Id="rId111" Type="http://schemas.openxmlformats.org/officeDocument/2006/relationships/customXml" Target="../ink/ink37.xml"/><Relationship Id="rId75" Type="http://schemas.openxmlformats.org/officeDocument/2006/relationships/image" Target="../media/image45.emf"/><Relationship Id="rId1" Type="http://schemas.openxmlformats.org/officeDocument/2006/relationships/slideLayout" Target="../slideLayouts/slideLayout2.xml"/><Relationship Id="rId6" Type="http://schemas.openxmlformats.org/officeDocument/2006/relationships/customXml" Target="../ink/ink9.xml"/><Relationship Id="rId15" Type="http://schemas.openxmlformats.org/officeDocument/2006/relationships/image" Target="../media/image15.emf"/><Relationship Id="rId23" Type="http://schemas.openxmlformats.org/officeDocument/2006/relationships/image" Target="../media/image19.emf"/><Relationship Id="rId49" Type="http://schemas.openxmlformats.org/officeDocument/2006/relationships/image" Target="../media/image32.emf"/><Relationship Id="rId106" Type="http://schemas.openxmlformats.org/officeDocument/2006/relationships/customXml" Target="../ink/ink32.xml"/><Relationship Id="rId57" Type="http://schemas.openxmlformats.org/officeDocument/2006/relationships/image" Target="../media/image36.emf"/><Relationship Id="rId114" Type="http://schemas.openxmlformats.org/officeDocument/2006/relationships/customXml" Target="../ink/ink40.xml"/><Relationship Id="rId119" Type="http://schemas.openxmlformats.org/officeDocument/2006/relationships/customXml" Target="../ink/ink45.xml"/><Relationship Id="rId10" Type="http://schemas.openxmlformats.org/officeDocument/2006/relationships/customXml" Target="../ink/ink11.xml"/><Relationship Id="rId94" Type="http://schemas.openxmlformats.org/officeDocument/2006/relationships/customXml" Target="../ink/ink21.xml"/><Relationship Id="rId31" Type="http://schemas.openxmlformats.org/officeDocument/2006/relationships/image" Target="../media/image23.emf"/><Relationship Id="rId99" Type="http://schemas.openxmlformats.org/officeDocument/2006/relationships/customXml" Target="../ink/ink26.xml"/><Relationship Id="rId101" Type="http://schemas.openxmlformats.org/officeDocument/2006/relationships/customXml" Target="../ink/ink28.xml"/><Relationship Id="rId65" Type="http://schemas.openxmlformats.org/officeDocument/2006/relationships/image" Target="../media/image40.emf"/><Relationship Id="rId73" Type="http://schemas.openxmlformats.org/officeDocument/2006/relationships/image" Target="../media/image44.emf"/><Relationship Id="rId4" Type="http://schemas.openxmlformats.org/officeDocument/2006/relationships/customXml" Target="../ink/ink8.xml"/><Relationship Id="rId9" Type="http://schemas.openxmlformats.org/officeDocument/2006/relationships/image" Target="../media/image12.emf"/><Relationship Id="rId13" Type="http://schemas.openxmlformats.org/officeDocument/2006/relationships/image" Target="../media/image14.emf"/><Relationship Id="rId39" Type="http://schemas.openxmlformats.org/officeDocument/2006/relationships/image" Target="../media/image27.emf"/><Relationship Id="rId109" Type="http://schemas.openxmlformats.org/officeDocument/2006/relationships/customXml" Target="../ink/ink35.xml"/><Relationship Id="rId97" Type="http://schemas.openxmlformats.org/officeDocument/2006/relationships/customXml" Target="../ink/ink24.xml"/><Relationship Id="rId104" Type="http://schemas.openxmlformats.org/officeDocument/2006/relationships/customXml" Target="../ink/ink30.xml"/><Relationship Id="rId55" Type="http://schemas.openxmlformats.org/officeDocument/2006/relationships/image" Target="../media/image35.emf"/><Relationship Id="rId7" Type="http://schemas.openxmlformats.org/officeDocument/2006/relationships/image" Target="../media/image11.emf"/><Relationship Id="rId92" Type="http://schemas.openxmlformats.org/officeDocument/2006/relationships/customXml" Target="../ink/ink19.xml"/><Relationship Id="rId71" Type="http://schemas.openxmlformats.org/officeDocument/2006/relationships/image" Target="../media/image43.emf"/><Relationship Id="rId2" Type="http://schemas.openxmlformats.org/officeDocument/2006/relationships/notesSlide" Target="../notesSlides/notesSlide13.xml"/><Relationship Id="rId29" Type="http://schemas.openxmlformats.org/officeDocument/2006/relationships/image" Target="../media/image22.emf"/></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48.emf"/><Relationship Id="rId4" Type="http://schemas.openxmlformats.org/officeDocument/2006/relationships/customXml" Target="../ink/ink46.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customXml" Target="../ink/ink47.xml"/><Relationship Id="rId5" Type="http://schemas.openxmlformats.org/officeDocument/2006/relationships/image" Target="../media/image7.wmf"/><Relationship Id="rId4" Type="http://schemas.openxmlformats.org/officeDocument/2006/relationships/oleObject" Target="../embeddings/oleObject4.bin"/><Relationship Id="rId9" Type="http://schemas.openxmlformats.org/officeDocument/2006/relationships/image" Target="../media/image177.emf"/></Relationships>
</file>

<file path=ppt/slides/_rels/slide22.xml.rels><?xml version="1.0" encoding="UTF-8" standalone="yes"?>
<Relationships xmlns="http://schemas.openxmlformats.org/package/2006/relationships"><Relationship Id="rId8" Type="http://schemas.openxmlformats.org/officeDocument/2006/relationships/customXml" Target="../ink/ink49.xml"/><Relationship Id="rId13" Type="http://schemas.openxmlformats.org/officeDocument/2006/relationships/image" Target="../media/image56.emf"/><Relationship Id="rId3" Type="http://schemas.openxmlformats.org/officeDocument/2006/relationships/notesSlide" Target="../notesSlides/notesSlide21.xml"/><Relationship Id="rId7" Type="http://schemas.openxmlformats.org/officeDocument/2006/relationships/image" Target="../media/image53.emf"/><Relationship Id="rId12" Type="http://schemas.openxmlformats.org/officeDocument/2006/relationships/customXml" Target="../ink/ink51.xml"/><Relationship Id="rId2" Type="http://schemas.openxmlformats.org/officeDocument/2006/relationships/slideLayout" Target="../slideLayouts/slideLayout13.xml"/><Relationship Id="rId1" Type="http://schemas.openxmlformats.org/officeDocument/2006/relationships/vmlDrawing" Target="../drawings/vmlDrawing4.vml"/><Relationship Id="rId6" Type="http://schemas.openxmlformats.org/officeDocument/2006/relationships/customXml" Target="../ink/ink48.xml"/><Relationship Id="rId11" Type="http://schemas.openxmlformats.org/officeDocument/2006/relationships/image" Target="../media/image55.emf"/><Relationship Id="rId5" Type="http://schemas.openxmlformats.org/officeDocument/2006/relationships/image" Target="../media/image7.wmf"/><Relationship Id="rId15" Type="http://schemas.openxmlformats.org/officeDocument/2006/relationships/image" Target="../media/image57.emf"/><Relationship Id="rId10" Type="http://schemas.openxmlformats.org/officeDocument/2006/relationships/customXml" Target="../ink/ink50.xml"/><Relationship Id="rId4" Type="http://schemas.openxmlformats.org/officeDocument/2006/relationships/oleObject" Target="../embeddings/oleObject5.bin"/><Relationship Id="rId9" Type="http://schemas.openxmlformats.org/officeDocument/2006/relationships/image" Target="../media/image54.emf"/><Relationship Id="rId14" Type="http://schemas.openxmlformats.org/officeDocument/2006/relationships/customXml" Target="../ink/ink52.xml"/></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8.bin"/><Relationship Id="rId3" Type="http://schemas.openxmlformats.org/officeDocument/2006/relationships/notesSlide" Target="../notesSlides/notesSlide22.xml"/><Relationship Id="rId7" Type="http://schemas.openxmlformats.org/officeDocument/2006/relationships/image" Target="../media/image9.wmf"/><Relationship Id="rId2" Type="http://schemas.openxmlformats.org/officeDocument/2006/relationships/slideLayout" Target="../slideLayouts/slideLayout13.xml"/><Relationship Id="rId1" Type="http://schemas.openxmlformats.org/officeDocument/2006/relationships/vmlDrawing" Target="../drawings/vmlDrawing5.vml"/><Relationship Id="rId6" Type="http://schemas.openxmlformats.org/officeDocument/2006/relationships/oleObject" Target="../embeddings/oleObject7.bin"/><Relationship Id="rId11" Type="http://schemas.openxmlformats.org/officeDocument/2006/relationships/image" Target="../media/image61.emf"/><Relationship Id="rId5" Type="http://schemas.openxmlformats.org/officeDocument/2006/relationships/image" Target="../media/image8.wmf"/><Relationship Id="rId10" Type="http://schemas.openxmlformats.org/officeDocument/2006/relationships/customXml" Target="../ink/ink53.xml"/><Relationship Id="rId4" Type="http://schemas.openxmlformats.org/officeDocument/2006/relationships/oleObject" Target="../embeddings/oleObject6.bin"/><Relationship Id="rId9" Type="http://schemas.openxmlformats.org/officeDocument/2006/relationships/image" Target="../media/image10.wmf"/></Relationships>
</file>

<file path=ppt/slides/_rels/slide24.xml.rels><?xml version="1.0" encoding="UTF-8" standalone="yes"?>
<Relationships xmlns="http://schemas.openxmlformats.org/package/2006/relationships"><Relationship Id="rId3" Type="http://schemas.openxmlformats.org/officeDocument/2006/relationships/customXml" Target="../ink/ink54.xml"/><Relationship Id="rId7" Type="http://schemas.openxmlformats.org/officeDocument/2006/relationships/customXml" Target="../ink/ink56.xml"/><Relationship Id="rId12" Type="http://schemas.openxmlformats.org/officeDocument/2006/relationships/image" Target="../media/image178.emf"/><Relationship Id="rId2" Type="http://schemas.openxmlformats.org/officeDocument/2006/relationships/notesSlide" Target="../notesSlides/notesSlide23.xml"/><Relationship Id="rId1" Type="http://schemas.openxmlformats.org/officeDocument/2006/relationships/slideLayout" Target="../slideLayouts/slideLayout12.xml"/><Relationship Id="rId6" Type="http://schemas.openxmlformats.org/officeDocument/2006/relationships/image" Target="../media/image63.emf"/><Relationship Id="rId5" Type="http://schemas.openxmlformats.org/officeDocument/2006/relationships/customXml" Target="../ink/ink55.xml"/><Relationship Id="rId4" Type="http://schemas.openxmlformats.org/officeDocument/2006/relationships/image" Target="../media/image62.emf"/></Relationships>
</file>

<file path=ppt/slides/_rels/slide25.xml.rels><?xml version="1.0" encoding="UTF-8" standalone="yes"?>
<Relationships xmlns="http://schemas.openxmlformats.org/package/2006/relationships"><Relationship Id="rId8" Type="http://schemas.openxmlformats.org/officeDocument/2006/relationships/oleObject" Target="../embeddings/oleObject11.bin"/><Relationship Id="rId26" Type="http://schemas.openxmlformats.org/officeDocument/2006/relationships/image" Target="../media/image181.emf"/><Relationship Id="rId3" Type="http://schemas.openxmlformats.org/officeDocument/2006/relationships/notesSlide" Target="../notesSlides/notesSlide24.xml"/><Relationship Id="rId21" Type="http://schemas.openxmlformats.org/officeDocument/2006/relationships/image" Target="../media/image179.emf"/><Relationship Id="rId7" Type="http://schemas.openxmlformats.org/officeDocument/2006/relationships/image" Target="../media/image12.wmf"/><Relationship Id="rId25" Type="http://schemas.openxmlformats.org/officeDocument/2006/relationships/customXml" Target="../ink/ink60.xml"/><Relationship Id="rId2" Type="http://schemas.openxmlformats.org/officeDocument/2006/relationships/slideLayout" Target="../slideLayouts/slideLayout13.xml"/><Relationship Id="rId1" Type="http://schemas.openxmlformats.org/officeDocument/2006/relationships/vmlDrawing" Target="../drawings/vmlDrawing6.vml"/><Relationship Id="rId6" Type="http://schemas.openxmlformats.org/officeDocument/2006/relationships/oleObject" Target="../embeddings/oleObject10.bin"/><Relationship Id="rId24" Type="http://schemas.openxmlformats.org/officeDocument/2006/relationships/customXml" Target="../ink/ink59.xml"/><Relationship Id="rId5" Type="http://schemas.openxmlformats.org/officeDocument/2006/relationships/image" Target="../media/image11.wmf"/><Relationship Id="rId23" Type="http://schemas.openxmlformats.org/officeDocument/2006/relationships/image" Target="../media/image180.emf"/><Relationship Id="rId15" Type="http://schemas.openxmlformats.org/officeDocument/2006/relationships/image" Target="../media/image70.emf"/><Relationship Id="rId28" Type="http://schemas.openxmlformats.org/officeDocument/2006/relationships/image" Target="../media/image182.emf"/><Relationship Id="rId10" Type="http://schemas.openxmlformats.org/officeDocument/2006/relationships/customXml" Target="../ink/ink57.xml"/><Relationship Id="rId4" Type="http://schemas.openxmlformats.org/officeDocument/2006/relationships/oleObject" Target="../embeddings/oleObject9.bin"/><Relationship Id="rId9" Type="http://schemas.openxmlformats.org/officeDocument/2006/relationships/image" Target="../media/image13.wmf"/><Relationship Id="rId22" Type="http://schemas.openxmlformats.org/officeDocument/2006/relationships/customXml" Target="../ink/ink58.xml"/><Relationship Id="rId27" Type="http://schemas.openxmlformats.org/officeDocument/2006/relationships/customXml" Target="../ink/ink61.xml"/></Relationships>
</file>

<file path=ppt/slides/_rels/slide26.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notesSlide" Target="../notesSlides/notesSlide25.xml"/><Relationship Id="rId7" Type="http://schemas.openxmlformats.org/officeDocument/2006/relationships/image" Target="../media/image15.wmf"/><Relationship Id="rId2" Type="http://schemas.openxmlformats.org/officeDocument/2006/relationships/slideLayout" Target="../slideLayouts/slideLayout4.xml"/><Relationship Id="rId1" Type="http://schemas.openxmlformats.org/officeDocument/2006/relationships/vmlDrawing" Target="../drawings/vmlDrawing7.vml"/><Relationship Id="rId6" Type="http://schemas.openxmlformats.org/officeDocument/2006/relationships/oleObject" Target="../embeddings/oleObject13.bin"/><Relationship Id="rId11" Type="http://schemas.openxmlformats.org/officeDocument/2006/relationships/image" Target="../media/image17.wmf"/><Relationship Id="rId5" Type="http://schemas.openxmlformats.org/officeDocument/2006/relationships/image" Target="../media/image14.wmf"/><Relationship Id="rId10" Type="http://schemas.openxmlformats.org/officeDocument/2006/relationships/oleObject" Target="../embeddings/oleObject15.bin"/><Relationship Id="rId4" Type="http://schemas.openxmlformats.org/officeDocument/2006/relationships/oleObject" Target="../embeddings/oleObject12.bin"/><Relationship Id="rId9" Type="http://schemas.openxmlformats.org/officeDocument/2006/relationships/image" Target="../media/image16.wmf"/></Relationships>
</file>

<file path=ppt/slides/_rels/slide27.xml.rels><?xml version="1.0" encoding="UTF-8" standalone="yes"?>
<Relationships xmlns="http://schemas.openxmlformats.org/package/2006/relationships"><Relationship Id="rId8" Type="http://schemas.openxmlformats.org/officeDocument/2006/relationships/customXml" Target="../ink/ink63.xml"/><Relationship Id="rId18" Type="http://schemas.openxmlformats.org/officeDocument/2006/relationships/customXml" Target="../ink/ink65.xml"/><Relationship Id="rId13" Type="http://schemas.openxmlformats.org/officeDocument/2006/relationships/image" Target="../media/image81.emf"/><Relationship Id="rId3" Type="http://schemas.openxmlformats.org/officeDocument/2006/relationships/notesSlide" Target="../notesSlides/notesSlide26.xml"/><Relationship Id="rId7" Type="http://schemas.openxmlformats.org/officeDocument/2006/relationships/image" Target="../media/image78.emf"/><Relationship Id="rId17" Type="http://schemas.openxmlformats.org/officeDocument/2006/relationships/image" Target="../media/image183.emf"/><Relationship Id="rId2" Type="http://schemas.openxmlformats.org/officeDocument/2006/relationships/slideLayout" Target="../slideLayouts/slideLayout2.xml"/><Relationship Id="rId1" Type="http://schemas.openxmlformats.org/officeDocument/2006/relationships/vmlDrawing" Target="../drawings/vmlDrawing8.vml"/><Relationship Id="rId6" Type="http://schemas.openxmlformats.org/officeDocument/2006/relationships/customXml" Target="../ink/ink62.xml"/><Relationship Id="rId5" Type="http://schemas.openxmlformats.org/officeDocument/2006/relationships/image" Target="../media/image18.wmf"/><Relationship Id="rId10" Type="http://schemas.openxmlformats.org/officeDocument/2006/relationships/customXml" Target="../ink/ink64.xml"/><Relationship Id="rId4" Type="http://schemas.openxmlformats.org/officeDocument/2006/relationships/oleObject" Target="../embeddings/oleObject16.bin"/><Relationship Id="rId9" Type="http://schemas.openxmlformats.org/officeDocument/2006/relationships/image" Target="../media/image79.emf"/></Relationships>
</file>

<file path=ppt/slides/_rels/slide28.xml.rels><?xml version="1.0" encoding="UTF-8" standalone="yes"?>
<Relationships xmlns="http://schemas.openxmlformats.org/package/2006/relationships"><Relationship Id="rId8" Type="http://schemas.openxmlformats.org/officeDocument/2006/relationships/customXml" Target="../ink/ink66.xml"/><Relationship Id="rId13" Type="http://schemas.openxmlformats.org/officeDocument/2006/relationships/image" Target="../media/image86.emf"/><Relationship Id="rId39" Type="http://schemas.openxmlformats.org/officeDocument/2006/relationships/image" Target="../media/image188.emf"/><Relationship Id="rId3" Type="http://schemas.openxmlformats.org/officeDocument/2006/relationships/notesSlide" Target="../notesSlides/notesSlide27.xml"/><Relationship Id="rId34" Type="http://schemas.openxmlformats.org/officeDocument/2006/relationships/image" Target="../media/image186.emf"/><Relationship Id="rId21" Type="http://schemas.openxmlformats.org/officeDocument/2006/relationships/image" Target="../media/image90.emf"/><Relationship Id="rId7" Type="http://schemas.openxmlformats.org/officeDocument/2006/relationships/image" Target="../media/image20.wmf"/><Relationship Id="rId17" Type="http://schemas.openxmlformats.org/officeDocument/2006/relationships/image" Target="../media/image88.emf"/><Relationship Id="rId33" Type="http://schemas.openxmlformats.org/officeDocument/2006/relationships/customXml" Target="../ink/ink71.xml"/><Relationship Id="rId38" Type="http://schemas.openxmlformats.org/officeDocument/2006/relationships/customXml" Target="../ink/ink74.xml"/><Relationship Id="rId2" Type="http://schemas.openxmlformats.org/officeDocument/2006/relationships/slideLayout" Target="../slideLayouts/slideLayout2.xml"/><Relationship Id="rId29" Type="http://schemas.openxmlformats.org/officeDocument/2006/relationships/customXml" Target="../ink/ink68.xml"/><Relationship Id="rId1" Type="http://schemas.openxmlformats.org/officeDocument/2006/relationships/vmlDrawing" Target="../drawings/vmlDrawing9.vml"/><Relationship Id="rId6" Type="http://schemas.openxmlformats.org/officeDocument/2006/relationships/oleObject" Target="../embeddings/oleObject18.bin"/><Relationship Id="rId32" Type="http://schemas.openxmlformats.org/officeDocument/2006/relationships/customXml" Target="../ink/ink70.xml"/><Relationship Id="rId37" Type="http://schemas.openxmlformats.org/officeDocument/2006/relationships/image" Target="../media/image187.emf"/><Relationship Id="rId5" Type="http://schemas.openxmlformats.org/officeDocument/2006/relationships/image" Target="../media/image19.wmf"/><Relationship Id="rId28" Type="http://schemas.openxmlformats.org/officeDocument/2006/relationships/image" Target="../media/image184.emf"/><Relationship Id="rId36" Type="http://schemas.openxmlformats.org/officeDocument/2006/relationships/customXml" Target="../ink/ink73.xml"/><Relationship Id="rId10" Type="http://schemas.openxmlformats.org/officeDocument/2006/relationships/customXml" Target="../ink/ink67.xml"/><Relationship Id="rId31" Type="http://schemas.openxmlformats.org/officeDocument/2006/relationships/image" Target="../media/image185.emf"/><Relationship Id="rId4" Type="http://schemas.openxmlformats.org/officeDocument/2006/relationships/oleObject" Target="../embeddings/oleObject17.bin"/><Relationship Id="rId9" Type="http://schemas.openxmlformats.org/officeDocument/2006/relationships/image" Target="../media/image84.emf"/><Relationship Id="rId30" Type="http://schemas.openxmlformats.org/officeDocument/2006/relationships/customXml" Target="../ink/ink69.xml"/><Relationship Id="rId35" Type="http://schemas.openxmlformats.org/officeDocument/2006/relationships/customXml" Target="../ink/ink72.xml"/></Relationships>
</file>

<file path=ppt/slides/_rels/slide29.xml.rels><?xml version="1.0" encoding="UTF-8" standalone="yes"?>
<Relationships xmlns="http://schemas.openxmlformats.org/package/2006/relationships"><Relationship Id="rId13" Type="http://schemas.openxmlformats.org/officeDocument/2006/relationships/image" Target="../media/image97.emf"/><Relationship Id="rId39" Type="http://schemas.openxmlformats.org/officeDocument/2006/relationships/customXml" Target="../ink/ink79.xml"/><Relationship Id="rId3" Type="http://schemas.openxmlformats.org/officeDocument/2006/relationships/notesSlide" Target="../notesSlides/notesSlide28.xml"/><Relationship Id="rId42" Type="http://schemas.openxmlformats.org/officeDocument/2006/relationships/customXml" Target="../ink/ink82.xml"/><Relationship Id="rId21" Type="http://schemas.openxmlformats.org/officeDocument/2006/relationships/image" Target="../media/image101.emf"/><Relationship Id="rId47" Type="http://schemas.openxmlformats.org/officeDocument/2006/relationships/image" Target="../media/image191.emf"/><Relationship Id="rId50" Type="http://schemas.openxmlformats.org/officeDocument/2006/relationships/customXml" Target="../ink/ink88.xml"/><Relationship Id="rId38" Type="http://schemas.openxmlformats.org/officeDocument/2006/relationships/customXml" Target="../ink/ink78.xml"/><Relationship Id="rId17" Type="http://schemas.openxmlformats.org/officeDocument/2006/relationships/image" Target="../media/image99.emf"/><Relationship Id="rId46" Type="http://schemas.openxmlformats.org/officeDocument/2006/relationships/customXml" Target="../ink/ink85.xml"/><Relationship Id="rId2" Type="http://schemas.openxmlformats.org/officeDocument/2006/relationships/slideLayout" Target="../slideLayouts/slideLayout2.xml"/><Relationship Id="rId41" Type="http://schemas.openxmlformats.org/officeDocument/2006/relationships/customXml" Target="../ink/ink81.xml"/><Relationship Id="rId29" Type="http://schemas.openxmlformats.org/officeDocument/2006/relationships/image" Target="../media/image105.emf"/><Relationship Id="rId1" Type="http://schemas.openxmlformats.org/officeDocument/2006/relationships/vmlDrawing" Target="../drawings/vmlDrawing10.vml"/><Relationship Id="rId6" Type="http://schemas.openxmlformats.org/officeDocument/2006/relationships/customXml" Target="../ink/ink75.xml"/><Relationship Id="rId37" Type="http://schemas.openxmlformats.org/officeDocument/2006/relationships/customXml" Target="../ink/ink77.xml"/><Relationship Id="rId11" Type="http://schemas.openxmlformats.org/officeDocument/2006/relationships/image" Target="../media/image96.emf"/><Relationship Id="rId40" Type="http://schemas.openxmlformats.org/officeDocument/2006/relationships/customXml" Target="../ink/ink80.xml"/><Relationship Id="rId45" Type="http://schemas.openxmlformats.org/officeDocument/2006/relationships/image" Target="../media/image190.emf"/><Relationship Id="rId5" Type="http://schemas.openxmlformats.org/officeDocument/2006/relationships/image" Target="../media/image21.wmf"/><Relationship Id="rId36" Type="http://schemas.openxmlformats.org/officeDocument/2006/relationships/customXml" Target="../ink/ink76.xml"/><Relationship Id="rId15" Type="http://schemas.openxmlformats.org/officeDocument/2006/relationships/image" Target="../media/image98.emf"/><Relationship Id="rId23" Type="http://schemas.openxmlformats.org/officeDocument/2006/relationships/image" Target="../media/image102.emf"/><Relationship Id="rId49" Type="http://schemas.openxmlformats.org/officeDocument/2006/relationships/customXml" Target="../ink/ink87.xml"/><Relationship Id="rId19" Type="http://schemas.openxmlformats.org/officeDocument/2006/relationships/image" Target="../media/image100.emf"/><Relationship Id="rId44" Type="http://schemas.openxmlformats.org/officeDocument/2006/relationships/customXml" Target="../ink/ink84.xml"/><Relationship Id="rId31" Type="http://schemas.openxmlformats.org/officeDocument/2006/relationships/image" Target="../media/image106.emf"/><Relationship Id="rId4" Type="http://schemas.openxmlformats.org/officeDocument/2006/relationships/oleObject" Target="../embeddings/oleObject19.bin"/><Relationship Id="rId35" Type="http://schemas.openxmlformats.org/officeDocument/2006/relationships/image" Target="../media/image189.emf"/><Relationship Id="rId9" Type="http://schemas.openxmlformats.org/officeDocument/2006/relationships/image" Target="../media/image95.emf"/><Relationship Id="rId43" Type="http://schemas.openxmlformats.org/officeDocument/2006/relationships/customXml" Target="../ink/ink83.xml"/><Relationship Id="rId48" Type="http://schemas.openxmlformats.org/officeDocument/2006/relationships/customXml" Target="../ink/ink86.xml"/><Relationship Id="rId51" Type="http://schemas.openxmlformats.org/officeDocument/2006/relationships/image" Target="../media/image192.emf"/></Relationships>
</file>

<file path=ppt/slides/_rels/slide3.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2.emf"/></Relationships>
</file>

<file path=ppt/slides/_rels/slide30.xml.rels><?xml version="1.0" encoding="UTF-8" standalone="yes"?>
<Relationships xmlns="http://schemas.openxmlformats.org/package/2006/relationships"><Relationship Id="rId8" Type="http://schemas.openxmlformats.org/officeDocument/2006/relationships/oleObject" Target="../embeddings/oleObject22.bin"/><Relationship Id="rId13" Type="http://schemas.openxmlformats.org/officeDocument/2006/relationships/image" Target="../media/image112.emf"/><Relationship Id="rId3" Type="http://schemas.openxmlformats.org/officeDocument/2006/relationships/notesSlide" Target="../notesSlides/notesSlide29.xml"/><Relationship Id="rId21" Type="http://schemas.openxmlformats.org/officeDocument/2006/relationships/image" Target="../media/image116.emf"/><Relationship Id="rId7" Type="http://schemas.openxmlformats.org/officeDocument/2006/relationships/image" Target="../media/image23.wmf"/><Relationship Id="rId12" Type="http://schemas.openxmlformats.org/officeDocument/2006/relationships/customXml" Target="../ink/ink90.xml"/><Relationship Id="rId2" Type="http://schemas.openxmlformats.org/officeDocument/2006/relationships/slideLayout" Target="../slideLayouts/slideLayout4.xml"/><Relationship Id="rId16" Type="http://schemas.openxmlformats.org/officeDocument/2006/relationships/customXml" Target="../ink/ink92.xml"/><Relationship Id="rId29" Type="http://schemas.openxmlformats.org/officeDocument/2006/relationships/customXml" Target="../ink/ink93.xml"/><Relationship Id="rId1" Type="http://schemas.openxmlformats.org/officeDocument/2006/relationships/vmlDrawing" Target="../drawings/vmlDrawing11.vml"/><Relationship Id="rId6" Type="http://schemas.openxmlformats.org/officeDocument/2006/relationships/oleObject" Target="../embeddings/oleObject21.bin"/><Relationship Id="rId11" Type="http://schemas.openxmlformats.org/officeDocument/2006/relationships/image" Target="../media/image111.emf"/><Relationship Id="rId5" Type="http://schemas.openxmlformats.org/officeDocument/2006/relationships/image" Target="../media/image22.wmf"/><Relationship Id="rId15" Type="http://schemas.openxmlformats.org/officeDocument/2006/relationships/image" Target="../media/image113.emf"/><Relationship Id="rId28" Type="http://schemas.openxmlformats.org/officeDocument/2006/relationships/image" Target="../media/image193.emf"/><Relationship Id="rId23" Type="http://schemas.openxmlformats.org/officeDocument/2006/relationships/image" Target="../media/image117.emf"/><Relationship Id="rId10" Type="http://schemas.openxmlformats.org/officeDocument/2006/relationships/customXml" Target="../ink/ink89.xml"/><Relationship Id="rId19" Type="http://schemas.openxmlformats.org/officeDocument/2006/relationships/image" Target="../media/image115.emf"/><Relationship Id="rId31" Type="http://schemas.openxmlformats.org/officeDocument/2006/relationships/customXml" Target="../ink/ink95.xml"/><Relationship Id="rId4" Type="http://schemas.openxmlformats.org/officeDocument/2006/relationships/oleObject" Target="../embeddings/oleObject20.bin"/><Relationship Id="rId9" Type="http://schemas.openxmlformats.org/officeDocument/2006/relationships/image" Target="../media/image24.wmf"/><Relationship Id="rId14" Type="http://schemas.openxmlformats.org/officeDocument/2006/relationships/customXml" Target="../ink/ink91.xml"/><Relationship Id="rId30" Type="http://schemas.openxmlformats.org/officeDocument/2006/relationships/customXml" Target="../ink/ink94.xml"/></Relationships>
</file>

<file path=ppt/slides/_rels/slide31.xml.rels><?xml version="1.0" encoding="UTF-8" standalone="yes"?>
<Relationships xmlns="http://schemas.openxmlformats.org/package/2006/relationships"><Relationship Id="rId8" Type="http://schemas.openxmlformats.org/officeDocument/2006/relationships/oleObject" Target="../embeddings/oleObject25.bin"/><Relationship Id="rId13" Type="http://schemas.openxmlformats.org/officeDocument/2006/relationships/image" Target="../media/image120.emf"/><Relationship Id="rId3" Type="http://schemas.openxmlformats.org/officeDocument/2006/relationships/notesSlide" Target="../notesSlides/notesSlide30.xml"/><Relationship Id="rId7" Type="http://schemas.openxmlformats.org/officeDocument/2006/relationships/image" Target="../media/image23.wmf"/><Relationship Id="rId12" Type="http://schemas.openxmlformats.org/officeDocument/2006/relationships/customXml" Target="../ink/ink97.xml"/><Relationship Id="rId2" Type="http://schemas.openxmlformats.org/officeDocument/2006/relationships/slideLayout" Target="../slideLayouts/slideLayout4.xml"/><Relationship Id="rId1" Type="http://schemas.openxmlformats.org/officeDocument/2006/relationships/vmlDrawing" Target="../drawings/vmlDrawing12.vml"/><Relationship Id="rId6" Type="http://schemas.openxmlformats.org/officeDocument/2006/relationships/oleObject" Target="../embeddings/oleObject24.bin"/><Relationship Id="rId11" Type="http://schemas.openxmlformats.org/officeDocument/2006/relationships/image" Target="../media/image119.emf"/><Relationship Id="rId5" Type="http://schemas.openxmlformats.org/officeDocument/2006/relationships/image" Target="../media/image22.wmf"/><Relationship Id="rId10" Type="http://schemas.openxmlformats.org/officeDocument/2006/relationships/customXml" Target="../ink/ink96.xml"/><Relationship Id="rId4" Type="http://schemas.openxmlformats.org/officeDocument/2006/relationships/oleObject" Target="../embeddings/oleObject23.bin"/><Relationship Id="rId9" Type="http://schemas.openxmlformats.org/officeDocument/2006/relationships/image" Target="../media/image25.wmf"/></Relationships>
</file>

<file path=ppt/slides/_rels/slide32.xml.rels><?xml version="1.0" encoding="UTF-8" standalone="yes"?>
<Relationships xmlns="http://schemas.openxmlformats.org/package/2006/relationships"><Relationship Id="rId8" Type="http://schemas.openxmlformats.org/officeDocument/2006/relationships/oleObject" Target="../embeddings/oleObject28.bin"/><Relationship Id="rId13" Type="http://schemas.openxmlformats.org/officeDocument/2006/relationships/image" Target="../media/image194.emf"/><Relationship Id="rId3" Type="http://schemas.openxmlformats.org/officeDocument/2006/relationships/notesSlide" Target="../notesSlides/notesSlide31.xml"/><Relationship Id="rId7" Type="http://schemas.openxmlformats.org/officeDocument/2006/relationships/image" Target="../media/image22.wmf"/><Relationship Id="rId2" Type="http://schemas.openxmlformats.org/officeDocument/2006/relationships/slideLayout" Target="../slideLayouts/slideLayout2.xml"/><Relationship Id="rId1" Type="http://schemas.openxmlformats.org/officeDocument/2006/relationships/vmlDrawing" Target="../drawings/vmlDrawing13.vml"/><Relationship Id="rId6" Type="http://schemas.openxmlformats.org/officeDocument/2006/relationships/oleObject" Target="../embeddings/oleObject27.bin"/><Relationship Id="rId5" Type="http://schemas.openxmlformats.org/officeDocument/2006/relationships/image" Target="../media/image26.wmf"/><Relationship Id="rId10" Type="http://schemas.openxmlformats.org/officeDocument/2006/relationships/customXml" Target="../ink/ink98.xml"/><Relationship Id="rId4" Type="http://schemas.openxmlformats.org/officeDocument/2006/relationships/oleObject" Target="../embeddings/oleObject26.bin"/><Relationship Id="rId9" Type="http://schemas.openxmlformats.org/officeDocument/2006/relationships/image" Target="../media/image23.wmf"/></Relationships>
</file>

<file path=ppt/slides/_rels/slide33.xml.rels><?xml version="1.0" encoding="UTF-8" standalone="yes"?>
<Relationships xmlns="http://schemas.openxmlformats.org/package/2006/relationships"><Relationship Id="rId8" Type="http://schemas.openxmlformats.org/officeDocument/2006/relationships/customXml" Target="../ink/ink99.xml"/><Relationship Id="rId13" Type="http://schemas.openxmlformats.org/officeDocument/2006/relationships/image" Target="../media/image125.emf"/><Relationship Id="rId18" Type="http://schemas.openxmlformats.org/officeDocument/2006/relationships/customXml" Target="../ink/ink104.xml"/><Relationship Id="rId3" Type="http://schemas.openxmlformats.org/officeDocument/2006/relationships/notesSlide" Target="../notesSlides/notesSlide32.xml"/><Relationship Id="rId7" Type="http://schemas.openxmlformats.org/officeDocument/2006/relationships/image" Target="../media/image23.wmf"/><Relationship Id="rId12" Type="http://schemas.openxmlformats.org/officeDocument/2006/relationships/customXml" Target="../ink/ink101.xml"/><Relationship Id="rId17" Type="http://schemas.openxmlformats.org/officeDocument/2006/relationships/image" Target="../media/image127.emf"/><Relationship Id="rId2" Type="http://schemas.openxmlformats.org/officeDocument/2006/relationships/slideLayout" Target="../slideLayouts/slideLayout2.xml"/><Relationship Id="rId16" Type="http://schemas.openxmlformats.org/officeDocument/2006/relationships/customXml" Target="../ink/ink103.xml"/><Relationship Id="rId20" Type="http://schemas.openxmlformats.org/officeDocument/2006/relationships/customXml" Target="../ink/ink105.xml"/><Relationship Id="rId29" Type="http://schemas.openxmlformats.org/officeDocument/2006/relationships/image" Target="../media/image195.emf"/><Relationship Id="rId1" Type="http://schemas.openxmlformats.org/officeDocument/2006/relationships/vmlDrawing" Target="../drawings/vmlDrawing14.vml"/><Relationship Id="rId6" Type="http://schemas.openxmlformats.org/officeDocument/2006/relationships/oleObject" Target="../embeddings/oleObject30.bin"/><Relationship Id="rId11" Type="http://schemas.openxmlformats.org/officeDocument/2006/relationships/image" Target="../media/image124.emf"/><Relationship Id="rId5" Type="http://schemas.openxmlformats.org/officeDocument/2006/relationships/image" Target="../media/image22.wmf"/><Relationship Id="rId15" Type="http://schemas.openxmlformats.org/officeDocument/2006/relationships/image" Target="../media/image126.emf"/><Relationship Id="rId10" Type="http://schemas.openxmlformats.org/officeDocument/2006/relationships/customXml" Target="../ink/ink100.xml"/><Relationship Id="rId19" Type="http://schemas.openxmlformats.org/officeDocument/2006/relationships/image" Target="../media/image128.emf"/><Relationship Id="rId4" Type="http://schemas.openxmlformats.org/officeDocument/2006/relationships/oleObject" Target="../embeddings/oleObject29.bin"/><Relationship Id="rId9" Type="http://schemas.openxmlformats.org/officeDocument/2006/relationships/image" Target="../media/image123.emf"/><Relationship Id="rId14" Type="http://schemas.openxmlformats.org/officeDocument/2006/relationships/customXml" Target="../ink/ink102.xml"/></Relationships>
</file>

<file path=ppt/slides/_rels/slide34.xml.rels><?xml version="1.0" encoding="UTF-8" standalone="yes"?>
<Relationships xmlns="http://schemas.openxmlformats.org/package/2006/relationships"><Relationship Id="rId8" Type="http://schemas.openxmlformats.org/officeDocument/2006/relationships/customXml" Target="../ink/ink106.xml"/><Relationship Id="rId3" Type="http://schemas.openxmlformats.org/officeDocument/2006/relationships/notesSlide" Target="../notesSlides/notesSlide33.xml"/><Relationship Id="rId7" Type="http://schemas.openxmlformats.org/officeDocument/2006/relationships/image" Target="../media/image23.wmf"/><Relationship Id="rId2" Type="http://schemas.openxmlformats.org/officeDocument/2006/relationships/slideLayout" Target="../slideLayouts/slideLayout4.xml"/><Relationship Id="rId1" Type="http://schemas.openxmlformats.org/officeDocument/2006/relationships/vmlDrawing" Target="../drawings/vmlDrawing15.vml"/><Relationship Id="rId6" Type="http://schemas.openxmlformats.org/officeDocument/2006/relationships/oleObject" Target="../embeddings/oleObject32.bin"/><Relationship Id="rId5" Type="http://schemas.openxmlformats.org/officeDocument/2006/relationships/image" Target="../media/image22.wmf"/><Relationship Id="rId4" Type="http://schemas.openxmlformats.org/officeDocument/2006/relationships/oleObject" Target="../embeddings/oleObject31.bin"/><Relationship Id="rId9" Type="http://schemas.openxmlformats.org/officeDocument/2006/relationships/image" Target="../media/image130.emf"/></Relationships>
</file>

<file path=ppt/slides/_rels/slide35.xml.rels><?xml version="1.0" encoding="UTF-8" standalone="yes"?>
<Relationships xmlns="http://schemas.openxmlformats.org/package/2006/relationships"><Relationship Id="rId8" Type="http://schemas.openxmlformats.org/officeDocument/2006/relationships/customXml" Target="../ink/ink107.xml"/><Relationship Id="rId13" Type="http://schemas.openxmlformats.org/officeDocument/2006/relationships/image" Target="../media/image133.emf"/><Relationship Id="rId18" Type="http://schemas.openxmlformats.org/officeDocument/2006/relationships/customXml" Target="../ink/ink112.xml"/><Relationship Id="rId26" Type="http://schemas.openxmlformats.org/officeDocument/2006/relationships/customXml" Target="../ink/ink116.xml"/><Relationship Id="rId3" Type="http://schemas.openxmlformats.org/officeDocument/2006/relationships/notesSlide" Target="../notesSlides/notesSlide34.xml"/><Relationship Id="rId21" Type="http://schemas.openxmlformats.org/officeDocument/2006/relationships/image" Target="../media/image137.emf"/><Relationship Id="rId7" Type="http://schemas.openxmlformats.org/officeDocument/2006/relationships/image" Target="../media/image23.wmf"/><Relationship Id="rId12" Type="http://schemas.openxmlformats.org/officeDocument/2006/relationships/customXml" Target="../ink/ink109.xml"/><Relationship Id="rId17" Type="http://schemas.openxmlformats.org/officeDocument/2006/relationships/image" Target="../media/image135.emf"/><Relationship Id="rId25" Type="http://schemas.openxmlformats.org/officeDocument/2006/relationships/image" Target="../media/image139.emf"/><Relationship Id="rId2" Type="http://schemas.openxmlformats.org/officeDocument/2006/relationships/slideLayout" Target="../slideLayouts/slideLayout2.xml"/><Relationship Id="rId16" Type="http://schemas.openxmlformats.org/officeDocument/2006/relationships/customXml" Target="../ink/ink111.xml"/><Relationship Id="rId20" Type="http://schemas.openxmlformats.org/officeDocument/2006/relationships/customXml" Target="../ink/ink113.xml"/><Relationship Id="rId29" Type="http://schemas.openxmlformats.org/officeDocument/2006/relationships/image" Target="../media/image141.emf"/><Relationship Id="rId1" Type="http://schemas.openxmlformats.org/officeDocument/2006/relationships/vmlDrawing" Target="../drawings/vmlDrawing16.vml"/><Relationship Id="rId6" Type="http://schemas.openxmlformats.org/officeDocument/2006/relationships/oleObject" Target="../embeddings/oleObject34.bin"/><Relationship Id="rId11" Type="http://schemas.openxmlformats.org/officeDocument/2006/relationships/image" Target="../media/image132.emf"/><Relationship Id="rId24" Type="http://schemas.openxmlformats.org/officeDocument/2006/relationships/customXml" Target="../ink/ink115.xml"/><Relationship Id="rId5" Type="http://schemas.openxmlformats.org/officeDocument/2006/relationships/image" Target="../media/image22.wmf"/><Relationship Id="rId15" Type="http://schemas.openxmlformats.org/officeDocument/2006/relationships/image" Target="../media/image134.emf"/><Relationship Id="rId23" Type="http://schemas.openxmlformats.org/officeDocument/2006/relationships/image" Target="../media/image138.emf"/><Relationship Id="rId28" Type="http://schemas.openxmlformats.org/officeDocument/2006/relationships/customXml" Target="../ink/ink117.xml"/><Relationship Id="rId10" Type="http://schemas.openxmlformats.org/officeDocument/2006/relationships/customXml" Target="../ink/ink108.xml"/><Relationship Id="rId19" Type="http://schemas.openxmlformats.org/officeDocument/2006/relationships/image" Target="../media/image136.emf"/><Relationship Id="rId31" Type="http://schemas.openxmlformats.org/officeDocument/2006/relationships/image" Target="../media/image142.emf"/><Relationship Id="rId4" Type="http://schemas.openxmlformats.org/officeDocument/2006/relationships/oleObject" Target="../embeddings/oleObject33.bin"/><Relationship Id="rId9" Type="http://schemas.openxmlformats.org/officeDocument/2006/relationships/image" Target="../media/image131.emf"/><Relationship Id="rId14" Type="http://schemas.openxmlformats.org/officeDocument/2006/relationships/customXml" Target="../ink/ink110.xml"/><Relationship Id="rId22" Type="http://schemas.openxmlformats.org/officeDocument/2006/relationships/customXml" Target="../ink/ink114.xml"/><Relationship Id="rId27" Type="http://schemas.openxmlformats.org/officeDocument/2006/relationships/image" Target="../media/image140.emf"/><Relationship Id="rId30" Type="http://schemas.openxmlformats.org/officeDocument/2006/relationships/customXml" Target="../ink/ink118.xml"/></Relationships>
</file>

<file path=ppt/slides/_rels/slide36.xml.rels><?xml version="1.0" encoding="UTF-8" standalone="yes"?>
<Relationships xmlns="http://schemas.openxmlformats.org/package/2006/relationships"><Relationship Id="rId8" Type="http://schemas.openxmlformats.org/officeDocument/2006/relationships/oleObject" Target="../embeddings/oleObject37.bin"/><Relationship Id="rId3" Type="http://schemas.openxmlformats.org/officeDocument/2006/relationships/notesSlide" Target="../notesSlides/notesSlide35.xml"/><Relationship Id="rId7" Type="http://schemas.openxmlformats.org/officeDocument/2006/relationships/image" Target="../media/image22.wmf"/><Relationship Id="rId2" Type="http://schemas.openxmlformats.org/officeDocument/2006/relationships/slideLayout" Target="../slideLayouts/slideLayout12.xml"/><Relationship Id="rId1" Type="http://schemas.openxmlformats.org/officeDocument/2006/relationships/vmlDrawing" Target="../drawings/vmlDrawing17.vml"/><Relationship Id="rId6" Type="http://schemas.openxmlformats.org/officeDocument/2006/relationships/oleObject" Target="../embeddings/oleObject36.bin"/><Relationship Id="rId11" Type="http://schemas.openxmlformats.org/officeDocument/2006/relationships/image" Target="../media/image144.emf"/><Relationship Id="rId5" Type="http://schemas.openxmlformats.org/officeDocument/2006/relationships/image" Target="../media/image27.wmf"/><Relationship Id="rId10" Type="http://schemas.openxmlformats.org/officeDocument/2006/relationships/customXml" Target="../ink/ink119.xml"/><Relationship Id="rId4" Type="http://schemas.openxmlformats.org/officeDocument/2006/relationships/oleObject" Target="../embeddings/oleObject35.bin"/><Relationship Id="rId9" Type="http://schemas.openxmlformats.org/officeDocument/2006/relationships/image" Target="../media/image23.wmf"/></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8" Type="http://schemas.openxmlformats.org/officeDocument/2006/relationships/oleObject" Target="../embeddings/oleObject40.bin"/><Relationship Id="rId13" Type="http://schemas.openxmlformats.org/officeDocument/2006/relationships/image" Target="../media/image32.wmf"/><Relationship Id="rId3" Type="http://schemas.openxmlformats.org/officeDocument/2006/relationships/notesSlide" Target="../notesSlides/notesSlide38.xml"/><Relationship Id="rId21" Type="http://schemas.openxmlformats.org/officeDocument/2006/relationships/image" Target="../media/image197.emf"/><Relationship Id="rId7" Type="http://schemas.openxmlformats.org/officeDocument/2006/relationships/image" Target="../media/image29.wmf"/><Relationship Id="rId12" Type="http://schemas.openxmlformats.org/officeDocument/2006/relationships/oleObject" Target="../embeddings/oleObject42.bin"/><Relationship Id="rId2" Type="http://schemas.openxmlformats.org/officeDocument/2006/relationships/slideLayout" Target="../slideLayouts/slideLayout2.xml"/><Relationship Id="rId20" Type="http://schemas.openxmlformats.org/officeDocument/2006/relationships/customXml" Target="../ink/ink121.xml"/><Relationship Id="rId1" Type="http://schemas.openxmlformats.org/officeDocument/2006/relationships/vmlDrawing" Target="../drawings/vmlDrawing18.vml"/><Relationship Id="rId6" Type="http://schemas.openxmlformats.org/officeDocument/2006/relationships/oleObject" Target="../embeddings/oleObject39.bin"/><Relationship Id="rId11" Type="http://schemas.openxmlformats.org/officeDocument/2006/relationships/image" Target="../media/image31.wmf"/><Relationship Id="rId5" Type="http://schemas.openxmlformats.org/officeDocument/2006/relationships/image" Target="../media/image28.wmf"/><Relationship Id="rId10" Type="http://schemas.openxmlformats.org/officeDocument/2006/relationships/oleObject" Target="../embeddings/oleObject41.bin"/><Relationship Id="rId19" Type="http://schemas.openxmlformats.org/officeDocument/2006/relationships/image" Target="../media/image196.emf"/><Relationship Id="rId4" Type="http://schemas.openxmlformats.org/officeDocument/2006/relationships/oleObject" Target="../embeddings/oleObject38.bin"/><Relationship Id="rId9" Type="http://schemas.openxmlformats.org/officeDocument/2006/relationships/image" Target="../media/image30.wmf"/><Relationship Id="rId14" Type="http://schemas.openxmlformats.org/officeDocument/2006/relationships/customXml" Target="../ink/ink12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oleObject" Target="../embeddings/oleObject45.bin"/><Relationship Id="rId13" Type="http://schemas.openxmlformats.org/officeDocument/2006/relationships/image" Target="../media/image23.wmf"/><Relationship Id="rId3" Type="http://schemas.openxmlformats.org/officeDocument/2006/relationships/notesSlide" Target="../notesSlides/notesSlide39.xml"/><Relationship Id="rId7" Type="http://schemas.openxmlformats.org/officeDocument/2006/relationships/image" Target="../media/image34.wmf"/><Relationship Id="rId12" Type="http://schemas.openxmlformats.org/officeDocument/2006/relationships/oleObject" Target="../embeddings/oleObject47.bin"/><Relationship Id="rId2" Type="http://schemas.openxmlformats.org/officeDocument/2006/relationships/slideLayout" Target="../slideLayouts/slideLayout4.xml"/><Relationship Id="rId1" Type="http://schemas.openxmlformats.org/officeDocument/2006/relationships/vmlDrawing" Target="../drawings/vmlDrawing19.vml"/><Relationship Id="rId6" Type="http://schemas.openxmlformats.org/officeDocument/2006/relationships/oleObject" Target="../embeddings/oleObject44.bin"/><Relationship Id="rId11" Type="http://schemas.openxmlformats.org/officeDocument/2006/relationships/image" Target="../media/image22.wmf"/><Relationship Id="rId5" Type="http://schemas.openxmlformats.org/officeDocument/2006/relationships/image" Target="../media/image33.wmf"/><Relationship Id="rId10" Type="http://schemas.openxmlformats.org/officeDocument/2006/relationships/oleObject" Target="../embeddings/oleObject46.bin"/><Relationship Id="rId4" Type="http://schemas.openxmlformats.org/officeDocument/2006/relationships/oleObject" Target="../embeddings/oleObject43.bin"/><Relationship Id="rId9" Type="http://schemas.openxmlformats.org/officeDocument/2006/relationships/image" Target="../media/image35.wmf"/></Relationships>
</file>

<file path=ppt/slides/_rels/slide41.xml.rels><?xml version="1.0" encoding="UTF-8" standalone="yes"?>
<Relationships xmlns="http://schemas.openxmlformats.org/package/2006/relationships"><Relationship Id="rId8" Type="http://schemas.openxmlformats.org/officeDocument/2006/relationships/customXml" Target="../ink/ink122.xml"/><Relationship Id="rId13" Type="http://schemas.openxmlformats.org/officeDocument/2006/relationships/image" Target="../media/image157.emf"/><Relationship Id="rId3" Type="http://schemas.openxmlformats.org/officeDocument/2006/relationships/notesSlide" Target="../notesSlides/notesSlide40.xml"/><Relationship Id="rId7" Type="http://schemas.openxmlformats.org/officeDocument/2006/relationships/image" Target="../media/image23.wmf"/><Relationship Id="rId12" Type="http://schemas.openxmlformats.org/officeDocument/2006/relationships/customXml" Target="../ink/ink124.xml"/><Relationship Id="rId2" Type="http://schemas.openxmlformats.org/officeDocument/2006/relationships/slideLayout" Target="../slideLayouts/slideLayout2.xml"/><Relationship Id="rId20" Type="http://schemas.openxmlformats.org/officeDocument/2006/relationships/image" Target="../media/image198.emf"/><Relationship Id="rId1" Type="http://schemas.openxmlformats.org/officeDocument/2006/relationships/vmlDrawing" Target="../drawings/vmlDrawing20.vml"/><Relationship Id="rId6" Type="http://schemas.openxmlformats.org/officeDocument/2006/relationships/oleObject" Target="../embeddings/oleObject49.bin"/><Relationship Id="rId11" Type="http://schemas.openxmlformats.org/officeDocument/2006/relationships/image" Target="../media/image156.emf"/><Relationship Id="rId5" Type="http://schemas.openxmlformats.org/officeDocument/2006/relationships/image" Target="../media/image22.wmf"/><Relationship Id="rId10" Type="http://schemas.openxmlformats.org/officeDocument/2006/relationships/customXml" Target="../ink/ink123.xml"/><Relationship Id="rId4" Type="http://schemas.openxmlformats.org/officeDocument/2006/relationships/oleObject" Target="../embeddings/oleObject48.bin"/><Relationship Id="rId9" Type="http://schemas.openxmlformats.org/officeDocument/2006/relationships/image" Target="../media/image155.emf"/><Relationship Id="rId14" Type="http://schemas.openxmlformats.org/officeDocument/2006/relationships/customXml" Target="../ink/ink12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ustomXml" Target="../ink/ink126.xml"/><Relationship Id="rId2" Type="http://schemas.openxmlformats.org/officeDocument/2006/relationships/notesSlide" Target="../notesSlides/notesSlide42.xml"/><Relationship Id="rId1" Type="http://schemas.openxmlformats.org/officeDocument/2006/relationships/slideLayout" Target="../slideLayouts/slideLayout12.xml"/><Relationship Id="rId4" Type="http://schemas.openxmlformats.org/officeDocument/2006/relationships/image" Target="../media/image159.emf"/></Relationships>
</file>

<file path=ppt/slides/_rels/slide44.xml.rels><?xml version="1.0" encoding="UTF-8" standalone="yes"?>
<Relationships xmlns="http://schemas.openxmlformats.org/package/2006/relationships"><Relationship Id="rId8" Type="http://schemas.openxmlformats.org/officeDocument/2006/relationships/customXml" Target="../ink/ink128.xml"/><Relationship Id="rId13" Type="http://schemas.openxmlformats.org/officeDocument/2006/relationships/image" Target="../media/image163.emf"/><Relationship Id="rId3" Type="http://schemas.openxmlformats.org/officeDocument/2006/relationships/notesSlide" Target="../notesSlides/notesSlide43.xml"/><Relationship Id="rId21" Type="http://schemas.openxmlformats.org/officeDocument/2006/relationships/image" Target="../media/image168.emf"/><Relationship Id="rId7" Type="http://schemas.openxmlformats.org/officeDocument/2006/relationships/image" Target="../media/image160.emf"/><Relationship Id="rId12" Type="http://schemas.openxmlformats.org/officeDocument/2006/relationships/customXml" Target="../ink/ink130.xml"/><Relationship Id="rId2" Type="http://schemas.openxmlformats.org/officeDocument/2006/relationships/slideLayout" Target="../slideLayouts/slideLayout13.xml"/><Relationship Id="rId16" Type="http://schemas.openxmlformats.org/officeDocument/2006/relationships/customXml" Target="../ink/ink132.xml"/><Relationship Id="rId20" Type="http://schemas.openxmlformats.org/officeDocument/2006/relationships/customXml" Target="../ink/ink133.xml"/><Relationship Id="rId1" Type="http://schemas.openxmlformats.org/officeDocument/2006/relationships/vmlDrawing" Target="../drawings/vmlDrawing21.vml"/><Relationship Id="rId6" Type="http://schemas.openxmlformats.org/officeDocument/2006/relationships/customXml" Target="../ink/ink127.xml"/><Relationship Id="rId11" Type="http://schemas.openxmlformats.org/officeDocument/2006/relationships/image" Target="../media/image162.emf"/><Relationship Id="rId5" Type="http://schemas.openxmlformats.org/officeDocument/2006/relationships/image" Target="../media/image7.wmf"/><Relationship Id="rId15" Type="http://schemas.openxmlformats.org/officeDocument/2006/relationships/image" Target="../media/image165.emf"/><Relationship Id="rId10" Type="http://schemas.openxmlformats.org/officeDocument/2006/relationships/customXml" Target="../ink/ink129.xml"/><Relationship Id="rId19" Type="http://schemas.openxmlformats.org/officeDocument/2006/relationships/image" Target="../media/image167.emf"/><Relationship Id="rId4" Type="http://schemas.openxmlformats.org/officeDocument/2006/relationships/oleObject" Target="../embeddings/oleObject50.bin"/><Relationship Id="rId9" Type="http://schemas.openxmlformats.org/officeDocument/2006/relationships/image" Target="../media/image161.emf"/><Relationship Id="rId14" Type="http://schemas.openxmlformats.org/officeDocument/2006/relationships/customXml" Target="../ink/ink131.xml"/><Relationship Id="rId22" Type="http://schemas.openxmlformats.org/officeDocument/2006/relationships/customXml" Target="../ink/ink134.xml"/><Relationship Id="rId35" Type="http://schemas.openxmlformats.org/officeDocument/2006/relationships/image" Target="../media/image199.emf"/></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12.xml"/><Relationship Id="rId1" Type="http://schemas.openxmlformats.org/officeDocument/2006/relationships/vmlDrawing" Target="../drawings/vmlDrawing22.vml"/><Relationship Id="rId5" Type="http://schemas.openxmlformats.org/officeDocument/2006/relationships/image" Target="../media/image36.wmf"/><Relationship Id="rId4" Type="http://schemas.openxmlformats.org/officeDocument/2006/relationships/oleObject" Target="../embeddings/oleObject51.bin"/></Relationships>
</file>

<file path=ppt/slides/_rels/slide4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customXml" Target="../ink/ink3.xml"/><Relationship Id="rId3" Type="http://schemas.openxmlformats.org/officeDocument/2006/relationships/notesSlide" Target="../notesSlides/notesSlide6.xml"/><Relationship Id="rId7" Type="http://schemas.openxmlformats.org/officeDocument/2006/relationships/image" Target="../media/image2.wmf"/><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1.wmf"/><Relationship Id="rId4" Type="http://schemas.openxmlformats.org/officeDocument/2006/relationships/oleObject" Target="../embeddings/oleObject1.bin"/><Relationship Id="rId9" Type="http://schemas.openxmlformats.org/officeDocument/2006/relationships/image" Target="../media/image6.emf"/></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2.xml"/><Relationship Id="rId1" Type="http://schemas.openxmlformats.org/officeDocument/2006/relationships/vmlDrawing" Target="../drawings/vmlDrawing2.vml"/><Relationship Id="rId5" Type="http://schemas.openxmlformats.org/officeDocument/2006/relationships/image" Target="../media/image3.wmf"/><Relationship Id="rId4" Type="http://schemas.openxmlformats.org/officeDocument/2006/relationships/oleObject" Target="../embeddings/oleObject3.bin"/></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dt" sz="quarter" idx="10"/>
          </p:nvPr>
        </p:nvSpPr>
        <p:spPr>
          <a:noFill/>
        </p:spPr>
        <p:txBody>
          <a:bodyPr/>
          <a:lstStyle/>
          <a:p>
            <a:fld id="{DF4B6EB1-EBAD-4B79-AFE8-9A0ACD344FE6}" type="datetime1">
              <a:rPr lang="en-US" smtClean="0"/>
              <a:t>9/16/2014</a:t>
            </a:fld>
            <a:endParaRPr lang="en-US" smtClean="0"/>
          </a:p>
        </p:txBody>
      </p:sp>
      <p:sp>
        <p:nvSpPr>
          <p:cNvPr id="1028" name="Rectangle 5"/>
          <p:cNvSpPr>
            <a:spLocks noGrp="1" noChangeArrowheads="1"/>
          </p:cNvSpPr>
          <p:nvPr>
            <p:ph type="ftr" sz="quarter" idx="11"/>
          </p:nvPr>
        </p:nvSpPr>
        <p:spPr>
          <a:noFill/>
        </p:spPr>
        <p:txBody>
          <a:bodyPr/>
          <a:lstStyle/>
          <a:p>
            <a:r>
              <a:rPr lang="en-US" smtClean="0"/>
              <a:t>CPSC503 Winter 2014</a:t>
            </a:r>
          </a:p>
        </p:txBody>
      </p:sp>
      <p:sp>
        <p:nvSpPr>
          <p:cNvPr id="1029" name="Rectangle 6"/>
          <p:cNvSpPr>
            <a:spLocks noGrp="1" noChangeArrowheads="1"/>
          </p:cNvSpPr>
          <p:nvPr>
            <p:ph type="sldNum" sz="quarter" idx="12"/>
          </p:nvPr>
        </p:nvSpPr>
        <p:spPr>
          <a:noFill/>
        </p:spPr>
        <p:txBody>
          <a:bodyPr/>
          <a:lstStyle/>
          <a:p>
            <a:fld id="{C5F6AADB-8B07-4694-BFC6-98F586D14CB4}" type="slidenum">
              <a:rPr lang="en-US" smtClean="0"/>
              <a:pPr/>
              <a:t>1</a:t>
            </a:fld>
            <a:endParaRPr lang="en-US" smtClean="0"/>
          </a:p>
        </p:txBody>
      </p:sp>
      <p:sp>
        <p:nvSpPr>
          <p:cNvPr id="1030" name="Rectangle 2"/>
          <p:cNvSpPr>
            <a:spLocks noGrp="1" noChangeArrowheads="1"/>
          </p:cNvSpPr>
          <p:nvPr>
            <p:ph type="ctrTitle"/>
          </p:nvPr>
        </p:nvSpPr>
        <p:spPr>
          <a:xfrm>
            <a:off x="533400" y="1295400"/>
            <a:ext cx="7772400" cy="1143000"/>
          </a:xfrm>
        </p:spPr>
        <p:txBody>
          <a:bodyPr/>
          <a:lstStyle/>
          <a:p>
            <a:pPr eaLnBrk="1" hangingPunct="1"/>
            <a:r>
              <a:rPr lang="en-US" smtClean="0"/>
              <a:t>CPSC 503</a:t>
            </a:r>
            <a:br>
              <a:rPr lang="en-US" smtClean="0"/>
            </a:br>
            <a:r>
              <a:rPr lang="en-US" smtClean="0"/>
              <a:t>Computational Linguistics</a:t>
            </a:r>
          </a:p>
        </p:txBody>
      </p:sp>
      <p:sp>
        <p:nvSpPr>
          <p:cNvPr id="1031" name="Rectangle 3"/>
          <p:cNvSpPr>
            <a:spLocks noGrp="1" noChangeArrowheads="1"/>
          </p:cNvSpPr>
          <p:nvPr>
            <p:ph type="subTitle" idx="1"/>
          </p:nvPr>
        </p:nvSpPr>
        <p:spPr>
          <a:xfrm>
            <a:off x="1371600" y="3352800"/>
            <a:ext cx="6400800" cy="1752600"/>
          </a:xfrm>
        </p:spPr>
        <p:txBody>
          <a:bodyPr/>
          <a:lstStyle/>
          <a:p>
            <a:pPr eaLnBrk="1" hangingPunct="1"/>
            <a:r>
              <a:rPr lang="en-US" smtClean="0"/>
              <a:t>Lecture 4</a:t>
            </a:r>
          </a:p>
          <a:p>
            <a:pPr eaLnBrk="1" hangingPunct="1"/>
            <a:r>
              <a:rPr lang="en-US" smtClean="0"/>
              <a:t>Giuseppe Carenini</a:t>
            </a:r>
          </a:p>
        </p:txBody>
      </p:sp>
      <mc:AlternateContent xmlns:mc="http://schemas.openxmlformats.org/markup-compatibility/2006" xmlns:p14="http://schemas.microsoft.com/office/powerpoint/2010/main">
        <mc:Choice Requires="p14">
          <p:contentPart p14:bwMode="auto" r:id="rId3">
            <p14:nvContentPartPr>
              <p14:cNvPr id="1026" name="Ink 7"/>
              <p14:cNvContentPartPr>
                <a14:cpLocks xmlns:a14="http://schemas.microsoft.com/office/drawing/2010/main" noRot="1" noChangeAspect="1" noEditPoints="1" noChangeArrowheads="1" noChangeShapeType="1"/>
              </p14:cNvContentPartPr>
              <p14:nvPr/>
            </p14:nvContentPartPr>
            <p14:xfrm>
              <a:off x="969963" y="5541963"/>
              <a:ext cx="450850" cy="238125"/>
            </p14:xfrm>
          </p:contentPart>
        </mc:Choice>
        <mc:Fallback xmlns="">
          <p:pic>
            <p:nvPicPr>
              <p:cNvPr id="1026" name="Ink 7"/>
              <p:cNvPicPr>
                <a:picLocks noRot="1" noChangeAspect="1" noEditPoints="1" noChangeArrowheads="1" noChangeShapeType="1"/>
              </p:cNvPicPr>
              <p:nvPr/>
            </p:nvPicPr>
            <p:blipFill>
              <a:blip r:embed="rId6"/>
              <a:stretch>
                <a:fillRect/>
              </a:stretch>
            </p:blipFill>
            <p:spPr>
              <a:xfrm>
                <a:off x="959864" y="5528915"/>
                <a:ext cx="474294" cy="264583"/>
              </a:xfrm>
              <a:prstGeom prst="rect">
                <a:avLst/>
              </a:prstGeom>
            </p:spPr>
          </p:pic>
        </mc:Fallback>
      </mc:AlternateContent>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A63EE5EA-546B-494E-B3FF-3CA420AA9002}" type="datetime1">
              <a:rPr lang="en-US" smtClean="0"/>
              <a:t>9/16/2014</a:t>
            </a:fld>
            <a:endParaRPr lang="en-US"/>
          </a:p>
        </p:txBody>
      </p:sp>
      <p:sp>
        <p:nvSpPr>
          <p:cNvPr id="29699" name="Footer Placeholder 5"/>
          <p:cNvSpPr>
            <a:spLocks noGrp="1"/>
          </p:cNvSpPr>
          <p:nvPr>
            <p:ph type="ftr" sz="quarter" idx="11"/>
          </p:nvPr>
        </p:nvSpPr>
        <p:spPr>
          <a:noFill/>
        </p:spPr>
        <p:txBody>
          <a:bodyPr/>
          <a:lstStyle/>
          <a:p>
            <a:r>
              <a:rPr lang="en-US" smtClean="0"/>
              <a:t>CPSC503 Winter 2014</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10</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Sept 16</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smtClean="0">
                <a:solidFill>
                  <a:schemeClr val="tx2"/>
                </a:solidFill>
              </a:rPr>
              <a:t>Finish Spelling</a:t>
            </a:r>
          </a:p>
          <a:p>
            <a:pPr eaLnBrk="1" hangingPunct="1"/>
            <a:r>
              <a:rPr lang="en-US" sz="3200" dirty="0" smtClean="0">
                <a:solidFill>
                  <a:schemeClr val="accent6"/>
                </a:solidFill>
              </a:rPr>
              <a:t>Min Edit Distance</a:t>
            </a:r>
            <a:endParaRPr lang="en-US" sz="3200" i="1" dirty="0" smtClean="0">
              <a:solidFill>
                <a:schemeClr val="accent6"/>
              </a:solidFill>
            </a:endParaRPr>
          </a:p>
          <a:p>
            <a:pPr eaLnBrk="1" hangingPunct="1"/>
            <a:r>
              <a:rPr lang="en-US" sz="3200" i="1" dirty="0" smtClean="0"/>
              <a:t>Language models (n</a:t>
            </a:r>
            <a:r>
              <a:rPr lang="en-US" sz="3200" dirty="0" smtClean="0"/>
              <a:t>-grams)</a:t>
            </a: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Date Placeholder 3"/>
          <p:cNvSpPr>
            <a:spLocks noGrp="1"/>
          </p:cNvSpPr>
          <p:nvPr>
            <p:ph type="dt" sz="quarter" idx="10"/>
          </p:nvPr>
        </p:nvSpPr>
        <p:spPr>
          <a:noFill/>
        </p:spPr>
        <p:txBody>
          <a:bodyPr/>
          <a:lstStyle/>
          <a:p>
            <a:fld id="{7BF8B3BD-D031-4D09-94C6-3F65FC33A86E}" type="datetime1">
              <a:rPr lang="en-US" smtClean="0"/>
              <a:t>9/16/2014</a:t>
            </a:fld>
            <a:endParaRPr lang="en-US"/>
          </a:p>
        </p:txBody>
      </p:sp>
      <p:sp>
        <p:nvSpPr>
          <p:cNvPr id="1029" name="Footer Placeholder 4"/>
          <p:cNvSpPr>
            <a:spLocks noGrp="1"/>
          </p:cNvSpPr>
          <p:nvPr>
            <p:ph type="ftr" sz="quarter" idx="11"/>
          </p:nvPr>
        </p:nvSpPr>
        <p:spPr>
          <a:noFill/>
        </p:spPr>
        <p:txBody>
          <a:bodyPr/>
          <a:lstStyle/>
          <a:p>
            <a:r>
              <a:rPr lang="en-US" smtClean="0"/>
              <a:t>CPSC503 Winter 2014</a:t>
            </a:r>
            <a:endParaRPr lang="en-US"/>
          </a:p>
        </p:txBody>
      </p:sp>
      <p:sp>
        <p:nvSpPr>
          <p:cNvPr id="1030" name="Slide Number Placeholder 5"/>
          <p:cNvSpPr>
            <a:spLocks noGrp="1"/>
          </p:cNvSpPr>
          <p:nvPr>
            <p:ph type="sldNum" sz="quarter" idx="12"/>
          </p:nvPr>
        </p:nvSpPr>
        <p:spPr>
          <a:noFill/>
        </p:spPr>
        <p:txBody>
          <a:bodyPr/>
          <a:lstStyle/>
          <a:p>
            <a:fld id="{50A81610-CDAF-4456-A6DC-2C170A0DB2CE}" type="slidenum">
              <a:rPr lang="en-US" smtClean="0"/>
              <a:pPr/>
              <a:t>11</a:t>
            </a:fld>
            <a:endParaRPr lang="en-US" smtClean="0"/>
          </a:p>
        </p:txBody>
      </p:sp>
      <p:sp>
        <p:nvSpPr>
          <p:cNvPr id="1031" name="Rectangle 2"/>
          <p:cNvSpPr>
            <a:spLocks noGrp="1" noChangeArrowheads="1"/>
          </p:cNvSpPr>
          <p:nvPr>
            <p:ph type="title"/>
          </p:nvPr>
        </p:nvSpPr>
        <p:spPr>
          <a:xfrm>
            <a:off x="685800" y="228600"/>
            <a:ext cx="7772400" cy="1143000"/>
          </a:xfrm>
        </p:spPr>
        <p:txBody>
          <a:bodyPr/>
          <a:lstStyle/>
          <a:p>
            <a:pPr eaLnBrk="1" hangingPunct="1"/>
            <a:r>
              <a:rPr lang="en-US" smtClean="0"/>
              <a:t>Minimum Edit Distance</a:t>
            </a:r>
          </a:p>
        </p:txBody>
      </p:sp>
      <p:sp>
        <p:nvSpPr>
          <p:cNvPr id="1032" name="Rectangle 3"/>
          <p:cNvSpPr>
            <a:spLocks noGrp="1" noChangeArrowheads="1"/>
          </p:cNvSpPr>
          <p:nvPr>
            <p:ph type="body" idx="1"/>
          </p:nvPr>
        </p:nvSpPr>
        <p:spPr>
          <a:xfrm>
            <a:off x="685800" y="1295400"/>
            <a:ext cx="8001000" cy="2133600"/>
          </a:xfrm>
        </p:spPr>
        <p:txBody>
          <a:bodyPr/>
          <a:lstStyle/>
          <a:p>
            <a:pPr eaLnBrk="1" hangingPunct="1"/>
            <a:r>
              <a:rPr lang="en-US" sz="3200" smtClean="0"/>
              <a:t>Def.</a:t>
            </a:r>
            <a:r>
              <a:rPr lang="en-US" smtClean="0"/>
              <a:t> Minimum number of edit operations (insertion, deletion and substitution) needed to transform one string into another.</a:t>
            </a:r>
          </a:p>
        </p:txBody>
      </p:sp>
      <p:sp>
        <p:nvSpPr>
          <p:cNvPr id="103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1034" name="Rectangle 6"/>
          <p:cNvSpPr>
            <a:spLocks noChangeArrowheads="1"/>
          </p:cNvSpPr>
          <p:nvPr/>
        </p:nvSpPr>
        <p:spPr bwMode="auto">
          <a:xfrm>
            <a:off x="2819400" y="2971800"/>
            <a:ext cx="2209800" cy="3048000"/>
          </a:xfrm>
          <a:prstGeom prst="rect">
            <a:avLst/>
          </a:prstGeom>
          <a:noFill/>
          <a:ln w="9525">
            <a:noFill/>
            <a:miter lim="800000"/>
            <a:headEnd/>
            <a:tailEnd/>
          </a:ln>
        </p:spPr>
        <p:txBody>
          <a:bodyPr/>
          <a:lstStyle/>
          <a:p>
            <a:pPr marL="342900" indent="-342900" algn="ctr">
              <a:lnSpc>
                <a:spcPct val="150000"/>
              </a:lnSpc>
              <a:spcBef>
                <a:spcPct val="20000"/>
              </a:spcBef>
            </a:pPr>
            <a:r>
              <a:rPr lang="en-US" sz="2800">
                <a:solidFill>
                  <a:schemeClr val="accent2"/>
                </a:solidFill>
                <a:latin typeface="Comic Sans MS" pitchFamily="66" charset="0"/>
              </a:rPr>
              <a:t>gumbo</a:t>
            </a:r>
            <a:endParaRPr lang="en-US" sz="2800">
              <a:latin typeface="Comic Sans MS" pitchFamily="66" charset="0"/>
            </a:endParaRPr>
          </a:p>
          <a:p>
            <a:pPr marL="342900" indent="-342900" algn="ctr">
              <a:lnSpc>
                <a:spcPct val="150000"/>
              </a:lnSpc>
              <a:spcBef>
                <a:spcPct val="20000"/>
              </a:spcBef>
            </a:pPr>
            <a:r>
              <a:rPr lang="en-US" sz="2800">
                <a:latin typeface="Comic Sans MS" pitchFamily="66" charset="0"/>
              </a:rPr>
              <a:t> gumb</a:t>
            </a:r>
          </a:p>
          <a:p>
            <a:pPr marL="342900" indent="-342900" algn="ctr">
              <a:lnSpc>
                <a:spcPct val="150000"/>
              </a:lnSpc>
              <a:spcBef>
                <a:spcPct val="20000"/>
              </a:spcBef>
            </a:pPr>
            <a:r>
              <a:rPr lang="en-US" sz="2800">
                <a:latin typeface="Comic Sans MS" pitchFamily="66" charset="0"/>
              </a:rPr>
              <a:t>gum</a:t>
            </a:r>
          </a:p>
          <a:p>
            <a:pPr marL="342900" indent="-342900" algn="ctr">
              <a:lnSpc>
                <a:spcPct val="150000"/>
              </a:lnSpc>
              <a:spcBef>
                <a:spcPct val="20000"/>
              </a:spcBef>
            </a:pPr>
            <a:r>
              <a:rPr lang="en-US" sz="2800">
                <a:solidFill>
                  <a:schemeClr val="accent2"/>
                </a:solidFill>
                <a:latin typeface="Comic Sans MS" pitchFamily="66" charset="0"/>
              </a:rPr>
              <a:t>gam</a:t>
            </a:r>
            <a:endParaRPr lang="en-US" sz="2800">
              <a:latin typeface="Comic Sans MS" pitchFamily="66" charset="0"/>
            </a:endParaRPr>
          </a:p>
          <a:p>
            <a:pPr marL="342900" indent="-342900" algn="ctr">
              <a:spcBef>
                <a:spcPct val="20000"/>
              </a:spcBef>
            </a:pPr>
            <a:endParaRPr lang="en-US" sz="2800" b="1" baseline="-25000">
              <a:latin typeface="Comic Sans MS" pitchFamily="66" charset="0"/>
            </a:endParaRPr>
          </a:p>
        </p:txBody>
      </p:sp>
      <p:sp>
        <p:nvSpPr>
          <p:cNvPr id="1035" name="Rectangle 7"/>
          <p:cNvSpPr>
            <a:spLocks noChangeArrowheads="1"/>
          </p:cNvSpPr>
          <p:nvPr/>
        </p:nvSpPr>
        <p:spPr bwMode="auto">
          <a:xfrm>
            <a:off x="4343400" y="35052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o</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6" name="Rectangle 8"/>
          <p:cNvSpPr>
            <a:spLocks noChangeArrowheads="1"/>
          </p:cNvSpPr>
          <p:nvPr/>
        </p:nvSpPr>
        <p:spPr bwMode="auto">
          <a:xfrm>
            <a:off x="4267200" y="43434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b</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7" name="Rectangle 9"/>
          <p:cNvSpPr>
            <a:spLocks noChangeArrowheads="1"/>
          </p:cNvSpPr>
          <p:nvPr/>
        </p:nvSpPr>
        <p:spPr bwMode="auto">
          <a:xfrm>
            <a:off x="4267200" y="5029200"/>
            <a:ext cx="32004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substitute u by a</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8" name="Line 13"/>
          <p:cNvSpPr>
            <a:spLocks noChangeShapeType="1"/>
          </p:cNvSpPr>
          <p:nvPr/>
        </p:nvSpPr>
        <p:spPr bwMode="auto">
          <a:xfrm>
            <a:off x="3962400" y="3657600"/>
            <a:ext cx="0" cy="228600"/>
          </a:xfrm>
          <a:prstGeom prst="line">
            <a:avLst/>
          </a:prstGeom>
          <a:noFill/>
          <a:ln w="38100">
            <a:solidFill>
              <a:schemeClr val="tx1"/>
            </a:solidFill>
            <a:round/>
            <a:headEnd/>
            <a:tailEnd type="triangle" w="med" len="med"/>
          </a:ln>
        </p:spPr>
        <p:txBody>
          <a:bodyPr/>
          <a:lstStyle/>
          <a:p>
            <a:endParaRPr lang="en-CA"/>
          </a:p>
        </p:txBody>
      </p:sp>
      <p:sp>
        <p:nvSpPr>
          <p:cNvPr id="1039" name="Line 14"/>
          <p:cNvSpPr>
            <a:spLocks noChangeShapeType="1"/>
          </p:cNvSpPr>
          <p:nvPr/>
        </p:nvSpPr>
        <p:spPr bwMode="auto">
          <a:xfrm>
            <a:off x="3962400" y="4419600"/>
            <a:ext cx="0" cy="228600"/>
          </a:xfrm>
          <a:prstGeom prst="line">
            <a:avLst/>
          </a:prstGeom>
          <a:noFill/>
          <a:ln w="38100">
            <a:solidFill>
              <a:schemeClr val="tx1"/>
            </a:solidFill>
            <a:round/>
            <a:headEnd/>
            <a:tailEnd type="triangle" w="med" len="med"/>
          </a:ln>
        </p:spPr>
        <p:txBody>
          <a:bodyPr/>
          <a:lstStyle/>
          <a:p>
            <a:endParaRPr lang="en-CA"/>
          </a:p>
        </p:txBody>
      </p:sp>
      <p:sp>
        <p:nvSpPr>
          <p:cNvPr id="1040" name="Line 15"/>
          <p:cNvSpPr>
            <a:spLocks noChangeShapeType="1"/>
          </p:cNvSpPr>
          <p:nvPr/>
        </p:nvSpPr>
        <p:spPr bwMode="auto">
          <a:xfrm>
            <a:off x="3962400" y="5181600"/>
            <a:ext cx="0" cy="228600"/>
          </a:xfrm>
          <a:prstGeom prst="line">
            <a:avLst/>
          </a:prstGeom>
          <a:noFill/>
          <a:ln w="38100">
            <a:solidFill>
              <a:schemeClr val="tx1"/>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25954" name="Ink 17"/>
              <p14:cNvContentPartPr>
                <a14:cpLocks xmlns:a14="http://schemas.microsoft.com/office/drawing/2010/main" noRot="1" noChangeAspect="1" noEditPoints="1" noChangeArrowheads="1" noChangeShapeType="1"/>
              </p14:cNvContentPartPr>
              <p14:nvPr/>
            </p14:nvContentPartPr>
            <p14:xfrm>
              <a:off x="1651000" y="3208338"/>
              <a:ext cx="1060450" cy="487362"/>
            </p14:xfrm>
          </p:contentPart>
        </mc:Choice>
        <mc:Fallback xmlns="">
          <p:pic>
            <p:nvPicPr>
              <p:cNvPr id="125954" name="Ink 17"/>
              <p:cNvPicPr>
                <a:picLocks noRot="1" noChangeAspect="1" noEditPoints="1" noChangeArrowheads="1" noChangeShapeType="1"/>
              </p:cNvPicPr>
              <p:nvPr/>
            </p:nvPicPr>
            <p:blipFill>
              <a:blip r:embed="rId4"/>
              <a:stretch>
                <a:fillRect/>
              </a:stretch>
            </p:blipFill>
            <p:spPr>
              <a:xfrm>
                <a:off x="1643081" y="3197900"/>
                <a:ext cx="1073049" cy="507159"/>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8"/>
              <p14:cNvContentPartPr>
                <a14:cpLocks xmlns:a14="http://schemas.microsoft.com/office/drawing/2010/main" noRot="1" noChangeAspect="1" noEditPoints="1" noChangeArrowheads="1" noChangeShapeType="1"/>
              </p14:cNvContentPartPr>
              <p14:nvPr/>
            </p14:nvContentPartPr>
            <p14:xfrm>
              <a:off x="1771650" y="5438775"/>
              <a:ext cx="1200150" cy="574675"/>
            </p14:xfrm>
          </p:contentPart>
        </mc:Choice>
        <mc:Fallback xmlns="">
          <p:pic>
            <p:nvPicPr>
              <p:cNvPr id="125955" name="Ink 18"/>
              <p:cNvPicPr>
                <a:picLocks noRot="1" noChangeAspect="1" noEditPoints="1" noChangeArrowheads="1" noChangeShapeType="1"/>
              </p:cNvPicPr>
              <p:nvPr/>
            </p:nvPicPr>
            <p:blipFill>
              <a:blip r:embed="rId6"/>
              <a:stretch>
                <a:fillRect/>
              </a:stretch>
            </p:blipFill>
            <p:spPr>
              <a:xfrm>
                <a:off x="1762651" y="5429773"/>
                <a:ext cx="1214189" cy="594479"/>
              </a:xfrm>
              <a:prstGeom prst="rect">
                <a:avLst/>
              </a:prstGeom>
            </p:spPr>
          </p:pic>
        </mc:Fallback>
      </mc:AlternateContent>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B0477F27-04DC-433A-98EE-A527495ED36E}" type="datetime1">
              <a:rPr lang="en-US" smtClean="0"/>
              <a:t>9/16/2014</a:t>
            </a:fld>
            <a:endParaRPr lang="en-US"/>
          </a:p>
        </p:txBody>
      </p:sp>
      <p:sp>
        <p:nvSpPr>
          <p:cNvPr id="30723" name="Footer Placeholder 4"/>
          <p:cNvSpPr>
            <a:spLocks noGrp="1"/>
          </p:cNvSpPr>
          <p:nvPr>
            <p:ph type="ftr" sz="quarter" idx="11"/>
          </p:nvPr>
        </p:nvSpPr>
        <p:spPr>
          <a:noFill/>
        </p:spPr>
        <p:txBody>
          <a:bodyPr/>
          <a:lstStyle/>
          <a:p>
            <a:r>
              <a:rPr lang="en-US" smtClean="0"/>
              <a:t>CPSC503 Winter 2014</a:t>
            </a:r>
            <a:endParaRPr lang="en-US"/>
          </a:p>
        </p:txBody>
      </p:sp>
      <p:sp>
        <p:nvSpPr>
          <p:cNvPr id="30724" name="Slide Number Placeholder 5"/>
          <p:cNvSpPr>
            <a:spLocks noGrp="1"/>
          </p:cNvSpPr>
          <p:nvPr>
            <p:ph type="sldNum" sz="quarter" idx="12"/>
          </p:nvPr>
        </p:nvSpPr>
        <p:spPr>
          <a:noFill/>
        </p:spPr>
        <p:txBody>
          <a:bodyPr/>
          <a:lstStyle/>
          <a:p>
            <a:fld id="{F9C3BB18-E6B3-48CE-9310-801ACD772F1A}" type="slidenum">
              <a:rPr lang="en-US" smtClean="0"/>
              <a:pPr/>
              <a:t>12</a:t>
            </a:fld>
            <a:endParaRPr lang="en-US" smtClean="0"/>
          </a:p>
        </p:txBody>
      </p:sp>
      <p:sp>
        <p:nvSpPr>
          <p:cNvPr id="30725" name="Rectangle 2"/>
          <p:cNvSpPr>
            <a:spLocks noGrp="1" noChangeArrowheads="1"/>
          </p:cNvSpPr>
          <p:nvPr>
            <p:ph type="title"/>
          </p:nvPr>
        </p:nvSpPr>
        <p:spPr>
          <a:xfrm>
            <a:off x="304800" y="533400"/>
            <a:ext cx="8839200" cy="1143000"/>
          </a:xfrm>
        </p:spPr>
        <p:txBody>
          <a:bodyPr/>
          <a:lstStyle/>
          <a:p>
            <a:pPr eaLnBrk="1" hangingPunct="1"/>
            <a:r>
              <a:rPr lang="en-US" smtClean="0"/>
              <a:t>Minimum Edit Distance Algorithm</a:t>
            </a:r>
          </a:p>
        </p:txBody>
      </p:sp>
      <p:sp>
        <p:nvSpPr>
          <p:cNvPr id="30726" name="Rectangle 3"/>
          <p:cNvSpPr>
            <a:spLocks noGrp="1" noChangeArrowheads="1"/>
          </p:cNvSpPr>
          <p:nvPr>
            <p:ph type="body" idx="1"/>
          </p:nvPr>
        </p:nvSpPr>
        <p:spPr>
          <a:xfrm>
            <a:off x="228600" y="1676400"/>
            <a:ext cx="8915400" cy="4648200"/>
          </a:xfrm>
        </p:spPr>
        <p:txBody>
          <a:bodyPr/>
          <a:lstStyle/>
          <a:p>
            <a:pPr eaLnBrk="1" hangingPunct="1"/>
            <a:r>
              <a:rPr lang="en-US" sz="3200" smtClean="0"/>
              <a:t>Dynamic programming (very common technique in NLP)</a:t>
            </a:r>
          </a:p>
          <a:p>
            <a:pPr eaLnBrk="1" hangingPunct="1"/>
            <a:r>
              <a:rPr lang="en-US" sz="3200" smtClean="0"/>
              <a:t>High level description:</a:t>
            </a:r>
          </a:p>
          <a:p>
            <a:pPr lvl="1" eaLnBrk="1" hangingPunct="1"/>
            <a:r>
              <a:rPr lang="en-US" sz="2800" b="0" smtClean="0"/>
              <a:t>Fills in a matrix of partial comparisons</a:t>
            </a:r>
          </a:p>
          <a:p>
            <a:pPr lvl="1" eaLnBrk="1" hangingPunct="1"/>
            <a:r>
              <a:rPr lang="en-US" sz="2800" b="0" smtClean="0"/>
              <a:t>Value of a cell computed as “simple” function of surrounding cells</a:t>
            </a:r>
          </a:p>
          <a:p>
            <a:pPr lvl="1" eaLnBrk="1" hangingPunct="1"/>
            <a:r>
              <a:rPr lang="en-US" sz="2800" smtClean="0"/>
              <a:t>Output: </a:t>
            </a:r>
            <a:r>
              <a:rPr lang="en-US" sz="2800" b="0" smtClean="0"/>
              <a:t>not only number of edit operations but also sequence of operations</a:t>
            </a:r>
          </a:p>
          <a:p>
            <a:pPr eaLnBrk="1" hangingPunct="1"/>
            <a:endParaRPr lang="en-US" smtClean="0"/>
          </a:p>
        </p:txBody>
      </p:sp>
      <p:sp>
        <p:nvSpPr>
          <p:cNvPr id="30727"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4BA5D286-53D3-4051-BBF3-1D25D4F376EF}" type="datetime1">
              <a:rPr lang="en-US" smtClean="0"/>
              <a:t>9/16/2014</a:t>
            </a:fld>
            <a:endParaRPr lang="en-US" smtClean="0"/>
          </a:p>
        </p:txBody>
      </p:sp>
      <p:sp>
        <p:nvSpPr>
          <p:cNvPr id="36867" name="Footer Placeholder 4"/>
          <p:cNvSpPr>
            <a:spLocks noGrp="1"/>
          </p:cNvSpPr>
          <p:nvPr>
            <p:ph type="ftr" sz="quarter" idx="11"/>
          </p:nvPr>
        </p:nvSpPr>
        <p:spPr>
          <a:noFill/>
        </p:spPr>
        <p:txBody>
          <a:bodyPr/>
          <a:lstStyle/>
          <a:p>
            <a:r>
              <a:rPr lang="en-US" smtClean="0"/>
              <a:t>CPSC503 Winter 2014</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13</a:t>
            </a:fld>
            <a:endParaRPr lang="en-US" smtClean="0"/>
          </a:p>
        </p:txBody>
      </p:sp>
      <p:grpSp>
        <p:nvGrpSpPr>
          <p:cNvPr id="36869" name="Group 64"/>
          <p:cNvGrpSpPr>
            <a:grpSpLocks/>
          </p:cNvGrpSpPr>
          <p:nvPr/>
        </p:nvGrpSpPr>
        <p:grpSpPr bwMode="auto">
          <a:xfrm>
            <a:off x="4038600" y="1282700"/>
            <a:ext cx="4953000" cy="4648200"/>
            <a:chOff x="2832" y="912"/>
            <a:chExt cx="2928" cy="2784"/>
          </a:xfrm>
        </p:grpSpPr>
        <p:sp>
          <p:nvSpPr>
            <p:cNvPr id="36896"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6897"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6898"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6899"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6900"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6870" name="Rectangle 2"/>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first </a:t>
            </a:r>
            <a:r>
              <a:rPr lang="en-US" sz="2400" b="1" i="1" dirty="0" err="1">
                <a:latin typeface="Comic Sans MS" pitchFamily="66" charset="0"/>
              </a:rPr>
              <a:t>i</a:t>
            </a:r>
            <a:r>
              <a:rPr lang="en-US" sz="2400" b="1" i="1" dirty="0">
                <a:latin typeface="Comic Sans MS" pitchFamily="66" charset="0"/>
              </a:rPr>
              <a:t> </a:t>
            </a:r>
            <a:r>
              <a:rPr lang="en-US" sz="2400" b="1" dirty="0">
                <a:latin typeface="Comic Sans MS" pitchFamily="66" charset="0"/>
              </a:rPr>
              <a:t>chars of the source and first </a:t>
            </a:r>
            <a:r>
              <a:rPr lang="en-US" sz="2400" b="1" i="1" dirty="0">
                <a:latin typeface="Comic Sans MS" pitchFamily="66" charset="0"/>
              </a:rPr>
              <a:t>j </a:t>
            </a:r>
            <a:r>
              <a:rPr lang="en-US" sz="2400" b="1" dirty="0">
                <a:latin typeface="Comic Sans MS" pitchFamily="66" charset="0"/>
              </a:rPr>
              <a:t>chars of the target  </a:t>
            </a:r>
          </a:p>
        </p:txBody>
      </p:sp>
      <p:sp>
        <p:nvSpPr>
          <p:cNvPr id="280614" name="Rectangle 38"/>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a:latin typeface="Comic Sans MS" pitchFamily="66" charset="0"/>
              </a:rPr>
              <a:t>del-cost =1</a:t>
            </a:r>
          </a:p>
          <a:p>
            <a:pPr marL="342900" indent="-342900">
              <a:lnSpc>
                <a:spcPct val="70000"/>
              </a:lnSpc>
              <a:spcBef>
                <a:spcPct val="40000"/>
              </a:spcBef>
            </a:pPr>
            <a:r>
              <a:rPr lang="en-US" sz="2400" b="1" dirty="0">
                <a:latin typeface="Comic Sans MS" pitchFamily="66" charset="0"/>
              </a:rPr>
              <a:t>sub-cost=2</a:t>
            </a:r>
          </a:p>
          <a:p>
            <a:pPr marL="342900" indent="-342900">
              <a:lnSpc>
                <a:spcPct val="70000"/>
              </a:lnSpc>
              <a:spcBef>
                <a:spcPct val="40000"/>
              </a:spcBef>
            </a:pPr>
            <a:r>
              <a:rPr lang="en-US" sz="2400" b="1" dirty="0">
                <a:latin typeface="Comic Sans MS" pitchFamily="66" charset="0"/>
              </a:rPr>
              <a:t>ins-cost=1</a:t>
            </a:r>
            <a:r>
              <a:rPr lang="en-US" sz="2800" b="1" dirty="0">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36878"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36879" name="Group 45"/>
            <p:cNvGrpSpPr>
              <a:grpSpLocks/>
            </p:cNvGrpSpPr>
            <p:nvPr/>
          </p:nvGrpSpPr>
          <p:grpSpPr bwMode="auto">
            <a:xfrm>
              <a:off x="960" y="2736"/>
              <a:ext cx="1776" cy="1344"/>
              <a:chOff x="1440" y="3264"/>
              <a:chExt cx="864" cy="576"/>
            </a:xfrm>
          </p:grpSpPr>
          <p:sp>
            <p:nvSpPr>
              <p:cNvPr id="36893"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894"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6895"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6880"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6881"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6882"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36883"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6884"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6885"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6886"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6887"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6888"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6889"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6890"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6891"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6892"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36876" name="Rectangle 67"/>
          <p:cNvSpPr>
            <a:spLocks noChangeArrowheads="1"/>
          </p:cNvSpPr>
          <p:nvPr/>
        </p:nvSpPr>
        <p:spPr bwMode="auto">
          <a:xfrm>
            <a:off x="6705600" y="32004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 name="Rectangle 38"/>
          <p:cNvSpPr>
            <a:spLocks noChangeArrowheads="1"/>
          </p:cNvSpPr>
          <p:nvPr/>
        </p:nvSpPr>
        <p:spPr bwMode="auto">
          <a:xfrm>
            <a:off x="4038600" y="1600200"/>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1387800" y="102240"/>
              <a:ext cx="7609320" cy="6546240"/>
            </p14:xfrm>
          </p:contentPart>
        </mc:Choice>
        <mc:Fallback xmlns="">
          <p:pic>
            <p:nvPicPr>
              <p:cNvPr id="2" name="Ink 1"/>
              <p:cNvPicPr/>
              <p:nvPr/>
            </p:nvPicPr>
            <p:blipFill>
              <a:blip r:embed="rId5"/>
              <a:stretch>
                <a:fillRect/>
              </a:stretch>
            </p:blipFill>
            <p:spPr>
              <a:xfrm>
                <a:off x="1377000" y="90000"/>
                <a:ext cx="7629840" cy="65692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Ink 3"/>
              <p14:cNvContentPartPr/>
              <p14:nvPr/>
            </p14:nvContentPartPr>
            <p14:xfrm>
              <a:off x="6746400" y="4134600"/>
              <a:ext cx="2089800" cy="59760"/>
            </p14:xfrm>
          </p:contentPart>
        </mc:Choice>
        <mc:Fallback xmlns="">
          <p:pic>
            <p:nvPicPr>
              <p:cNvPr id="4" name="Ink 3"/>
              <p:cNvPicPr/>
              <p:nvPr/>
            </p:nvPicPr>
            <p:blipFill>
              <a:blip r:embed="rId7"/>
              <a:stretch>
                <a:fillRect/>
              </a:stretch>
            </p:blipFill>
            <p:spPr>
              <a:xfrm>
                <a:off x="6738120" y="4123800"/>
                <a:ext cx="2110680" cy="77760"/>
              </a:xfrm>
              <a:prstGeom prst="rect">
                <a:avLst/>
              </a:prstGeom>
            </p:spPr>
          </p:pic>
        </mc:Fallback>
      </mc:AlternateContent>
    </p:spTree>
    <p:extLst>
      <p:ext uri="{BB962C8B-B14F-4D97-AF65-F5344CB8AC3E}">
        <p14:creationId xmlns:p14="http://schemas.microsoft.com/office/powerpoint/2010/main" val="2884387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37" grpId="0" animBg="1"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88" name="Date Placeholder 3"/>
          <p:cNvSpPr>
            <a:spLocks noGrp="1"/>
          </p:cNvSpPr>
          <p:nvPr>
            <p:ph type="dt" sz="quarter" idx="10"/>
          </p:nvPr>
        </p:nvSpPr>
        <p:spPr>
          <a:noFill/>
        </p:spPr>
        <p:txBody>
          <a:bodyPr/>
          <a:lstStyle/>
          <a:p>
            <a:fld id="{D88F8E13-D94D-41D3-8656-75DA8CAC299E}" type="datetime1">
              <a:rPr lang="en-US" smtClean="0"/>
              <a:t>9/16/2014</a:t>
            </a:fld>
            <a:endParaRPr lang="en-US"/>
          </a:p>
        </p:txBody>
      </p:sp>
      <p:sp>
        <p:nvSpPr>
          <p:cNvPr id="2089" name="Footer Placeholder 4"/>
          <p:cNvSpPr>
            <a:spLocks noGrp="1"/>
          </p:cNvSpPr>
          <p:nvPr>
            <p:ph type="ftr" sz="quarter" idx="11"/>
          </p:nvPr>
        </p:nvSpPr>
        <p:spPr>
          <a:noFill/>
        </p:spPr>
        <p:txBody>
          <a:bodyPr/>
          <a:lstStyle/>
          <a:p>
            <a:r>
              <a:rPr lang="en-US" smtClean="0"/>
              <a:t>CPSC503 Winter 2014</a:t>
            </a:r>
            <a:endParaRPr lang="en-US"/>
          </a:p>
        </p:txBody>
      </p:sp>
      <p:sp>
        <p:nvSpPr>
          <p:cNvPr id="2090" name="Slide Number Placeholder 5"/>
          <p:cNvSpPr>
            <a:spLocks noGrp="1"/>
          </p:cNvSpPr>
          <p:nvPr>
            <p:ph type="sldNum" sz="quarter" idx="12"/>
          </p:nvPr>
        </p:nvSpPr>
        <p:spPr>
          <a:noFill/>
        </p:spPr>
        <p:txBody>
          <a:bodyPr/>
          <a:lstStyle/>
          <a:p>
            <a:fld id="{F459823A-088D-428E-85DA-6E484FC1B989}" type="slidenum">
              <a:rPr lang="en-US" smtClean="0"/>
              <a:pPr/>
              <a:t>14</a:t>
            </a:fld>
            <a:endParaRPr lang="en-US" smtClean="0"/>
          </a:p>
        </p:txBody>
      </p:sp>
      <p:grpSp>
        <p:nvGrpSpPr>
          <p:cNvPr id="2" name="Group 64"/>
          <p:cNvGrpSpPr>
            <a:grpSpLocks/>
          </p:cNvGrpSpPr>
          <p:nvPr/>
        </p:nvGrpSpPr>
        <p:grpSpPr bwMode="auto">
          <a:xfrm>
            <a:off x="4038600" y="1282700"/>
            <a:ext cx="4953000" cy="4648200"/>
            <a:chOff x="2832" y="912"/>
            <a:chExt cx="2928" cy="2784"/>
          </a:xfrm>
        </p:grpSpPr>
        <p:sp>
          <p:nvSpPr>
            <p:cNvPr id="2117"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2118"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2119"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2120"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2121"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2092" name="Rectangle 2"/>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209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280614" name="Rectangle 38"/>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2099"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45"/>
            <p:cNvGrpSpPr>
              <a:grpSpLocks/>
            </p:cNvGrpSpPr>
            <p:nvPr/>
          </p:nvGrpSpPr>
          <p:grpSpPr bwMode="auto">
            <a:xfrm>
              <a:off x="960" y="2736"/>
              <a:ext cx="1776" cy="1344"/>
              <a:chOff x="1440" y="3264"/>
              <a:chExt cx="864" cy="576"/>
            </a:xfrm>
          </p:grpSpPr>
          <p:sp>
            <p:nvSpPr>
              <p:cNvPr id="2114"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115"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2116"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101"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2102"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2103"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2104"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2105"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2106"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2107"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2108"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2109"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2110"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2111"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2112"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2113"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2098" name="Rectangle 67"/>
          <p:cNvSpPr>
            <a:spLocks noChangeArrowheads="1"/>
          </p:cNvSpPr>
          <p:nvPr/>
        </p:nvSpPr>
        <p:spPr bwMode="auto">
          <a:xfrm>
            <a:off x="6705600" y="32004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4">
            <p14:nvContentPartPr>
              <p14:cNvPr id="126978" name="Ink 41"/>
              <p14:cNvContentPartPr>
                <a14:cpLocks xmlns:a14="http://schemas.microsoft.com/office/drawing/2010/main" noRot="1" noChangeAspect="1" noEditPoints="1" noChangeArrowheads="1" noChangeShapeType="1"/>
              </p14:cNvContentPartPr>
              <p14:nvPr/>
            </p14:nvContentPartPr>
            <p14:xfrm>
              <a:off x="3890963" y="1663700"/>
              <a:ext cx="531812" cy="338138"/>
            </p14:xfrm>
          </p:contentPart>
        </mc:Choice>
        <mc:Fallback xmlns="">
          <p:pic>
            <p:nvPicPr>
              <p:cNvPr id="126978" name="Ink 41"/>
              <p:cNvPicPr>
                <a:picLocks noRot="1" noChangeAspect="1" noEditPoints="1" noChangeArrowheads="1" noChangeShapeType="1"/>
              </p:cNvPicPr>
              <p:nvPr/>
            </p:nvPicPr>
            <p:blipFill>
              <a:blip r:embed="rId5"/>
              <a:stretch>
                <a:fillRect/>
              </a:stretch>
            </p:blipFill>
            <p:spPr>
              <a:xfrm>
                <a:off x="3884122" y="1658298"/>
                <a:ext cx="546214" cy="34894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26979" name="Ink 42"/>
              <p14:cNvContentPartPr>
                <a14:cpLocks xmlns:a14="http://schemas.microsoft.com/office/drawing/2010/main" noRot="1" noChangeAspect="1" noEditPoints="1" noChangeArrowheads="1" noChangeShapeType="1"/>
              </p14:cNvContentPartPr>
              <p14:nvPr/>
            </p14:nvContentPartPr>
            <p14:xfrm>
              <a:off x="4562475" y="1679575"/>
              <a:ext cx="714375" cy="450850"/>
            </p14:xfrm>
          </p:contentPart>
        </mc:Choice>
        <mc:Fallback xmlns="">
          <p:pic>
            <p:nvPicPr>
              <p:cNvPr id="126979" name="Ink 42"/>
              <p:cNvPicPr>
                <a:picLocks noRot="1" noChangeAspect="1" noEditPoints="1" noChangeArrowheads="1" noChangeShapeType="1"/>
              </p:cNvPicPr>
              <p:nvPr/>
            </p:nvPicPr>
            <p:blipFill>
              <a:blip r:embed="rId7"/>
              <a:stretch>
                <a:fillRect/>
              </a:stretch>
            </p:blipFill>
            <p:spPr>
              <a:xfrm>
                <a:off x="4553478" y="1670933"/>
                <a:ext cx="732729" cy="462013"/>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6980" name="Ink 43"/>
              <p14:cNvContentPartPr>
                <a14:cpLocks xmlns:a14="http://schemas.microsoft.com/office/drawing/2010/main" noRot="1" noChangeAspect="1" noEditPoints="1" noChangeArrowheads="1" noChangeShapeType="1"/>
              </p14:cNvContentPartPr>
              <p14:nvPr/>
            </p14:nvContentPartPr>
            <p14:xfrm>
              <a:off x="5730875" y="2578100"/>
              <a:ext cx="2528888" cy="2012950"/>
            </p14:xfrm>
          </p:contentPart>
        </mc:Choice>
        <mc:Fallback xmlns="">
          <p:pic>
            <p:nvPicPr>
              <p:cNvPr id="126980" name="Ink 43"/>
              <p:cNvPicPr>
                <a:picLocks noRot="1" noChangeAspect="1" noEditPoints="1" noChangeArrowheads="1" noChangeShapeType="1"/>
              </p:cNvPicPr>
              <p:nvPr/>
            </p:nvPicPr>
            <p:blipFill>
              <a:blip r:embed="rId9"/>
              <a:stretch>
                <a:fillRect/>
              </a:stretch>
            </p:blipFill>
            <p:spPr>
              <a:xfrm>
                <a:off x="5727995" y="2573780"/>
                <a:ext cx="2538608" cy="202122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6981" name="Ink 44"/>
              <p14:cNvContentPartPr>
                <a14:cpLocks xmlns:a14="http://schemas.microsoft.com/office/drawing/2010/main" noRot="1" noChangeAspect="1" noEditPoints="1" noChangeArrowheads="1" noChangeShapeType="1"/>
              </p14:cNvContentPartPr>
              <p14:nvPr/>
            </p14:nvContentPartPr>
            <p14:xfrm>
              <a:off x="5691188" y="3343275"/>
              <a:ext cx="274637" cy="141288"/>
            </p14:xfrm>
          </p:contentPart>
        </mc:Choice>
        <mc:Fallback xmlns="">
          <p:pic>
            <p:nvPicPr>
              <p:cNvPr id="126981" name="Ink 44"/>
              <p:cNvPicPr>
                <a:picLocks noRot="1" noChangeAspect="1" noEditPoints="1" noChangeArrowheads="1" noChangeShapeType="1"/>
              </p:cNvPicPr>
              <p:nvPr/>
            </p:nvPicPr>
            <p:blipFill>
              <a:blip r:embed="rId11"/>
              <a:stretch>
                <a:fillRect/>
              </a:stretch>
            </p:blipFill>
            <p:spPr>
              <a:xfrm>
                <a:off x="5685782" y="3338229"/>
                <a:ext cx="287612" cy="15678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6982" name="Ink 45"/>
              <p14:cNvContentPartPr>
                <a14:cpLocks xmlns:a14="http://schemas.microsoft.com/office/drawing/2010/main" noRot="1" noChangeAspect="1" noEditPoints="1" noChangeArrowheads="1" noChangeShapeType="1"/>
              </p14:cNvContentPartPr>
              <p14:nvPr/>
            </p14:nvContentPartPr>
            <p14:xfrm>
              <a:off x="6953250" y="3316288"/>
              <a:ext cx="227013" cy="209550"/>
            </p14:xfrm>
          </p:contentPart>
        </mc:Choice>
        <mc:Fallback xmlns="">
          <p:pic>
            <p:nvPicPr>
              <p:cNvPr id="126982" name="Ink 45"/>
              <p:cNvPicPr>
                <a:picLocks noRot="1" noChangeAspect="1" noEditPoints="1" noChangeArrowheads="1" noChangeShapeType="1"/>
              </p:cNvPicPr>
              <p:nvPr/>
            </p:nvPicPr>
            <p:blipFill>
              <a:blip r:embed="rId13"/>
              <a:stretch>
                <a:fillRect/>
              </a:stretch>
            </p:blipFill>
            <p:spPr>
              <a:xfrm>
                <a:off x="6947494" y="3305126"/>
                <a:ext cx="242483" cy="227553"/>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6983" name="Ink 46"/>
              <p14:cNvContentPartPr>
                <a14:cpLocks xmlns:a14="http://schemas.microsoft.com/office/drawing/2010/main" noRot="1" noChangeAspect="1" noEditPoints="1" noChangeArrowheads="1" noChangeShapeType="1"/>
              </p14:cNvContentPartPr>
              <p14:nvPr/>
            </p14:nvContentPartPr>
            <p14:xfrm>
              <a:off x="7646988" y="3321050"/>
              <a:ext cx="425450" cy="285750"/>
            </p14:xfrm>
          </p:contentPart>
        </mc:Choice>
        <mc:Fallback xmlns="">
          <p:pic>
            <p:nvPicPr>
              <p:cNvPr id="126983" name="Ink 46"/>
              <p:cNvPicPr>
                <a:picLocks noRot="1" noChangeAspect="1" noEditPoints="1" noChangeArrowheads="1" noChangeShapeType="1"/>
              </p:cNvPicPr>
              <p:nvPr/>
            </p:nvPicPr>
            <p:blipFill>
              <a:blip r:embed="rId15"/>
              <a:stretch>
                <a:fillRect/>
              </a:stretch>
            </p:blipFill>
            <p:spPr>
              <a:xfrm>
                <a:off x="7642309" y="3311333"/>
                <a:ext cx="433009" cy="304464"/>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6984" name="Ink 47"/>
              <p14:cNvContentPartPr>
                <a14:cpLocks xmlns:a14="http://schemas.microsoft.com/office/drawing/2010/main" noRot="1" noChangeAspect="1" noEditPoints="1" noChangeArrowheads="1" noChangeShapeType="1"/>
              </p14:cNvContentPartPr>
              <p14:nvPr/>
            </p14:nvContentPartPr>
            <p14:xfrm>
              <a:off x="8370888" y="3349625"/>
              <a:ext cx="339725" cy="295275"/>
            </p14:xfrm>
          </p:contentPart>
        </mc:Choice>
        <mc:Fallback xmlns="">
          <p:pic>
            <p:nvPicPr>
              <p:cNvPr id="126984" name="Ink 47"/>
              <p:cNvPicPr>
                <a:picLocks noRot="1" noChangeAspect="1" noEditPoints="1" noChangeArrowheads="1" noChangeShapeType="1"/>
              </p:cNvPicPr>
              <p:nvPr/>
            </p:nvPicPr>
            <p:blipFill>
              <a:blip r:embed="rId87"/>
              <a:stretch>
                <a:fillRect/>
              </a:stretch>
            </p:blipFill>
            <p:spPr>
              <a:xfrm>
                <a:off x="8361882" y="3341353"/>
                <a:ext cx="354496" cy="309301"/>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26985" name="Ink 48"/>
              <p14:cNvContentPartPr>
                <a14:cpLocks xmlns:a14="http://schemas.microsoft.com/office/drawing/2010/main" noRot="1" noChangeAspect="1" noEditPoints="1" noChangeArrowheads="1" noChangeShapeType="1"/>
              </p14:cNvContentPartPr>
              <p14:nvPr/>
            </p14:nvContentPartPr>
            <p14:xfrm>
              <a:off x="6889750" y="3771900"/>
              <a:ext cx="150813" cy="239713"/>
            </p14:xfrm>
          </p:contentPart>
        </mc:Choice>
        <mc:Fallback xmlns="">
          <p:pic>
            <p:nvPicPr>
              <p:cNvPr id="126985" name="Ink 48"/>
              <p:cNvPicPr>
                <a:picLocks noRot="1" noChangeAspect="1" noEditPoints="1" noChangeArrowheads="1" noChangeShapeType="1"/>
              </p:cNvPicPr>
              <p:nvPr/>
            </p:nvPicPr>
            <p:blipFill>
              <a:blip r:embed="rId19"/>
              <a:stretch>
                <a:fillRect/>
              </a:stretch>
            </p:blipFill>
            <p:spPr>
              <a:xfrm>
                <a:off x="6883991" y="3762902"/>
                <a:ext cx="165930" cy="25699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6986" name="Ink 49"/>
              <p14:cNvContentPartPr>
                <a14:cpLocks xmlns:a14="http://schemas.microsoft.com/office/drawing/2010/main" noRot="1" noChangeAspect="1" noEditPoints="1" noChangeArrowheads="1" noChangeShapeType="1"/>
              </p14:cNvContentPartPr>
              <p14:nvPr/>
            </p14:nvContentPartPr>
            <p14:xfrm>
              <a:off x="7115175" y="3927475"/>
              <a:ext cx="120650" cy="68263"/>
            </p14:xfrm>
          </p:contentPart>
        </mc:Choice>
        <mc:Fallback xmlns="">
          <p:pic>
            <p:nvPicPr>
              <p:cNvPr id="126986" name="Ink 49"/>
              <p:cNvPicPr>
                <a:picLocks noRot="1" noChangeAspect="1" noEditPoints="1" noChangeArrowheads="1" noChangeShapeType="1"/>
              </p:cNvPicPr>
              <p:nvPr/>
            </p:nvPicPr>
            <p:blipFill>
              <a:blip r:embed="rId21"/>
              <a:stretch>
                <a:fillRect/>
              </a:stretch>
            </p:blipFill>
            <p:spPr>
              <a:xfrm>
                <a:off x="7106916" y="3919212"/>
                <a:ext cx="136808" cy="85868"/>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26987" name="Ink 50"/>
              <p14:cNvContentPartPr>
                <a14:cpLocks xmlns:a14="http://schemas.microsoft.com/office/drawing/2010/main" noRot="1" noChangeAspect="1" noEditPoints="1" noChangeArrowheads="1" noChangeShapeType="1"/>
              </p14:cNvContentPartPr>
              <p14:nvPr/>
            </p14:nvContentPartPr>
            <p14:xfrm>
              <a:off x="7215188" y="3787775"/>
              <a:ext cx="25400" cy="227013"/>
            </p14:xfrm>
          </p:contentPart>
        </mc:Choice>
        <mc:Fallback xmlns="">
          <p:pic>
            <p:nvPicPr>
              <p:cNvPr id="126987" name="Ink 50"/>
              <p:cNvPicPr>
                <a:picLocks noRot="1" noChangeAspect="1" noEditPoints="1" noChangeArrowheads="1" noChangeShapeType="1"/>
              </p:cNvPicPr>
              <p:nvPr/>
            </p:nvPicPr>
            <p:blipFill>
              <a:blip r:embed="rId23"/>
              <a:stretch>
                <a:fillRect/>
              </a:stretch>
            </p:blipFill>
            <p:spPr>
              <a:xfrm>
                <a:off x="7212285" y="3779860"/>
                <a:ext cx="36286" cy="239965"/>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6988" name="Ink 51"/>
              <p14:cNvContentPartPr>
                <a14:cpLocks xmlns:a14="http://schemas.microsoft.com/office/drawing/2010/main" noRot="1" noChangeAspect="1" noEditPoints="1" noChangeArrowheads="1" noChangeShapeType="1"/>
              </p14:cNvContentPartPr>
              <p14:nvPr/>
            </p14:nvContentPartPr>
            <p14:xfrm>
              <a:off x="6861175" y="4222750"/>
              <a:ext cx="176213" cy="222250"/>
            </p14:xfrm>
          </p:contentPart>
        </mc:Choice>
        <mc:Fallback xmlns="">
          <p:pic>
            <p:nvPicPr>
              <p:cNvPr id="126988" name="Ink 51"/>
              <p:cNvPicPr>
                <a:picLocks noRot="1" noChangeAspect="1" noEditPoints="1" noChangeArrowheads="1" noChangeShapeType="1"/>
              </p:cNvPicPr>
              <p:nvPr/>
            </p:nvPicPr>
            <p:blipFill>
              <a:blip r:embed="rId25"/>
              <a:stretch>
                <a:fillRect/>
              </a:stretch>
            </p:blipFill>
            <p:spPr>
              <a:xfrm>
                <a:off x="6853968" y="4215546"/>
                <a:ext cx="186303" cy="23377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26989" name="Ink 52"/>
              <p14:cNvContentPartPr>
                <a14:cpLocks xmlns:a14="http://schemas.microsoft.com/office/drawing/2010/main" noRot="1" noChangeAspect="1" noEditPoints="1" noChangeArrowheads="1" noChangeShapeType="1"/>
              </p14:cNvContentPartPr>
              <p14:nvPr/>
            </p14:nvContentPartPr>
            <p14:xfrm>
              <a:off x="7094538" y="4321175"/>
              <a:ext cx="68262" cy="63500"/>
            </p14:xfrm>
          </p:contentPart>
        </mc:Choice>
        <mc:Fallback xmlns="">
          <p:pic>
            <p:nvPicPr>
              <p:cNvPr id="126989" name="Ink 52"/>
              <p:cNvPicPr>
                <a:picLocks noRot="1" noChangeAspect="1" noEditPoints="1" noChangeArrowheads="1" noChangeShapeType="1"/>
              </p:cNvPicPr>
              <p:nvPr/>
            </p:nvPicPr>
            <p:blipFill>
              <a:blip r:embed="rId27"/>
              <a:stretch>
                <a:fillRect/>
              </a:stretch>
            </p:blipFill>
            <p:spPr>
              <a:xfrm>
                <a:off x="7090945" y="4317928"/>
                <a:ext cx="81555" cy="73241"/>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26990" name="Ink 53"/>
              <p14:cNvContentPartPr>
                <a14:cpLocks xmlns:a14="http://schemas.microsoft.com/office/drawing/2010/main" noRot="1" noChangeAspect="1" noEditPoints="1" noChangeArrowheads="1" noChangeShapeType="1"/>
              </p14:cNvContentPartPr>
              <p14:nvPr/>
            </p14:nvContentPartPr>
            <p14:xfrm>
              <a:off x="7162800" y="4186238"/>
              <a:ext cx="55563" cy="284162"/>
            </p14:xfrm>
          </p:contentPart>
        </mc:Choice>
        <mc:Fallback xmlns="">
          <p:pic>
            <p:nvPicPr>
              <p:cNvPr id="126990" name="Ink 53"/>
              <p:cNvPicPr>
                <a:picLocks noRot="1" noChangeAspect="1" noEditPoints="1" noChangeArrowheads="1" noChangeShapeType="1"/>
              </p:cNvPicPr>
              <p:nvPr/>
            </p:nvPicPr>
            <p:blipFill>
              <a:blip r:embed="rId29"/>
              <a:stretch>
                <a:fillRect/>
              </a:stretch>
            </p:blipFill>
            <p:spPr>
              <a:xfrm>
                <a:off x="7159932" y="4176154"/>
                <a:ext cx="68468" cy="300009"/>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26991" name="Ink 54"/>
              <p14:cNvContentPartPr>
                <a14:cpLocks xmlns:a14="http://schemas.microsoft.com/office/drawing/2010/main" noRot="1" noChangeAspect="1" noEditPoints="1" noChangeArrowheads="1" noChangeShapeType="1"/>
              </p14:cNvContentPartPr>
              <p14:nvPr/>
            </p14:nvContentPartPr>
            <p14:xfrm>
              <a:off x="6845300" y="4652963"/>
              <a:ext cx="95250" cy="236537"/>
            </p14:xfrm>
          </p:contentPart>
        </mc:Choice>
        <mc:Fallback xmlns="">
          <p:pic>
            <p:nvPicPr>
              <p:cNvPr id="126991" name="Ink 54"/>
              <p:cNvPicPr>
                <a:picLocks noRot="1" noChangeAspect="1" noEditPoints="1" noChangeArrowheads="1" noChangeShapeType="1"/>
              </p:cNvPicPr>
              <p:nvPr/>
            </p:nvPicPr>
            <p:blipFill>
              <a:blip r:embed="rId31"/>
              <a:stretch>
                <a:fillRect/>
              </a:stretch>
            </p:blipFill>
            <p:spPr>
              <a:xfrm>
                <a:off x="6842414" y="4647571"/>
                <a:ext cx="106795" cy="251995"/>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26992" name="Ink 55"/>
              <p14:cNvContentPartPr>
                <a14:cpLocks xmlns:a14="http://schemas.microsoft.com/office/drawing/2010/main" noRot="1" noChangeAspect="1" noEditPoints="1" noChangeArrowheads="1" noChangeShapeType="1"/>
              </p14:cNvContentPartPr>
              <p14:nvPr/>
            </p14:nvContentPartPr>
            <p14:xfrm>
              <a:off x="7029450" y="4806950"/>
              <a:ext cx="85725" cy="66675"/>
            </p14:xfrm>
          </p:contentPart>
        </mc:Choice>
        <mc:Fallback xmlns="">
          <p:pic>
            <p:nvPicPr>
              <p:cNvPr id="126992" name="Ink 55"/>
              <p:cNvPicPr>
                <a:picLocks noRot="1" noChangeAspect="1" noEditPoints="1" noChangeArrowheads="1" noChangeShapeType="1"/>
              </p:cNvPicPr>
              <p:nvPr/>
            </p:nvPicPr>
            <p:blipFill>
              <a:blip r:embed="rId33"/>
              <a:stretch>
                <a:fillRect/>
              </a:stretch>
            </p:blipFill>
            <p:spPr>
              <a:xfrm>
                <a:off x="7021526" y="4796138"/>
                <a:ext cx="104095" cy="86137"/>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26993" name="Ink 56"/>
              <p14:cNvContentPartPr>
                <a14:cpLocks xmlns:a14="http://schemas.microsoft.com/office/drawing/2010/main" noRot="1" noChangeAspect="1" noEditPoints="1" noChangeArrowheads="1" noChangeShapeType="1"/>
              </p14:cNvContentPartPr>
              <p14:nvPr/>
            </p14:nvContentPartPr>
            <p14:xfrm>
              <a:off x="7116763" y="4710113"/>
              <a:ext cx="33337" cy="254000"/>
            </p14:xfrm>
          </p:contentPart>
        </mc:Choice>
        <mc:Fallback xmlns="">
          <p:pic>
            <p:nvPicPr>
              <p:cNvPr id="126993" name="Ink 56"/>
              <p:cNvPicPr>
                <a:picLocks noRot="1" noChangeAspect="1" noEditPoints="1" noChangeArrowheads="1" noChangeShapeType="1"/>
              </p:cNvPicPr>
              <p:nvPr/>
            </p:nvPicPr>
            <p:blipFill>
              <a:blip r:embed="rId35"/>
              <a:stretch>
                <a:fillRect/>
              </a:stretch>
            </p:blipFill>
            <p:spPr>
              <a:xfrm>
                <a:off x="7112820" y="4700039"/>
                <a:ext cx="47317" cy="268031"/>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26994" name="Ink 57"/>
              <p14:cNvContentPartPr>
                <a14:cpLocks xmlns:a14="http://schemas.microsoft.com/office/drawing/2010/main" noRot="1" noChangeAspect="1" noEditPoints="1" noChangeArrowheads="1" noChangeShapeType="1"/>
              </p14:cNvContentPartPr>
              <p14:nvPr/>
            </p14:nvContentPartPr>
            <p14:xfrm>
              <a:off x="6805613" y="5064125"/>
              <a:ext cx="157162" cy="149225"/>
            </p14:xfrm>
          </p:contentPart>
        </mc:Choice>
        <mc:Fallback xmlns="">
          <p:pic>
            <p:nvPicPr>
              <p:cNvPr id="126994" name="Ink 57"/>
              <p:cNvPicPr>
                <a:picLocks noRot="1" noChangeAspect="1" noEditPoints="1" noChangeArrowheads="1" noChangeShapeType="1"/>
              </p:cNvPicPr>
              <p:nvPr/>
            </p:nvPicPr>
            <p:blipFill>
              <a:blip r:embed="rId37"/>
              <a:stretch>
                <a:fillRect/>
              </a:stretch>
            </p:blipFill>
            <p:spPr>
              <a:xfrm>
                <a:off x="6798061" y="5058372"/>
                <a:ext cx="167951" cy="162889"/>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26995" name="Ink 58"/>
              <p14:cNvContentPartPr>
                <a14:cpLocks xmlns:a14="http://schemas.microsoft.com/office/drawing/2010/main" noRot="1" noChangeAspect="1" noEditPoints="1" noChangeArrowheads="1" noChangeShapeType="1"/>
              </p14:cNvContentPartPr>
              <p14:nvPr/>
            </p14:nvContentPartPr>
            <p14:xfrm>
              <a:off x="6897688" y="5153025"/>
              <a:ext cx="25400" cy="163513"/>
            </p14:xfrm>
          </p:contentPart>
        </mc:Choice>
        <mc:Fallback xmlns="">
          <p:pic>
            <p:nvPicPr>
              <p:cNvPr id="126995" name="Ink 58"/>
              <p:cNvPicPr>
                <a:picLocks noRot="1" noChangeAspect="1" noEditPoints="1" noChangeArrowheads="1" noChangeShapeType="1"/>
              </p:cNvPicPr>
              <p:nvPr/>
            </p:nvPicPr>
            <p:blipFill>
              <a:blip r:embed="rId39"/>
              <a:stretch>
                <a:fillRect/>
              </a:stretch>
            </p:blipFill>
            <p:spPr>
              <a:xfrm>
                <a:off x="6888387" y="5149784"/>
                <a:ext cx="37921" cy="172157"/>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26996" name="Ink 59"/>
              <p14:cNvContentPartPr>
                <a14:cpLocks xmlns:a14="http://schemas.microsoft.com/office/drawing/2010/main" noRot="1" noChangeAspect="1" noEditPoints="1" noChangeArrowheads="1" noChangeShapeType="1"/>
              </p14:cNvContentPartPr>
              <p14:nvPr/>
            </p14:nvContentPartPr>
            <p14:xfrm>
              <a:off x="7032625" y="5157788"/>
              <a:ext cx="103188" cy="76200"/>
            </p14:xfrm>
          </p:contentPart>
        </mc:Choice>
        <mc:Fallback xmlns="">
          <p:pic>
            <p:nvPicPr>
              <p:cNvPr id="126996" name="Ink 59"/>
              <p:cNvPicPr>
                <a:picLocks noRot="1" noChangeAspect="1" noEditPoints="1" noChangeArrowheads="1" noChangeShapeType="1"/>
              </p:cNvPicPr>
              <p:nvPr/>
            </p:nvPicPr>
            <p:blipFill>
              <a:blip r:embed="rId41"/>
              <a:stretch>
                <a:fillRect/>
              </a:stretch>
            </p:blipFill>
            <p:spPr>
              <a:xfrm>
                <a:off x="7024356" y="5148083"/>
                <a:ext cx="120446" cy="92734"/>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26997" name="Ink 60"/>
              <p14:cNvContentPartPr>
                <a14:cpLocks xmlns:a14="http://schemas.microsoft.com/office/drawing/2010/main" noRot="1" noChangeAspect="1" noEditPoints="1" noChangeArrowheads="1" noChangeShapeType="1"/>
              </p14:cNvContentPartPr>
              <p14:nvPr/>
            </p14:nvContentPartPr>
            <p14:xfrm>
              <a:off x="7094538" y="5084763"/>
              <a:ext cx="50800" cy="242887"/>
            </p14:xfrm>
          </p:contentPart>
        </mc:Choice>
        <mc:Fallback xmlns="">
          <p:pic>
            <p:nvPicPr>
              <p:cNvPr id="126997" name="Ink 60"/>
              <p:cNvPicPr>
                <a:picLocks noRot="1" noChangeAspect="1" noEditPoints="1" noChangeArrowheads="1" noChangeShapeType="1"/>
              </p:cNvPicPr>
              <p:nvPr/>
            </p:nvPicPr>
            <p:blipFill>
              <a:blip r:embed="rId43"/>
              <a:stretch>
                <a:fillRect/>
              </a:stretch>
            </p:blipFill>
            <p:spPr>
              <a:xfrm>
                <a:off x="7090575" y="5077566"/>
                <a:ext cx="62329" cy="254042"/>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26998" name="Ink 61"/>
              <p14:cNvContentPartPr>
                <a14:cpLocks xmlns:a14="http://schemas.microsoft.com/office/drawing/2010/main" noRot="1" noChangeAspect="1" noEditPoints="1" noChangeArrowheads="1" noChangeShapeType="1"/>
              </p14:cNvContentPartPr>
              <p14:nvPr/>
            </p14:nvContentPartPr>
            <p14:xfrm>
              <a:off x="67217925" y="53354288"/>
              <a:ext cx="0" cy="0"/>
            </p14:xfrm>
          </p:contentPart>
        </mc:Choice>
        <mc:Fallback xmlns="">
          <p:pic>
            <p:nvPicPr>
              <p:cNvPr id="126998" name="Ink 61"/>
              <p:cNvPicPr>
                <a:picLocks noRot="1" noChangeAspect="1" noEditPoints="1" noChangeArrowheads="1" noChangeShapeType="1"/>
              </p:cNvPicPr>
              <p:nvPr/>
            </p:nvPicPr>
            <p:blipFill>
              <a:blip r:embed="rId45"/>
              <a:stretch>
                <a:fillRect/>
              </a:stretch>
            </p:blipFill>
            <p:spPr>
              <a:xfrm>
                <a:off x="67217925" y="53354288"/>
                <a:ext cx="0" cy="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26999" name="Ink 62"/>
              <p14:cNvContentPartPr>
                <a14:cpLocks xmlns:a14="http://schemas.microsoft.com/office/drawing/2010/main" noRot="1" noChangeAspect="1" noEditPoints="1" noChangeArrowheads="1" noChangeShapeType="1"/>
              </p14:cNvContentPartPr>
              <p14:nvPr/>
            </p14:nvContentPartPr>
            <p14:xfrm>
              <a:off x="6796088" y="5445125"/>
              <a:ext cx="120650" cy="214313"/>
            </p14:xfrm>
          </p:contentPart>
        </mc:Choice>
        <mc:Fallback xmlns="">
          <p:pic>
            <p:nvPicPr>
              <p:cNvPr id="126999" name="Ink 62"/>
              <p:cNvPicPr>
                <a:picLocks noRot="1" noChangeAspect="1" noEditPoints="1" noChangeArrowheads="1" noChangeShapeType="1"/>
              </p:cNvPicPr>
              <p:nvPr/>
            </p:nvPicPr>
            <p:blipFill>
              <a:blip r:embed="rId103"/>
              <a:stretch>
                <a:fillRect/>
              </a:stretch>
            </p:blipFill>
            <p:spPr>
              <a:xfrm>
                <a:off x="6787084" y="5435760"/>
                <a:ext cx="138657" cy="234844"/>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27000" name="Ink 63"/>
              <p14:cNvContentPartPr>
                <a14:cpLocks xmlns:a14="http://schemas.microsoft.com/office/drawing/2010/main" noRot="1" noChangeAspect="1" noEditPoints="1" noChangeArrowheads="1" noChangeShapeType="1"/>
              </p14:cNvContentPartPr>
              <p14:nvPr/>
            </p14:nvContentPartPr>
            <p14:xfrm>
              <a:off x="7010400" y="5575300"/>
              <a:ext cx="93663" cy="79375"/>
            </p14:xfrm>
          </p:contentPart>
        </mc:Choice>
        <mc:Fallback xmlns="">
          <p:pic>
            <p:nvPicPr>
              <p:cNvPr id="127000" name="Ink 63"/>
              <p:cNvPicPr>
                <a:picLocks noRot="1" noChangeAspect="1" noEditPoints="1" noChangeArrowheads="1" noChangeShapeType="1"/>
              </p:cNvPicPr>
              <p:nvPr/>
            </p:nvPicPr>
            <p:blipFill>
              <a:blip r:embed="rId49"/>
              <a:stretch>
                <a:fillRect/>
              </a:stretch>
            </p:blipFill>
            <p:spPr>
              <a:xfrm>
                <a:off x="7002835" y="5564115"/>
                <a:ext cx="111675" cy="98858"/>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27001" name="Ink 64"/>
              <p14:cNvContentPartPr>
                <a14:cpLocks xmlns:a14="http://schemas.microsoft.com/office/drawing/2010/main" noRot="1" noChangeAspect="1" noEditPoints="1" noChangeArrowheads="1" noChangeShapeType="1"/>
              </p14:cNvContentPartPr>
              <p14:nvPr/>
            </p14:nvContentPartPr>
            <p14:xfrm>
              <a:off x="7073900" y="5457825"/>
              <a:ext cx="53975" cy="271463"/>
            </p14:xfrm>
          </p:contentPart>
        </mc:Choice>
        <mc:Fallback xmlns="">
          <p:pic>
            <p:nvPicPr>
              <p:cNvPr id="127001" name="Ink 64"/>
              <p:cNvPicPr>
                <a:picLocks noRot="1" noChangeAspect="1" noEditPoints="1" noChangeArrowheads="1" noChangeShapeType="1"/>
              </p:cNvPicPr>
              <p:nvPr/>
            </p:nvPicPr>
            <p:blipFill>
              <a:blip r:embed="rId51"/>
              <a:stretch>
                <a:fillRect/>
              </a:stretch>
            </p:blipFill>
            <p:spPr>
              <a:xfrm>
                <a:off x="7070661" y="5447024"/>
                <a:ext cx="68009" cy="288744"/>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27002" name="Ink 65"/>
              <p14:cNvContentPartPr>
                <a14:cpLocks xmlns:a14="http://schemas.microsoft.com/office/drawing/2010/main" noRot="1" noChangeAspect="1" noEditPoints="1" noChangeArrowheads="1" noChangeShapeType="1"/>
              </p14:cNvContentPartPr>
              <p14:nvPr/>
            </p14:nvContentPartPr>
            <p14:xfrm>
              <a:off x="7580313" y="5916613"/>
              <a:ext cx="307975" cy="342900"/>
            </p14:xfrm>
          </p:contentPart>
        </mc:Choice>
        <mc:Fallback xmlns="">
          <p:pic>
            <p:nvPicPr>
              <p:cNvPr id="127002" name="Ink 65"/>
              <p:cNvPicPr>
                <a:picLocks noRot="1" noChangeAspect="1" noEditPoints="1" noChangeArrowheads="1" noChangeShapeType="1"/>
              </p:cNvPicPr>
              <p:nvPr/>
            </p:nvPicPr>
            <p:blipFill>
              <a:blip r:embed="rId53"/>
              <a:stretch>
                <a:fillRect/>
              </a:stretch>
            </p:blipFill>
            <p:spPr>
              <a:xfrm>
                <a:off x="7571668" y="5904379"/>
                <a:ext cx="327066" cy="363769"/>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27003" name="Ink 66"/>
              <p14:cNvContentPartPr>
                <a14:cpLocks xmlns:a14="http://schemas.microsoft.com/office/drawing/2010/main" noRot="1" noChangeAspect="1" noEditPoints="1" noChangeArrowheads="1" noChangeShapeType="1"/>
              </p14:cNvContentPartPr>
              <p14:nvPr/>
            </p14:nvContentPartPr>
            <p14:xfrm>
              <a:off x="6861175" y="5843588"/>
              <a:ext cx="200025" cy="101600"/>
            </p14:xfrm>
          </p:contentPart>
        </mc:Choice>
        <mc:Fallback xmlns="">
          <p:pic>
            <p:nvPicPr>
              <p:cNvPr id="127003" name="Ink 66"/>
              <p:cNvPicPr>
                <a:picLocks noRot="1" noChangeAspect="1" noEditPoints="1" noChangeArrowheads="1" noChangeShapeType="1"/>
              </p:cNvPicPr>
              <p:nvPr/>
            </p:nvPicPr>
            <p:blipFill>
              <a:blip r:embed="rId55"/>
              <a:stretch>
                <a:fillRect/>
              </a:stretch>
            </p:blipFill>
            <p:spPr>
              <a:xfrm>
                <a:off x="6857218" y="5830978"/>
                <a:ext cx="216574" cy="125018"/>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27004" name="Ink 67"/>
              <p14:cNvContentPartPr>
                <a14:cpLocks xmlns:a14="http://schemas.microsoft.com/office/drawing/2010/main" noRot="1" noChangeAspect="1" noEditPoints="1" noChangeArrowheads="1" noChangeShapeType="1"/>
              </p14:cNvContentPartPr>
              <p14:nvPr/>
            </p14:nvContentPartPr>
            <p14:xfrm>
              <a:off x="6110288" y="5849938"/>
              <a:ext cx="128587" cy="130175"/>
            </p14:xfrm>
          </p:contentPart>
        </mc:Choice>
        <mc:Fallback xmlns="">
          <p:pic>
            <p:nvPicPr>
              <p:cNvPr id="127004" name="Ink 67"/>
              <p:cNvPicPr>
                <a:picLocks noRot="1" noChangeAspect="1" noEditPoints="1" noChangeArrowheads="1" noChangeShapeType="1"/>
              </p:cNvPicPr>
              <p:nvPr/>
            </p:nvPicPr>
            <p:blipFill>
              <a:blip r:embed="rId57"/>
              <a:stretch>
                <a:fillRect/>
              </a:stretch>
            </p:blipFill>
            <p:spPr>
              <a:xfrm>
                <a:off x="6100923" y="5838431"/>
                <a:ext cx="142274" cy="152111"/>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27005" name="Ink 68"/>
              <p14:cNvContentPartPr>
                <a14:cpLocks xmlns:a14="http://schemas.microsoft.com/office/drawing/2010/main" noRot="1" noChangeAspect="1" noEditPoints="1" noChangeArrowheads="1" noChangeShapeType="1"/>
              </p14:cNvContentPartPr>
              <p14:nvPr/>
            </p14:nvContentPartPr>
            <p14:xfrm>
              <a:off x="5495925" y="5861050"/>
              <a:ext cx="98425" cy="128588"/>
            </p14:xfrm>
          </p:contentPart>
        </mc:Choice>
        <mc:Fallback xmlns="">
          <p:pic>
            <p:nvPicPr>
              <p:cNvPr id="127005" name="Ink 68"/>
              <p:cNvPicPr>
                <a:picLocks noRot="1" noChangeAspect="1" noEditPoints="1" noChangeArrowheads="1" noChangeShapeType="1"/>
              </p:cNvPicPr>
              <p:nvPr/>
            </p:nvPicPr>
            <p:blipFill>
              <a:blip r:embed="rId59"/>
              <a:stretch>
                <a:fillRect/>
              </a:stretch>
            </p:blipFill>
            <p:spPr>
              <a:xfrm>
                <a:off x="5487993" y="5850604"/>
                <a:ext cx="117533" cy="149839"/>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27006" name="Ink 69"/>
              <p14:cNvContentPartPr>
                <a14:cpLocks xmlns:a14="http://schemas.microsoft.com/office/drawing/2010/main" noRot="1" noChangeAspect="1" noEditPoints="1" noChangeArrowheads="1" noChangeShapeType="1"/>
              </p14:cNvContentPartPr>
              <p14:nvPr/>
            </p14:nvContentPartPr>
            <p14:xfrm>
              <a:off x="5592763" y="6288088"/>
              <a:ext cx="176212" cy="166687"/>
            </p14:xfrm>
          </p:contentPart>
        </mc:Choice>
        <mc:Fallback xmlns="">
          <p:pic>
            <p:nvPicPr>
              <p:cNvPr id="127006" name="Ink 69"/>
              <p:cNvPicPr>
                <a:picLocks noRot="1" noChangeAspect="1" noEditPoints="1" noChangeArrowheads="1" noChangeShapeType="1"/>
              </p:cNvPicPr>
              <p:nvPr/>
            </p:nvPicPr>
            <p:blipFill>
              <a:blip r:embed="rId61"/>
              <a:stretch>
                <a:fillRect/>
              </a:stretch>
            </p:blipFill>
            <p:spPr>
              <a:xfrm>
                <a:off x="5583034" y="6280168"/>
                <a:ext cx="197473" cy="187208"/>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27007" name="Ink 70"/>
              <p14:cNvContentPartPr>
                <a14:cpLocks xmlns:a14="http://schemas.microsoft.com/office/drawing/2010/main" noRot="1" noChangeAspect="1" noEditPoints="1" noChangeArrowheads="1" noChangeShapeType="1"/>
              </p14:cNvContentPartPr>
              <p14:nvPr/>
            </p14:nvContentPartPr>
            <p14:xfrm>
              <a:off x="6211888" y="6275388"/>
              <a:ext cx="158750" cy="141287"/>
            </p14:xfrm>
          </p:contentPart>
        </mc:Choice>
        <mc:Fallback xmlns="">
          <p:pic>
            <p:nvPicPr>
              <p:cNvPr id="127007" name="Ink 70"/>
              <p:cNvPicPr>
                <a:picLocks noRot="1" noChangeAspect="1" noEditPoints="1" noChangeArrowheads="1" noChangeShapeType="1"/>
              </p:cNvPicPr>
              <p:nvPr/>
            </p:nvPicPr>
            <p:blipFill>
              <a:blip r:embed="rId63"/>
              <a:stretch>
                <a:fillRect/>
              </a:stretch>
            </p:blipFill>
            <p:spPr>
              <a:xfrm>
                <a:off x="6206128" y="6264936"/>
                <a:ext cx="174589" cy="161831"/>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27008" name="Ink 71"/>
              <p14:cNvContentPartPr>
                <a14:cpLocks xmlns:a14="http://schemas.microsoft.com/office/drawing/2010/main" noRot="1" noChangeAspect="1" noEditPoints="1" noChangeArrowheads="1" noChangeShapeType="1"/>
              </p14:cNvContentPartPr>
              <p14:nvPr/>
            </p14:nvContentPartPr>
            <p14:xfrm>
              <a:off x="6273800" y="6410325"/>
              <a:ext cx="219075" cy="33338"/>
            </p14:xfrm>
          </p:contentPart>
        </mc:Choice>
        <mc:Fallback xmlns="">
          <p:pic>
            <p:nvPicPr>
              <p:cNvPr id="127008" name="Ink 71"/>
              <p:cNvPicPr>
                <a:picLocks noRot="1" noChangeAspect="1" noEditPoints="1" noChangeArrowheads="1" noChangeShapeType="1"/>
              </p:cNvPicPr>
              <p:nvPr/>
            </p:nvPicPr>
            <p:blipFill>
              <a:blip r:embed="rId65"/>
              <a:stretch>
                <a:fillRect/>
              </a:stretch>
            </p:blipFill>
            <p:spPr>
              <a:xfrm>
                <a:off x="6265526" y="6406382"/>
                <a:ext cx="230946" cy="48035"/>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27009" name="Ink 72"/>
              <p14:cNvContentPartPr>
                <a14:cpLocks xmlns:a14="http://schemas.microsoft.com/office/drawing/2010/main" noRot="1" noChangeAspect="1" noEditPoints="1" noChangeArrowheads="1" noChangeShapeType="1"/>
              </p14:cNvContentPartPr>
              <p14:nvPr/>
            </p14:nvContentPartPr>
            <p14:xfrm>
              <a:off x="6919913" y="6292850"/>
              <a:ext cx="263525" cy="188913"/>
            </p14:xfrm>
          </p:contentPart>
        </mc:Choice>
        <mc:Fallback xmlns="">
          <p:pic>
            <p:nvPicPr>
              <p:cNvPr id="127009" name="Ink 72"/>
              <p:cNvPicPr>
                <a:picLocks noRot="1" noChangeAspect="1" noEditPoints="1" noChangeArrowheads="1" noChangeShapeType="1"/>
              </p:cNvPicPr>
              <p:nvPr/>
            </p:nvPicPr>
            <p:blipFill>
              <a:blip r:embed="rId67"/>
              <a:stretch>
                <a:fillRect/>
              </a:stretch>
            </p:blipFill>
            <p:spPr>
              <a:xfrm>
                <a:off x="6913433" y="6281695"/>
                <a:ext cx="273245" cy="209424"/>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27010" name="Ink 73"/>
              <p14:cNvContentPartPr>
                <a14:cpLocks xmlns:a14="http://schemas.microsoft.com/office/drawing/2010/main" noRot="1" noChangeAspect="1" noEditPoints="1" noChangeArrowheads="1" noChangeShapeType="1"/>
              </p14:cNvContentPartPr>
              <p14:nvPr/>
            </p14:nvContentPartPr>
            <p14:xfrm>
              <a:off x="7424738" y="6327775"/>
              <a:ext cx="125412" cy="177800"/>
            </p14:xfrm>
          </p:contentPart>
        </mc:Choice>
        <mc:Fallback xmlns="">
          <p:pic>
            <p:nvPicPr>
              <p:cNvPr id="127010" name="Ink 73"/>
              <p:cNvPicPr>
                <a:picLocks noRot="1" noChangeAspect="1" noEditPoints="1" noChangeArrowheads="1" noChangeShapeType="1"/>
              </p:cNvPicPr>
              <p:nvPr/>
            </p:nvPicPr>
            <p:blipFill>
              <a:blip r:embed="rId69"/>
              <a:stretch>
                <a:fillRect/>
              </a:stretch>
            </p:blipFill>
            <p:spPr>
              <a:xfrm>
                <a:off x="7415729" y="6319137"/>
                <a:ext cx="144512" cy="196876"/>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27011" name="Ink 74"/>
              <p14:cNvContentPartPr>
                <a14:cpLocks xmlns:a14="http://schemas.microsoft.com/office/drawing/2010/main" noRot="1" noChangeAspect="1" noEditPoints="1" noChangeArrowheads="1" noChangeShapeType="1"/>
              </p14:cNvContentPartPr>
              <p14:nvPr/>
            </p14:nvContentPartPr>
            <p14:xfrm>
              <a:off x="8256588" y="5300663"/>
              <a:ext cx="50800" cy="423862"/>
            </p14:xfrm>
          </p:contentPart>
        </mc:Choice>
        <mc:Fallback xmlns="">
          <p:pic>
            <p:nvPicPr>
              <p:cNvPr id="127011" name="Ink 74"/>
              <p:cNvPicPr>
                <a:picLocks noRot="1" noChangeAspect="1" noEditPoints="1" noChangeArrowheads="1" noChangeShapeType="1"/>
              </p:cNvPicPr>
              <p:nvPr/>
            </p:nvPicPr>
            <p:blipFill>
              <a:blip r:embed="rId71"/>
              <a:stretch>
                <a:fillRect/>
              </a:stretch>
            </p:blipFill>
            <p:spPr>
              <a:xfrm>
                <a:off x="8245856" y="5294541"/>
                <a:ext cx="70476" cy="434305"/>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27012" name="Ink 75"/>
              <p14:cNvContentPartPr>
                <a14:cpLocks xmlns:a14="http://schemas.microsoft.com/office/drawing/2010/main" noRot="1" noChangeAspect="1" noEditPoints="1" noChangeArrowheads="1" noChangeShapeType="1"/>
              </p14:cNvContentPartPr>
              <p14:nvPr/>
            </p14:nvContentPartPr>
            <p14:xfrm>
              <a:off x="8269288" y="5764213"/>
              <a:ext cx="492125" cy="31750"/>
            </p14:xfrm>
          </p:contentPart>
        </mc:Choice>
        <mc:Fallback xmlns="">
          <p:pic>
            <p:nvPicPr>
              <p:cNvPr id="127012" name="Ink 75"/>
              <p:cNvPicPr>
                <a:picLocks noRot="1" noChangeAspect="1" noEditPoints="1" noChangeArrowheads="1" noChangeShapeType="1"/>
              </p:cNvPicPr>
              <p:nvPr/>
            </p:nvPicPr>
            <p:blipFill>
              <a:blip r:embed="rId73"/>
              <a:stretch>
                <a:fillRect/>
              </a:stretch>
            </p:blipFill>
            <p:spPr>
              <a:xfrm>
                <a:off x="8266408" y="5761359"/>
                <a:ext cx="498245" cy="42096"/>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27013" name="Ink 76"/>
              <p14:cNvContentPartPr>
                <a14:cpLocks xmlns:a14="http://schemas.microsoft.com/office/drawing/2010/main" noRot="1" noChangeAspect="1" noEditPoints="1" noChangeArrowheads="1" noChangeShapeType="1"/>
              </p14:cNvContentPartPr>
              <p14:nvPr/>
            </p14:nvContentPartPr>
            <p14:xfrm>
              <a:off x="8329613" y="5308600"/>
              <a:ext cx="523875" cy="488950"/>
            </p14:xfrm>
          </p:contentPart>
        </mc:Choice>
        <mc:Fallback xmlns="">
          <p:pic>
            <p:nvPicPr>
              <p:cNvPr id="127013" name="Ink 76"/>
              <p:cNvPicPr>
                <a:picLocks noRot="1" noChangeAspect="1" noEditPoints="1" noChangeArrowheads="1" noChangeShapeType="1"/>
              </p:cNvPicPr>
              <p:nvPr/>
            </p:nvPicPr>
            <p:blipFill>
              <a:blip r:embed="rId75"/>
              <a:stretch>
                <a:fillRect/>
              </a:stretch>
            </p:blipFill>
            <p:spPr>
              <a:xfrm>
                <a:off x="8326373" y="5305360"/>
                <a:ext cx="538997" cy="504072"/>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27014" name="Ink 77"/>
              <p14:cNvContentPartPr>
                <a14:cpLocks xmlns:a14="http://schemas.microsoft.com/office/drawing/2010/main" noRot="1" noChangeAspect="1" noEditPoints="1" noChangeArrowheads="1" noChangeShapeType="1"/>
              </p14:cNvContentPartPr>
              <p14:nvPr/>
            </p14:nvContentPartPr>
            <p14:xfrm>
              <a:off x="8537575" y="5394325"/>
              <a:ext cx="79375" cy="173038"/>
            </p14:xfrm>
          </p:contentPart>
        </mc:Choice>
        <mc:Fallback xmlns="">
          <p:pic>
            <p:nvPicPr>
              <p:cNvPr id="127014" name="Ink 77"/>
              <p:cNvPicPr>
                <a:picLocks noRot="1" noChangeAspect="1" noEditPoints="1" noChangeArrowheads="1" noChangeShapeType="1"/>
              </p:cNvPicPr>
              <p:nvPr/>
            </p:nvPicPr>
            <p:blipFill>
              <a:blip r:embed="rId77"/>
              <a:stretch>
                <a:fillRect/>
              </a:stretch>
            </p:blipFill>
            <p:spPr>
              <a:xfrm>
                <a:off x="8533606" y="5383892"/>
                <a:ext cx="94528" cy="187428"/>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27015" name="Ink 78"/>
              <p14:cNvContentPartPr>
                <a14:cpLocks xmlns:a14="http://schemas.microsoft.com/office/drawing/2010/main" noRot="1" noChangeAspect="1" noEditPoints="1" noChangeArrowheads="1" noChangeShapeType="1"/>
              </p14:cNvContentPartPr>
              <p14:nvPr/>
            </p14:nvContentPartPr>
            <p14:xfrm>
              <a:off x="8556625" y="5665788"/>
              <a:ext cx="30163" cy="28575"/>
            </p14:xfrm>
          </p:contentPart>
        </mc:Choice>
        <mc:Fallback xmlns="">
          <p:pic>
            <p:nvPicPr>
              <p:cNvPr id="127015" name="Ink 78"/>
              <p:cNvPicPr>
                <a:picLocks noRot="1" noChangeAspect="1" noEditPoints="1" noChangeArrowheads="1" noChangeShapeType="1"/>
              </p:cNvPicPr>
              <p:nvPr/>
            </p:nvPicPr>
            <p:blipFill>
              <a:blip r:embed="rId79"/>
              <a:stretch>
                <a:fillRect/>
              </a:stretch>
            </p:blipFill>
            <p:spPr>
              <a:xfrm>
                <a:off x="8544057" y="5653490"/>
                <a:ext cx="54940" cy="53533"/>
              </a:xfrm>
              <a:prstGeom prst="rect">
                <a:avLst/>
              </a:prstGeom>
            </p:spPr>
          </p:pic>
        </mc:Fallback>
      </mc:AlternateContent>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806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10" grpId="0" animBg="1" autoUpdateAnimBg="0"/>
      <p:bldP spid="280614" grpId="0" animBg="1" autoUpdateAnimBg="0"/>
      <p:bldP spid="280637" grpId="0" animBg="1"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Date Placeholder 3"/>
          <p:cNvSpPr>
            <a:spLocks noGrp="1"/>
          </p:cNvSpPr>
          <p:nvPr>
            <p:ph type="dt" sz="quarter" idx="10"/>
          </p:nvPr>
        </p:nvSpPr>
        <p:spPr>
          <a:noFill/>
        </p:spPr>
        <p:txBody>
          <a:bodyPr/>
          <a:lstStyle/>
          <a:p>
            <a:fld id="{A60330C6-E382-4FB1-B9AE-320F9A4DC67C}" type="datetime1">
              <a:rPr lang="en-US" smtClean="0"/>
              <a:t>9/16/2014</a:t>
            </a:fld>
            <a:endParaRPr lang="en-US"/>
          </a:p>
        </p:txBody>
      </p:sp>
      <p:sp>
        <p:nvSpPr>
          <p:cNvPr id="3076" name="Footer Placeholder 4"/>
          <p:cNvSpPr>
            <a:spLocks noGrp="1"/>
          </p:cNvSpPr>
          <p:nvPr>
            <p:ph type="ftr" sz="quarter" idx="11"/>
          </p:nvPr>
        </p:nvSpPr>
        <p:spPr>
          <a:noFill/>
        </p:spPr>
        <p:txBody>
          <a:bodyPr/>
          <a:lstStyle/>
          <a:p>
            <a:r>
              <a:rPr lang="en-US" smtClean="0"/>
              <a:t>CPSC503 Winter 2014</a:t>
            </a:r>
            <a:endParaRPr lang="en-US"/>
          </a:p>
        </p:txBody>
      </p:sp>
      <p:sp>
        <p:nvSpPr>
          <p:cNvPr id="3077" name="Slide Number Placeholder 5"/>
          <p:cNvSpPr>
            <a:spLocks noGrp="1"/>
          </p:cNvSpPr>
          <p:nvPr>
            <p:ph type="sldNum" sz="quarter" idx="12"/>
          </p:nvPr>
        </p:nvSpPr>
        <p:spPr>
          <a:noFill/>
        </p:spPr>
        <p:txBody>
          <a:bodyPr/>
          <a:lstStyle/>
          <a:p>
            <a:fld id="{F6501F0E-8F5A-4BD3-95CF-B5F178417A69}" type="slidenum">
              <a:rPr lang="en-US" smtClean="0"/>
              <a:pPr/>
              <a:t>15</a:t>
            </a:fld>
            <a:endParaRPr lang="en-US" smtClean="0"/>
          </a:p>
        </p:txBody>
      </p:sp>
      <p:grpSp>
        <p:nvGrpSpPr>
          <p:cNvPr id="2" name="Group 2"/>
          <p:cNvGrpSpPr>
            <a:grpSpLocks/>
          </p:cNvGrpSpPr>
          <p:nvPr/>
        </p:nvGrpSpPr>
        <p:grpSpPr bwMode="auto">
          <a:xfrm>
            <a:off x="4495800" y="1371600"/>
            <a:ext cx="4648200" cy="4419600"/>
            <a:chOff x="2832" y="912"/>
            <a:chExt cx="2928" cy="2784"/>
          </a:xfrm>
        </p:grpSpPr>
        <p:sp>
          <p:nvSpPr>
            <p:cNvPr id="3103" name="Rectangle 3"/>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104" name="Picture 4"/>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105" name="Rectangle 5"/>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106" name="Rectangle 6"/>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107" name="Rectangle 7"/>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079" name="Rectangle 8"/>
          <p:cNvSpPr>
            <a:spLocks noGrp="1" noChangeArrowheads="1"/>
          </p:cNvSpPr>
          <p:nvPr>
            <p:ph type="title"/>
          </p:nvPr>
        </p:nvSpPr>
        <p:spPr>
          <a:xfrm>
            <a:off x="685800" y="304800"/>
            <a:ext cx="7772400" cy="1143000"/>
          </a:xfrm>
        </p:spPr>
        <p:txBody>
          <a:bodyPr/>
          <a:lstStyle/>
          <a:p>
            <a:pPr eaLnBrk="1" hangingPunct="1"/>
            <a:r>
              <a:rPr lang="en-US" smtClean="0"/>
              <a:t>Minimum Edit Distance Algorithm Details</a:t>
            </a:r>
          </a:p>
        </p:txBody>
      </p:sp>
      <p:sp>
        <p:nvSpPr>
          <p:cNvPr id="3080" name="Rectangle 9"/>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081" name="Rectangle 10"/>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3082" name="Rectangle 11"/>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12"/>
          <p:cNvGrpSpPr>
            <a:grpSpLocks/>
          </p:cNvGrpSpPr>
          <p:nvPr/>
        </p:nvGrpSpPr>
        <p:grpSpPr bwMode="auto">
          <a:xfrm>
            <a:off x="152400" y="4267200"/>
            <a:ext cx="4257675" cy="2286000"/>
            <a:chOff x="144" y="2688"/>
            <a:chExt cx="2682" cy="1440"/>
          </a:xfrm>
        </p:grpSpPr>
        <p:sp>
          <p:nvSpPr>
            <p:cNvPr id="3085" name="Rectangle 13"/>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14"/>
            <p:cNvGrpSpPr>
              <a:grpSpLocks/>
            </p:cNvGrpSpPr>
            <p:nvPr/>
          </p:nvGrpSpPr>
          <p:grpSpPr bwMode="auto">
            <a:xfrm>
              <a:off x="960" y="2736"/>
              <a:ext cx="1776" cy="1344"/>
              <a:chOff x="1440" y="3264"/>
              <a:chExt cx="864" cy="576"/>
            </a:xfrm>
          </p:grpSpPr>
          <p:sp>
            <p:nvSpPr>
              <p:cNvPr id="3100" name="Rectangle 15"/>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101" name="Line 16"/>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102" name="Line 17"/>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087" name="Line 18"/>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88" name="Line 19"/>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089" name="Rectangle 20"/>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3090" name="Rectangle 21"/>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091" name="Rectangle 22"/>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092" name="Rectangle 23"/>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093" name="Rectangle 24"/>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094" name="Rectangle 25"/>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095" name="Line 2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096" name="Rectangle 2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097" name="Rectangle 2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098" name="Rectangle 2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099" name="Rectangle 3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3084" name="Rectangle 3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mc:AlternateContent xmlns:mc="http://schemas.openxmlformats.org/markup-compatibility/2006" xmlns:p14="http://schemas.microsoft.com/office/powerpoint/2010/main">
        <mc:Choice Requires="p14">
          <p:contentPart p14:bwMode="auto" r:id="rId4">
            <p14:nvContentPartPr>
              <p14:cNvPr id="128002" name="Ink 39"/>
              <p14:cNvContentPartPr>
                <a14:cpLocks xmlns:a14="http://schemas.microsoft.com/office/drawing/2010/main" noRot="1" noChangeAspect="1" noEditPoints="1" noChangeArrowheads="1" noChangeShapeType="1"/>
              </p14:cNvContentPartPr>
              <p14:nvPr/>
            </p14:nvContentPartPr>
            <p14:xfrm>
              <a:off x="6902450" y="3606800"/>
              <a:ext cx="2141538" cy="55563"/>
            </p14:xfrm>
          </p:contentPart>
        </mc:Choice>
        <mc:Fallback xmlns="">
          <p:pic>
            <p:nvPicPr>
              <p:cNvPr id="128002" name="Ink 39"/>
              <p:cNvPicPr>
                <a:picLocks noRot="1" noChangeAspect="1" noEditPoints="1" noChangeArrowheads="1" noChangeShapeType="1"/>
              </p:cNvPicPr>
              <p:nvPr/>
            </p:nvPicPr>
            <p:blipFill>
              <a:blip r:embed="rId5"/>
              <a:stretch>
                <a:fillRect/>
              </a:stretch>
            </p:blipFill>
            <p:spPr>
              <a:xfrm>
                <a:off x="6897770" y="3592368"/>
                <a:ext cx="2163857" cy="87674"/>
              </a:xfrm>
              <a:prstGeom prst="rect">
                <a:avLst/>
              </a:prstGeom>
            </p:spPr>
          </p:pic>
        </mc:Fallback>
      </mc:AlternateContent>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305EB58E-752A-40BE-BC39-DAC5619E58BC}" type="datetime1">
              <a:rPr lang="en-US" smtClean="0"/>
              <a:t>9/16/2014</a:t>
            </a:fld>
            <a:endParaRPr lang="en-US"/>
          </a:p>
        </p:txBody>
      </p:sp>
      <p:sp>
        <p:nvSpPr>
          <p:cNvPr id="31747" name="Footer Placeholder 4"/>
          <p:cNvSpPr>
            <a:spLocks noGrp="1"/>
          </p:cNvSpPr>
          <p:nvPr>
            <p:ph type="ftr" sz="quarter" idx="11"/>
          </p:nvPr>
        </p:nvSpPr>
        <p:spPr>
          <a:noFill/>
        </p:spPr>
        <p:txBody>
          <a:bodyPr/>
          <a:lstStyle/>
          <a:p>
            <a:r>
              <a:rPr lang="en-US" smtClean="0"/>
              <a:t>CPSC503 Winter 2014</a:t>
            </a:r>
            <a:endParaRPr lang="en-US"/>
          </a:p>
        </p:txBody>
      </p:sp>
      <p:sp>
        <p:nvSpPr>
          <p:cNvPr id="31748" name="Slide Number Placeholder 5"/>
          <p:cNvSpPr>
            <a:spLocks noGrp="1"/>
          </p:cNvSpPr>
          <p:nvPr>
            <p:ph type="sldNum" sz="quarter" idx="12"/>
          </p:nvPr>
        </p:nvSpPr>
        <p:spPr>
          <a:noFill/>
        </p:spPr>
        <p:txBody>
          <a:bodyPr/>
          <a:lstStyle/>
          <a:p>
            <a:fld id="{AED11C9F-4511-4514-A9CC-1959387E09E4}" type="slidenum">
              <a:rPr lang="en-US" smtClean="0"/>
              <a:pPr/>
              <a:t>16</a:t>
            </a:fld>
            <a:endParaRPr lang="en-US" smtClean="0"/>
          </a:p>
        </p:txBody>
      </p:sp>
      <p:sp>
        <p:nvSpPr>
          <p:cNvPr id="31749" name="Rectangle 2"/>
          <p:cNvSpPr>
            <a:spLocks noGrp="1" noChangeArrowheads="1"/>
          </p:cNvSpPr>
          <p:nvPr>
            <p:ph type="title"/>
          </p:nvPr>
        </p:nvSpPr>
        <p:spPr/>
        <p:txBody>
          <a:bodyPr/>
          <a:lstStyle/>
          <a:p>
            <a:pPr eaLnBrk="1" hangingPunct="1"/>
            <a:r>
              <a:rPr lang="en-US" smtClean="0"/>
              <a:t>Min edit distance and alignment</a:t>
            </a:r>
          </a:p>
        </p:txBody>
      </p:sp>
      <p:sp>
        <p:nvSpPr>
          <p:cNvPr id="31750" name="Text Box 5"/>
          <p:cNvSpPr txBox="1">
            <a:spLocks noChangeArrowheads="1"/>
          </p:cNvSpPr>
          <p:nvPr/>
        </p:nvSpPr>
        <p:spPr bwMode="auto">
          <a:xfrm>
            <a:off x="2590800" y="2971800"/>
            <a:ext cx="3825875" cy="641350"/>
          </a:xfrm>
          <a:prstGeom prst="rect">
            <a:avLst/>
          </a:prstGeom>
          <a:noFill/>
          <a:ln w="9525">
            <a:noFill/>
            <a:miter lim="800000"/>
            <a:headEnd/>
            <a:tailEnd/>
          </a:ln>
        </p:spPr>
        <p:txBody>
          <a:bodyPr>
            <a:spAutoFit/>
          </a:bodyPr>
          <a:lstStyle/>
          <a:p>
            <a:r>
              <a:rPr lang="en-US" sz="3600"/>
              <a:t>See demo</a:t>
            </a:r>
          </a:p>
        </p:txBody>
      </p:sp>
      <p:pic>
        <p:nvPicPr>
          <p:cNvPr id="31751" name="Picture 7"/>
          <p:cNvPicPr>
            <a:picLocks noChangeAspect="1" noChangeArrowheads="1"/>
          </p:cNvPicPr>
          <p:nvPr/>
        </p:nvPicPr>
        <p:blipFill>
          <a:blip r:embed="rId3" cstate="print"/>
          <a:srcRect/>
          <a:stretch>
            <a:fillRect/>
          </a:stretch>
        </p:blipFill>
        <p:spPr bwMode="auto">
          <a:xfrm>
            <a:off x="762000" y="1905000"/>
            <a:ext cx="7577138" cy="38481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CD1ECDA4-A219-47AC-87D4-D710B3B07F18}" type="datetime1">
              <a:rPr lang="en-US" smtClean="0"/>
              <a:t>9/16/2014</a:t>
            </a:fld>
            <a:endParaRPr lang="en-US" smtClean="0"/>
          </a:p>
        </p:txBody>
      </p:sp>
      <p:sp>
        <p:nvSpPr>
          <p:cNvPr id="38915" name="Footer Placeholder 4"/>
          <p:cNvSpPr>
            <a:spLocks noGrp="1"/>
          </p:cNvSpPr>
          <p:nvPr>
            <p:ph type="ftr" sz="quarter" idx="11"/>
          </p:nvPr>
        </p:nvSpPr>
        <p:spPr>
          <a:noFill/>
        </p:spPr>
        <p:txBody>
          <a:bodyPr/>
          <a:lstStyle/>
          <a:p>
            <a:r>
              <a:rPr lang="en-US" smtClean="0"/>
              <a:t>CPSC503 Winter 2014</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17</a:t>
            </a:fld>
            <a:endParaRPr lang="en-US" smtClean="0"/>
          </a:p>
        </p:txBody>
      </p:sp>
      <p:sp>
        <p:nvSpPr>
          <p:cNvPr id="38917" name="Rectangle 2"/>
          <p:cNvSpPr>
            <a:spLocks noGrp="1" noChangeArrowheads="1"/>
          </p:cNvSpPr>
          <p:nvPr>
            <p:ph type="title"/>
          </p:nvPr>
        </p:nvSpPr>
        <p:spPr>
          <a:xfrm>
            <a:off x="685800" y="0"/>
            <a:ext cx="7772400" cy="1143000"/>
          </a:xfrm>
        </p:spPr>
        <p:txBody>
          <a:bodyPr/>
          <a:lstStyle/>
          <a:p>
            <a:pPr eaLnBrk="1" hangingPunct="1"/>
            <a:r>
              <a:rPr lang="en-US" dirty="0" smtClean="0"/>
              <a:t>Min edit distance and alignment</a:t>
            </a:r>
          </a:p>
        </p:txBody>
      </p:sp>
      <p:sp>
        <p:nvSpPr>
          <p:cNvPr id="38918" name="Text Box 5"/>
          <p:cNvSpPr txBox="1">
            <a:spLocks noChangeArrowheads="1"/>
          </p:cNvSpPr>
          <p:nvPr/>
        </p:nvSpPr>
        <p:spPr bwMode="auto">
          <a:xfrm>
            <a:off x="1" y="1219200"/>
            <a:ext cx="2819400" cy="1754326"/>
          </a:xfrm>
          <a:prstGeom prst="rect">
            <a:avLst/>
          </a:prstGeom>
          <a:noFill/>
          <a:ln w="9525">
            <a:noFill/>
            <a:miter lim="800000"/>
            <a:headEnd/>
            <a:tailEnd/>
          </a:ln>
        </p:spPr>
        <p:txBody>
          <a:bodyPr wrap="square">
            <a:spAutoFit/>
          </a:bodyPr>
          <a:lstStyle/>
          <a:p>
            <a:r>
              <a:rPr lang="en-US" sz="3600" dirty="0"/>
              <a:t>See </a:t>
            </a:r>
            <a:r>
              <a:rPr lang="en-US" sz="3600" dirty="0" smtClean="0"/>
              <a:t>demo</a:t>
            </a:r>
          </a:p>
          <a:p>
            <a:r>
              <a:rPr lang="en-US" sz="3600" dirty="0" smtClean="0"/>
              <a:t>On course </a:t>
            </a:r>
          </a:p>
          <a:p>
            <a:r>
              <a:rPr lang="en-US" sz="3600" dirty="0" smtClean="0"/>
              <a:t>webpage</a:t>
            </a:r>
            <a:endParaRPr lang="en-US" sz="3600" dirty="0"/>
          </a:p>
        </p:txBody>
      </p:sp>
      <p:pic>
        <p:nvPicPr>
          <p:cNvPr id="9" name="Picture 2"/>
          <p:cNvPicPr>
            <a:picLocks noChangeAspect="1" noChangeArrowheads="1"/>
          </p:cNvPicPr>
          <p:nvPr/>
        </p:nvPicPr>
        <p:blipFill>
          <a:blip r:embed="rId3" cstate="print"/>
          <a:srcRect l="35829" t="8294" r="35778"/>
          <a:stretch>
            <a:fillRect/>
          </a:stretch>
        </p:blipFill>
        <p:spPr bwMode="auto">
          <a:xfrm>
            <a:off x="2819400" y="888204"/>
            <a:ext cx="4506061" cy="5969796"/>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746CD52A-8656-4EA6-9F38-129545E66D2E}" type="datetime1">
              <a:rPr lang="en-US" smtClean="0"/>
              <a:t>9/16/2014</a:t>
            </a:fld>
            <a:endParaRPr lang="en-US"/>
          </a:p>
        </p:txBody>
      </p:sp>
      <p:sp>
        <p:nvSpPr>
          <p:cNvPr id="32771" name="Footer Placeholder 4"/>
          <p:cNvSpPr>
            <a:spLocks noGrp="1"/>
          </p:cNvSpPr>
          <p:nvPr>
            <p:ph type="ftr" sz="quarter" idx="11"/>
          </p:nvPr>
        </p:nvSpPr>
        <p:spPr>
          <a:noFill/>
        </p:spPr>
        <p:txBody>
          <a:bodyPr/>
          <a:lstStyle/>
          <a:p>
            <a:r>
              <a:rPr lang="en-US" smtClean="0"/>
              <a:t>CPSC503 Winter 2014</a:t>
            </a:r>
            <a:endParaRPr lang="en-US"/>
          </a:p>
        </p:txBody>
      </p:sp>
      <p:sp>
        <p:nvSpPr>
          <p:cNvPr id="32772" name="Slide Number Placeholder 5"/>
          <p:cNvSpPr>
            <a:spLocks noGrp="1"/>
          </p:cNvSpPr>
          <p:nvPr>
            <p:ph type="sldNum" sz="quarter" idx="12"/>
          </p:nvPr>
        </p:nvSpPr>
        <p:spPr>
          <a:noFill/>
        </p:spPr>
        <p:txBody>
          <a:bodyPr/>
          <a:lstStyle/>
          <a:p>
            <a:fld id="{F0CD5828-4447-4CA9-9B36-95AD747E326A}" type="slidenum">
              <a:rPr lang="en-US" smtClean="0"/>
              <a:pPr/>
              <a:t>18</a:t>
            </a:fld>
            <a:endParaRPr lang="en-US" smtClean="0"/>
          </a:p>
        </p:txBody>
      </p:sp>
      <p:sp>
        <p:nvSpPr>
          <p:cNvPr id="32773" name="Rectangle 2"/>
          <p:cNvSpPr>
            <a:spLocks noGrp="1" noChangeArrowheads="1"/>
          </p:cNvSpPr>
          <p:nvPr>
            <p:ph type="title"/>
          </p:nvPr>
        </p:nvSpPr>
        <p:spPr>
          <a:solidFill>
            <a:schemeClr val="hlink"/>
          </a:solidFill>
        </p:spPr>
        <p:txBody>
          <a:bodyPr/>
          <a:lstStyle/>
          <a:p>
            <a:pPr eaLnBrk="1" hangingPunct="1"/>
            <a:r>
              <a:rPr lang="en-US" smtClean="0"/>
              <a:t>Key Transition</a:t>
            </a:r>
          </a:p>
        </p:txBody>
      </p:sp>
      <p:sp>
        <p:nvSpPr>
          <p:cNvPr id="32774" name="Rectangle 3"/>
          <p:cNvSpPr>
            <a:spLocks noGrp="1" noChangeArrowheads="1"/>
          </p:cNvSpPr>
          <p:nvPr>
            <p:ph type="body" idx="1"/>
          </p:nvPr>
        </p:nvSpPr>
        <p:spPr/>
        <p:txBody>
          <a:bodyPr/>
          <a:lstStyle/>
          <a:p>
            <a:pPr eaLnBrk="1" hangingPunct="1"/>
            <a:r>
              <a:rPr lang="en-US" smtClean="0"/>
              <a:t>Up to this point we’ve mostly been discussing </a:t>
            </a:r>
            <a:r>
              <a:rPr lang="en-US" smtClean="0">
                <a:solidFill>
                  <a:schemeClr val="accent2"/>
                </a:solidFill>
              </a:rPr>
              <a:t>words in isolation</a:t>
            </a:r>
          </a:p>
          <a:p>
            <a:pPr eaLnBrk="1" hangingPunct="1"/>
            <a:r>
              <a:rPr lang="en-US" smtClean="0"/>
              <a:t>Now we’re switching to </a:t>
            </a:r>
            <a:r>
              <a:rPr lang="en-US" smtClean="0">
                <a:solidFill>
                  <a:schemeClr val="accent2"/>
                </a:solidFill>
              </a:rPr>
              <a:t>sequences of words</a:t>
            </a:r>
          </a:p>
          <a:p>
            <a:pPr eaLnBrk="1" hangingPunct="1"/>
            <a:r>
              <a:rPr lang="en-US" smtClean="0"/>
              <a:t>And we’re going to worry about assigning </a:t>
            </a:r>
            <a:r>
              <a:rPr lang="en-US" smtClean="0">
                <a:solidFill>
                  <a:schemeClr val="accent2"/>
                </a:solidFill>
              </a:rPr>
              <a:t>probabilities to sequences of words</a:t>
            </a:r>
          </a:p>
          <a:p>
            <a:pPr eaLnBrk="1" hangingPunct="1">
              <a:buFontTx/>
              <a:buNone/>
            </a:pPr>
            <a:endParaRPr lang="en-US" smtClean="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E53DFEB0-2DC7-44B7-93DE-D151B4212AF3}" type="datetime1">
              <a:rPr lang="en-US" smtClean="0"/>
              <a:t>9/16/2014</a:t>
            </a:fld>
            <a:endParaRPr lang="en-US"/>
          </a:p>
        </p:txBody>
      </p:sp>
      <p:sp>
        <p:nvSpPr>
          <p:cNvPr id="33795" name="Footer Placeholder 4"/>
          <p:cNvSpPr>
            <a:spLocks noGrp="1"/>
          </p:cNvSpPr>
          <p:nvPr>
            <p:ph type="ftr" sz="quarter" idx="11"/>
          </p:nvPr>
        </p:nvSpPr>
        <p:spPr>
          <a:noFill/>
        </p:spPr>
        <p:txBody>
          <a:bodyPr/>
          <a:lstStyle/>
          <a:p>
            <a:r>
              <a:rPr lang="en-US" smtClean="0"/>
              <a:t>CPSC503 Winter 2014</a:t>
            </a:r>
            <a:endParaRPr lang="en-US"/>
          </a:p>
        </p:txBody>
      </p:sp>
      <p:sp>
        <p:nvSpPr>
          <p:cNvPr id="33796" name="Slide Number Placeholder 5"/>
          <p:cNvSpPr>
            <a:spLocks noGrp="1"/>
          </p:cNvSpPr>
          <p:nvPr>
            <p:ph type="sldNum" sz="quarter" idx="12"/>
          </p:nvPr>
        </p:nvSpPr>
        <p:spPr>
          <a:noFill/>
        </p:spPr>
        <p:txBody>
          <a:bodyPr/>
          <a:lstStyle/>
          <a:p>
            <a:fld id="{2B7AA0A6-BB99-4DBD-BBE4-12F2FE0970CF}" type="slidenum">
              <a:rPr lang="en-US" smtClean="0"/>
              <a:pPr/>
              <a:t>19</a:t>
            </a:fld>
            <a:endParaRPr lang="en-US" smtClean="0"/>
          </a:p>
        </p:txBody>
      </p:sp>
      <p:sp>
        <p:nvSpPr>
          <p:cNvPr id="33797" name="Rectangle 2"/>
          <p:cNvSpPr>
            <a:spLocks noGrp="1" noChangeArrowheads="1"/>
          </p:cNvSpPr>
          <p:nvPr>
            <p:ph type="title"/>
          </p:nvPr>
        </p:nvSpPr>
        <p:spPr>
          <a:xfrm>
            <a:off x="914400" y="228600"/>
            <a:ext cx="7467600" cy="1143000"/>
          </a:xfrm>
        </p:spPr>
        <p:txBody>
          <a:bodyPr/>
          <a:lstStyle/>
          <a:p>
            <a:pPr eaLnBrk="1" hangingPunct="1"/>
            <a:r>
              <a:rPr lang="en-US" smtClean="0"/>
              <a:t>Knowledge-Formalisms Map</a:t>
            </a:r>
            <a:br>
              <a:rPr lang="en-US" smtClean="0"/>
            </a:br>
            <a:r>
              <a:rPr lang="en-US" sz="2800" smtClean="0"/>
              <a:t>(including probabilistic formalisms)</a:t>
            </a:r>
          </a:p>
        </p:txBody>
      </p:sp>
      <p:sp>
        <p:nvSpPr>
          <p:cNvPr id="33798" name="Rectangle 3"/>
          <p:cNvSpPr>
            <a:spLocks noGrp="1" noChangeArrowheads="1"/>
          </p:cNvSpPr>
          <p:nvPr>
            <p:ph type="body" idx="1"/>
          </p:nvPr>
        </p:nvSpPr>
        <p:spPr>
          <a:xfrm>
            <a:off x="4510088" y="4554538"/>
            <a:ext cx="3276600" cy="914400"/>
          </a:xfrm>
          <a:solidFill>
            <a:srgbClr val="CCFFFF"/>
          </a:solidFill>
        </p:spPr>
        <p:txBody>
          <a:bodyPr/>
          <a:lstStyle/>
          <a:p>
            <a:pPr eaLnBrk="1" hangingPunct="1">
              <a:buFontTx/>
              <a:buNone/>
            </a:pPr>
            <a:r>
              <a:rPr lang="en-US" sz="2000" smtClean="0"/>
              <a:t>Logical formalisms </a:t>
            </a:r>
          </a:p>
          <a:p>
            <a:pPr eaLnBrk="1" hangingPunct="1">
              <a:buFontTx/>
              <a:buNone/>
            </a:pPr>
            <a:r>
              <a:rPr lang="en-US" sz="2000" smtClean="0"/>
              <a:t>(First-Order Logics)</a:t>
            </a:r>
          </a:p>
          <a:p>
            <a:pPr eaLnBrk="1" hangingPunct="1">
              <a:buFontTx/>
              <a:buNone/>
            </a:pPr>
            <a:endParaRPr lang="en-US" sz="2400" smtClean="0"/>
          </a:p>
        </p:txBody>
      </p:sp>
      <p:sp>
        <p:nvSpPr>
          <p:cNvPr id="33799" name="Rectangle 4"/>
          <p:cNvSpPr>
            <a:spLocks noChangeArrowheads="1"/>
          </p:cNvSpPr>
          <p:nvPr/>
        </p:nvSpPr>
        <p:spPr bwMode="auto">
          <a:xfrm>
            <a:off x="3956050" y="3406775"/>
            <a:ext cx="5181600" cy="9652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Rule systems </a:t>
            </a:r>
            <a:r>
              <a:rPr lang="en-US" sz="2000" b="1" i="1">
                <a:solidFill>
                  <a:schemeClr val="accent2"/>
                </a:solidFill>
                <a:latin typeface="Comic Sans MS" pitchFamily="66" charset="0"/>
              </a:rPr>
              <a:t>(and prob. versions)</a:t>
            </a:r>
          </a:p>
          <a:p>
            <a:pPr marL="342900" indent="-342900">
              <a:spcBef>
                <a:spcPct val="20000"/>
              </a:spcBef>
            </a:pPr>
            <a:r>
              <a:rPr lang="en-US" sz="2000" b="1">
                <a:latin typeface="Comic Sans MS" pitchFamily="66" charset="0"/>
              </a:rPr>
              <a:t>(e.g., </a:t>
            </a:r>
            <a:r>
              <a:rPr lang="en-US" sz="2000" b="1">
                <a:solidFill>
                  <a:schemeClr val="accent2"/>
                </a:solidFill>
                <a:latin typeface="Comic Sans MS" pitchFamily="66" charset="0"/>
              </a:rPr>
              <a:t>(Prob.)</a:t>
            </a:r>
            <a:r>
              <a:rPr lang="en-US" sz="2000" b="1">
                <a:latin typeface="Comic Sans MS" pitchFamily="66" charset="0"/>
              </a:rPr>
              <a:t> Context-Free Grammars)</a:t>
            </a:r>
          </a:p>
          <a:p>
            <a:pPr marL="342900" indent="-342900">
              <a:spcBef>
                <a:spcPct val="20000"/>
              </a:spcBef>
            </a:pPr>
            <a:endParaRPr lang="en-US" sz="2000" b="1">
              <a:latin typeface="Comic Sans MS" pitchFamily="66" charset="0"/>
            </a:endParaRPr>
          </a:p>
        </p:txBody>
      </p:sp>
      <p:sp>
        <p:nvSpPr>
          <p:cNvPr id="33800" name="Rectangle 5"/>
          <p:cNvSpPr>
            <a:spLocks noChangeArrowheads="1"/>
          </p:cNvSpPr>
          <p:nvPr/>
        </p:nvSpPr>
        <p:spPr bwMode="auto">
          <a:xfrm>
            <a:off x="4114800" y="1752600"/>
            <a:ext cx="4876800" cy="13716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State Machines </a:t>
            </a:r>
            <a:r>
              <a:rPr lang="en-US" sz="2000" b="1" i="1">
                <a:solidFill>
                  <a:schemeClr val="accent2"/>
                </a:solidFill>
                <a:latin typeface="Comic Sans MS" pitchFamily="66" charset="0"/>
              </a:rPr>
              <a:t>(and prob. versions)</a:t>
            </a:r>
            <a:endParaRPr lang="en-US" sz="2000" b="1">
              <a:solidFill>
                <a:schemeClr val="accent2"/>
              </a:solidFill>
              <a:latin typeface="Comic Sans MS" pitchFamily="66" charset="0"/>
            </a:endParaRPr>
          </a:p>
          <a:p>
            <a:pPr marL="342900" indent="-342900">
              <a:spcBef>
                <a:spcPct val="20000"/>
              </a:spcBef>
            </a:pPr>
            <a:r>
              <a:rPr lang="en-US" sz="2000" b="1">
                <a:latin typeface="Comic Sans MS" pitchFamily="66" charset="0"/>
              </a:rPr>
              <a:t>(Finite State Automata,Finite State Transducers, </a:t>
            </a:r>
            <a:r>
              <a:rPr lang="en-US" sz="2000" b="1" i="1">
                <a:solidFill>
                  <a:schemeClr val="accent2"/>
                </a:solidFill>
                <a:latin typeface="Comic Sans MS" pitchFamily="66" charset="0"/>
              </a:rPr>
              <a:t>Markov Models</a:t>
            </a:r>
            <a:r>
              <a:rPr lang="en-US" sz="2000" b="1">
                <a:latin typeface="Comic Sans MS" pitchFamily="66" charset="0"/>
              </a:rPr>
              <a:t>)</a:t>
            </a:r>
          </a:p>
        </p:txBody>
      </p:sp>
      <p:sp>
        <p:nvSpPr>
          <p:cNvPr id="33801" name="Line 6"/>
          <p:cNvSpPr>
            <a:spLocks noChangeShapeType="1"/>
          </p:cNvSpPr>
          <p:nvPr/>
        </p:nvSpPr>
        <p:spPr bwMode="auto">
          <a:xfrm flipH="1" flipV="1">
            <a:off x="2514600" y="2209800"/>
            <a:ext cx="1752600" cy="0"/>
          </a:xfrm>
          <a:prstGeom prst="line">
            <a:avLst/>
          </a:prstGeom>
          <a:noFill/>
          <a:ln w="38100">
            <a:solidFill>
              <a:schemeClr val="tx1"/>
            </a:solidFill>
            <a:round/>
            <a:headEnd/>
            <a:tailEnd type="triangle" w="med" len="med"/>
          </a:ln>
        </p:spPr>
        <p:txBody>
          <a:bodyPr/>
          <a:lstStyle/>
          <a:p>
            <a:endParaRPr lang="en-CA"/>
          </a:p>
        </p:txBody>
      </p:sp>
      <p:sp>
        <p:nvSpPr>
          <p:cNvPr id="33802" name="Rectangle 7"/>
          <p:cNvSpPr>
            <a:spLocks noChangeArrowheads="1"/>
          </p:cNvSpPr>
          <p:nvPr/>
        </p:nvSpPr>
        <p:spPr bwMode="auto">
          <a:xfrm>
            <a:off x="533400" y="1905000"/>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Morphology</a:t>
            </a:r>
          </a:p>
        </p:txBody>
      </p:sp>
      <p:sp>
        <p:nvSpPr>
          <p:cNvPr id="33803" name="Rectangle 8"/>
          <p:cNvSpPr>
            <a:spLocks noChangeArrowheads="1"/>
          </p:cNvSpPr>
          <p:nvPr/>
        </p:nvSpPr>
        <p:spPr bwMode="auto">
          <a:xfrm>
            <a:off x="685800" y="2819400"/>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Syntax</a:t>
            </a:r>
          </a:p>
        </p:txBody>
      </p:sp>
      <p:sp>
        <p:nvSpPr>
          <p:cNvPr id="33804" name="Rectangle 9"/>
          <p:cNvSpPr>
            <a:spLocks noChangeArrowheads="1"/>
          </p:cNvSpPr>
          <p:nvPr/>
        </p:nvSpPr>
        <p:spPr bwMode="auto">
          <a:xfrm>
            <a:off x="533400" y="4572000"/>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Pragmatics</a:t>
            </a:r>
          </a:p>
          <a:p>
            <a:pPr marL="342900" indent="-342900">
              <a:spcBef>
                <a:spcPct val="20000"/>
              </a:spcBef>
            </a:pPr>
            <a:r>
              <a:rPr lang="en-US" sz="2000" b="1">
                <a:latin typeface="Comic Sans MS" pitchFamily="66" charset="0"/>
              </a:rPr>
              <a:t>Discourse and Dialogue</a:t>
            </a:r>
          </a:p>
        </p:txBody>
      </p:sp>
      <p:sp>
        <p:nvSpPr>
          <p:cNvPr id="33805" name="Rectangle 10"/>
          <p:cNvSpPr>
            <a:spLocks noChangeArrowheads="1"/>
          </p:cNvSpPr>
          <p:nvPr/>
        </p:nvSpPr>
        <p:spPr bwMode="auto">
          <a:xfrm>
            <a:off x="533400" y="3657600"/>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Semantics</a:t>
            </a:r>
          </a:p>
        </p:txBody>
      </p:sp>
      <p:sp>
        <p:nvSpPr>
          <p:cNvPr id="33806" name="Line 11"/>
          <p:cNvSpPr>
            <a:spLocks noChangeShapeType="1"/>
          </p:cNvSpPr>
          <p:nvPr/>
        </p:nvSpPr>
        <p:spPr bwMode="auto">
          <a:xfrm flipH="1" flipV="1">
            <a:off x="1981200" y="3048000"/>
            <a:ext cx="1981200" cy="762000"/>
          </a:xfrm>
          <a:prstGeom prst="line">
            <a:avLst/>
          </a:prstGeom>
          <a:noFill/>
          <a:ln w="38100">
            <a:solidFill>
              <a:schemeClr val="tx1"/>
            </a:solidFill>
            <a:round/>
            <a:headEnd/>
            <a:tailEnd type="triangle" w="med" len="med"/>
          </a:ln>
        </p:spPr>
        <p:txBody>
          <a:bodyPr/>
          <a:lstStyle/>
          <a:p>
            <a:endParaRPr lang="en-CA"/>
          </a:p>
        </p:txBody>
      </p:sp>
      <p:sp>
        <p:nvSpPr>
          <p:cNvPr id="33807" name="Line 12"/>
          <p:cNvSpPr>
            <a:spLocks noChangeShapeType="1"/>
          </p:cNvSpPr>
          <p:nvPr/>
        </p:nvSpPr>
        <p:spPr bwMode="auto">
          <a:xfrm flipH="1" flipV="1">
            <a:off x="2209800" y="4038600"/>
            <a:ext cx="2286000" cy="838200"/>
          </a:xfrm>
          <a:prstGeom prst="line">
            <a:avLst/>
          </a:prstGeom>
          <a:noFill/>
          <a:ln w="38100">
            <a:solidFill>
              <a:schemeClr val="tx1"/>
            </a:solidFill>
            <a:round/>
            <a:headEnd/>
            <a:tailEnd type="triangle" w="med" len="med"/>
          </a:ln>
        </p:spPr>
        <p:txBody>
          <a:bodyPr/>
          <a:lstStyle/>
          <a:p>
            <a:endParaRPr lang="en-CA"/>
          </a:p>
        </p:txBody>
      </p:sp>
      <p:sp>
        <p:nvSpPr>
          <p:cNvPr id="33808" name="Line 13"/>
          <p:cNvSpPr>
            <a:spLocks noChangeShapeType="1"/>
          </p:cNvSpPr>
          <p:nvPr/>
        </p:nvSpPr>
        <p:spPr bwMode="auto">
          <a:xfrm flipH="1">
            <a:off x="2743200" y="4876800"/>
            <a:ext cx="1752600" cy="457200"/>
          </a:xfrm>
          <a:prstGeom prst="line">
            <a:avLst/>
          </a:prstGeom>
          <a:noFill/>
          <a:ln w="38100">
            <a:solidFill>
              <a:schemeClr val="tx1"/>
            </a:solidFill>
            <a:round/>
            <a:headEnd/>
            <a:tailEnd type="triangle" w="med" len="med"/>
          </a:ln>
        </p:spPr>
        <p:txBody>
          <a:bodyPr/>
          <a:lstStyle/>
          <a:p>
            <a:endParaRPr lang="en-CA"/>
          </a:p>
        </p:txBody>
      </p:sp>
      <p:sp>
        <p:nvSpPr>
          <p:cNvPr id="33809" name="Line 14"/>
          <p:cNvSpPr>
            <a:spLocks noChangeShapeType="1"/>
          </p:cNvSpPr>
          <p:nvPr/>
        </p:nvSpPr>
        <p:spPr bwMode="auto">
          <a:xfrm flipH="1">
            <a:off x="2209800" y="2286000"/>
            <a:ext cx="2057400" cy="1600200"/>
          </a:xfrm>
          <a:prstGeom prst="line">
            <a:avLst/>
          </a:prstGeom>
          <a:noFill/>
          <a:ln w="9525">
            <a:solidFill>
              <a:schemeClr val="tx1"/>
            </a:solidFill>
            <a:round/>
            <a:headEnd/>
            <a:tailEnd type="triangle" w="med" len="med"/>
          </a:ln>
        </p:spPr>
        <p:txBody>
          <a:bodyPr/>
          <a:lstStyle/>
          <a:p>
            <a:endParaRPr lang="en-CA"/>
          </a:p>
        </p:txBody>
      </p:sp>
      <p:sp>
        <p:nvSpPr>
          <p:cNvPr id="33810" name="Line 15"/>
          <p:cNvSpPr>
            <a:spLocks noChangeShapeType="1"/>
          </p:cNvSpPr>
          <p:nvPr/>
        </p:nvSpPr>
        <p:spPr bwMode="auto">
          <a:xfrm flipH="1">
            <a:off x="2743200" y="2286000"/>
            <a:ext cx="1524000" cy="2667000"/>
          </a:xfrm>
          <a:prstGeom prst="line">
            <a:avLst/>
          </a:prstGeom>
          <a:noFill/>
          <a:ln w="9525">
            <a:solidFill>
              <a:schemeClr val="accent2"/>
            </a:solidFill>
            <a:round/>
            <a:headEnd/>
            <a:tailEnd type="triangle" w="med" len="med"/>
          </a:ln>
        </p:spPr>
        <p:txBody>
          <a:bodyPr/>
          <a:lstStyle/>
          <a:p>
            <a:endParaRPr lang="en-CA"/>
          </a:p>
        </p:txBody>
      </p:sp>
      <p:sp>
        <p:nvSpPr>
          <p:cNvPr id="33811" name="Line 16"/>
          <p:cNvSpPr>
            <a:spLocks noChangeShapeType="1"/>
          </p:cNvSpPr>
          <p:nvPr/>
        </p:nvSpPr>
        <p:spPr bwMode="auto">
          <a:xfrm flipH="1">
            <a:off x="2209800" y="3962400"/>
            <a:ext cx="1752600" cy="0"/>
          </a:xfrm>
          <a:prstGeom prst="line">
            <a:avLst/>
          </a:prstGeom>
          <a:noFill/>
          <a:ln w="9525">
            <a:solidFill>
              <a:schemeClr val="tx1"/>
            </a:solidFill>
            <a:round/>
            <a:headEnd/>
            <a:tailEnd type="triangle" w="med" len="med"/>
          </a:ln>
        </p:spPr>
        <p:txBody>
          <a:bodyPr/>
          <a:lstStyle/>
          <a:p>
            <a:endParaRPr lang="en-CA"/>
          </a:p>
        </p:txBody>
      </p:sp>
      <p:sp>
        <p:nvSpPr>
          <p:cNvPr id="33812" name="Line 17"/>
          <p:cNvSpPr>
            <a:spLocks noChangeShapeType="1"/>
          </p:cNvSpPr>
          <p:nvPr/>
        </p:nvSpPr>
        <p:spPr bwMode="auto">
          <a:xfrm flipH="1">
            <a:off x="2667000" y="4038600"/>
            <a:ext cx="1295400" cy="1143000"/>
          </a:xfrm>
          <a:prstGeom prst="line">
            <a:avLst/>
          </a:prstGeom>
          <a:noFill/>
          <a:ln w="9525">
            <a:solidFill>
              <a:schemeClr val="tx1"/>
            </a:solidFill>
            <a:round/>
            <a:headEnd/>
            <a:tailEnd type="triangle" w="med" len="med"/>
          </a:ln>
        </p:spPr>
        <p:txBody>
          <a:bodyPr/>
          <a:lstStyle/>
          <a:p>
            <a:endParaRPr lang="en-CA"/>
          </a:p>
        </p:txBody>
      </p:sp>
      <p:sp>
        <p:nvSpPr>
          <p:cNvPr id="33813" name="Rectangle 18"/>
          <p:cNvSpPr>
            <a:spLocks noChangeArrowheads="1"/>
          </p:cNvSpPr>
          <p:nvPr/>
        </p:nvSpPr>
        <p:spPr bwMode="auto">
          <a:xfrm>
            <a:off x="4862513" y="5694363"/>
            <a:ext cx="1981200" cy="457200"/>
          </a:xfrm>
          <a:prstGeom prst="rect">
            <a:avLst/>
          </a:prstGeom>
          <a:solidFill>
            <a:srgbClr val="CCFFFF"/>
          </a:solidFill>
          <a:ln w="9525">
            <a:noFill/>
            <a:miter lim="800000"/>
            <a:headEnd/>
            <a:tailEnd/>
          </a:ln>
        </p:spPr>
        <p:txBody>
          <a:bodyPr/>
          <a:lstStyle/>
          <a:p>
            <a:pPr marL="342900" indent="-342900">
              <a:spcBef>
                <a:spcPct val="20000"/>
              </a:spcBef>
            </a:pPr>
            <a:r>
              <a:rPr lang="en-US" sz="2000" b="1">
                <a:latin typeface="Comic Sans MS" pitchFamily="66" charset="0"/>
              </a:rPr>
              <a:t>AI planners </a:t>
            </a:r>
          </a:p>
        </p:txBody>
      </p:sp>
      <p:sp>
        <p:nvSpPr>
          <p:cNvPr id="33814" name="Line 19"/>
          <p:cNvSpPr>
            <a:spLocks noChangeShapeType="1"/>
          </p:cNvSpPr>
          <p:nvPr/>
        </p:nvSpPr>
        <p:spPr bwMode="auto">
          <a:xfrm flipH="1" flipV="1">
            <a:off x="2743200" y="5486400"/>
            <a:ext cx="2133600" cy="304800"/>
          </a:xfrm>
          <a:prstGeom prst="line">
            <a:avLst/>
          </a:prstGeom>
          <a:noFill/>
          <a:ln w="38100">
            <a:solidFill>
              <a:schemeClr val="tx1"/>
            </a:solidFill>
            <a:round/>
            <a:headEnd/>
            <a:tailEnd type="triangle" w="med" len="med"/>
          </a:ln>
        </p:spPr>
        <p:txBody>
          <a:bodyPr/>
          <a:lstStyle/>
          <a:p>
            <a:endParaRPr lang="en-CA"/>
          </a:p>
        </p:txBody>
      </p:sp>
      <p:sp>
        <p:nvSpPr>
          <p:cNvPr id="33815" name="Line 20"/>
          <p:cNvSpPr>
            <a:spLocks noChangeShapeType="1"/>
          </p:cNvSpPr>
          <p:nvPr/>
        </p:nvSpPr>
        <p:spPr bwMode="auto">
          <a:xfrm flipH="1">
            <a:off x="2057400" y="2286000"/>
            <a:ext cx="2209800" cy="685800"/>
          </a:xfrm>
          <a:prstGeom prst="line">
            <a:avLst/>
          </a:prstGeom>
          <a:noFill/>
          <a:ln w="9525">
            <a:solidFill>
              <a:schemeClr val="accent2"/>
            </a:solidFill>
            <a:round/>
            <a:headEnd/>
            <a:tailEnd type="triangle" w="med" len="med"/>
          </a:ln>
        </p:spPr>
        <p:txBody>
          <a:bodyPr/>
          <a:lstStyle/>
          <a:p>
            <a:endParaRPr lang="en-CA"/>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B0FF6790-AD73-4DCC-90F9-AE51A1EFE3C1}" type="datetime1">
              <a:rPr lang="en-US" smtClean="0"/>
              <a:t>9/16/2014</a:t>
            </a:fld>
            <a:endParaRPr lang="en-US"/>
          </a:p>
        </p:txBody>
      </p:sp>
      <p:sp>
        <p:nvSpPr>
          <p:cNvPr id="29699" name="Footer Placeholder 5"/>
          <p:cNvSpPr>
            <a:spLocks noGrp="1"/>
          </p:cNvSpPr>
          <p:nvPr>
            <p:ph type="ftr" sz="quarter" idx="11"/>
          </p:nvPr>
        </p:nvSpPr>
        <p:spPr>
          <a:noFill/>
        </p:spPr>
        <p:txBody>
          <a:bodyPr/>
          <a:lstStyle/>
          <a:p>
            <a:r>
              <a:rPr lang="en-US" smtClean="0"/>
              <a:t>CPSC503 Winter 2014</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2</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Sept 16</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smtClean="0">
                <a:solidFill>
                  <a:schemeClr val="accent2"/>
                </a:solidFill>
              </a:rPr>
              <a:t>Finish Spelling</a:t>
            </a:r>
          </a:p>
          <a:p>
            <a:pPr eaLnBrk="1" hangingPunct="1"/>
            <a:r>
              <a:rPr lang="en-US" sz="3200" dirty="0" smtClean="0">
                <a:solidFill>
                  <a:schemeClr val="tx2"/>
                </a:solidFill>
              </a:rPr>
              <a:t>Min Edit Distance</a:t>
            </a:r>
            <a:endParaRPr lang="en-US" sz="3200" i="1" dirty="0" smtClean="0">
              <a:solidFill>
                <a:schemeClr val="tx2"/>
              </a:solidFill>
            </a:endParaRPr>
          </a:p>
          <a:p>
            <a:pPr eaLnBrk="1" hangingPunct="1"/>
            <a:r>
              <a:rPr lang="en-US" sz="3200" i="1" dirty="0" smtClean="0"/>
              <a:t>Language models (n</a:t>
            </a:r>
            <a:r>
              <a:rPr lang="en-US" sz="3200" dirty="0" smtClean="0"/>
              <a:t>-grams)</a:t>
            </a: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FAE1DDEF-A81E-4798-A6E1-1737F1838DCE}" type="datetime1">
              <a:rPr lang="en-US" smtClean="0"/>
              <a:t>9/16/2014</a:t>
            </a:fld>
            <a:endParaRPr lang="en-US"/>
          </a:p>
        </p:txBody>
      </p:sp>
      <p:sp>
        <p:nvSpPr>
          <p:cNvPr id="29699" name="Footer Placeholder 5"/>
          <p:cNvSpPr>
            <a:spLocks noGrp="1"/>
          </p:cNvSpPr>
          <p:nvPr>
            <p:ph type="ftr" sz="quarter" idx="11"/>
          </p:nvPr>
        </p:nvSpPr>
        <p:spPr>
          <a:noFill/>
        </p:spPr>
        <p:txBody>
          <a:bodyPr/>
          <a:lstStyle/>
          <a:p>
            <a:r>
              <a:rPr lang="en-US" smtClean="0"/>
              <a:t>CPSC503 Winter 2014</a:t>
            </a:r>
            <a:endParaRPr lang="en-US"/>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20</a:t>
            </a:fld>
            <a:endParaRPr lang="en-US" smtClean="0"/>
          </a:p>
        </p:txBody>
      </p:sp>
      <p:sp>
        <p:nvSpPr>
          <p:cNvPr id="29701" name="Rectangle 2"/>
          <p:cNvSpPr>
            <a:spLocks noGrp="1" noChangeArrowheads="1"/>
          </p:cNvSpPr>
          <p:nvPr>
            <p:ph type="title"/>
          </p:nvPr>
        </p:nvSpPr>
        <p:spPr/>
        <p:txBody>
          <a:bodyPr/>
          <a:lstStyle/>
          <a:p>
            <a:pPr eaLnBrk="1" hangingPunct="1"/>
            <a:r>
              <a:rPr lang="en-US" dirty="0" smtClean="0"/>
              <a:t>Today Sept 16</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smtClean="0">
                <a:solidFill>
                  <a:schemeClr val="tx2"/>
                </a:solidFill>
              </a:rPr>
              <a:t>Finish Spelling</a:t>
            </a:r>
          </a:p>
          <a:p>
            <a:pPr eaLnBrk="1" hangingPunct="1"/>
            <a:r>
              <a:rPr lang="en-US" sz="3200" dirty="0" smtClean="0">
                <a:solidFill>
                  <a:schemeClr val="accent4"/>
                </a:solidFill>
              </a:rPr>
              <a:t>Min Edit Distance</a:t>
            </a:r>
            <a:endParaRPr lang="en-US" sz="3200" i="1" dirty="0" smtClean="0">
              <a:solidFill>
                <a:schemeClr val="accent4"/>
              </a:solidFill>
            </a:endParaRPr>
          </a:p>
          <a:p>
            <a:pPr eaLnBrk="1" hangingPunct="1"/>
            <a:r>
              <a:rPr lang="en-US" sz="3200" i="1" dirty="0" smtClean="0">
                <a:solidFill>
                  <a:schemeClr val="accent6"/>
                </a:solidFill>
              </a:rPr>
              <a:t>Language models (n</a:t>
            </a:r>
            <a:r>
              <a:rPr lang="en-US" sz="3200" dirty="0" smtClean="0">
                <a:solidFill>
                  <a:schemeClr val="accent6"/>
                </a:solidFill>
              </a:rPr>
              <a:t>-grams)</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Date Placeholder 3"/>
          <p:cNvSpPr>
            <a:spLocks noGrp="1"/>
          </p:cNvSpPr>
          <p:nvPr>
            <p:ph type="dt" sz="quarter" idx="10"/>
          </p:nvPr>
        </p:nvSpPr>
        <p:spPr>
          <a:noFill/>
        </p:spPr>
        <p:txBody>
          <a:bodyPr/>
          <a:lstStyle/>
          <a:p>
            <a:fld id="{9CD02C21-E8C1-4465-9C8F-10EB83B1C96A}" type="datetime1">
              <a:rPr lang="en-US" smtClean="0"/>
              <a:t>9/16/2014</a:t>
            </a:fld>
            <a:endParaRPr lang="en-US"/>
          </a:p>
        </p:txBody>
      </p:sp>
      <p:sp>
        <p:nvSpPr>
          <p:cNvPr id="4101" name="Footer Placeholder 4"/>
          <p:cNvSpPr>
            <a:spLocks noGrp="1"/>
          </p:cNvSpPr>
          <p:nvPr>
            <p:ph type="ftr" sz="quarter" idx="11"/>
          </p:nvPr>
        </p:nvSpPr>
        <p:spPr>
          <a:noFill/>
        </p:spPr>
        <p:txBody>
          <a:bodyPr/>
          <a:lstStyle/>
          <a:p>
            <a:r>
              <a:rPr lang="en-US" smtClean="0"/>
              <a:t>CPSC503 Winter 2014</a:t>
            </a:r>
            <a:endParaRPr lang="en-US"/>
          </a:p>
        </p:txBody>
      </p:sp>
      <p:sp>
        <p:nvSpPr>
          <p:cNvPr id="4102" name="Slide Number Placeholder 5"/>
          <p:cNvSpPr>
            <a:spLocks noGrp="1"/>
          </p:cNvSpPr>
          <p:nvPr>
            <p:ph type="sldNum" sz="quarter" idx="12"/>
          </p:nvPr>
        </p:nvSpPr>
        <p:spPr>
          <a:noFill/>
        </p:spPr>
        <p:txBody>
          <a:bodyPr/>
          <a:lstStyle/>
          <a:p>
            <a:fld id="{1ABBA617-CF57-4339-BCED-8A7D94C1ACF9}" type="slidenum">
              <a:rPr lang="en-US" smtClean="0"/>
              <a:pPr/>
              <a:t>21</a:t>
            </a:fld>
            <a:endParaRPr lang="en-US" smtClean="0"/>
          </a:p>
        </p:txBody>
      </p:sp>
      <p:sp>
        <p:nvSpPr>
          <p:cNvPr id="4103" name="Rectangle 2"/>
          <p:cNvSpPr>
            <a:spLocks noGrp="1" noChangeArrowheads="1"/>
          </p:cNvSpPr>
          <p:nvPr>
            <p:ph type="title"/>
          </p:nvPr>
        </p:nvSpPr>
        <p:spPr>
          <a:xfrm>
            <a:off x="685800" y="0"/>
            <a:ext cx="7772400" cy="1143000"/>
          </a:xfrm>
        </p:spPr>
        <p:txBody>
          <a:bodyPr/>
          <a:lstStyle/>
          <a:p>
            <a:pPr eaLnBrk="1" hangingPunct="1"/>
            <a:r>
              <a:rPr lang="en-US" smtClean="0"/>
              <a:t>Only Spelling?</a:t>
            </a:r>
          </a:p>
        </p:txBody>
      </p:sp>
      <p:sp>
        <p:nvSpPr>
          <p:cNvPr id="4104" name="Rectangle 3"/>
          <p:cNvSpPr>
            <a:spLocks noGrp="1" noChangeArrowheads="1"/>
          </p:cNvSpPr>
          <p:nvPr>
            <p:ph type="body" idx="1"/>
          </p:nvPr>
        </p:nvSpPr>
        <p:spPr>
          <a:xfrm>
            <a:off x="152400" y="990600"/>
            <a:ext cx="8991600" cy="4572000"/>
          </a:xfrm>
        </p:spPr>
        <p:txBody>
          <a:bodyPr/>
          <a:lstStyle/>
          <a:p>
            <a:pPr marL="457200" indent="-457200" eaLnBrk="1" hangingPunct="1">
              <a:buFontTx/>
              <a:buAutoNum type="alphaUcPeriod"/>
            </a:pPr>
            <a:r>
              <a:rPr lang="en-US" sz="3200" smtClean="0"/>
              <a:t>Assign a probability to a sentence</a:t>
            </a:r>
          </a:p>
          <a:p>
            <a:pPr marL="838200" lvl="1" indent="-381000" eaLnBrk="1" hangingPunct="1">
              <a:buFontTx/>
              <a:buChar char="•"/>
            </a:pPr>
            <a:r>
              <a:rPr lang="en-US" sz="2800" smtClean="0"/>
              <a:t>Part-of-speech tagging</a:t>
            </a:r>
          </a:p>
          <a:p>
            <a:pPr marL="838200" lvl="1" indent="-381000" eaLnBrk="1" hangingPunct="1">
              <a:buFontTx/>
              <a:buChar char="•"/>
            </a:pPr>
            <a:r>
              <a:rPr lang="en-US" sz="2800" smtClean="0"/>
              <a:t>Word-sense disambiguation</a:t>
            </a:r>
          </a:p>
          <a:p>
            <a:pPr marL="838200" lvl="1" indent="-381000" eaLnBrk="1" hangingPunct="1">
              <a:buFontTx/>
              <a:buChar char="•"/>
            </a:pPr>
            <a:r>
              <a:rPr lang="en-US" sz="2800" smtClean="0"/>
              <a:t>Probabilistic Parsing</a:t>
            </a:r>
          </a:p>
          <a:p>
            <a:pPr marL="457200" indent="-457200" eaLnBrk="1" hangingPunct="1">
              <a:buFontTx/>
              <a:buAutoNum type="alphaUcPeriod"/>
            </a:pPr>
            <a:r>
              <a:rPr lang="en-US" sz="3200" smtClean="0"/>
              <a:t>Predict the next word</a:t>
            </a:r>
          </a:p>
          <a:p>
            <a:pPr marL="838200" lvl="1" indent="-381000" eaLnBrk="1" hangingPunct="1">
              <a:buFontTx/>
              <a:buChar char="•"/>
            </a:pPr>
            <a:r>
              <a:rPr lang="en-US" sz="2800" smtClean="0"/>
              <a:t>Speech recognition</a:t>
            </a:r>
          </a:p>
          <a:p>
            <a:pPr marL="838200" lvl="1" indent="-381000" eaLnBrk="1" hangingPunct="1">
              <a:buFontTx/>
              <a:buChar char="•"/>
            </a:pPr>
            <a:r>
              <a:rPr lang="en-US" sz="2800" smtClean="0"/>
              <a:t>Hand-writing recognition</a:t>
            </a:r>
          </a:p>
          <a:p>
            <a:pPr marL="838200" lvl="1" indent="-381000" eaLnBrk="1" hangingPunct="1">
              <a:buFontTx/>
              <a:buChar char="•"/>
            </a:pPr>
            <a:r>
              <a:rPr lang="en-US" sz="2800" smtClean="0"/>
              <a:t>Augmentative communication for the disabled</a:t>
            </a:r>
          </a:p>
          <a:p>
            <a:pPr marL="457200" indent="-457200" eaLnBrk="1" hangingPunct="1"/>
            <a:endParaRPr lang="en-US" sz="2400" smtClean="0"/>
          </a:p>
        </p:txBody>
      </p:sp>
      <p:sp>
        <p:nvSpPr>
          <p:cNvPr id="4105" name="Rectangle 4"/>
          <p:cNvSpPr>
            <a:spLocks noChangeArrowheads="1"/>
          </p:cNvSpPr>
          <p:nvPr/>
        </p:nvSpPr>
        <p:spPr bwMode="auto">
          <a:xfrm>
            <a:off x="6096000" y="2590800"/>
            <a:ext cx="1828800" cy="609600"/>
          </a:xfrm>
          <a:prstGeom prst="rect">
            <a:avLst/>
          </a:prstGeom>
          <a:noFill/>
          <a:ln w="9525">
            <a:noFill/>
            <a:miter lim="800000"/>
            <a:headEnd/>
            <a:tailEnd/>
          </a:ln>
        </p:spPr>
        <p:txBody>
          <a:bodyPr/>
          <a:lstStyle/>
          <a:p>
            <a:pPr marL="342900" indent="-342900">
              <a:spcBef>
                <a:spcPct val="20000"/>
              </a:spcBef>
            </a:pPr>
            <a:r>
              <a:rPr lang="en-US" sz="4000" b="1">
                <a:solidFill>
                  <a:schemeClr val="accent2"/>
                </a:solidFill>
                <a:latin typeface="Comic Sans MS" pitchFamily="66" charset="0"/>
              </a:rPr>
              <a:t>A</a:t>
            </a:r>
            <a:r>
              <a:rPr lang="en-US" sz="4000" b="1">
                <a:solidFill>
                  <a:schemeClr val="accent2"/>
                </a:solidFill>
                <a:latin typeface="Comic Sans MS" pitchFamily="66" charset="0"/>
                <a:sym typeface="Symbol" pitchFamily="18" charset="2"/>
              </a:rPr>
              <a:t></a:t>
            </a:r>
            <a:r>
              <a:rPr lang="en-US" sz="4000" b="1">
                <a:solidFill>
                  <a:schemeClr val="accent2"/>
                </a:solidFill>
                <a:latin typeface="Comic Sans MS" pitchFamily="66" charset="0"/>
              </a:rPr>
              <a:t>B</a:t>
            </a:r>
          </a:p>
        </p:txBody>
      </p:sp>
      <p:grpSp>
        <p:nvGrpSpPr>
          <p:cNvPr id="2" name="Group 9"/>
          <p:cNvGrpSpPr>
            <a:grpSpLocks/>
          </p:cNvGrpSpPr>
          <p:nvPr/>
        </p:nvGrpSpPr>
        <p:grpSpPr bwMode="auto">
          <a:xfrm>
            <a:off x="1600200" y="5334000"/>
            <a:ext cx="7543800" cy="885825"/>
            <a:chOff x="1600200" y="5334000"/>
            <a:chExt cx="7543800" cy="885825"/>
          </a:xfrm>
        </p:grpSpPr>
        <p:graphicFrame>
          <p:nvGraphicFramePr>
            <p:cNvPr id="4098" name="Object 5"/>
            <p:cNvGraphicFramePr>
              <a:graphicFrameLocks noChangeAspect="1"/>
            </p:cNvGraphicFramePr>
            <p:nvPr/>
          </p:nvGraphicFramePr>
          <p:xfrm>
            <a:off x="1600200" y="5486400"/>
            <a:ext cx="2882900" cy="733425"/>
          </p:xfrm>
          <a:graphic>
            <a:graphicData uri="http://schemas.openxmlformats.org/presentationml/2006/ole">
              <mc:AlternateContent xmlns:mc="http://schemas.openxmlformats.org/markup-compatibility/2006">
                <mc:Choice xmlns:v="urn:schemas-microsoft-com:vml" Requires="v">
                  <p:oleObj spid="_x0000_s129035" name="Equation" r:id="rId4" imgW="799920" imgH="203040" progId="Equation.3">
                    <p:embed/>
                  </p:oleObj>
                </mc:Choice>
                <mc:Fallback>
                  <p:oleObj name="Equation" r:id="rId4" imgW="799920" imgH="203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5486400"/>
                          <a:ext cx="2882900" cy="7334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07" name="Rectangle 6"/>
            <p:cNvSpPr>
              <a:spLocks noChangeArrowheads="1"/>
            </p:cNvSpPr>
            <p:nvPr/>
          </p:nvSpPr>
          <p:spPr bwMode="auto">
            <a:xfrm>
              <a:off x="5181600" y="5334000"/>
              <a:ext cx="3962400" cy="685800"/>
            </a:xfrm>
            <a:prstGeom prst="rect">
              <a:avLst/>
            </a:prstGeom>
            <a:noFill/>
            <a:ln w="9525">
              <a:noFill/>
              <a:miter lim="800000"/>
              <a:headEnd/>
              <a:tailEnd/>
            </a:ln>
          </p:spPr>
          <p:txBody>
            <a:bodyPr/>
            <a:lstStyle/>
            <a:p>
              <a:pPr marL="342900" indent="-342900">
                <a:spcBef>
                  <a:spcPct val="20000"/>
                </a:spcBef>
              </a:pPr>
              <a:r>
                <a:rPr lang="en-US" sz="3200">
                  <a:solidFill>
                    <a:schemeClr val="accent2"/>
                  </a:solidFill>
                  <a:latin typeface="Comic Sans MS" pitchFamily="66" charset="0"/>
                </a:rPr>
                <a:t>Impossible to estimate </a:t>
              </a:r>
              <a:r>
                <a:rPr lang="en-US" sz="3200">
                  <a:solidFill>
                    <a:schemeClr val="accent2"/>
                  </a:solidFill>
                  <a:latin typeface="Comic Sans MS" pitchFamily="66" charset="0"/>
                  <a:sym typeface="Wingdings" pitchFamily="2" charset="2"/>
                </a:rPr>
                <a:t></a:t>
              </a:r>
              <a:endParaRPr lang="en-US" sz="3200">
                <a:solidFill>
                  <a:schemeClr val="accent2"/>
                </a:solidFill>
                <a:latin typeface="Comic Sans MS" pitchFamily="66" charset="0"/>
              </a:endParaRPr>
            </a:p>
          </p:txBody>
        </p:sp>
      </p:grpSp>
      <mc:AlternateContent xmlns:mc="http://schemas.openxmlformats.org/markup-compatibility/2006" xmlns:p14="http://schemas.microsoft.com/office/powerpoint/2010/main">
        <mc:Choice Requires="p14">
          <p:contentPart p14:bwMode="auto" r:id="rId6">
            <p14:nvContentPartPr>
              <p14:cNvPr id="129026" name="Ink 12"/>
              <p14:cNvContentPartPr>
                <a14:cpLocks xmlns:a14="http://schemas.microsoft.com/office/drawing/2010/main" noRot="1" noChangeAspect="1" noEditPoints="1" noChangeArrowheads="1" noChangeShapeType="1"/>
              </p14:cNvContentPartPr>
              <p14:nvPr/>
            </p14:nvContentPartPr>
            <p14:xfrm>
              <a:off x="4587875" y="3087688"/>
              <a:ext cx="1766888" cy="601662"/>
            </p14:xfrm>
          </p:contentPart>
        </mc:Choice>
        <mc:Fallback xmlns="">
          <p:pic>
            <p:nvPicPr>
              <p:cNvPr id="129026" name="Ink 12"/>
              <p:cNvPicPr>
                <a:picLocks noRot="1" noChangeAspect="1" noEditPoints="1" noChangeArrowheads="1" noChangeShapeType="1"/>
              </p:cNvPicPr>
              <p:nvPr/>
            </p:nvPicPr>
            <p:blipFill>
              <a:blip r:embed="rId9"/>
              <a:stretch>
                <a:fillRect/>
              </a:stretch>
            </p:blipFill>
            <p:spPr>
              <a:xfrm>
                <a:off x="4584277" y="3079767"/>
                <a:ext cx="1777681" cy="616425"/>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Date Placeholder 5"/>
          <p:cNvSpPr>
            <a:spLocks noGrp="1"/>
          </p:cNvSpPr>
          <p:nvPr>
            <p:ph type="dt" sz="quarter" idx="10"/>
          </p:nvPr>
        </p:nvSpPr>
        <p:spPr>
          <a:noFill/>
        </p:spPr>
        <p:txBody>
          <a:bodyPr/>
          <a:lstStyle/>
          <a:p>
            <a:fld id="{93884EDF-D2B3-4992-981B-9EFF14FDF165}" type="datetime1">
              <a:rPr lang="en-US" smtClean="0"/>
              <a:t>9/16/2014</a:t>
            </a:fld>
            <a:endParaRPr lang="en-US"/>
          </a:p>
        </p:txBody>
      </p:sp>
      <p:sp>
        <p:nvSpPr>
          <p:cNvPr id="5129" name="Footer Placeholder 6"/>
          <p:cNvSpPr>
            <a:spLocks noGrp="1"/>
          </p:cNvSpPr>
          <p:nvPr>
            <p:ph type="ftr" sz="quarter" idx="11"/>
          </p:nvPr>
        </p:nvSpPr>
        <p:spPr>
          <a:noFill/>
        </p:spPr>
        <p:txBody>
          <a:bodyPr/>
          <a:lstStyle/>
          <a:p>
            <a:r>
              <a:rPr lang="en-US" smtClean="0"/>
              <a:t>CPSC503 Winter 2014</a:t>
            </a:r>
            <a:endParaRPr lang="en-US"/>
          </a:p>
        </p:txBody>
      </p:sp>
      <p:sp>
        <p:nvSpPr>
          <p:cNvPr id="5130" name="Slide Number Placeholder 7"/>
          <p:cNvSpPr>
            <a:spLocks noGrp="1"/>
          </p:cNvSpPr>
          <p:nvPr>
            <p:ph type="sldNum" sz="quarter" idx="12"/>
          </p:nvPr>
        </p:nvSpPr>
        <p:spPr>
          <a:noFill/>
        </p:spPr>
        <p:txBody>
          <a:bodyPr/>
          <a:lstStyle/>
          <a:p>
            <a:fld id="{BA60DB12-19D1-4EFE-A3AA-C9A637BE7C31}" type="slidenum">
              <a:rPr lang="en-US" smtClean="0"/>
              <a:pPr/>
              <a:t>22</a:t>
            </a:fld>
            <a:endParaRPr lang="en-US" smtClean="0"/>
          </a:p>
        </p:txBody>
      </p:sp>
      <p:sp>
        <p:nvSpPr>
          <p:cNvPr id="20486" name="Rectangle 2"/>
          <p:cNvSpPr>
            <a:spLocks noGrp="1" noChangeArrowheads="1"/>
          </p:cNvSpPr>
          <p:nvPr>
            <p:ph type="title"/>
          </p:nvPr>
        </p:nvSpPr>
        <p:spPr>
          <a:xfrm>
            <a:off x="2895600" y="914400"/>
            <a:ext cx="5943600" cy="685800"/>
          </a:xfrm>
        </p:spPr>
        <p:txBody>
          <a:bodyPr/>
          <a:lstStyle/>
          <a:p>
            <a:pPr eaLnBrk="1" hangingPunct="1">
              <a:defRPr/>
            </a:pPr>
            <a:r>
              <a:rPr lang="en-US" sz="3200" dirty="0" smtClean="0">
                <a:solidFill>
                  <a:schemeClr val="accent6"/>
                </a:solidFill>
              </a:rPr>
              <a:t>Impossible to estimate!</a:t>
            </a:r>
          </a:p>
        </p:txBody>
      </p:sp>
      <p:sp>
        <p:nvSpPr>
          <p:cNvPr id="5132"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dirty="0" smtClean="0"/>
              <a:t>Assuming 10</a:t>
            </a:r>
            <a:r>
              <a:rPr lang="en-US" baseline="30000" dirty="0" smtClean="0"/>
              <a:t>5</a:t>
            </a:r>
            <a:r>
              <a:rPr lang="en-US" dirty="0" smtClean="0"/>
              <a:t> word types and average sentence contains 10 words -&gt; sample space?</a:t>
            </a:r>
          </a:p>
          <a:p>
            <a:pPr eaLnBrk="1" hangingPunct="1">
              <a:lnSpc>
                <a:spcPct val="90000"/>
              </a:lnSpc>
              <a:buFontTx/>
              <a:buNone/>
            </a:pPr>
            <a:endParaRPr lang="en-US" sz="2400" dirty="0" smtClean="0"/>
          </a:p>
          <a:p>
            <a:r>
              <a:rPr lang="en-US" sz="2400" dirty="0" smtClean="0"/>
              <a:t>Google language model Update (22 Sept. 2006): was based on corpus</a:t>
            </a:r>
            <a:br>
              <a:rPr lang="en-US" sz="2400" dirty="0" smtClean="0"/>
            </a:br>
            <a:r>
              <a:rPr lang="en-US" sz="2400" dirty="0" smtClean="0"/>
              <a:t>Number of sentences: 95,119,665,584</a:t>
            </a:r>
            <a:br>
              <a:rPr lang="en-US" sz="2400" dirty="0" smtClean="0"/>
            </a:br>
            <a:endParaRPr lang="en-US" sz="2400" dirty="0" smtClean="0"/>
          </a:p>
          <a:p>
            <a:pPr eaLnBrk="1" hangingPunct="1">
              <a:lnSpc>
                <a:spcPct val="90000"/>
              </a:lnSpc>
              <a:buFontTx/>
              <a:buNone/>
            </a:pPr>
            <a:endParaRPr lang="en-US" sz="2400" dirty="0" smtClean="0"/>
          </a:p>
        </p:txBody>
      </p:sp>
      <p:graphicFrame>
        <p:nvGraphicFramePr>
          <p:cNvPr id="5122"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30064"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3"/>
          <p:cNvSpPr txBox="1">
            <a:spLocks noChangeArrowheads="1"/>
          </p:cNvSpPr>
          <p:nvPr/>
        </p:nvSpPr>
        <p:spPr bwMode="auto">
          <a:xfrm>
            <a:off x="457200" y="4572000"/>
            <a:ext cx="8305800" cy="1371600"/>
          </a:xfrm>
          <a:prstGeom prst="rect">
            <a:avLst/>
          </a:prstGeom>
          <a:noFill/>
          <a:ln w="9525">
            <a:noFill/>
            <a:miter lim="800000"/>
            <a:headEnd/>
            <a:tailEnd/>
          </a:ln>
        </p:spPr>
        <p:txBody>
          <a:bodyPr/>
          <a:lstStyle/>
          <a:p>
            <a:pPr marL="342900" indent="-342900">
              <a:lnSpc>
                <a:spcPct val="90000"/>
              </a:lnSpc>
              <a:spcBef>
                <a:spcPct val="20000"/>
              </a:spcBef>
              <a:defRPr/>
            </a:pPr>
            <a:r>
              <a:rPr lang="en-US" sz="2800" b="1" kern="0" dirty="0" smtClean="0">
                <a:latin typeface="+mn-lt"/>
              </a:rPr>
              <a:t>MOST </a:t>
            </a:r>
            <a:r>
              <a:rPr lang="en-US" sz="2800" b="1" kern="0" dirty="0">
                <a:latin typeface="+mn-lt"/>
              </a:rPr>
              <a:t>sentences will not appear or appear only once </a:t>
            </a:r>
            <a:r>
              <a:rPr lang="en-US" sz="2800" b="1" kern="0" dirty="0">
                <a:latin typeface="+mn-lt"/>
                <a:sym typeface="Wingdings" pitchFamily="2" charset="2"/>
              </a:rPr>
              <a:t></a:t>
            </a:r>
          </a:p>
          <a:p>
            <a:pPr marL="342900" indent="-342900">
              <a:lnSpc>
                <a:spcPct val="90000"/>
              </a:lnSpc>
              <a:spcBef>
                <a:spcPct val="20000"/>
              </a:spcBef>
              <a:defRPr/>
            </a:pPr>
            <a:r>
              <a:rPr lang="en-US" sz="2800" b="1" kern="0" dirty="0">
                <a:solidFill>
                  <a:schemeClr val="accent6"/>
                </a:solidFill>
                <a:latin typeface="+mn-lt"/>
                <a:sym typeface="Wingdings" pitchFamily="2" charset="2"/>
              </a:rPr>
              <a:t>Key point in Stat. NLP</a:t>
            </a:r>
            <a:r>
              <a:rPr lang="en-US" sz="2800" b="1" kern="0" dirty="0">
                <a:latin typeface="+mn-lt"/>
                <a:sym typeface="Wingdings" pitchFamily="2" charset="2"/>
              </a:rPr>
              <a:t>: your corpus should be </a:t>
            </a:r>
            <a:r>
              <a:rPr lang="en-US" sz="2800" b="1" kern="0" dirty="0">
                <a:solidFill>
                  <a:schemeClr val="accent6"/>
                </a:solidFill>
                <a:latin typeface="+mn-lt"/>
                <a:sym typeface="Wingdings" pitchFamily="2" charset="2"/>
              </a:rPr>
              <a:t>&gt;&gt;</a:t>
            </a:r>
            <a:r>
              <a:rPr lang="en-US" sz="2800" b="1" kern="0" dirty="0">
                <a:latin typeface="+mn-lt"/>
                <a:sym typeface="Wingdings" pitchFamily="2" charset="2"/>
              </a:rPr>
              <a:t> than your sample space!</a:t>
            </a:r>
            <a:endParaRPr lang="en-US" sz="2400" b="1" kern="0" dirty="0">
              <a:latin typeface="+mn-lt"/>
            </a:endParaRPr>
          </a:p>
          <a:p>
            <a:pPr marL="342900" indent="-342900">
              <a:lnSpc>
                <a:spcPct val="90000"/>
              </a:lnSpc>
              <a:spcBef>
                <a:spcPct val="20000"/>
              </a:spcBef>
              <a:defRPr/>
            </a:pPr>
            <a:endParaRPr lang="en-US" sz="2400" b="1" kern="0" dirty="0">
              <a:latin typeface="+mn-lt"/>
            </a:endParaRPr>
          </a:p>
        </p:txBody>
      </p:sp>
      <mc:AlternateContent xmlns:mc="http://schemas.openxmlformats.org/markup-compatibility/2006" xmlns:p14="http://schemas.microsoft.com/office/powerpoint/2010/main">
        <mc:Choice Requires="p14">
          <p:contentPart p14:bwMode="auto" r:id="rId6">
            <p14:nvContentPartPr>
              <p14:cNvPr id="130051" name="Ink 10"/>
              <p14:cNvContentPartPr>
                <a14:cpLocks xmlns:a14="http://schemas.microsoft.com/office/drawing/2010/main" noRot="1" noChangeAspect="1" noEditPoints="1" noChangeArrowheads="1" noChangeShapeType="1"/>
              </p14:cNvContentPartPr>
              <p14:nvPr/>
            </p14:nvContentPartPr>
            <p14:xfrm>
              <a:off x="2259013" y="2649538"/>
              <a:ext cx="261937" cy="292100"/>
            </p14:xfrm>
          </p:contentPart>
        </mc:Choice>
        <mc:Fallback xmlns="">
          <p:pic>
            <p:nvPicPr>
              <p:cNvPr id="130051" name="Ink 10"/>
              <p:cNvPicPr>
                <a:picLocks noRot="1" noChangeAspect="1" noEditPoints="1" noChangeArrowheads="1" noChangeShapeType="1"/>
              </p:cNvPicPr>
              <p:nvPr/>
            </p:nvPicPr>
            <p:blipFill>
              <a:blip r:embed="rId7"/>
              <a:stretch>
                <a:fillRect/>
              </a:stretch>
            </p:blipFill>
            <p:spPr>
              <a:xfrm>
                <a:off x="2252177" y="2640174"/>
                <a:ext cx="279208" cy="308308"/>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0052" name="Ink 11"/>
              <p14:cNvContentPartPr>
                <a14:cpLocks xmlns:a14="http://schemas.microsoft.com/office/drawing/2010/main" noRot="1" noChangeAspect="1" noEditPoints="1" noChangeArrowheads="1" noChangeShapeType="1"/>
              </p14:cNvContentPartPr>
              <p14:nvPr/>
            </p14:nvContentPartPr>
            <p14:xfrm>
              <a:off x="2659063" y="2511425"/>
              <a:ext cx="382587" cy="184150"/>
            </p14:xfrm>
          </p:contentPart>
        </mc:Choice>
        <mc:Fallback xmlns="">
          <p:pic>
            <p:nvPicPr>
              <p:cNvPr id="130052" name="Ink 11"/>
              <p:cNvPicPr>
                <a:picLocks noRot="1" noChangeAspect="1" noEditPoints="1" noChangeArrowheads="1" noChangeShapeType="1"/>
              </p:cNvPicPr>
              <p:nvPr/>
            </p:nvPicPr>
            <p:blipFill>
              <a:blip r:embed="rId9"/>
              <a:stretch>
                <a:fillRect/>
              </a:stretch>
            </p:blipFill>
            <p:spPr>
              <a:xfrm>
                <a:off x="2655104" y="2503872"/>
                <a:ext cx="395544" cy="198896"/>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0053" name="Ink 12"/>
              <p14:cNvContentPartPr>
                <a14:cpLocks xmlns:a14="http://schemas.microsoft.com/office/drawing/2010/main" noRot="1" noChangeAspect="1" noEditPoints="1" noChangeArrowheads="1" noChangeShapeType="1"/>
              </p14:cNvContentPartPr>
              <p14:nvPr/>
            </p14:nvContentPartPr>
            <p14:xfrm>
              <a:off x="3581400" y="2693988"/>
              <a:ext cx="392113" cy="280987"/>
            </p14:xfrm>
          </p:contentPart>
        </mc:Choice>
        <mc:Fallback xmlns="">
          <p:pic>
            <p:nvPicPr>
              <p:cNvPr id="130053" name="Ink 12"/>
              <p:cNvPicPr>
                <a:picLocks noRot="1" noChangeAspect="1" noEditPoints="1" noChangeArrowheads="1" noChangeShapeType="1"/>
              </p:cNvPicPr>
              <p:nvPr/>
            </p:nvPicPr>
            <p:blipFill>
              <a:blip r:embed="rId11"/>
              <a:stretch>
                <a:fillRect/>
              </a:stretch>
            </p:blipFill>
            <p:spPr>
              <a:xfrm>
                <a:off x="3573111" y="2688951"/>
                <a:ext cx="407971" cy="29286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0054" name="Ink 13"/>
              <p14:cNvContentPartPr>
                <a14:cpLocks xmlns:a14="http://schemas.microsoft.com/office/drawing/2010/main" noRot="1" noChangeAspect="1" noEditPoints="1" noChangeArrowheads="1" noChangeShapeType="1"/>
              </p14:cNvContentPartPr>
              <p14:nvPr/>
            </p14:nvContentPartPr>
            <p14:xfrm>
              <a:off x="4138613" y="2492375"/>
              <a:ext cx="404812" cy="247650"/>
            </p14:xfrm>
          </p:contentPart>
        </mc:Choice>
        <mc:Fallback xmlns="">
          <p:pic>
            <p:nvPicPr>
              <p:cNvPr id="130054" name="Ink 13"/>
              <p:cNvPicPr>
                <a:picLocks noRot="1" noChangeAspect="1" noEditPoints="1" noChangeArrowheads="1" noChangeShapeType="1"/>
              </p:cNvPicPr>
              <p:nvPr/>
            </p:nvPicPr>
            <p:blipFill>
              <a:blip r:embed="rId13"/>
              <a:stretch>
                <a:fillRect/>
              </a:stretch>
            </p:blipFill>
            <p:spPr>
              <a:xfrm>
                <a:off x="4133211" y="2484421"/>
                <a:ext cx="419578" cy="26500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0055" name="Ink 14"/>
              <p14:cNvContentPartPr>
                <a14:cpLocks xmlns:a14="http://schemas.microsoft.com/office/drawing/2010/main" noRot="1" noChangeAspect="1" noEditPoints="1" noChangeArrowheads="1" noChangeShapeType="1"/>
              </p14:cNvContentPartPr>
              <p14:nvPr/>
            </p14:nvContentPartPr>
            <p14:xfrm>
              <a:off x="3330575" y="3106738"/>
              <a:ext cx="3432175" cy="1292225"/>
            </p14:xfrm>
          </p:contentPart>
        </mc:Choice>
        <mc:Fallback xmlns="">
          <p:pic>
            <p:nvPicPr>
              <p:cNvPr id="130055" name="Ink 14"/>
              <p:cNvPicPr>
                <a:picLocks noRot="1" noChangeAspect="1" noEditPoints="1" noChangeArrowheads="1" noChangeShapeType="1"/>
              </p:cNvPicPr>
              <p:nvPr/>
            </p:nvPicPr>
            <p:blipFill>
              <a:blip r:embed="rId15"/>
              <a:stretch>
                <a:fillRect/>
              </a:stretch>
            </p:blipFill>
            <p:spPr>
              <a:xfrm>
                <a:off x="3327335" y="3104218"/>
                <a:ext cx="3448015" cy="1304823"/>
              </a:xfrm>
              <a:prstGeom prst="rect">
                <a:avLst/>
              </a:prstGeom>
            </p:spPr>
          </p:pic>
        </mc:Fallback>
      </mc:AlternateContent>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5F23FD51-755A-40F0-AD24-94D11666DF34}" type="datetime1">
              <a:rPr lang="en-US" smtClean="0"/>
              <a:t>9/16/2014</a:t>
            </a:fld>
            <a:endParaRPr lang="en-US"/>
          </a:p>
        </p:txBody>
      </p:sp>
      <p:sp>
        <p:nvSpPr>
          <p:cNvPr id="6151" name="Footer Placeholder 6"/>
          <p:cNvSpPr>
            <a:spLocks noGrp="1"/>
          </p:cNvSpPr>
          <p:nvPr>
            <p:ph type="ftr" sz="quarter" idx="11"/>
          </p:nvPr>
        </p:nvSpPr>
        <p:spPr>
          <a:noFill/>
        </p:spPr>
        <p:txBody>
          <a:bodyPr/>
          <a:lstStyle/>
          <a:p>
            <a:r>
              <a:rPr lang="en-US" smtClean="0"/>
              <a:t>CPSC503 Winter 2014</a:t>
            </a:r>
            <a:endParaRPr lang="en-US"/>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23</a:t>
            </a:fld>
            <a:endParaRPr lang="en-US" smtClean="0"/>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smtClean="0"/>
              <a:t>Decompose: apply chain rule</a:t>
            </a:r>
          </a:p>
        </p:txBody>
      </p:sp>
      <p:grpSp>
        <p:nvGrpSpPr>
          <p:cNvPr id="2" name="Group 3"/>
          <p:cNvGrpSpPr>
            <a:grpSpLocks/>
          </p:cNvGrpSpPr>
          <p:nvPr/>
        </p:nvGrpSpPr>
        <p:grpSpPr bwMode="auto">
          <a:xfrm>
            <a:off x="381000" y="1676400"/>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mc:AlternateContent xmlns:mc="http://schemas.openxmlformats.org/markup-compatibility/2006">
                <mc:Choice xmlns:v="urn:schemas-microsoft-com:vml" Requires="v">
                  <p:oleObj spid="_x0000_s131099" name="Equation" r:id="rId4" imgW="1803240" imgH="457200" progId="Equation.3">
                    <p:embed/>
                  </p:oleObj>
                </mc:Choice>
                <mc:Fallback>
                  <p:oleObj name="Equation" r:id="rId4" imgW="1803240" imgH="45720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2" y="1056"/>
                          <a:ext cx="35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mc:AlternateContent xmlns:mc="http://schemas.openxmlformats.org/markup-compatibility/2006">
              <mc:Choice xmlns:v="urn:schemas-microsoft-com:vml" Requires="v">
                <p:oleObj spid="_x0000_s131100" name="Equation" r:id="rId6" imgW="190440" imgH="215640" progId="Equation.3">
                  <p:embed/>
                </p:oleObj>
              </mc:Choice>
              <mc:Fallback>
                <p:oleObj name="Equation" r:id="rId6" imgW="190440" imgH="21564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3352800"/>
                        <a:ext cx="636588" cy="720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7"/>
          <p:cNvGraphicFramePr>
            <a:graphicFrameLocks noGrp="1" noChangeAspect="1"/>
          </p:cNvGraphicFramePr>
          <p:nvPr>
            <p:ph sz="half" idx="2"/>
          </p:nvPr>
        </p:nvGraphicFramePr>
        <p:xfrm>
          <a:off x="228600" y="4267200"/>
          <a:ext cx="8915400" cy="1581150"/>
        </p:xfrm>
        <a:graphic>
          <a:graphicData uri="http://schemas.openxmlformats.org/presentationml/2006/ole">
            <mc:AlternateContent xmlns:mc="http://schemas.openxmlformats.org/markup-compatibility/2006">
              <mc:Choice xmlns:v="urn:schemas-microsoft-com:vml" Requires="v">
                <p:oleObj spid="_x0000_s131101" name="Equation" r:id="rId8" imgW="3149280" imgH="558720" progId="Equation.3">
                  <p:embed/>
                </p:oleObj>
              </mc:Choice>
              <mc:Fallback>
                <p:oleObj name="Equation" r:id="rId8" imgW="3149280" imgH="55872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4267200"/>
                        <a:ext cx="8915400" cy="1581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smtClean="0"/>
              <a:t>Applied to a word sequence from position 1 to n:</a:t>
            </a:r>
            <a:r>
              <a:rPr lang="en-US" sz="2400" smtClean="0"/>
              <a:t> </a:t>
            </a:r>
          </a:p>
          <a:p>
            <a:pPr eaLnBrk="1" hangingPunct="1">
              <a:buFontTx/>
              <a:buNone/>
            </a:pPr>
            <a:endParaRPr lang="en-US" sz="2400" smtClean="0"/>
          </a:p>
        </p:txBody>
      </p:sp>
      <mc:AlternateContent xmlns:mc="http://schemas.openxmlformats.org/markup-compatibility/2006" xmlns:p14="http://schemas.microsoft.com/office/powerpoint/2010/main">
        <mc:Choice Requires="p14">
          <p:contentPart p14:bwMode="auto" r:id="rId10">
            <p14:nvContentPartPr>
              <p14:cNvPr id="131076" name="Ink 19"/>
              <p14:cNvContentPartPr>
                <a14:cpLocks xmlns:a14="http://schemas.microsoft.com/office/drawing/2010/main" noRot="1" noChangeAspect="1" noEditPoints="1" noChangeArrowheads="1" noChangeShapeType="1"/>
              </p14:cNvContentPartPr>
              <p14:nvPr/>
            </p14:nvContentPartPr>
            <p14:xfrm>
              <a:off x="301625" y="4294188"/>
              <a:ext cx="8718550" cy="746125"/>
            </p14:xfrm>
          </p:contentPart>
        </mc:Choice>
        <mc:Fallback xmlns="">
          <p:pic>
            <p:nvPicPr>
              <p:cNvPr id="131076" name="Ink 19"/>
              <p:cNvPicPr>
                <a:picLocks noRot="1" noChangeAspect="1" noEditPoints="1" noChangeArrowheads="1" noChangeShapeType="1"/>
              </p:cNvPicPr>
              <p:nvPr/>
            </p:nvPicPr>
            <p:blipFill>
              <a:blip r:embed="rId11"/>
              <a:stretch>
                <a:fillRect/>
              </a:stretch>
            </p:blipFill>
            <p:spPr>
              <a:xfrm>
                <a:off x="295145" y="4284110"/>
                <a:ext cx="8735470" cy="767721"/>
              </a:xfrm>
              <a:prstGeom prst="rect">
                <a:avLst/>
              </a:prstGeom>
            </p:spPr>
          </p:pic>
        </mc:Fallback>
      </mc:AlternateContent>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Date Placeholder 4"/>
          <p:cNvSpPr>
            <a:spLocks noGrp="1"/>
          </p:cNvSpPr>
          <p:nvPr>
            <p:ph type="dt" sz="quarter" idx="10"/>
          </p:nvPr>
        </p:nvSpPr>
        <p:spPr>
          <a:noFill/>
        </p:spPr>
        <p:txBody>
          <a:bodyPr/>
          <a:lstStyle/>
          <a:p>
            <a:fld id="{8A4A5947-48EF-4489-B2BC-E02202291C1C}" type="datetime1">
              <a:rPr lang="en-US" smtClean="0"/>
              <a:t>9/16/2014</a:t>
            </a:fld>
            <a:endParaRPr lang="en-US"/>
          </a:p>
        </p:txBody>
      </p:sp>
      <p:sp>
        <p:nvSpPr>
          <p:cNvPr id="7174" name="Footer Placeholder 5"/>
          <p:cNvSpPr>
            <a:spLocks noGrp="1"/>
          </p:cNvSpPr>
          <p:nvPr>
            <p:ph type="ftr" sz="quarter" idx="11"/>
          </p:nvPr>
        </p:nvSpPr>
        <p:spPr>
          <a:noFill/>
        </p:spPr>
        <p:txBody>
          <a:bodyPr/>
          <a:lstStyle/>
          <a:p>
            <a:r>
              <a:rPr lang="en-US" smtClean="0"/>
              <a:t>CPSC503 Winter 2014</a:t>
            </a:r>
            <a:endParaRPr lang="en-US"/>
          </a:p>
        </p:txBody>
      </p:sp>
      <p:sp>
        <p:nvSpPr>
          <p:cNvPr id="7175" name="Slide Number Placeholder 6"/>
          <p:cNvSpPr>
            <a:spLocks noGrp="1"/>
          </p:cNvSpPr>
          <p:nvPr>
            <p:ph type="sldNum" sz="quarter" idx="12"/>
          </p:nvPr>
        </p:nvSpPr>
        <p:spPr>
          <a:noFill/>
        </p:spPr>
        <p:txBody>
          <a:bodyPr/>
          <a:lstStyle/>
          <a:p>
            <a:fld id="{231A5264-F285-4508-944D-A273CBF92D00}" type="slidenum">
              <a:rPr lang="en-US" smtClean="0"/>
              <a:pPr/>
              <a:t>24</a:t>
            </a:fld>
            <a:endParaRPr lang="en-US" smtClean="0"/>
          </a:p>
        </p:txBody>
      </p:sp>
      <p:sp>
        <p:nvSpPr>
          <p:cNvPr id="7176" name="Rectangle 2"/>
          <p:cNvSpPr>
            <a:spLocks noGrp="1" noChangeArrowheads="1"/>
          </p:cNvSpPr>
          <p:nvPr>
            <p:ph type="title"/>
          </p:nvPr>
        </p:nvSpPr>
        <p:spPr>
          <a:xfrm>
            <a:off x="685800" y="228600"/>
            <a:ext cx="7772400" cy="1143000"/>
          </a:xfrm>
        </p:spPr>
        <p:txBody>
          <a:bodyPr/>
          <a:lstStyle/>
          <a:p>
            <a:pPr eaLnBrk="1" hangingPunct="1"/>
            <a:r>
              <a:rPr lang="en-US" smtClean="0"/>
              <a:t>Example</a:t>
            </a:r>
          </a:p>
        </p:txBody>
      </p:sp>
      <p:sp>
        <p:nvSpPr>
          <p:cNvPr id="7177" name="Rectangle 3"/>
          <p:cNvSpPr>
            <a:spLocks noGrp="1" noChangeArrowheads="1"/>
          </p:cNvSpPr>
          <p:nvPr>
            <p:ph type="body" sz="half" idx="1"/>
          </p:nvPr>
        </p:nvSpPr>
        <p:spPr>
          <a:xfrm>
            <a:off x="0" y="1219200"/>
            <a:ext cx="9144000" cy="4114800"/>
          </a:xfrm>
        </p:spPr>
        <p:txBody>
          <a:bodyPr/>
          <a:lstStyle/>
          <a:p>
            <a:pPr eaLnBrk="1" hangingPunct="1"/>
            <a:r>
              <a:rPr lang="en-US" smtClean="0"/>
              <a:t>Sequence    </a:t>
            </a:r>
            <a:r>
              <a:rPr lang="en-US" i="1" smtClean="0"/>
              <a:t>“The big red dog barks”</a:t>
            </a:r>
          </a:p>
          <a:p>
            <a:pPr eaLnBrk="1" hangingPunct="1"/>
            <a:r>
              <a:rPr lang="en-US" b="0" smtClean="0"/>
              <a:t>P(The big red dog barks)=</a:t>
            </a:r>
          </a:p>
          <a:p>
            <a:pPr eaLnBrk="1" hangingPunct="1">
              <a:buFontTx/>
              <a:buNone/>
            </a:pPr>
            <a:r>
              <a:rPr lang="en-US" sz="2400" b="0" smtClean="0">
                <a:solidFill>
                  <a:srgbClr val="A50021"/>
                </a:solidFill>
              </a:rPr>
              <a:t>    </a:t>
            </a:r>
            <a:r>
              <a:rPr lang="en-US" b="0" smtClean="0"/>
              <a:t>P(The) x</a:t>
            </a:r>
          </a:p>
          <a:p>
            <a:pPr eaLnBrk="1" hangingPunct="1">
              <a:buFontTx/>
              <a:buNone/>
            </a:pPr>
            <a:r>
              <a:rPr lang="en-US" b="0" smtClean="0"/>
              <a:t>	    P(big|the) x</a:t>
            </a:r>
          </a:p>
          <a:p>
            <a:pPr eaLnBrk="1" hangingPunct="1">
              <a:buFontTx/>
              <a:buNone/>
            </a:pPr>
            <a:r>
              <a:rPr lang="en-US" b="0" smtClean="0"/>
              <a:t>		   P(red|the big) x</a:t>
            </a:r>
          </a:p>
          <a:p>
            <a:pPr eaLnBrk="1" hangingPunct="1">
              <a:buFontTx/>
              <a:buNone/>
            </a:pPr>
            <a:r>
              <a:rPr lang="en-US" b="0" smtClean="0"/>
              <a:t>			P(dog|the big red) x</a:t>
            </a:r>
          </a:p>
          <a:p>
            <a:pPr eaLnBrk="1" hangingPunct="1">
              <a:buFontTx/>
              <a:buNone/>
            </a:pPr>
            <a:r>
              <a:rPr lang="en-US" b="0" smtClean="0"/>
              <a:t>				 P(barks|the big red dog)</a:t>
            </a:r>
          </a:p>
          <a:p>
            <a:pPr eaLnBrk="1" hangingPunct="1"/>
            <a:endParaRPr lang="en-US" b="0" smtClean="0"/>
          </a:p>
        </p:txBody>
      </p:sp>
      <p:sp>
        <p:nvSpPr>
          <p:cNvPr id="476164" name="Rectangle 4"/>
          <p:cNvSpPr>
            <a:spLocks noChangeArrowheads="1"/>
          </p:cNvSpPr>
          <p:nvPr/>
        </p:nvSpPr>
        <p:spPr bwMode="auto">
          <a:xfrm>
            <a:off x="0" y="5029200"/>
            <a:ext cx="9296400" cy="990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Note - </a:t>
            </a:r>
            <a:r>
              <a:rPr lang="en-US" sz="2800">
                <a:latin typeface="Comic Sans MS" pitchFamily="66" charset="0"/>
              </a:rPr>
              <a:t>P(The) is better expressed as:</a:t>
            </a:r>
          </a:p>
          <a:p>
            <a:pPr marL="342900" indent="-342900">
              <a:lnSpc>
                <a:spcPct val="90000"/>
              </a:lnSpc>
              <a:spcBef>
                <a:spcPct val="20000"/>
              </a:spcBef>
            </a:pPr>
            <a:r>
              <a:rPr lang="en-US" sz="2800">
                <a:latin typeface="Comic Sans MS" pitchFamily="66" charset="0"/>
              </a:rPr>
              <a:t> P(The|&lt;Beginning of sentence&gt;) written as P(The|&lt;S&gt;)</a:t>
            </a:r>
          </a:p>
        </p:txBody>
      </p:sp>
      <mc:AlternateContent xmlns:mc="http://schemas.openxmlformats.org/markup-compatibility/2006" xmlns:p14="http://schemas.microsoft.com/office/powerpoint/2010/main">
        <mc:Choice Requires="p14">
          <p:contentPart p14:bwMode="auto" r:id="rId3">
            <p14:nvContentPartPr>
              <p14:cNvPr id="132098" name="Ink 12"/>
              <p14:cNvContentPartPr>
                <a14:cpLocks xmlns:a14="http://schemas.microsoft.com/office/drawing/2010/main" noRot="1" noChangeAspect="1" noEditPoints="1" noChangeArrowheads="1" noChangeShapeType="1"/>
              </p14:cNvContentPartPr>
              <p14:nvPr/>
            </p14:nvContentPartPr>
            <p14:xfrm>
              <a:off x="8005763" y="5003800"/>
              <a:ext cx="261937" cy="285750"/>
            </p14:xfrm>
          </p:contentPart>
        </mc:Choice>
        <mc:Fallback xmlns="">
          <p:pic>
            <p:nvPicPr>
              <p:cNvPr id="132098" name="Ink 12"/>
              <p:cNvPicPr>
                <a:picLocks noRot="1" noChangeAspect="1" noEditPoints="1" noChangeArrowheads="1" noChangeShapeType="1"/>
              </p:cNvPicPr>
              <p:nvPr/>
            </p:nvPicPr>
            <p:blipFill>
              <a:blip r:embed="rId4"/>
              <a:stretch>
                <a:fillRect/>
              </a:stretch>
            </p:blipFill>
            <p:spPr>
              <a:xfrm>
                <a:off x="7995314" y="4998395"/>
                <a:ext cx="277790" cy="30196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2099" name="Ink 13"/>
              <p14:cNvContentPartPr>
                <a14:cpLocks xmlns:a14="http://schemas.microsoft.com/office/drawing/2010/main" noRot="1" noChangeAspect="1" noEditPoints="1" noChangeArrowheads="1" noChangeShapeType="1"/>
              </p14:cNvContentPartPr>
              <p14:nvPr/>
            </p14:nvContentPartPr>
            <p14:xfrm>
              <a:off x="1300163" y="5805488"/>
              <a:ext cx="3943350" cy="317500"/>
            </p14:xfrm>
          </p:contentPart>
        </mc:Choice>
        <mc:Fallback xmlns="">
          <p:pic>
            <p:nvPicPr>
              <p:cNvPr id="132099" name="Ink 13"/>
              <p:cNvPicPr>
                <a:picLocks noRot="1" noChangeAspect="1" noEditPoints="1" noChangeArrowheads="1" noChangeShapeType="1"/>
              </p:cNvPicPr>
              <p:nvPr/>
            </p:nvPicPr>
            <p:blipFill>
              <a:blip r:embed="rId6"/>
              <a:stretch>
                <a:fillRect/>
              </a:stretch>
            </p:blipFill>
            <p:spPr>
              <a:xfrm>
                <a:off x="1292603" y="5793609"/>
                <a:ext cx="3960990" cy="33873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2100" name="Ink 14"/>
              <p14:cNvContentPartPr>
                <a14:cpLocks xmlns:a14="http://schemas.microsoft.com/office/drawing/2010/main" noRot="1" noChangeAspect="1" noEditPoints="1" noChangeArrowheads="1" noChangeShapeType="1"/>
              </p14:cNvContentPartPr>
              <p14:nvPr/>
            </p14:nvContentPartPr>
            <p14:xfrm>
              <a:off x="190500" y="2212975"/>
              <a:ext cx="1482725" cy="552450"/>
            </p14:xfrm>
          </p:contentPart>
        </mc:Choice>
        <mc:Fallback xmlns="">
          <p:pic>
            <p:nvPicPr>
              <p:cNvPr id="132100" name="Ink 14"/>
              <p:cNvPicPr>
                <a:picLocks noRot="1" noChangeAspect="1" noEditPoints="1" noChangeArrowheads="1" noChangeShapeType="1"/>
              </p:cNvPicPr>
              <p:nvPr/>
            </p:nvPicPr>
            <p:blipFill>
              <a:blip r:embed="rId12"/>
              <a:stretch>
                <a:fillRect/>
              </a:stretch>
            </p:blipFill>
            <p:spPr>
              <a:xfrm>
                <a:off x="181861" y="2204371"/>
                <a:ext cx="1500364" cy="568941"/>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6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 name="Date Placeholder 5"/>
          <p:cNvSpPr>
            <a:spLocks noGrp="1"/>
          </p:cNvSpPr>
          <p:nvPr>
            <p:ph type="dt" sz="quarter" idx="10"/>
          </p:nvPr>
        </p:nvSpPr>
        <p:spPr>
          <a:noFill/>
        </p:spPr>
        <p:txBody>
          <a:bodyPr/>
          <a:lstStyle/>
          <a:p>
            <a:fld id="{6F5E5ED4-D72B-4FB8-9649-F2D40543C460}" type="datetime1">
              <a:rPr lang="en-US" smtClean="0"/>
              <a:t>9/16/2014</a:t>
            </a:fld>
            <a:endParaRPr lang="en-US"/>
          </a:p>
        </p:txBody>
      </p:sp>
      <p:sp>
        <p:nvSpPr>
          <p:cNvPr id="8203" name="Footer Placeholder 6"/>
          <p:cNvSpPr>
            <a:spLocks noGrp="1"/>
          </p:cNvSpPr>
          <p:nvPr>
            <p:ph type="ftr" sz="quarter" idx="11"/>
          </p:nvPr>
        </p:nvSpPr>
        <p:spPr>
          <a:noFill/>
        </p:spPr>
        <p:txBody>
          <a:bodyPr/>
          <a:lstStyle/>
          <a:p>
            <a:r>
              <a:rPr lang="en-US" smtClean="0"/>
              <a:t>CPSC503 Winter 2014</a:t>
            </a:r>
            <a:endParaRPr lang="en-US"/>
          </a:p>
        </p:txBody>
      </p:sp>
      <p:sp>
        <p:nvSpPr>
          <p:cNvPr id="8204" name="Slide Number Placeholder 7"/>
          <p:cNvSpPr>
            <a:spLocks noGrp="1"/>
          </p:cNvSpPr>
          <p:nvPr>
            <p:ph type="sldNum" sz="quarter" idx="12"/>
          </p:nvPr>
        </p:nvSpPr>
        <p:spPr>
          <a:noFill/>
        </p:spPr>
        <p:txBody>
          <a:bodyPr/>
          <a:lstStyle/>
          <a:p>
            <a:fld id="{3505C9B8-28D4-4A0E-99A5-768E3EAF4752}" type="slidenum">
              <a:rPr lang="en-US" smtClean="0"/>
              <a:pPr/>
              <a:t>25</a:t>
            </a:fld>
            <a:endParaRPr lang="en-US" smtClean="0"/>
          </a:p>
        </p:txBody>
      </p:sp>
      <p:sp>
        <p:nvSpPr>
          <p:cNvPr id="8205" name="Rectangle 2"/>
          <p:cNvSpPr>
            <a:spLocks noGrp="1" noChangeArrowheads="1"/>
          </p:cNvSpPr>
          <p:nvPr>
            <p:ph type="title"/>
          </p:nvPr>
        </p:nvSpPr>
        <p:spPr>
          <a:xfrm>
            <a:off x="685800" y="304800"/>
            <a:ext cx="7772400" cy="1143000"/>
          </a:xfrm>
        </p:spPr>
        <p:txBody>
          <a:bodyPr/>
          <a:lstStyle/>
          <a:p>
            <a:pPr eaLnBrk="1" hangingPunct="1"/>
            <a:r>
              <a:rPr lang="en-US" smtClean="0"/>
              <a:t>Not a satisfying solution </a:t>
            </a:r>
            <a:r>
              <a:rPr lang="en-US" smtClean="0">
                <a:sym typeface="Wingdings" pitchFamily="2" charset="2"/>
              </a:rPr>
              <a:t></a:t>
            </a:r>
            <a:endParaRPr lang="en-US" smtClean="0"/>
          </a:p>
        </p:txBody>
      </p:sp>
      <p:sp>
        <p:nvSpPr>
          <p:cNvPr id="8206" name="Rectangle 3"/>
          <p:cNvSpPr>
            <a:spLocks noGrp="1" noChangeArrowheads="1"/>
          </p:cNvSpPr>
          <p:nvPr>
            <p:ph type="body" sz="half" idx="1"/>
          </p:nvPr>
        </p:nvSpPr>
        <p:spPr>
          <a:xfrm>
            <a:off x="228600" y="1447800"/>
            <a:ext cx="7315200" cy="4114800"/>
          </a:xfrm>
        </p:spPr>
        <p:txBody>
          <a:bodyPr/>
          <a:lstStyle/>
          <a:p>
            <a:pPr eaLnBrk="1" hangingPunct="1">
              <a:buFontTx/>
              <a:buNone/>
            </a:pPr>
            <a:r>
              <a:rPr lang="en-US" smtClean="0"/>
              <a:t>Even for small n (e.g., 6) we would need a far too large corpus to estimate:</a:t>
            </a:r>
          </a:p>
        </p:txBody>
      </p:sp>
      <p:graphicFrame>
        <p:nvGraphicFramePr>
          <p:cNvPr id="8194" name="Object 4"/>
          <p:cNvGraphicFramePr>
            <a:graphicFrameLocks noGrp="1" noChangeAspect="1"/>
          </p:cNvGraphicFramePr>
          <p:nvPr>
            <p:ph sz="quarter" idx="2"/>
          </p:nvPr>
        </p:nvGraphicFramePr>
        <p:xfrm>
          <a:off x="6858000" y="1828800"/>
          <a:ext cx="2038350" cy="477838"/>
        </p:xfrm>
        <a:graphic>
          <a:graphicData uri="http://schemas.openxmlformats.org/presentationml/2006/ole">
            <mc:AlternateContent xmlns:mc="http://schemas.openxmlformats.org/markup-compatibility/2006">
              <mc:Choice xmlns:v="urn:schemas-microsoft-com:vml" Requires="v">
                <p:oleObj spid="_x0000_s133151" name="Equation" r:id="rId4" imgW="1028520" imgH="241200" progId="Equation.3">
                  <p:embed/>
                </p:oleObj>
              </mc:Choice>
              <mc:Fallback>
                <p:oleObj name="Equation" r:id="rId4" imgW="1028520" imgH="24120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1828800"/>
                        <a:ext cx="2038350"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6"/>
          <p:cNvGraphicFramePr>
            <a:graphicFrameLocks noGrp="1" noChangeAspect="1"/>
          </p:cNvGraphicFramePr>
          <p:nvPr>
            <p:ph sz="quarter" idx="3"/>
          </p:nvPr>
        </p:nvGraphicFramePr>
        <p:xfrm>
          <a:off x="1447800" y="5410200"/>
          <a:ext cx="4800600" cy="671513"/>
        </p:xfrm>
        <a:graphic>
          <a:graphicData uri="http://schemas.openxmlformats.org/presentationml/2006/ole">
            <mc:AlternateContent xmlns:mc="http://schemas.openxmlformats.org/markup-compatibility/2006">
              <mc:Choice xmlns:v="urn:schemas-microsoft-com:vml" Requires="v">
                <p:oleObj spid="_x0000_s133152" name="Equation" r:id="rId6" imgW="1726920" imgH="241200" progId="Equation.3">
                  <p:embed/>
                </p:oleObj>
              </mc:Choice>
              <mc:Fallback>
                <p:oleObj name="Equation" r:id="rId6" imgW="1726920" imgH="241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5410200"/>
                        <a:ext cx="4800600" cy="6715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13"/>
          <p:cNvGrpSpPr>
            <a:grpSpLocks/>
          </p:cNvGrpSpPr>
          <p:nvPr/>
        </p:nvGrpSpPr>
        <p:grpSpPr bwMode="auto">
          <a:xfrm>
            <a:off x="381000" y="2667000"/>
            <a:ext cx="8534400" cy="2692400"/>
            <a:chOff x="381000" y="2667000"/>
            <a:chExt cx="8534400" cy="2692400"/>
          </a:xfrm>
        </p:grpSpPr>
        <p:sp>
          <p:nvSpPr>
            <p:cNvPr id="8208" name="Rectangle 5"/>
            <p:cNvSpPr>
              <a:spLocks noChangeArrowheads="1"/>
            </p:cNvSpPr>
            <p:nvPr/>
          </p:nvSpPr>
          <p:spPr bwMode="auto">
            <a:xfrm>
              <a:off x="381000" y="2667000"/>
              <a:ext cx="8001000" cy="990600"/>
            </a:xfrm>
            <a:prstGeom prst="rect">
              <a:avLst/>
            </a:prstGeom>
            <a:noFill/>
            <a:ln w="9525">
              <a:noFill/>
              <a:miter lim="800000"/>
              <a:headEnd/>
              <a:tailEnd/>
            </a:ln>
          </p:spPr>
          <p:txBody>
            <a:bodyPr/>
            <a:lstStyle/>
            <a:p>
              <a:pPr marL="342900" indent="-342900">
                <a:spcBef>
                  <a:spcPct val="20000"/>
                </a:spcBef>
              </a:pPr>
              <a:r>
                <a:rPr lang="en-US" sz="2800" b="1">
                  <a:solidFill>
                    <a:schemeClr val="accent2"/>
                  </a:solidFill>
                  <a:latin typeface="Comic Sans MS" pitchFamily="66" charset="0"/>
                </a:rPr>
                <a:t>Markov Assumption:</a:t>
              </a:r>
              <a:r>
                <a:rPr lang="en-US" sz="2800" b="1">
                  <a:latin typeface="Comic Sans MS" pitchFamily="66" charset="0"/>
                </a:rPr>
                <a:t> the entire prefix history isn’t necessary.</a:t>
              </a:r>
            </a:p>
          </p:txBody>
        </p:sp>
        <p:graphicFrame>
          <p:nvGraphicFramePr>
            <p:cNvPr id="8196" name="Object 7"/>
            <p:cNvGraphicFramePr>
              <a:graphicFrameLocks noChangeAspect="1"/>
            </p:cNvGraphicFramePr>
            <p:nvPr/>
          </p:nvGraphicFramePr>
          <p:xfrm>
            <a:off x="1447800" y="3581400"/>
            <a:ext cx="5791200" cy="1778000"/>
          </p:xfrm>
          <a:graphic>
            <a:graphicData uri="http://schemas.openxmlformats.org/presentationml/2006/ole">
              <mc:AlternateContent xmlns:mc="http://schemas.openxmlformats.org/markup-compatibility/2006">
                <mc:Choice xmlns:v="urn:schemas-microsoft-com:vml" Requires="v">
                  <p:oleObj spid="_x0000_s133153" name="Equation" r:id="rId8" imgW="2400120" imgH="736560" progId="Equation.3">
                    <p:embed/>
                  </p:oleObj>
                </mc:Choice>
                <mc:Fallback>
                  <p:oleObj name="Equation" r:id="rId8" imgW="2400120" imgH="73656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47800" y="3581400"/>
                          <a:ext cx="5791200" cy="177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09" name="Rectangle 8"/>
            <p:cNvSpPr>
              <a:spLocks noChangeArrowheads="1"/>
            </p:cNvSpPr>
            <p:nvPr/>
          </p:nvSpPr>
          <p:spPr bwMode="auto">
            <a:xfrm>
              <a:off x="6629400" y="3581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8210" name="Rectangle 9"/>
            <p:cNvSpPr>
              <a:spLocks noChangeArrowheads="1"/>
            </p:cNvSpPr>
            <p:nvPr/>
          </p:nvSpPr>
          <p:spPr bwMode="auto">
            <a:xfrm>
              <a:off x="6705600" y="41910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8211" name="Rectangle 10"/>
            <p:cNvSpPr>
              <a:spLocks noChangeArrowheads="1"/>
            </p:cNvSpPr>
            <p:nvPr/>
          </p:nvSpPr>
          <p:spPr bwMode="auto">
            <a:xfrm>
              <a:off x="7315200" y="48006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pSp>
      <mc:AlternateContent xmlns:mc="http://schemas.openxmlformats.org/markup-compatibility/2006" xmlns:p14="http://schemas.microsoft.com/office/powerpoint/2010/main">
        <mc:Choice Requires="p14">
          <p:contentPart p14:bwMode="auto" r:id="rId10">
            <p14:nvContentPartPr>
              <p14:cNvPr id="133124" name="Ink 16"/>
              <p14:cNvContentPartPr>
                <a14:cpLocks xmlns:a14="http://schemas.microsoft.com/office/drawing/2010/main" noRot="1" noChangeAspect="1" noEditPoints="1" noChangeArrowheads="1" noChangeShapeType="1"/>
              </p14:cNvContentPartPr>
              <p14:nvPr/>
            </p14:nvContentPartPr>
            <p14:xfrm>
              <a:off x="3062288" y="3983038"/>
              <a:ext cx="2425700" cy="153987"/>
            </p14:xfrm>
          </p:contentPart>
        </mc:Choice>
        <mc:Fallback xmlns="">
          <p:pic>
            <p:nvPicPr>
              <p:cNvPr id="133124" name="Ink 16"/>
              <p:cNvPicPr>
                <a:picLocks noRot="1" noChangeAspect="1" noEditPoints="1" noChangeArrowheads="1" noChangeShapeType="1"/>
              </p:cNvPicPr>
              <p:nvPr/>
            </p:nvPicPr>
            <p:blipFill>
              <a:blip r:embed="rId21"/>
              <a:stretch>
                <a:fillRect/>
              </a:stretch>
            </p:blipFill>
            <p:spPr>
              <a:xfrm>
                <a:off x="3056169" y="3972604"/>
                <a:ext cx="2442978" cy="172696"/>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125" name="Ink 17"/>
              <p14:cNvContentPartPr>
                <a14:cpLocks xmlns:a14="http://schemas.microsoft.com/office/drawing/2010/main" noRot="1" noChangeAspect="1" noEditPoints="1" noChangeArrowheads="1" noChangeShapeType="1"/>
              </p14:cNvContentPartPr>
              <p14:nvPr/>
            </p14:nvContentPartPr>
            <p14:xfrm>
              <a:off x="2611438" y="4484688"/>
              <a:ext cx="1774825" cy="269875"/>
            </p14:xfrm>
          </p:contentPart>
        </mc:Choice>
        <mc:Fallback xmlns="">
          <p:pic>
            <p:nvPicPr>
              <p:cNvPr id="133125" name="Ink 17"/>
              <p:cNvPicPr>
                <a:picLocks noRot="1" noChangeAspect="1" noEditPoints="1" noChangeArrowheads="1" noChangeShapeType="1"/>
              </p:cNvPicPr>
              <p:nvPr/>
            </p:nvPicPr>
            <p:blipFill>
              <a:blip r:embed="rId23"/>
              <a:stretch>
                <a:fillRect/>
              </a:stretch>
            </p:blipFill>
            <p:spPr>
              <a:xfrm>
                <a:off x="2607477" y="4479985"/>
                <a:ext cx="1787788" cy="28398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126" name="Ink 18"/>
              <p14:cNvContentPartPr>
                <a14:cpLocks xmlns:a14="http://schemas.microsoft.com/office/drawing/2010/main" noRot="1" noChangeAspect="1" noEditPoints="1" noChangeArrowheads="1" noChangeShapeType="1"/>
              </p14:cNvContentPartPr>
              <p14:nvPr/>
            </p14:nvContentPartPr>
            <p14:xfrm>
              <a:off x="5775325" y="4738688"/>
              <a:ext cx="473075" cy="17462"/>
            </p14:xfrm>
          </p:contentPart>
        </mc:Choice>
        <mc:Fallback xmlns="">
          <p:pic>
            <p:nvPicPr>
              <p:cNvPr id="133126" name="Ink 18"/>
              <p:cNvPicPr>
                <a:picLocks noRot="1" noChangeAspect="1" noEditPoints="1" noChangeArrowheads="1" noChangeShapeType="1"/>
              </p:cNvPicPr>
              <p:nvPr/>
            </p:nvPicPr>
            <p:blipFill>
              <a:blip r:embed="rId15"/>
              <a:stretch>
                <a:fillRect/>
              </a:stretch>
            </p:blipFill>
            <p:spPr>
              <a:xfrm>
                <a:off x="5770285" y="4729957"/>
                <a:ext cx="488556" cy="3492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3127" name="Ink 19"/>
              <p14:cNvContentPartPr>
                <a14:cpLocks xmlns:a14="http://schemas.microsoft.com/office/drawing/2010/main" noRot="1" noChangeAspect="1" noEditPoints="1" noChangeArrowheads="1" noChangeShapeType="1"/>
              </p14:cNvContentPartPr>
              <p14:nvPr/>
            </p14:nvContentPartPr>
            <p14:xfrm>
              <a:off x="5503863" y="6016625"/>
              <a:ext cx="152400" cy="255588"/>
            </p14:xfrm>
          </p:contentPart>
        </mc:Choice>
        <mc:Fallback xmlns="">
          <p:pic>
            <p:nvPicPr>
              <p:cNvPr id="133127" name="Ink 19"/>
              <p:cNvPicPr>
                <a:picLocks noRot="1" noChangeAspect="1" noEditPoints="1" noChangeArrowheads="1" noChangeShapeType="1"/>
              </p:cNvPicPr>
              <p:nvPr/>
            </p:nvPicPr>
            <p:blipFill>
              <a:blip r:embed="rId26"/>
              <a:stretch>
                <a:fillRect/>
              </a:stretch>
            </p:blipFill>
            <p:spPr>
              <a:xfrm>
                <a:off x="5495257" y="6005154"/>
                <a:ext cx="173198" cy="277096"/>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3128" name="Ink 20"/>
              <p14:cNvContentPartPr>
                <a14:cpLocks xmlns:a14="http://schemas.microsoft.com/office/drawing/2010/main" noRot="1" noChangeAspect="1" noEditPoints="1" noChangeArrowheads="1" noChangeShapeType="1"/>
              </p14:cNvContentPartPr>
              <p14:nvPr/>
            </p14:nvContentPartPr>
            <p14:xfrm>
              <a:off x="7327900" y="1758950"/>
              <a:ext cx="1633538" cy="612775"/>
            </p14:xfrm>
          </p:contentPart>
        </mc:Choice>
        <mc:Fallback xmlns="">
          <p:pic>
            <p:nvPicPr>
              <p:cNvPr id="133128" name="Ink 20"/>
              <p:cNvPicPr>
                <a:picLocks noRot="1" noChangeAspect="1" noEditPoints="1" noChangeArrowheads="1" noChangeShapeType="1"/>
              </p:cNvPicPr>
              <p:nvPr/>
            </p:nvPicPr>
            <p:blipFill>
              <a:blip r:embed="rId28"/>
              <a:stretch>
                <a:fillRect/>
              </a:stretch>
            </p:blipFill>
            <p:spPr>
              <a:xfrm>
                <a:off x="7319268" y="1750309"/>
                <a:ext cx="1651880" cy="630777"/>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4"/>
          <p:cNvSpPr>
            <a:spLocks noGrp="1"/>
          </p:cNvSpPr>
          <p:nvPr>
            <p:ph type="dt" sz="quarter" idx="10"/>
          </p:nvPr>
        </p:nvSpPr>
        <p:spPr>
          <a:noFill/>
        </p:spPr>
        <p:txBody>
          <a:bodyPr/>
          <a:lstStyle/>
          <a:p>
            <a:fld id="{A2EB413B-AE51-4957-B231-2F60225DBCFB}" type="datetime1">
              <a:rPr lang="en-US" smtClean="0"/>
              <a:t>9/16/2014</a:t>
            </a:fld>
            <a:endParaRPr lang="en-US"/>
          </a:p>
        </p:txBody>
      </p:sp>
      <p:sp>
        <p:nvSpPr>
          <p:cNvPr id="9223" name="Footer Placeholder 5"/>
          <p:cNvSpPr>
            <a:spLocks noGrp="1"/>
          </p:cNvSpPr>
          <p:nvPr>
            <p:ph type="ftr" sz="quarter" idx="11"/>
          </p:nvPr>
        </p:nvSpPr>
        <p:spPr>
          <a:noFill/>
        </p:spPr>
        <p:txBody>
          <a:bodyPr/>
          <a:lstStyle/>
          <a:p>
            <a:r>
              <a:rPr lang="en-US" smtClean="0"/>
              <a:t>CPSC503 Winter 2014</a:t>
            </a:r>
            <a:endParaRPr lang="en-US"/>
          </a:p>
        </p:txBody>
      </p:sp>
      <p:sp>
        <p:nvSpPr>
          <p:cNvPr id="9224" name="Slide Number Placeholder 6"/>
          <p:cNvSpPr>
            <a:spLocks noGrp="1"/>
          </p:cNvSpPr>
          <p:nvPr>
            <p:ph type="sldNum" sz="quarter" idx="12"/>
          </p:nvPr>
        </p:nvSpPr>
        <p:spPr>
          <a:noFill/>
        </p:spPr>
        <p:txBody>
          <a:bodyPr/>
          <a:lstStyle/>
          <a:p>
            <a:fld id="{122949A4-E26C-4D9B-A237-0FFB91467F12}" type="slidenum">
              <a:rPr lang="en-US" smtClean="0"/>
              <a:pPr/>
              <a:t>26</a:t>
            </a:fld>
            <a:endParaRPr lang="en-US" smtClean="0"/>
          </a:p>
        </p:txBody>
      </p:sp>
      <p:sp>
        <p:nvSpPr>
          <p:cNvPr id="9225" name="Rectangle 2"/>
          <p:cNvSpPr>
            <a:spLocks noGrp="1" noChangeArrowheads="1"/>
          </p:cNvSpPr>
          <p:nvPr>
            <p:ph type="title"/>
          </p:nvPr>
        </p:nvSpPr>
        <p:spPr>
          <a:xfrm>
            <a:off x="685800" y="609600"/>
            <a:ext cx="7772400" cy="609600"/>
          </a:xfrm>
        </p:spPr>
        <p:txBody>
          <a:bodyPr/>
          <a:lstStyle/>
          <a:p>
            <a:pPr eaLnBrk="1" hangingPunct="1"/>
            <a:r>
              <a:rPr lang="en-US" sz="3600" smtClean="0"/>
              <a:t>Prob of a sentence: N-Grams</a:t>
            </a:r>
            <a:br>
              <a:rPr lang="en-US" sz="3600" smtClean="0"/>
            </a:br>
            <a:endParaRPr lang="en-US" sz="3600" smtClean="0">
              <a:solidFill>
                <a:srgbClr val="A50021"/>
              </a:solidFill>
            </a:endParaRPr>
          </a:p>
        </p:txBody>
      </p:sp>
      <p:graphicFrame>
        <p:nvGraphicFramePr>
          <p:cNvPr id="9218" name="Object 3"/>
          <p:cNvGraphicFramePr>
            <a:graphicFrameLocks noGrp="1" noChangeAspect="1"/>
          </p:cNvGraphicFramePr>
          <p:nvPr>
            <p:ph sz="half" idx="2"/>
          </p:nvPr>
        </p:nvGraphicFramePr>
        <p:xfrm>
          <a:off x="304800" y="1219200"/>
          <a:ext cx="6629400" cy="712788"/>
        </p:xfrm>
        <a:graphic>
          <a:graphicData uri="http://schemas.openxmlformats.org/presentationml/2006/ole">
            <mc:AlternateContent xmlns:mc="http://schemas.openxmlformats.org/markup-compatibility/2006">
              <mc:Choice xmlns:v="urn:schemas-microsoft-com:vml" Requires="v">
                <p:oleObj spid="_x0000_s134178" name="Equation" r:id="rId4" imgW="2831760" imgH="304560" progId="Equation.3">
                  <p:embed/>
                </p:oleObj>
              </mc:Choice>
              <mc:Fallback>
                <p:oleObj name="Equation" r:id="rId4" imgW="2831760" imgH="30456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219200"/>
                        <a:ext cx="6629400"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19" name="Object 4"/>
          <p:cNvGraphicFramePr>
            <a:graphicFrameLocks noChangeAspect="1"/>
          </p:cNvGraphicFramePr>
          <p:nvPr/>
        </p:nvGraphicFramePr>
        <p:xfrm>
          <a:off x="228600" y="2667000"/>
          <a:ext cx="5826125" cy="712788"/>
        </p:xfrm>
        <a:graphic>
          <a:graphicData uri="http://schemas.openxmlformats.org/presentationml/2006/ole">
            <mc:AlternateContent xmlns:mc="http://schemas.openxmlformats.org/markup-compatibility/2006">
              <mc:Choice xmlns:v="urn:schemas-microsoft-com:vml" Requires="v">
                <p:oleObj spid="_x0000_s134179" name="Equation" r:id="rId6" imgW="2489040" imgH="304560" progId="Equation.3">
                  <p:embed/>
                </p:oleObj>
              </mc:Choice>
              <mc:Fallback>
                <p:oleObj name="Equation" r:id="rId6" imgW="2489040" imgH="304560" progId="Equation.3">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2667000"/>
                        <a:ext cx="5826125"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20" name="Object 5"/>
          <p:cNvGraphicFramePr>
            <a:graphicFrameLocks noChangeAspect="1"/>
          </p:cNvGraphicFramePr>
          <p:nvPr/>
        </p:nvGraphicFramePr>
        <p:xfrm>
          <a:off x="228600" y="3581400"/>
          <a:ext cx="6688138" cy="712788"/>
        </p:xfrm>
        <a:graphic>
          <a:graphicData uri="http://schemas.openxmlformats.org/presentationml/2006/ole">
            <mc:AlternateContent xmlns:mc="http://schemas.openxmlformats.org/markup-compatibility/2006">
              <mc:Choice xmlns:v="urn:schemas-microsoft-com:vml" Requires="v">
                <p:oleObj spid="_x0000_s134180" name="Equation" r:id="rId8" imgW="2857320" imgH="304560" progId="Equation.3">
                  <p:embed/>
                </p:oleObj>
              </mc:Choice>
              <mc:Fallback>
                <p:oleObj name="Equation" r:id="rId8" imgW="2857320" imgH="304560"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3581400"/>
                        <a:ext cx="668813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6" name="Rectangle 6"/>
          <p:cNvSpPr>
            <a:spLocks noChangeArrowheads="1"/>
          </p:cNvSpPr>
          <p:nvPr/>
        </p:nvSpPr>
        <p:spPr bwMode="auto">
          <a:xfrm>
            <a:off x="6248400" y="27432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9227" name="Rectangle 7"/>
          <p:cNvSpPr>
            <a:spLocks noChangeArrowheads="1"/>
          </p:cNvSpPr>
          <p:nvPr/>
        </p:nvSpPr>
        <p:spPr bwMode="auto">
          <a:xfrm>
            <a:off x="6934200" y="3733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9228" name="Rectangle 8"/>
          <p:cNvSpPr>
            <a:spLocks noChangeArrowheads="1"/>
          </p:cNvSpPr>
          <p:nvPr/>
        </p:nvSpPr>
        <p:spPr bwMode="auto">
          <a:xfrm>
            <a:off x="7543800" y="45720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aphicFrame>
        <p:nvGraphicFramePr>
          <p:cNvPr id="9221" name="Object 9"/>
          <p:cNvGraphicFramePr>
            <a:graphicFrameLocks noChangeAspect="1"/>
          </p:cNvGraphicFramePr>
          <p:nvPr/>
        </p:nvGraphicFramePr>
        <p:xfrm>
          <a:off x="228600" y="4419600"/>
          <a:ext cx="7519988" cy="712788"/>
        </p:xfrm>
        <a:graphic>
          <a:graphicData uri="http://schemas.openxmlformats.org/presentationml/2006/ole">
            <mc:AlternateContent xmlns:mc="http://schemas.openxmlformats.org/markup-compatibility/2006">
              <mc:Choice xmlns:v="urn:schemas-microsoft-com:vml" Requires="v">
                <p:oleObj spid="_x0000_s134181" name="Equation" r:id="rId10" imgW="3213000" imgH="304560" progId="Equation.3">
                  <p:embed/>
                </p:oleObj>
              </mc:Choice>
              <mc:Fallback>
                <p:oleObj name="Equation" r:id="rId10" imgW="3213000" imgH="304560" progId="Equation.3">
                  <p:embed/>
                  <p:pic>
                    <p:nvPicPr>
                      <p:cNvPr id="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8600" y="4419600"/>
                        <a:ext cx="751998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9" name="Rectangle 10"/>
          <p:cNvSpPr>
            <a:spLocks noChangeArrowheads="1"/>
          </p:cNvSpPr>
          <p:nvPr/>
        </p:nvSpPr>
        <p:spPr bwMode="auto">
          <a:xfrm>
            <a:off x="152400" y="2667000"/>
            <a:ext cx="8839200" cy="2743200"/>
          </a:xfrm>
          <a:prstGeom prst="rect">
            <a:avLst/>
          </a:prstGeom>
          <a:noFill/>
          <a:ln w="38100">
            <a:solidFill>
              <a:schemeClr val="accent2"/>
            </a:solidFill>
            <a:miter lim="800000"/>
            <a:headEnd/>
            <a:tailEnd/>
          </a:ln>
        </p:spPr>
        <p:txBody>
          <a:bodyPr wrap="none" anchor="ctr"/>
          <a:lstStyle/>
          <a:p>
            <a:endParaRPr lang="en-US"/>
          </a:p>
        </p:txBody>
      </p:sp>
      <p:sp>
        <p:nvSpPr>
          <p:cNvPr id="9230" name="Line 11"/>
          <p:cNvSpPr>
            <a:spLocks noChangeShapeType="1"/>
          </p:cNvSpPr>
          <p:nvPr/>
        </p:nvSpPr>
        <p:spPr bwMode="auto">
          <a:xfrm>
            <a:off x="4038600" y="1828800"/>
            <a:ext cx="0" cy="838200"/>
          </a:xfrm>
          <a:prstGeom prst="line">
            <a:avLst/>
          </a:prstGeom>
          <a:noFill/>
          <a:ln w="57150">
            <a:solidFill>
              <a:schemeClr val="accent2"/>
            </a:solidFill>
            <a:round/>
            <a:headEnd/>
            <a:tailEnd type="triangle" w="med" len="med"/>
          </a:ln>
        </p:spPr>
        <p:txBody>
          <a:bodyPr/>
          <a:lstStyle/>
          <a:p>
            <a:endParaRPr lang="en-CA"/>
          </a:p>
        </p:txBody>
      </p:sp>
      <p:sp>
        <p:nvSpPr>
          <p:cNvPr id="9231" name="Rectangle 6"/>
          <p:cNvSpPr>
            <a:spLocks noChangeArrowheads="1"/>
          </p:cNvSpPr>
          <p:nvPr/>
        </p:nvSpPr>
        <p:spPr bwMode="auto">
          <a:xfrm>
            <a:off x="4724400" y="914400"/>
            <a:ext cx="28194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Chain-rule</a:t>
            </a:r>
            <a:endParaRPr lang="en-US" sz="2800" i="1">
              <a:latin typeface="Comic Sans MS" pitchFamily="66" charset="0"/>
            </a:endParaRPr>
          </a:p>
        </p:txBody>
      </p:sp>
      <p:sp>
        <p:nvSpPr>
          <p:cNvPr id="9232" name="Rectangle 6"/>
          <p:cNvSpPr>
            <a:spLocks noChangeArrowheads="1"/>
          </p:cNvSpPr>
          <p:nvPr/>
        </p:nvSpPr>
        <p:spPr bwMode="auto">
          <a:xfrm>
            <a:off x="4343400" y="2057400"/>
            <a:ext cx="3124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simplifications</a:t>
            </a:r>
            <a:endParaRPr lang="en-US" sz="2800" i="1">
              <a:latin typeface="Comic Sans MS" pitchFamily="66" charset="0"/>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Date Placeholder 3"/>
          <p:cNvSpPr>
            <a:spLocks noGrp="1"/>
          </p:cNvSpPr>
          <p:nvPr>
            <p:ph type="dt" sz="quarter" idx="10"/>
          </p:nvPr>
        </p:nvSpPr>
        <p:spPr>
          <a:noFill/>
        </p:spPr>
        <p:txBody>
          <a:bodyPr/>
          <a:lstStyle/>
          <a:p>
            <a:fld id="{82187733-33BB-400F-9F64-5F5099653A8B}" type="datetime1">
              <a:rPr lang="en-US" smtClean="0"/>
              <a:t>9/16/2014</a:t>
            </a:fld>
            <a:endParaRPr lang="en-US"/>
          </a:p>
        </p:txBody>
      </p:sp>
      <p:sp>
        <p:nvSpPr>
          <p:cNvPr id="10248" name="Footer Placeholder 4"/>
          <p:cNvSpPr>
            <a:spLocks noGrp="1"/>
          </p:cNvSpPr>
          <p:nvPr>
            <p:ph type="ftr" sz="quarter" idx="11"/>
          </p:nvPr>
        </p:nvSpPr>
        <p:spPr>
          <a:noFill/>
        </p:spPr>
        <p:txBody>
          <a:bodyPr/>
          <a:lstStyle/>
          <a:p>
            <a:r>
              <a:rPr lang="en-US" smtClean="0"/>
              <a:t>CPSC503 Winter 2014</a:t>
            </a:r>
            <a:endParaRPr lang="en-US"/>
          </a:p>
        </p:txBody>
      </p:sp>
      <p:sp>
        <p:nvSpPr>
          <p:cNvPr id="10249" name="Slide Number Placeholder 5"/>
          <p:cNvSpPr>
            <a:spLocks noGrp="1"/>
          </p:cNvSpPr>
          <p:nvPr>
            <p:ph type="sldNum" sz="quarter" idx="12"/>
          </p:nvPr>
        </p:nvSpPr>
        <p:spPr>
          <a:noFill/>
        </p:spPr>
        <p:txBody>
          <a:bodyPr/>
          <a:lstStyle/>
          <a:p>
            <a:fld id="{45837745-4D5F-463D-88B7-332CBFBAAC34}" type="slidenum">
              <a:rPr lang="en-US" smtClean="0"/>
              <a:pPr/>
              <a:t>27</a:t>
            </a:fld>
            <a:endParaRPr lang="en-US" smtClean="0"/>
          </a:p>
        </p:txBody>
      </p:sp>
      <p:sp>
        <p:nvSpPr>
          <p:cNvPr id="10250" name="Rectangle 2"/>
          <p:cNvSpPr>
            <a:spLocks noGrp="1" noChangeArrowheads="1"/>
          </p:cNvSpPr>
          <p:nvPr>
            <p:ph type="title"/>
          </p:nvPr>
        </p:nvSpPr>
        <p:spPr>
          <a:xfrm>
            <a:off x="609600" y="381000"/>
            <a:ext cx="7772400" cy="1143000"/>
          </a:xfrm>
        </p:spPr>
        <p:txBody>
          <a:bodyPr/>
          <a:lstStyle/>
          <a:p>
            <a:pPr eaLnBrk="1" hangingPunct="1"/>
            <a:r>
              <a:rPr lang="en-US" sz="3600" smtClean="0"/>
              <a:t>Bigram</a:t>
            </a:r>
            <a:br>
              <a:rPr lang="en-US" sz="3600" smtClean="0"/>
            </a:br>
            <a:r>
              <a:rPr lang="en-US" sz="3600" smtClean="0"/>
              <a:t>&lt;s&gt;The big red dog barks</a:t>
            </a:r>
          </a:p>
        </p:txBody>
      </p:sp>
      <p:sp>
        <p:nvSpPr>
          <p:cNvPr id="10251" name="Rectangle 3"/>
          <p:cNvSpPr>
            <a:spLocks noChangeArrowheads="1"/>
          </p:cNvSpPr>
          <p:nvPr/>
        </p:nvSpPr>
        <p:spPr bwMode="auto">
          <a:xfrm>
            <a:off x="762000" y="2667000"/>
            <a:ext cx="7620000" cy="34290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P(The big red dog barks)=</a:t>
            </a:r>
          </a:p>
          <a:p>
            <a:pPr marL="342900" indent="-342900">
              <a:spcBef>
                <a:spcPct val="20000"/>
              </a:spcBef>
            </a:pPr>
            <a:r>
              <a:rPr lang="en-US" sz="2400">
                <a:solidFill>
                  <a:srgbClr val="A50021"/>
                </a:solidFill>
                <a:latin typeface="Comic Sans MS" pitchFamily="66" charset="0"/>
              </a:rPr>
              <a:t> </a:t>
            </a:r>
            <a:r>
              <a:rPr lang="en-US" sz="2800">
                <a:latin typeface="Comic Sans MS" pitchFamily="66" charset="0"/>
              </a:rPr>
              <a:t>P(The|&lt;S&gt;) x</a:t>
            </a:r>
          </a:p>
          <a:p>
            <a:pPr marL="342900" indent="-342900">
              <a:spcBef>
                <a:spcPct val="20000"/>
              </a:spcBef>
            </a:pPr>
            <a:r>
              <a:rPr lang="en-US" sz="2800">
                <a:latin typeface="Comic Sans MS" pitchFamily="66" charset="0"/>
              </a:rPr>
              <a:t>	</a:t>
            </a:r>
          </a:p>
        </p:txBody>
      </p:sp>
      <p:graphicFrame>
        <p:nvGraphicFramePr>
          <p:cNvPr id="10242" name="Object 4"/>
          <p:cNvGraphicFramePr>
            <a:graphicFrameLocks noChangeAspect="1"/>
          </p:cNvGraphicFramePr>
          <p:nvPr/>
        </p:nvGraphicFramePr>
        <p:xfrm>
          <a:off x="457200" y="1676400"/>
          <a:ext cx="7580313" cy="712788"/>
        </p:xfrm>
        <a:graphic>
          <a:graphicData uri="http://schemas.openxmlformats.org/presentationml/2006/ole">
            <mc:AlternateContent xmlns:mc="http://schemas.openxmlformats.org/markup-compatibility/2006">
              <mc:Choice xmlns:v="urn:schemas-microsoft-com:vml" Requires="v">
                <p:oleObj spid="_x0000_s135182" name="Equation" r:id="rId4" imgW="3238200" imgH="304560" progId="Equation.3">
                  <p:embed/>
                </p:oleObj>
              </mc:Choice>
              <mc:Fallback>
                <p:oleObj name="Equation" r:id="rId4" imgW="3238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76400"/>
                        <a:ext cx="7580313"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52" name="Rectangle 5"/>
          <p:cNvSpPr>
            <a:spLocks noChangeArrowheads="1"/>
          </p:cNvSpPr>
          <p:nvPr/>
        </p:nvSpPr>
        <p:spPr bwMode="auto">
          <a:xfrm>
            <a:off x="5943600" y="4953000"/>
            <a:ext cx="2819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Trigram?</a:t>
            </a:r>
          </a:p>
        </p:txBody>
      </p:sp>
      <mc:AlternateContent xmlns:mc="http://schemas.openxmlformats.org/markup-compatibility/2006" xmlns:p14="http://schemas.microsoft.com/office/powerpoint/2010/main">
        <mc:Choice Requires="p14">
          <p:contentPart p14:bwMode="auto" r:id="rId6">
            <p14:nvContentPartPr>
              <p14:cNvPr id="135171" name="Ink 23"/>
              <p14:cNvContentPartPr>
                <a14:cpLocks xmlns:a14="http://schemas.microsoft.com/office/drawing/2010/main" noRot="1" noChangeAspect="1" noEditPoints="1" noChangeArrowheads="1" noChangeShapeType="1"/>
              </p14:cNvContentPartPr>
              <p14:nvPr/>
            </p14:nvContentPartPr>
            <p14:xfrm>
              <a:off x="4829175" y="2546350"/>
              <a:ext cx="515938" cy="388938"/>
            </p14:xfrm>
          </p:contentPart>
        </mc:Choice>
        <mc:Fallback xmlns="">
          <p:pic>
            <p:nvPicPr>
              <p:cNvPr id="135171" name="Ink 23"/>
              <p:cNvPicPr>
                <a:picLocks noRot="1" noChangeAspect="1" noEditPoints="1" noChangeArrowheads="1" noChangeShapeType="1"/>
              </p:cNvPicPr>
              <p:nvPr/>
            </p:nvPicPr>
            <p:blipFill>
              <a:blip r:embed="rId7"/>
              <a:stretch>
                <a:fillRect/>
              </a:stretch>
            </p:blipFill>
            <p:spPr>
              <a:xfrm>
                <a:off x="4821254" y="2540593"/>
                <a:ext cx="533220" cy="3986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5172" name="Ink 24"/>
              <p14:cNvContentPartPr>
                <a14:cpLocks xmlns:a14="http://schemas.microsoft.com/office/drawing/2010/main" noRot="1" noChangeAspect="1" noEditPoints="1" noChangeArrowheads="1" noChangeShapeType="1"/>
              </p14:cNvContentPartPr>
              <p14:nvPr/>
            </p14:nvContentPartPr>
            <p14:xfrm>
              <a:off x="3162300" y="3255963"/>
              <a:ext cx="5570538" cy="627062"/>
            </p14:xfrm>
          </p:contentPart>
        </mc:Choice>
        <mc:Fallback xmlns="">
          <p:pic>
            <p:nvPicPr>
              <p:cNvPr id="135172" name="Ink 24"/>
              <p:cNvPicPr>
                <a:picLocks noRot="1" noChangeAspect="1" noEditPoints="1" noChangeArrowheads="1" noChangeShapeType="1"/>
              </p:cNvPicPr>
              <p:nvPr/>
            </p:nvPicPr>
            <p:blipFill>
              <a:blip r:embed="rId9"/>
              <a:stretch>
                <a:fillRect/>
              </a:stretch>
            </p:blipFill>
            <p:spPr>
              <a:xfrm>
                <a:off x="3154020" y="3253083"/>
                <a:ext cx="5589618" cy="63966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5173" name="Ink 25"/>
              <p14:cNvContentPartPr>
                <a14:cpLocks xmlns:a14="http://schemas.microsoft.com/office/drawing/2010/main" noRot="1" noChangeAspect="1" noEditPoints="1" noChangeArrowheads="1" noChangeShapeType="1"/>
              </p14:cNvContentPartPr>
              <p14:nvPr/>
            </p14:nvContentPartPr>
            <p14:xfrm>
              <a:off x="579438" y="4475163"/>
              <a:ext cx="1738312" cy="368300"/>
            </p14:xfrm>
          </p:contentPart>
        </mc:Choice>
        <mc:Fallback xmlns="">
          <p:pic>
            <p:nvPicPr>
              <p:cNvPr id="135173" name="Ink 25"/>
              <p:cNvPicPr>
                <a:picLocks noRot="1" noChangeAspect="1" noEditPoints="1" noChangeArrowheads="1" noChangeShapeType="1"/>
              </p:cNvPicPr>
              <p:nvPr/>
            </p:nvPicPr>
            <p:blipFill>
              <a:blip r:embed="rId17"/>
              <a:stretch>
                <a:fillRect/>
              </a:stretch>
            </p:blipFill>
            <p:spPr>
              <a:xfrm>
                <a:off x="574757" y="4468695"/>
                <a:ext cx="1752354" cy="37979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5174" name="Ink 26"/>
              <p14:cNvContentPartPr>
                <a14:cpLocks xmlns:a14="http://schemas.microsoft.com/office/drawing/2010/main" noRot="1" noChangeAspect="1" noEditPoints="1" noChangeArrowheads="1" noChangeShapeType="1"/>
              </p14:cNvContentPartPr>
              <p14:nvPr/>
            </p14:nvContentPartPr>
            <p14:xfrm>
              <a:off x="1055688" y="4995863"/>
              <a:ext cx="5484812" cy="749300"/>
            </p14:xfrm>
          </p:contentPart>
        </mc:Choice>
        <mc:Fallback xmlns="">
          <p:pic>
            <p:nvPicPr>
              <p:cNvPr id="135174" name="Ink 26"/>
              <p:cNvPicPr>
                <a:picLocks noRot="1" noChangeAspect="1" noEditPoints="1" noChangeArrowheads="1" noChangeShapeType="1"/>
              </p:cNvPicPr>
              <p:nvPr/>
            </p:nvPicPr>
            <p:blipFill>
              <a:blip r:embed="rId13"/>
              <a:stretch>
                <a:fillRect/>
              </a:stretch>
            </p:blipFill>
            <p:spPr>
              <a:xfrm>
                <a:off x="1046328" y="4986141"/>
                <a:ext cx="5503891" cy="762262"/>
              </a:xfrm>
              <a:prstGeom prst="rect">
                <a:avLst/>
              </a:prstGeom>
            </p:spPr>
          </p:pic>
        </mc:Fallback>
      </mc:AlternateContent>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7" name="Date Placeholder 3"/>
          <p:cNvSpPr>
            <a:spLocks noGrp="1"/>
          </p:cNvSpPr>
          <p:nvPr>
            <p:ph type="dt" sz="quarter" idx="10"/>
          </p:nvPr>
        </p:nvSpPr>
        <p:spPr>
          <a:noFill/>
        </p:spPr>
        <p:txBody>
          <a:bodyPr/>
          <a:lstStyle/>
          <a:p>
            <a:fld id="{9264068C-0B83-40BA-8BAE-AC5693802D8C}" type="datetime1">
              <a:rPr lang="en-US" smtClean="0"/>
              <a:t>9/16/2014</a:t>
            </a:fld>
            <a:endParaRPr lang="en-US"/>
          </a:p>
        </p:txBody>
      </p:sp>
      <p:sp>
        <p:nvSpPr>
          <p:cNvPr id="11278" name="Footer Placeholder 4"/>
          <p:cNvSpPr>
            <a:spLocks noGrp="1"/>
          </p:cNvSpPr>
          <p:nvPr>
            <p:ph type="ftr" sz="quarter" idx="11"/>
          </p:nvPr>
        </p:nvSpPr>
        <p:spPr>
          <a:noFill/>
        </p:spPr>
        <p:txBody>
          <a:bodyPr/>
          <a:lstStyle/>
          <a:p>
            <a:r>
              <a:rPr lang="en-US" smtClean="0"/>
              <a:t>CPSC503 Winter 2014</a:t>
            </a:r>
            <a:endParaRPr lang="en-US"/>
          </a:p>
        </p:txBody>
      </p:sp>
      <p:sp>
        <p:nvSpPr>
          <p:cNvPr id="11279" name="Slide Number Placeholder 5"/>
          <p:cNvSpPr>
            <a:spLocks noGrp="1"/>
          </p:cNvSpPr>
          <p:nvPr>
            <p:ph type="sldNum" sz="quarter" idx="12"/>
          </p:nvPr>
        </p:nvSpPr>
        <p:spPr>
          <a:noFill/>
        </p:spPr>
        <p:txBody>
          <a:bodyPr/>
          <a:lstStyle/>
          <a:p>
            <a:fld id="{7C90D1A1-79A9-4834-8F7F-89AD51E98BA6}" type="slidenum">
              <a:rPr lang="en-US" smtClean="0"/>
              <a:pPr/>
              <a:t>28</a:t>
            </a:fld>
            <a:endParaRPr lang="en-US" smtClean="0"/>
          </a:p>
        </p:txBody>
      </p:sp>
      <p:sp>
        <p:nvSpPr>
          <p:cNvPr id="11280" name="Rectangle 2"/>
          <p:cNvSpPr>
            <a:spLocks noGrp="1" noChangeArrowheads="1"/>
          </p:cNvSpPr>
          <p:nvPr>
            <p:ph type="title"/>
          </p:nvPr>
        </p:nvSpPr>
        <p:spPr>
          <a:xfrm>
            <a:off x="685800" y="0"/>
            <a:ext cx="7772400" cy="1143000"/>
          </a:xfrm>
        </p:spPr>
        <p:txBody>
          <a:bodyPr/>
          <a:lstStyle/>
          <a:p>
            <a:pPr eaLnBrk="1" hangingPunct="1"/>
            <a:r>
              <a:rPr lang="en-US" sz="3600" smtClean="0"/>
              <a:t>Estimates for N-Grams</a:t>
            </a:r>
            <a:endParaRPr lang="en-US" sz="3600" smtClean="0">
              <a:solidFill>
                <a:srgbClr val="A50021"/>
              </a:solidFill>
            </a:endParaRPr>
          </a:p>
        </p:txBody>
      </p:sp>
      <p:graphicFrame>
        <p:nvGraphicFramePr>
          <p:cNvPr id="11266" name="Object 3"/>
          <p:cNvGraphicFramePr>
            <a:graphicFrameLocks noGrp="1" noChangeAspect="1"/>
          </p:cNvGraphicFramePr>
          <p:nvPr>
            <p:ph idx="1"/>
          </p:nvPr>
        </p:nvGraphicFramePr>
        <p:xfrm>
          <a:off x="457200" y="1374775"/>
          <a:ext cx="8305800" cy="1954213"/>
        </p:xfrm>
        <a:graphic>
          <a:graphicData uri="http://schemas.openxmlformats.org/presentationml/2006/ole">
            <mc:AlternateContent xmlns:mc="http://schemas.openxmlformats.org/markup-compatibility/2006">
              <mc:Choice xmlns:v="urn:schemas-microsoft-com:vml" Requires="v">
                <p:oleObj spid="_x0000_s136219" name="Equation" r:id="rId4" imgW="3454200" imgH="812520" progId="Equation.3">
                  <p:embed/>
                </p:oleObj>
              </mc:Choice>
              <mc:Fallback>
                <p:oleObj name="Equation" r:id="rId4" imgW="3454200" imgH="81252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374775"/>
                        <a:ext cx="8305800" cy="19542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1" name="Rectangle 4"/>
          <p:cNvSpPr>
            <a:spLocks noChangeArrowheads="1"/>
          </p:cNvSpPr>
          <p:nvPr/>
        </p:nvSpPr>
        <p:spPr bwMode="auto">
          <a:xfrm>
            <a:off x="7086600" y="1066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11282" name="Rectangle 5"/>
          <p:cNvSpPr>
            <a:spLocks noChangeArrowheads="1"/>
          </p:cNvSpPr>
          <p:nvPr/>
        </p:nvSpPr>
        <p:spPr bwMode="auto">
          <a:xfrm>
            <a:off x="6324600" y="3962400"/>
            <a:ext cx="22860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..in general</a:t>
            </a:r>
            <a:endParaRPr lang="en-US" sz="2800" i="1">
              <a:latin typeface="Comic Sans MS" pitchFamily="66" charset="0"/>
            </a:endParaRPr>
          </a:p>
        </p:txBody>
      </p:sp>
      <p:graphicFrame>
        <p:nvGraphicFramePr>
          <p:cNvPr id="11267" name="Object 6"/>
          <p:cNvGraphicFramePr>
            <a:graphicFrameLocks noChangeAspect="1"/>
          </p:cNvGraphicFramePr>
          <p:nvPr/>
        </p:nvGraphicFramePr>
        <p:xfrm>
          <a:off x="1600200" y="3733800"/>
          <a:ext cx="4419600" cy="1127125"/>
        </p:xfrm>
        <a:graphic>
          <a:graphicData uri="http://schemas.openxmlformats.org/presentationml/2006/ole">
            <mc:AlternateContent xmlns:mc="http://schemas.openxmlformats.org/markup-compatibility/2006">
              <mc:Choice xmlns:v="urn:schemas-microsoft-com:vml" Requires="v">
                <p:oleObj spid="_x0000_s136220" name="Equation" r:id="rId6" imgW="1790640" imgH="457200" progId="Equation.3">
                  <p:embed/>
                </p:oleObj>
              </mc:Choice>
              <mc:Fallback>
                <p:oleObj name="Equation" r:id="rId6" imgW="1790640" imgH="457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00200" y="3733800"/>
                        <a:ext cx="4419600" cy="11271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3" name="Rectangle 7"/>
          <p:cNvSpPr>
            <a:spLocks noChangeArrowheads="1"/>
          </p:cNvSpPr>
          <p:nvPr/>
        </p:nvSpPr>
        <p:spPr bwMode="auto">
          <a:xfrm>
            <a:off x="6858000" y="1905000"/>
            <a:ext cx="1905000" cy="1143000"/>
          </a:xfrm>
          <a:prstGeom prst="rect">
            <a:avLst/>
          </a:prstGeom>
          <a:noFill/>
          <a:ln w="9525">
            <a:solidFill>
              <a:schemeClr val="accent2"/>
            </a:solidFill>
            <a:miter lim="800000"/>
            <a:headEnd/>
            <a:tailEnd/>
          </a:ln>
        </p:spPr>
        <p:txBody>
          <a:bodyPr wrap="none" anchor="ctr"/>
          <a:lstStyle/>
          <a:p>
            <a:endParaRPr lang="en-US"/>
          </a:p>
        </p:txBody>
      </p:sp>
      <p:sp>
        <p:nvSpPr>
          <p:cNvPr id="11284" name="Rectangle 8"/>
          <p:cNvSpPr>
            <a:spLocks noChangeArrowheads="1"/>
          </p:cNvSpPr>
          <p:nvPr/>
        </p:nvSpPr>
        <p:spPr bwMode="auto">
          <a:xfrm>
            <a:off x="1524000" y="3810000"/>
            <a:ext cx="4800600" cy="1143000"/>
          </a:xfrm>
          <a:prstGeom prst="rect">
            <a:avLst/>
          </a:prstGeom>
          <a:noFill/>
          <a:ln w="952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8">
            <p14:nvContentPartPr>
              <p14:cNvPr id="136196" name="Ink 17"/>
              <p14:cNvContentPartPr>
                <a14:cpLocks xmlns:a14="http://schemas.microsoft.com/office/drawing/2010/main" noRot="1" noChangeAspect="1" noEditPoints="1" noChangeArrowheads="1" noChangeShapeType="1"/>
              </p14:cNvContentPartPr>
              <p14:nvPr/>
            </p14:nvContentPartPr>
            <p14:xfrm>
              <a:off x="627063" y="2003425"/>
              <a:ext cx="2016125" cy="720725"/>
            </p14:xfrm>
          </p:contentPart>
        </mc:Choice>
        <mc:Fallback xmlns="">
          <p:pic>
            <p:nvPicPr>
              <p:cNvPr id="136196" name="Ink 17"/>
              <p:cNvPicPr>
                <a:picLocks noRot="1" noChangeAspect="1" noEditPoints="1" noChangeArrowheads="1" noChangeShapeType="1"/>
              </p:cNvPicPr>
              <p:nvPr/>
            </p:nvPicPr>
            <p:blipFill>
              <a:blip r:embed="rId9"/>
              <a:stretch>
                <a:fillRect/>
              </a:stretch>
            </p:blipFill>
            <p:spPr>
              <a:xfrm>
                <a:off x="624543" y="2000905"/>
                <a:ext cx="2022965" cy="72576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6197" name="Ink 18"/>
              <p14:cNvContentPartPr>
                <a14:cpLocks xmlns:a14="http://schemas.microsoft.com/office/drawing/2010/main" noRot="1" noChangeAspect="1" noEditPoints="1" noChangeArrowheads="1" noChangeShapeType="1"/>
              </p14:cNvContentPartPr>
              <p14:nvPr/>
            </p14:nvContentPartPr>
            <p14:xfrm>
              <a:off x="2298700" y="2341563"/>
              <a:ext cx="1846263" cy="592137"/>
            </p14:xfrm>
          </p:contentPart>
        </mc:Choice>
        <mc:Fallback xmlns="">
          <p:pic>
            <p:nvPicPr>
              <p:cNvPr id="136197" name="Ink 18"/>
              <p:cNvPicPr>
                <a:picLocks noRot="1" noChangeAspect="1" noEditPoints="1" noChangeArrowheads="1" noChangeShapeType="1"/>
              </p:cNvPicPr>
              <p:nvPr/>
            </p:nvPicPr>
            <p:blipFill>
              <a:blip r:embed="rId28"/>
              <a:stretch>
                <a:fillRect/>
              </a:stretch>
            </p:blipFill>
            <p:spPr>
              <a:xfrm>
                <a:off x="2295820" y="2335444"/>
                <a:ext cx="1855262" cy="60617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6198" name="Ink 19"/>
              <p14:cNvContentPartPr>
                <a14:cpLocks xmlns:a14="http://schemas.microsoft.com/office/drawing/2010/main" noRot="1" noChangeAspect="1" noEditPoints="1" noChangeArrowheads="1" noChangeShapeType="1"/>
              </p14:cNvContentPartPr>
              <p14:nvPr/>
            </p14:nvContentPartPr>
            <p14:xfrm>
              <a:off x="4525963" y="1330325"/>
              <a:ext cx="479425" cy="995363"/>
            </p14:xfrm>
          </p:contentPart>
        </mc:Choice>
        <mc:Fallback xmlns="">
          <p:pic>
            <p:nvPicPr>
              <p:cNvPr id="136198" name="Ink 19"/>
              <p:cNvPicPr>
                <a:picLocks noRot="1" noChangeAspect="1" noEditPoints="1" noChangeArrowheads="1" noChangeShapeType="1"/>
              </p:cNvPicPr>
              <p:nvPr/>
            </p:nvPicPr>
            <p:blipFill>
              <a:blip r:embed="rId13"/>
              <a:stretch>
                <a:fillRect/>
              </a:stretch>
            </p:blipFill>
            <p:spPr>
              <a:xfrm>
                <a:off x="4520924" y="1325285"/>
                <a:ext cx="493102" cy="100868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6199" name="Ink 20"/>
              <p14:cNvContentPartPr>
                <a14:cpLocks xmlns:a14="http://schemas.microsoft.com/office/drawing/2010/main" noRot="1" noChangeAspect="1" noEditPoints="1" noChangeArrowheads="1" noChangeShapeType="1"/>
              </p14:cNvContentPartPr>
              <p14:nvPr/>
            </p14:nvContentPartPr>
            <p14:xfrm>
              <a:off x="6294438" y="1363663"/>
              <a:ext cx="315912" cy="1003300"/>
            </p14:xfrm>
          </p:contentPart>
        </mc:Choice>
        <mc:Fallback xmlns="">
          <p:pic>
            <p:nvPicPr>
              <p:cNvPr id="136199" name="Ink 20"/>
              <p:cNvPicPr>
                <a:picLocks noRot="1" noChangeAspect="1" noEditPoints="1" noChangeArrowheads="1" noChangeShapeType="1"/>
              </p:cNvPicPr>
              <p:nvPr/>
            </p:nvPicPr>
            <p:blipFill>
              <a:blip r:embed="rId31"/>
              <a:stretch>
                <a:fillRect/>
              </a:stretch>
            </p:blipFill>
            <p:spPr>
              <a:xfrm>
                <a:off x="6290828" y="1361130"/>
                <a:ext cx="325299" cy="1015602"/>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6200" name="Ink 21"/>
              <p14:cNvContentPartPr>
                <a14:cpLocks xmlns:a14="http://schemas.microsoft.com/office/drawing/2010/main" noRot="1" noChangeAspect="1" noEditPoints="1" noChangeArrowheads="1" noChangeShapeType="1"/>
              </p14:cNvContentPartPr>
              <p14:nvPr/>
            </p14:nvContentPartPr>
            <p14:xfrm>
              <a:off x="5135563" y="1925638"/>
              <a:ext cx="989012" cy="465137"/>
            </p14:xfrm>
          </p:contentPart>
        </mc:Choice>
        <mc:Fallback xmlns="">
          <p:pic>
            <p:nvPicPr>
              <p:cNvPr id="136200" name="Ink 21"/>
              <p:cNvPicPr>
                <a:picLocks noRot="1" noChangeAspect="1" noEditPoints="1" noChangeArrowheads="1" noChangeShapeType="1"/>
              </p:cNvPicPr>
              <p:nvPr/>
            </p:nvPicPr>
            <p:blipFill>
              <a:blip r:embed="rId17"/>
              <a:stretch>
                <a:fillRect/>
              </a:stretch>
            </p:blipFill>
            <p:spPr>
              <a:xfrm>
                <a:off x="5132323" y="1922758"/>
                <a:ext cx="999813" cy="474497"/>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6201" name="Ink 22"/>
              <p14:cNvContentPartPr>
                <a14:cpLocks xmlns:a14="http://schemas.microsoft.com/office/drawing/2010/main" noRot="1" noChangeAspect="1" noEditPoints="1" noChangeArrowheads="1" noChangeShapeType="1"/>
              </p14:cNvContentPartPr>
              <p14:nvPr/>
            </p14:nvContentPartPr>
            <p14:xfrm>
              <a:off x="5084763" y="2955925"/>
              <a:ext cx="1174750" cy="941388"/>
            </p14:xfrm>
          </p:contentPart>
        </mc:Choice>
        <mc:Fallback xmlns="">
          <p:pic>
            <p:nvPicPr>
              <p:cNvPr id="136201" name="Ink 22"/>
              <p:cNvPicPr>
                <a:picLocks noRot="1" noChangeAspect="1" noEditPoints="1" noChangeArrowheads="1" noChangeShapeType="1"/>
              </p:cNvPicPr>
              <p:nvPr/>
            </p:nvPicPr>
            <p:blipFill>
              <a:blip r:embed="rId34"/>
              <a:stretch>
                <a:fillRect/>
              </a:stretch>
            </p:blipFill>
            <p:spPr>
              <a:xfrm>
                <a:off x="5080070" y="2953046"/>
                <a:ext cx="1188108" cy="951104"/>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6202" name="Ink 23"/>
              <p14:cNvContentPartPr>
                <a14:cpLocks xmlns:a14="http://schemas.microsoft.com/office/drawing/2010/main" noRot="1" noChangeAspect="1" noEditPoints="1" noChangeArrowheads="1" noChangeShapeType="1"/>
              </p14:cNvContentPartPr>
              <p14:nvPr/>
            </p14:nvContentPartPr>
            <p14:xfrm>
              <a:off x="5091113" y="4843463"/>
              <a:ext cx="266700" cy="452437"/>
            </p14:xfrm>
          </p:contentPart>
        </mc:Choice>
        <mc:Fallback xmlns="">
          <p:pic>
            <p:nvPicPr>
              <p:cNvPr id="136202" name="Ink 23"/>
              <p:cNvPicPr>
                <a:picLocks noRot="1" noChangeAspect="1" noEditPoints="1" noChangeArrowheads="1" noChangeShapeType="1"/>
              </p:cNvPicPr>
              <p:nvPr/>
            </p:nvPicPr>
            <p:blipFill>
              <a:blip r:embed="rId21"/>
              <a:stretch>
                <a:fillRect/>
              </a:stretch>
            </p:blipFill>
            <p:spPr>
              <a:xfrm>
                <a:off x="5084634" y="4838784"/>
                <a:ext cx="283616" cy="461075"/>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6203" name="Ink 24"/>
              <p14:cNvContentPartPr>
                <a14:cpLocks xmlns:a14="http://schemas.microsoft.com/office/drawing/2010/main" noRot="1" noChangeAspect="1" noEditPoints="1" noChangeArrowheads="1" noChangeShapeType="1"/>
              </p14:cNvContentPartPr>
              <p14:nvPr/>
            </p14:nvContentPartPr>
            <p14:xfrm>
              <a:off x="8451850" y="1552575"/>
              <a:ext cx="196850" cy="298450"/>
            </p14:xfrm>
          </p:contentPart>
        </mc:Choice>
        <mc:Fallback xmlns="">
          <p:pic>
            <p:nvPicPr>
              <p:cNvPr id="136203" name="Ink 24"/>
              <p:cNvPicPr>
                <a:picLocks noRot="1" noChangeAspect="1" noEditPoints="1" noChangeArrowheads="1" noChangeShapeType="1"/>
              </p:cNvPicPr>
              <p:nvPr/>
            </p:nvPicPr>
            <p:blipFill>
              <a:blip r:embed="rId37"/>
              <a:stretch>
                <a:fillRect/>
              </a:stretch>
            </p:blipFill>
            <p:spPr>
              <a:xfrm>
                <a:off x="8445037" y="1549695"/>
                <a:ext cx="206531" cy="30889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6204" name="Ink 25"/>
              <p14:cNvContentPartPr>
                <a14:cpLocks xmlns:a14="http://schemas.microsoft.com/office/drawing/2010/main" noRot="1" noChangeAspect="1" noEditPoints="1" noChangeArrowheads="1" noChangeShapeType="1"/>
              </p14:cNvContentPartPr>
              <p14:nvPr/>
            </p14:nvContentPartPr>
            <p14:xfrm>
              <a:off x="8148638" y="2898775"/>
              <a:ext cx="273050" cy="481013"/>
            </p14:xfrm>
          </p:contentPart>
        </mc:Choice>
        <mc:Fallback xmlns="">
          <p:pic>
            <p:nvPicPr>
              <p:cNvPr id="136204" name="Ink 25"/>
              <p:cNvPicPr>
                <a:picLocks noRot="1" noChangeAspect="1" noEditPoints="1" noChangeArrowheads="1" noChangeShapeType="1"/>
              </p:cNvPicPr>
              <p:nvPr/>
            </p:nvPicPr>
            <p:blipFill>
              <a:blip r:embed="rId39"/>
              <a:stretch>
                <a:fillRect/>
              </a:stretch>
            </p:blipFill>
            <p:spPr>
              <a:xfrm>
                <a:off x="8145387" y="2891563"/>
                <a:ext cx="283163" cy="495076"/>
              </a:xfrm>
              <a:prstGeom prst="rect">
                <a:avLst/>
              </a:prstGeom>
            </p:spPr>
          </p:pic>
        </mc:Fallback>
      </mc:AlternateContent>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5" name="Date Placeholder 3"/>
          <p:cNvSpPr>
            <a:spLocks noGrp="1"/>
          </p:cNvSpPr>
          <p:nvPr>
            <p:ph type="dt" sz="quarter" idx="10"/>
          </p:nvPr>
        </p:nvSpPr>
        <p:spPr>
          <a:noFill/>
        </p:spPr>
        <p:txBody>
          <a:bodyPr/>
          <a:lstStyle/>
          <a:p>
            <a:fld id="{6BDDBC88-F4C1-426F-9E44-48D81C0B2ED3}" type="datetime1">
              <a:rPr lang="en-US" smtClean="0"/>
              <a:t>9/16/2014</a:t>
            </a:fld>
            <a:endParaRPr lang="en-US"/>
          </a:p>
        </p:txBody>
      </p:sp>
      <p:sp>
        <p:nvSpPr>
          <p:cNvPr id="12306" name="Footer Placeholder 4"/>
          <p:cNvSpPr>
            <a:spLocks noGrp="1"/>
          </p:cNvSpPr>
          <p:nvPr>
            <p:ph type="ftr" sz="quarter" idx="11"/>
          </p:nvPr>
        </p:nvSpPr>
        <p:spPr>
          <a:noFill/>
        </p:spPr>
        <p:txBody>
          <a:bodyPr/>
          <a:lstStyle/>
          <a:p>
            <a:r>
              <a:rPr lang="en-US" smtClean="0"/>
              <a:t>CPSC503 Winter 2014</a:t>
            </a:r>
            <a:endParaRPr lang="en-US"/>
          </a:p>
        </p:txBody>
      </p:sp>
      <p:sp>
        <p:nvSpPr>
          <p:cNvPr id="12307" name="Slide Number Placeholder 5"/>
          <p:cNvSpPr>
            <a:spLocks noGrp="1"/>
          </p:cNvSpPr>
          <p:nvPr>
            <p:ph type="sldNum" sz="quarter" idx="12"/>
          </p:nvPr>
        </p:nvSpPr>
        <p:spPr>
          <a:noFill/>
        </p:spPr>
        <p:txBody>
          <a:bodyPr/>
          <a:lstStyle/>
          <a:p>
            <a:fld id="{98CF96EF-721B-4C2F-AC68-61D6FD428F51}" type="slidenum">
              <a:rPr lang="en-US" smtClean="0"/>
              <a:pPr/>
              <a:t>29</a:t>
            </a:fld>
            <a:endParaRPr lang="en-US" smtClean="0"/>
          </a:p>
        </p:txBody>
      </p:sp>
      <p:sp>
        <p:nvSpPr>
          <p:cNvPr id="12308" name="Rectangle 2"/>
          <p:cNvSpPr>
            <a:spLocks noGrp="1" noChangeArrowheads="1"/>
          </p:cNvSpPr>
          <p:nvPr>
            <p:ph type="title"/>
          </p:nvPr>
        </p:nvSpPr>
        <p:spPr>
          <a:xfrm>
            <a:off x="685800" y="-228600"/>
            <a:ext cx="7772400" cy="1143000"/>
          </a:xfrm>
        </p:spPr>
        <p:txBody>
          <a:bodyPr/>
          <a:lstStyle/>
          <a:p>
            <a:pPr eaLnBrk="1" hangingPunct="1"/>
            <a:r>
              <a:rPr lang="en-US" sz="3600" smtClean="0"/>
              <a:t>Estimates for Bigrams</a:t>
            </a:r>
            <a:endParaRPr lang="en-US" sz="3600" smtClean="0">
              <a:solidFill>
                <a:srgbClr val="A50021"/>
              </a:solidFill>
            </a:endParaRPr>
          </a:p>
        </p:txBody>
      </p:sp>
      <p:graphicFrame>
        <p:nvGraphicFramePr>
          <p:cNvPr id="12290" name="Object 5"/>
          <p:cNvGraphicFramePr>
            <a:graphicFrameLocks noChangeAspect="1"/>
          </p:cNvGraphicFramePr>
          <p:nvPr/>
        </p:nvGraphicFramePr>
        <p:xfrm>
          <a:off x="174625" y="2133600"/>
          <a:ext cx="7956550" cy="1844675"/>
        </p:xfrm>
        <a:graphic>
          <a:graphicData uri="http://schemas.openxmlformats.org/presentationml/2006/ole">
            <mc:AlternateContent xmlns:mc="http://schemas.openxmlformats.org/markup-compatibility/2006">
              <mc:Choice xmlns:v="urn:schemas-microsoft-com:vml" Requires="v">
                <p:oleObj spid="_x0000_s137240" name="Equation" r:id="rId4" imgW="3504960" imgH="812520" progId="Equation.3">
                  <p:embed/>
                </p:oleObj>
              </mc:Choice>
              <mc:Fallback>
                <p:oleObj name="Equation" r:id="rId4" imgW="3504960" imgH="81252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4625" y="2133600"/>
                        <a:ext cx="7956550" cy="18446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9" name="Rectangle 6"/>
          <p:cNvSpPr>
            <a:spLocks noChangeArrowheads="1"/>
          </p:cNvSpPr>
          <p:nvPr/>
        </p:nvSpPr>
        <p:spPr bwMode="auto">
          <a:xfrm>
            <a:off x="0" y="457200"/>
            <a:ext cx="9601200" cy="10668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Silly Corpus :</a:t>
            </a:r>
          </a:p>
          <a:p>
            <a:pPr marL="342900" indent="-342900">
              <a:spcBef>
                <a:spcPct val="30000"/>
              </a:spcBef>
            </a:pPr>
            <a:r>
              <a:rPr lang="en-US" sz="2800">
                <a:latin typeface="Comic Sans MS" pitchFamily="66" charset="0"/>
              </a:rPr>
              <a:t>“&lt;S&gt;</a:t>
            </a:r>
            <a:r>
              <a:rPr lang="en-US" sz="2800" b="1" i="1">
                <a:latin typeface="Comic Sans MS" pitchFamily="66" charset="0"/>
              </a:rPr>
              <a:t>The big red dog barks against the big pink dog”</a:t>
            </a:r>
          </a:p>
          <a:p>
            <a:pPr marL="342900" indent="-342900">
              <a:lnSpc>
                <a:spcPct val="90000"/>
              </a:lnSpc>
              <a:spcBef>
                <a:spcPct val="20000"/>
              </a:spcBef>
            </a:pPr>
            <a:r>
              <a:rPr lang="en-US" sz="2400">
                <a:solidFill>
                  <a:srgbClr val="A50021"/>
                </a:solidFill>
                <a:latin typeface="Comic Sans MS" pitchFamily="66" charset="0"/>
              </a:rPr>
              <a:t>    </a:t>
            </a:r>
            <a:endParaRPr lang="en-US" sz="2800">
              <a:latin typeface="Comic Sans MS" pitchFamily="66" charset="0"/>
            </a:endParaRPr>
          </a:p>
        </p:txBody>
      </p:sp>
      <p:sp>
        <p:nvSpPr>
          <p:cNvPr id="12310" name="Rectangle 7"/>
          <p:cNvSpPr>
            <a:spLocks noChangeArrowheads="1"/>
          </p:cNvSpPr>
          <p:nvPr/>
        </p:nvSpPr>
        <p:spPr bwMode="auto">
          <a:xfrm>
            <a:off x="1143000" y="4572000"/>
            <a:ext cx="7391400" cy="6096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Word types  vs. Word tokens</a:t>
            </a:r>
          </a:p>
        </p:txBody>
      </p:sp>
      <mc:AlternateContent xmlns:mc="http://schemas.openxmlformats.org/markup-compatibility/2006" xmlns:p14="http://schemas.microsoft.com/office/powerpoint/2010/main">
        <mc:Choice Requires="p14">
          <p:contentPart p14:bwMode="auto" r:id="rId6">
            <p14:nvContentPartPr>
              <p14:cNvPr id="137219" name="Ink 16"/>
              <p14:cNvContentPartPr>
                <a14:cpLocks xmlns:a14="http://schemas.microsoft.com/office/drawing/2010/main" noRot="1" noChangeAspect="1" noEditPoints="1" noChangeArrowheads="1" noChangeShapeType="1"/>
              </p14:cNvContentPartPr>
              <p14:nvPr/>
            </p14:nvContentPartPr>
            <p14:xfrm>
              <a:off x="6408738" y="952500"/>
              <a:ext cx="19050" cy="7938"/>
            </p14:xfrm>
          </p:contentPart>
        </mc:Choice>
        <mc:Fallback xmlns="">
          <p:pic>
            <p:nvPicPr>
              <p:cNvPr id="137219" name="Ink 16"/>
              <p:cNvPicPr>
                <a:picLocks noRot="1" noChangeAspect="1" noEditPoints="1" noChangeArrowheads="1" noChangeShapeType="1"/>
              </p:cNvPicPr>
              <p:nvPr/>
            </p:nvPicPr>
            <p:blipFill>
              <a:blip r:embed="rId35"/>
              <a:stretch>
                <a:fillRect/>
              </a:stretch>
            </p:blipFill>
            <p:spPr>
              <a:xfrm>
                <a:off x="6400471" y="947449"/>
                <a:ext cx="32349" cy="2020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7220" name="Ink 17"/>
              <p14:cNvContentPartPr>
                <a14:cpLocks xmlns:a14="http://schemas.microsoft.com/office/drawing/2010/main" noRot="1" noChangeAspect="1" noEditPoints="1" noChangeArrowheads="1" noChangeShapeType="1"/>
              </p14:cNvContentPartPr>
              <p14:nvPr/>
            </p14:nvContentPartPr>
            <p14:xfrm>
              <a:off x="7043738" y="955675"/>
              <a:ext cx="6350" cy="4763"/>
            </p14:xfrm>
          </p:contentPart>
        </mc:Choice>
        <mc:Fallback xmlns="">
          <p:pic>
            <p:nvPicPr>
              <p:cNvPr id="137220" name="Ink 17"/>
              <p:cNvPicPr>
                <a:picLocks noRot="1" noChangeAspect="1" noEditPoints="1" noChangeArrowheads="1" noChangeShapeType="1"/>
              </p:cNvPicPr>
              <p:nvPr/>
            </p:nvPicPr>
            <p:blipFill>
              <a:blip r:embed="rId9"/>
              <a:stretch>
                <a:fillRect/>
              </a:stretch>
            </p:blipFill>
            <p:spPr>
              <a:xfrm>
                <a:off x="7034026" y="948714"/>
                <a:ext cx="24653" cy="2234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7221" name="Ink 18"/>
              <p14:cNvContentPartPr>
                <a14:cpLocks xmlns:a14="http://schemas.microsoft.com/office/drawing/2010/main" noRot="1" noChangeAspect="1" noEditPoints="1" noChangeArrowheads="1" noChangeShapeType="1"/>
              </p14:cNvContentPartPr>
              <p14:nvPr/>
            </p14:nvContentPartPr>
            <p14:xfrm>
              <a:off x="7158038" y="1325563"/>
              <a:ext cx="11112" cy="4762"/>
            </p14:xfrm>
          </p:contentPart>
        </mc:Choice>
        <mc:Fallback xmlns="">
          <p:pic>
            <p:nvPicPr>
              <p:cNvPr id="137221" name="Ink 18"/>
              <p:cNvPicPr>
                <a:picLocks noRot="1" noChangeAspect="1" noEditPoints="1" noChangeArrowheads="1" noChangeShapeType="1"/>
              </p:cNvPicPr>
              <p:nvPr/>
            </p:nvPicPr>
            <p:blipFill>
              <a:blip r:embed="rId11"/>
              <a:stretch>
                <a:fillRect/>
              </a:stretch>
            </p:blipFill>
            <p:spPr>
              <a:xfrm>
                <a:off x="7153020" y="1320435"/>
                <a:ext cx="22582" cy="16484"/>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7222" name="Ink 27"/>
              <p14:cNvContentPartPr>
                <a14:cpLocks xmlns:a14="http://schemas.microsoft.com/office/drawing/2010/main" noRot="1" noChangeAspect="1" noEditPoints="1" noChangeArrowheads="1" noChangeShapeType="1"/>
              </p14:cNvContentPartPr>
              <p14:nvPr/>
            </p14:nvContentPartPr>
            <p14:xfrm>
              <a:off x="215900" y="1304925"/>
              <a:ext cx="2717800" cy="360363"/>
            </p14:xfrm>
          </p:contentPart>
        </mc:Choice>
        <mc:Fallback xmlns="">
          <p:pic>
            <p:nvPicPr>
              <p:cNvPr id="137222" name="Ink 27"/>
              <p:cNvPicPr>
                <a:picLocks noRot="1" noChangeAspect="1" noEditPoints="1" noChangeArrowheads="1" noChangeShapeType="1"/>
              </p:cNvPicPr>
              <p:nvPr/>
            </p:nvPicPr>
            <p:blipFill>
              <a:blip r:embed="rId13"/>
              <a:stretch>
                <a:fillRect/>
              </a:stretch>
            </p:blipFill>
            <p:spPr>
              <a:xfrm>
                <a:off x="213380" y="1296285"/>
                <a:ext cx="2729681" cy="37260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7223" name="Ink 28"/>
              <p14:cNvContentPartPr>
                <a14:cpLocks xmlns:a14="http://schemas.microsoft.com/office/drawing/2010/main" noRot="1" noChangeAspect="1" noEditPoints="1" noChangeArrowheads="1" noChangeShapeType="1"/>
              </p14:cNvContentPartPr>
              <p14:nvPr/>
            </p14:nvContentPartPr>
            <p14:xfrm>
              <a:off x="4940300" y="1836738"/>
              <a:ext cx="290513" cy="238125"/>
            </p14:xfrm>
          </p:contentPart>
        </mc:Choice>
        <mc:Fallback xmlns="">
          <p:pic>
            <p:nvPicPr>
              <p:cNvPr id="137223" name="Ink 28"/>
              <p:cNvPicPr>
                <a:picLocks noRot="1" noChangeAspect="1" noEditPoints="1" noChangeArrowheads="1" noChangeShapeType="1"/>
              </p:cNvPicPr>
              <p:nvPr/>
            </p:nvPicPr>
            <p:blipFill>
              <a:blip r:embed="rId15"/>
              <a:stretch>
                <a:fillRect/>
              </a:stretch>
            </p:blipFill>
            <p:spPr>
              <a:xfrm>
                <a:off x="4935980" y="1829893"/>
                <a:ext cx="298433" cy="250013"/>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7224" name="Ink 29"/>
              <p14:cNvContentPartPr>
                <a14:cpLocks xmlns:a14="http://schemas.microsoft.com/office/drawing/2010/main" noRot="1" noChangeAspect="1" noEditPoints="1" noChangeArrowheads="1" noChangeShapeType="1"/>
              </p14:cNvContentPartPr>
              <p14:nvPr/>
            </p14:nvContentPartPr>
            <p14:xfrm>
              <a:off x="4613275" y="2782888"/>
              <a:ext cx="412750" cy="242887"/>
            </p14:xfrm>
          </p:contentPart>
        </mc:Choice>
        <mc:Fallback xmlns="">
          <p:pic>
            <p:nvPicPr>
              <p:cNvPr id="137224" name="Ink 29"/>
              <p:cNvPicPr>
                <a:picLocks noRot="1" noChangeAspect="1" noEditPoints="1" noChangeArrowheads="1" noChangeShapeType="1"/>
              </p:cNvPicPr>
              <p:nvPr/>
            </p:nvPicPr>
            <p:blipFill>
              <a:blip r:embed="rId17"/>
              <a:stretch>
                <a:fillRect/>
              </a:stretch>
            </p:blipFill>
            <p:spPr>
              <a:xfrm>
                <a:off x="4610396" y="2774972"/>
                <a:ext cx="423546" cy="253682"/>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7225" name="Ink 30"/>
              <p14:cNvContentPartPr>
                <a14:cpLocks xmlns:a14="http://schemas.microsoft.com/office/drawing/2010/main" noRot="1" noChangeAspect="1" noEditPoints="1" noChangeArrowheads="1" noChangeShapeType="1"/>
              </p14:cNvContentPartPr>
              <p14:nvPr/>
            </p14:nvContentPartPr>
            <p14:xfrm>
              <a:off x="4611688" y="3309938"/>
              <a:ext cx="1247775" cy="693737"/>
            </p14:xfrm>
          </p:contentPart>
        </mc:Choice>
        <mc:Fallback xmlns="">
          <p:pic>
            <p:nvPicPr>
              <p:cNvPr id="137225" name="Ink 30"/>
              <p:cNvPicPr>
                <a:picLocks noRot="1" noChangeAspect="1" noEditPoints="1" noChangeArrowheads="1" noChangeShapeType="1"/>
              </p:cNvPicPr>
              <p:nvPr/>
            </p:nvPicPr>
            <p:blipFill>
              <a:blip r:embed="rId19"/>
              <a:stretch>
                <a:fillRect/>
              </a:stretch>
            </p:blipFill>
            <p:spPr>
              <a:xfrm>
                <a:off x="4608808" y="3305980"/>
                <a:ext cx="1253895" cy="700574"/>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7226" name="Ink 31"/>
              <p14:cNvContentPartPr>
                <a14:cpLocks xmlns:a14="http://schemas.microsoft.com/office/drawing/2010/main" noRot="1" noChangeAspect="1" noEditPoints="1" noChangeArrowheads="1" noChangeShapeType="1"/>
              </p14:cNvContentPartPr>
              <p14:nvPr/>
            </p14:nvContentPartPr>
            <p14:xfrm>
              <a:off x="8288338" y="2784475"/>
              <a:ext cx="473075" cy="293688"/>
            </p14:xfrm>
          </p:contentPart>
        </mc:Choice>
        <mc:Fallback xmlns="">
          <p:pic>
            <p:nvPicPr>
              <p:cNvPr id="137226" name="Ink 31"/>
              <p:cNvPicPr>
                <a:picLocks noRot="1" noChangeAspect="1" noEditPoints="1" noChangeArrowheads="1" noChangeShapeType="1"/>
              </p:cNvPicPr>
              <p:nvPr/>
            </p:nvPicPr>
            <p:blipFill>
              <a:blip r:embed="rId21"/>
              <a:stretch>
                <a:fillRect/>
              </a:stretch>
            </p:blipFill>
            <p:spPr>
              <a:xfrm>
                <a:off x="8281137" y="2777637"/>
                <a:ext cx="489636" cy="3095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7227" name="Ink 32"/>
              <p14:cNvContentPartPr>
                <a14:cpLocks xmlns:a14="http://schemas.microsoft.com/office/drawing/2010/main" noRot="1" noChangeAspect="1" noEditPoints="1" noChangeArrowheads="1" noChangeShapeType="1"/>
              </p14:cNvContentPartPr>
              <p14:nvPr/>
            </p14:nvContentPartPr>
            <p14:xfrm>
              <a:off x="1168400" y="4903788"/>
              <a:ext cx="4970463" cy="222250"/>
            </p14:xfrm>
          </p:contentPart>
        </mc:Choice>
        <mc:Fallback xmlns="">
          <p:pic>
            <p:nvPicPr>
              <p:cNvPr id="137227" name="Ink 32"/>
              <p:cNvPicPr>
                <a:picLocks noRot="1" noChangeAspect="1" noEditPoints="1" noChangeArrowheads="1" noChangeShapeType="1"/>
              </p:cNvPicPr>
              <p:nvPr/>
            </p:nvPicPr>
            <p:blipFill>
              <a:blip r:embed="rId23"/>
              <a:stretch>
                <a:fillRect/>
              </a:stretch>
            </p:blipFill>
            <p:spPr>
              <a:xfrm>
                <a:off x="1164080" y="4895503"/>
                <a:ext cx="4984863" cy="240261"/>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37228" name="Ink 33"/>
              <p14:cNvContentPartPr>
                <a14:cpLocks xmlns:a14="http://schemas.microsoft.com/office/drawing/2010/main" noRot="1" noChangeAspect="1" noEditPoints="1" noChangeArrowheads="1" noChangeShapeType="1"/>
              </p14:cNvContentPartPr>
              <p14:nvPr/>
            </p14:nvContentPartPr>
            <p14:xfrm>
              <a:off x="4851400" y="5268913"/>
              <a:ext cx="360363" cy="274637"/>
            </p14:xfrm>
          </p:contentPart>
        </mc:Choice>
        <mc:Fallback xmlns="">
          <p:pic>
            <p:nvPicPr>
              <p:cNvPr id="137228" name="Ink 33"/>
              <p:cNvPicPr>
                <a:picLocks noRot="1" noChangeAspect="1" noEditPoints="1" noChangeArrowheads="1" noChangeShapeType="1"/>
              </p:cNvPicPr>
              <p:nvPr/>
            </p:nvPicPr>
            <p:blipFill>
              <a:blip r:embed="rId45"/>
              <a:stretch>
                <a:fillRect/>
              </a:stretch>
            </p:blipFill>
            <p:spPr>
              <a:xfrm>
                <a:off x="4845623" y="5264234"/>
                <a:ext cx="376612" cy="286155"/>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7229" name="Ink 34"/>
              <p14:cNvContentPartPr>
                <a14:cpLocks xmlns:a14="http://schemas.microsoft.com/office/drawing/2010/main" noRot="1" noChangeAspect="1" noEditPoints="1" noChangeArrowheads="1" noChangeShapeType="1"/>
              </p14:cNvContentPartPr>
              <p14:nvPr/>
            </p14:nvContentPartPr>
            <p14:xfrm>
              <a:off x="1973263" y="5251450"/>
              <a:ext cx="398462" cy="320675"/>
            </p14:xfrm>
          </p:contentPart>
        </mc:Choice>
        <mc:Fallback xmlns="">
          <p:pic>
            <p:nvPicPr>
              <p:cNvPr id="137229" name="Ink 34"/>
              <p:cNvPicPr>
                <a:picLocks noRot="1" noChangeAspect="1" noEditPoints="1" noChangeArrowheads="1" noChangeShapeType="1"/>
              </p:cNvPicPr>
              <p:nvPr/>
            </p:nvPicPr>
            <p:blipFill>
              <a:blip r:embed="rId47"/>
              <a:stretch>
                <a:fillRect/>
              </a:stretch>
            </p:blipFill>
            <p:spPr>
              <a:xfrm>
                <a:off x="1969664" y="5244964"/>
                <a:ext cx="404941" cy="334727"/>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7230" name="Ink 35"/>
              <p14:cNvContentPartPr>
                <a14:cpLocks xmlns:a14="http://schemas.microsoft.com/office/drawing/2010/main" noRot="1" noChangeAspect="1" noEditPoints="1" noChangeArrowheads="1" noChangeShapeType="1"/>
              </p14:cNvContentPartPr>
              <p14:nvPr/>
            </p14:nvContentPartPr>
            <p14:xfrm>
              <a:off x="6691313" y="1436688"/>
              <a:ext cx="265112" cy="303212"/>
            </p14:xfrm>
          </p:contentPart>
        </mc:Choice>
        <mc:Fallback xmlns="">
          <p:pic>
            <p:nvPicPr>
              <p:cNvPr id="137230" name="Ink 35"/>
              <p:cNvPicPr>
                <a:picLocks noRot="1" noChangeAspect="1" noEditPoints="1" noChangeArrowheads="1" noChangeShapeType="1"/>
              </p:cNvPicPr>
              <p:nvPr/>
            </p:nvPicPr>
            <p:blipFill>
              <a:blip r:embed="rId29"/>
              <a:stretch>
                <a:fillRect/>
              </a:stretch>
            </p:blipFill>
            <p:spPr>
              <a:xfrm>
                <a:off x="6688792" y="1431652"/>
                <a:ext cx="270515" cy="31364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7231" name="Ink 36"/>
              <p14:cNvContentPartPr>
                <a14:cpLocks xmlns:a14="http://schemas.microsoft.com/office/drawing/2010/main" noRot="1" noChangeAspect="1" noEditPoints="1" noChangeArrowheads="1" noChangeShapeType="1"/>
              </p14:cNvContentPartPr>
              <p14:nvPr/>
            </p14:nvContentPartPr>
            <p14:xfrm>
              <a:off x="8467725" y="1490663"/>
              <a:ext cx="265113" cy="309562"/>
            </p14:xfrm>
          </p:contentPart>
        </mc:Choice>
        <mc:Fallback xmlns="">
          <p:pic>
            <p:nvPicPr>
              <p:cNvPr id="137231" name="Ink 36"/>
              <p:cNvPicPr>
                <a:picLocks noRot="1" noChangeAspect="1" noEditPoints="1" noChangeArrowheads="1" noChangeShapeType="1"/>
              </p:cNvPicPr>
              <p:nvPr/>
            </p:nvPicPr>
            <p:blipFill>
              <a:blip r:embed="rId31"/>
              <a:stretch>
                <a:fillRect/>
              </a:stretch>
            </p:blipFill>
            <p:spPr>
              <a:xfrm>
                <a:off x="8465204" y="1484904"/>
                <a:ext cx="272677" cy="3200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7232" name="Ink 37"/>
              <p14:cNvContentPartPr>
                <a14:cpLocks xmlns:a14="http://schemas.microsoft.com/office/drawing/2010/main" noRot="1" noChangeAspect="1" noEditPoints="1" noChangeArrowheads="1" noChangeShapeType="1"/>
              </p14:cNvContentPartPr>
              <p14:nvPr/>
            </p14:nvContentPartPr>
            <p14:xfrm>
              <a:off x="277813" y="3375025"/>
              <a:ext cx="1519237" cy="42863"/>
            </p14:xfrm>
          </p:contentPart>
        </mc:Choice>
        <mc:Fallback xmlns="">
          <p:pic>
            <p:nvPicPr>
              <p:cNvPr id="137232" name="Ink 37"/>
              <p:cNvPicPr>
                <a:picLocks noRot="1" noChangeAspect="1" noEditPoints="1" noChangeArrowheads="1" noChangeShapeType="1"/>
              </p:cNvPicPr>
              <p:nvPr/>
            </p:nvPicPr>
            <p:blipFill>
              <a:blip r:embed="rId51"/>
              <a:stretch>
                <a:fillRect/>
              </a:stretch>
            </p:blipFill>
            <p:spPr>
              <a:xfrm>
                <a:off x="274935" y="3367232"/>
                <a:ext cx="1532908" cy="61283"/>
              </a:xfrm>
              <a:prstGeom prst="rect">
                <a:avLst/>
              </a:prstGeom>
            </p:spPr>
          </p:pic>
        </mc:Fallback>
      </mc:AlternateContent>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8" name="Title 1"/>
          <p:cNvSpPr>
            <a:spLocks noGrp="1"/>
          </p:cNvSpPr>
          <p:nvPr>
            <p:ph type="title"/>
          </p:nvPr>
        </p:nvSpPr>
        <p:spPr>
          <a:xfrm>
            <a:off x="457200" y="381000"/>
            <a:ext cx="7772400" cy="1143000"/>
          </a:xfrm>
        </p:spPr>
        <p:txBody>
          <a:bodyPr/>
          <a:lstStyle/>
          <a:p>
            <a:r>
              <a:rPr lang="en-US" sz="3200" smtClean="0"/>
              <a:t>Example: </a:t>
            </a:r>
            <a:r>
              <a:rPr lang="en-US" sz="3200" smtClean="0">
                <a:solidFill>
                  <a:schemeClr val="tx1"/>
                </a:solidFill>
              </a:rPr>
              <a:t>collect all the w</a:t>
            </a:r>
            <a:r>
              <a:rPr lang="en-US" sz="3200" baseline="-25000" smtClean="0">
                <a:solidFill>
                  <a:schemeClr val="tx1"/>
                </a:solidFill>
              </a:rPr>
              <a:t>i</a:t>
            </a:r>
            <a:r>
              <a:rPr lang="en-US" sz="3200" smtClean="0">
                <a:solidFill>
                  <a:schemeClr val="tx1"/>
                </a:solidFill>
              </a:rPr>
              <a:t> that could have generated “</a:t>
            </a:r>
            <a:r>
              <a:rPr lang="en-US" sz="3200" i="1" smtClean="0">
                <a:solidFill>
                  <a:schemeClr val="tx1"/>
                </a:solidFill>
              </a:rPr>
              <a:t>acress”</a:t>
            </a:r>
            <a:r>
              <a:rPr lang="en-US" sz="3200" smtClean="0">
                <a:solidFill>
                  <a:schemeClr val="tx1"/>
                </a:solidFill>
              </a:rPr>
              <a:t> by one error. </a:t>
            </a:r>
          </a:p>
        </p:txBody>
      </p:sp>
      <p:sp>
        <p:nvSpPr>
          <p:cNvPr id="13329" name="Content Placeholder 2"/>
          <p:cNvSpPr>
            <a:spLocks noGrp="1"/>
          </p:cNvSpPr>
          <p:nvPr>
            <p:ph idx="1"/>
          </p:nvPr>
        </p:nvSpPr>
        <p:spPr>
          <a:xfrm>
            <a:off x="2743200" y="2133600"/>
            <a:ext cx="2895600" cy="685800"/>
          </a:xfrm>
        </p:spPr>
        <p:txBody>
          <a:bodyPr/>
          <a:lstStyle/>
          <a:p>
            <a:pPr>
              <a:buFontTx/>
              <a:buNone/>
            </a:pPr>
            <a:r>
              <a:rPr lang="en-US" sz="3200" smtClean="0"/>
              <a:t>a c r e s s</a:t>
            </a:r>
          </a:p>
        </p:txBody>
      </p:sp>
      <p:sp>
        <p:nvSpPr>
          <p:cNvPr id="13330" name="Date Placeholder 3"/>
          <p:cNvSpPr>
            <a:spLocks noGrp="1"/>
          </p:cNvSpPr>
          <p:nvPr>
            <p:ph type="dt" sz="quarter" idx="10"/>
          </p:nvPr>
        </p:nvSpPr>
        <p:spPr>
          <a:noFill/>
        </p:spPr>
        <p:txBody>
          <a:bodyPr/>
          <a:lstStyle/>
          <a:p>
            <a:fld id="{E5B0481C-0966-4280-AE00-552A6F9B2DC6}" type="datetime1">
              <a:rPr lang="en-US" smtClean="0"/>
              <a:t>9/16/2014</a:t>
            </a:fld>
            <a:endParaRPr lang="en-US" smtClean="0"/>
          </a:p>
        </p:txBody>
      </p:sp>
      <p:sp>
        <p:nvSpPr>
          <p:cNvPr id="13331" name="Footer Placeholder 4"/>
          <p:cNvSpPr>
            <a:spLocks noGrp="1"/>
          </p:cNvSpPr>
          <p:nvPr>
            <p:ph type="ftr" sz="quarter" idx="11"/>
          </p:nvPr>
        </p:nvSpPr>
        <p:spPr>
          <a:noFill/>
        </p:spPr>
        <p:txBody>
          <a:bodyPr/>
          <a:lstStyle/>
          <a:p>
            <a:r>
              <a:rPr lang="en-US" smtClean="0"/>
              <a:t>CPSC503 Winter 2014</a:t>
            </a:r>
          </a:p>
        </p:txBody>
      </p:sp>
      <p:sp>
        <p:nvSpPr>
          <p:cNvPr id="13332" name="Slide Number Placeholder 5"/>
          <p:cNvSpPr>
            <a:spLocks noGrp="1"/>
          </p:cNvSpPr>
          <p:nvPr>
            <p:ph type="sldNum" sz="quarter" idx="12"/>
          </p:nvPr>
        </p:nvSpPr>
        <p:spPr>
          <a:noFill/>
        </p:spPr>
        <p:txBody>
          <a:bodyPr/>
          <a:lstStyle/>
          <a:p>
            <a:fld id="{6C544C09-3795-49A9-9370-EE8B5BFF5608}" type="slidenum">
              <a:rPr lang="en-US" smtClean="0"/>
              <a:pPr/>
              <a:t>3</a:t>
            </a:fld>
            <a:endParaRPr lang="en-US" smtClean="0"/>
          </a:p>
        </p:txBody>
      </p:sp>
      <p:sp>
        <p:nvSpPr>
          <p:cNvPr id="7" name="Content Placeholder 2"/>
          <p:cNvSpPr txBox="1">
            <a:spLocks/>
          </p:cNvSpPr>
          <p:nvPr/>
        </p:nvSpPr>
        <p:spPr bwMode="auto">
          <a:xfrm>
            <a:off x="101600" y="3581400"/>
            <a:ext cx="28956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of deletions</a:t>
            </a:r>
          </a:p>
        </p:txBody>
      </p:sp>
      <p:sp>
        <p:nvSpPr>
          <p:cNvPr id="8" name="Content Placeholder 2"/>
          <p:cNvSpPr txBox="1">
            <a:spLocks/>
          </p:cNvSpPr>
          <p:nvPr/>
        </p:nvSpPr>
        <p:spPr bwMode="auto">
          <a:xfrm>
            <a:off x="25400" y="4267200"/>
            <a:ext cx="35814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of transpositions</a:t>
            </a:r>
          </a:p>
        </p:txBody>
      </p:sp>
      <p:sp>
        <p:nvSpPr>
          <p:cNvPr id="9" name="Content Placeholder 2"/>
          <p:cNvSpPr txBox="1">
            <a:spLocks/>
          </p:cNvSpPr>
          <p:nvPr/>
        </p:nvSpPr>
        <p:spPr bwMode="auto">
          <a:xfrm>
            <a:off x="-50800" y="4953000"/>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of alternations</a:t>
            </a:r>
          </a:p>
        </p:txBody>
      </p:sp>
      <p:sp>
        <p:nvSpPr>
          <p:cNvPr id="10" name="Content Placeholder 2"/>
          <p:cNvSpPr txBox="1">
            <a:spLocks/>
          </p:cNvSpPr>
          <p:nvPr/>
        </p:nvSpPr>
        <p:spPr bwMode="auto">
          <a:xfrm>
            <a:off x="101600" y="5562600"/>
            <a:ext cx="3124200" cy="685800"/>
          </a:xfrm>
          <a:prstGeom prst="rect">
            <a:avLst/>
          </a:prstGeom>
          <a:noFill/>
          <a:ln w="9525">
            <a:noFill/>
            <a:miter lim="800000"/>
            <a:headEnd/>
            <a:tailEnd/>
          </a:ln>
        </p:spPr>
        <p:txBody>
          <a:bodyPr/>
          <a:lstStyle/>
          <a:p>
            <a:pPr marL="342900" indent="-342900" eaLnBrk="0" hangingPunct="0">
              <a:spcBef>
                <a:spcPct val="20000"/>
              </a:spcBef>
              <a:defRPr/>
            </a:pPr>
            <a:r>
              <a:rPr lang="en-US" sz="2000" kern="0" dirty="0">
                <a:latin typeface="+mn-lt"/>
              </a:rPr>
              <a:t># of insertions</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113400" y="1419480"/>
              <a:ext cx="8948520" cy="4929120"/>
            </p14:xfrm>
          </p:contentPart>
        </mc:Choice>
        <mc:Fallback xmlns="">
          <p:pic>
            <p:nvPicPr>
              <p:cNvPr id="3" name="Ink 2"/>
              <p:cNvPicPr/>
              <p:nvPr/>
            </p:nvPicPr>
            <p:blipFill>
              <a:blip r:embed="rId4"/>
              <a:stretch>
                <a:fillRect/>
              </a:stretch>
            </p:blipFill>
            <p:spPr>
              <a:xfrm>
                <a:off x="105840" y="1414080"/>
                <a:ext cx="8968320" cy="4946760"/>
              </a:xfrm>
              <a:prstGeom prst="rect">
                <a:avLst/>
              </a:prstGeom>
            </p:spPr>
          </p:pic>
        </mc:Fallback>
      </mc:AlternateContent>
    </p:spTree>
    <p:extLst>
      <p:ext uri="{BB962C8B-B14F-4D97-AF65-F5344CB8AC3E}">
        <p14:creationId xmlns:p14="http://schemas.microsoft.com/office/powerpoint/2010/main" val="221049968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4" name="Date Placeholder 4"/>
          <p:cNvSpPr>
            <a:spLocks noGrp="1"/>
          </p:cNvSpPr>
          <p:nvPr>
            <p:ph type="dt" sz="quarter" idx="10"/>
          </p:nvPr>
        </p:nvSpPr>
        <p:spPr>
          <a:noFill/>
        </p:spPr>
        <p:txBody>
          <a:bodyPr/>
          <a:lstStyle/>
          <a:p>
            <a:fld id="{AF72767B-2EA9-4A38-BEC3-56664FD41CFC}" type="datetime1">
              <a:rPr lang="en-US" smtClean="0"/>
              <a:t>9/16/2014</a:t>
            </a:fld>
            <a:endParaRPr lang="en-US"/>
          </a:p>
        </p:txBody>
      </p:sp>
      <p:sp>
        <p:nvSpPr>
          <p:cNvPr id="13325" name="Footer Placeholder 5"/>
          <p:cNvSpPr>
            <a:spLocks noGrp="1"/>
          </p:cNvSpPr>
          <p:nvPr>
            <p:ph type="ftr" sz="quarter" idx="11"/>
          </p:nvPr>
        </p:nvSpPr>
        <p:spPr>
          <a:noFill/>
        </p:spPr>
        <p:txBody>
          <a:bodyPr/>
          <a:lstStyle/>
          <a:p>
            <a:r>
              <a:rPr lang="en-US" smtClean="0"/>
              <a:t>CPSC503 Winter 2014</a:t>
            </a:r>
            <a:endParaRPr lang="en-US"/>
          </a:p>
        </p:txBody>
      </p:sp>
      <p:sp>
        <p:nvSpPr>
          <p:cNvPr id="13326" name="Slide Number Placeholder 6"/>
          <p:cNvSpPr>
            <a:spLocks noGrp="1"/>
          </p:cNvSpPr>
          <p:nvPr>
            <p:ph type="sldNum" sz="quarter" idx="12"/>
          </p:nvPr>
        </p:nvSpPr>
        <p:spPr>
          <a:noFill/>
        </p:spPr>
        <p:txBody>
          <a:bodyPr/>
          <a:lstStyle/>
          <a:p>
            <a:fld id="{FDA4D18C-9980-4C2F-9C24-56AD1427B3B7}" type="slidenum">
              <a:rPr lang="en-US" smtClean="0"/>
              <a:pPr/>
              <a:t>30</a:t>
            </a:fld>
            <a:endParaRPr lang="en-US" smtClean="0"/>
          </a:p>
        </p:txBody>
      </p:sp>
      <p:sp>
        <p:nvSpPr>
          <p:cNvPr id="13327" name="Rectangle 2"/>
          <p:cNvSpPr>
            <a:spLocks noGrp="1" noChangeArrowheads="1"/>
          </p:cNvSpPr>
          <p:nvPr>
            <p:ph type="title"/>
          </p:nvPr>
        </p:nvSpPr>
        <p:spPr>
          <a:xfrm>
            <a:off x="0" y="152400"/>
            <a:ext cx="8915400" cy="1143000"/>
          </a:xfrm>
        </p:spPr>
        <p:txBody>
          <a:bodyPr/>
          <a:lstStyle/>
          <a:p>
            <a:pPr eaLnBrk="1" hangingPunct="1"/>
            <a:r>
              <a:rPr lang="en-US" sz="3600" smtClean="0"/>
              <a:t>Berkeley ____________Project (1994) </a:t>
            </a:r>
            <a:br>
              <a:rPr lang="en-US" sz="3600" smtClean="0"/>
            </a:br>
            <a:r>
              <a:rPr lang="en-US" sz="3600" smtClean="0"/>
              <a:t>Table: Counts</a:t>
            </a:r>
          </a:p>
        </p:txBody>
      </p:sp>
      <p:graphicFrame>
        <p:nvGraphicFramePr>
          <p:cNvPr id="13314" name="Object 208"/>
          <p:cNvGraphicFramePr>
            <a:graphicFrameLocks noGrp="1" noChangeAspect="1"/>
          </p:cNvGraphicFramePr>
          <p:nvPr>
            <p:ph sz="half" idx="1"/>
          </p:nvPr>
        </p:nvGraphicFramePr>
        <p:xfrm>
          <a:off x="1371600" y="1143000"/>
          <a:ext cx="533400" cy="366713"/>
        </p:xfrm>
        <a:graphic>
          <a:graphicData uri="http://schemas.openxmlformats.org/presentationml/2006/ole">
            <mc:AlternateContent xmlns:mc="http://schemas.openxmlformats.org/markup-compatibility/2006">
              <mc:Choice xmlns:v="urn:schemas-microsoft-com:vml" Requires="v">
                <p:oleObj spid="_x0000_s138273" name="Equation" r:id="rId4" imgW="203040" imgH="139680" progId="Equation.3">
                  <p:embed/>
                </p:oleObj>
              </mc:Choice>
              <mc:Fallback>
                <p:oleObj name="Equation" r:id="rId4" imgW="203040" imgH="139680" progId="Equation.3">
                  <p:embed/>
                  <p:pic>
                    <p:nvPicPr>
                      <p:cNvPr id="0" name="Object 20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1430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762000" y="1600200"/>
            <a:ext cx="8064500" cy="2727325"/>
            <a:chOff x="1544" y="2092"/>
            <a:chExt cx="2672" cy="904"/>
          </a:xfrm>
        </p:grpSpPr>
        <p:sp>
          <p:nvSpPr>
            <p:cNvPr id="13333"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13337"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3338"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39"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0"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1"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2"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43"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4"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345"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46"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3347"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48"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9"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50"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51"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2"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53"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54"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3355"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6"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3357"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58"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3359"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60"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1"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3362"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3"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4"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3365"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6"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7"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3368"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9"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0"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3371"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72"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3373"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4"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5"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6"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7"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8"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79"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0"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1"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2"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3"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84"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385"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6"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387"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8"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389"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0"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91"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3392"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3"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4"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5"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6"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7"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8"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9"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0"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401"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3402"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3403"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04"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5"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6"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3407"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8"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09"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0"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411"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2"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3"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4"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15"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6"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7"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8"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9"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0"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21"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2"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3"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3424"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25"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6"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7"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28"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9"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430"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1"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32"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3"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4"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3435"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3436"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7"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8"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39"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0"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41"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2"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43"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44"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5"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6"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47"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3448"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49"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0"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1"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3452"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3"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4"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5"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56"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7"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8"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9"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460"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3461"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2"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3"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4"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3465"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6"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7"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8"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3469"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70"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3471"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3472"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73"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3474"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3475"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6"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7"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78"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9"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0"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1"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2"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3"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4"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5"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6"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7"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88"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89"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90"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1"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92"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3"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4"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3495"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6"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7"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3498"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9"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0"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3501"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3502"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3"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4"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5"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506"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507"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8"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9"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0"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1"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2"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3"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4"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5"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6"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7"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518"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3519"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520"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3521"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522"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3"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4"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3525"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6"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27"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8"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3529"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0"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31"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2"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3533"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4"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535"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6"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3335"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36"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3315" name="Object 210"/>
          <p:cNvGraphicFramePr>
            <a:graphicFrameLocks noChangeAspect="1"/>
          </p:cNvGraphicFramePr>
          <p:nvPr/>
        </p:nvGraphicFramePr>
        <p:xfrm>
          <a:off x="0" y="2057400"/>
          <a:ext cx="842963" cy="357188"/>
        </p:xfrm>
        <a:graphic>
          <a:graphicData uri="http://schemas.openxmlformats.org/presentationml/2006/ole">
            <mc:AlternateContent xmlns:mc="http://schemas.openxmlformats.org/markup-compatibility/2006">
              <mc:Choice xmlns:v="urn:schemas-microsoft-com:vml" Requires="v">
                <p:oleObj spid="_x0000_s138274"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057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3316" name="Object 211"/>
          <p:cNvGraphicFramePr>
            <a:graphicFrameLocks noGrp="1" noChangeAspect="1"/>
          </p:cNvGraphicFramePr>
          <p:nvPr>
            <p:ph sz="half" idx="2"/>
          </p:nvPr>
        </p:nvGraphicFramePr>
        <p:xfrm>
          <a:off x="4267200" y="5105400"/>
          <a:ext cx="4648200" cy="1208088"/>
        </p:xfrm>
        <a:graphic>
          <a:graphicData uri="http://schemas.openxmlformats.org/presentationml/2006/ole">
            <mc:AlternateContent xmlns:mc="http://schemas.openxmlformats.org/markup-compatibility/2006">
              <mc:Choice xmlns:v="urn:schemas-microsoft-com:vml" Requires="v">
                <p:oleObj spid="_x0000_s138275" name="Equation" r:id="rId8" imgW="1612800" imgH="419040" progId="Equation.3">
                  <p:embed/>
                </p:oleObj>
              </mc:Choice>
              <mc:Fallback>
                <p:oleObj name="Equation" r:id="rId8" imgW="1612800" imgH="419040" progId="Equation.3">
                  <p:embed/>
                  <p:pic>
                    <p:nvPicPr>
                      <p:cNvPr id="0" name="Object 2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67200" y="5105400"/>
                        <a:ext cx="4648200" cy="1208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329" name="Rectangle 213"/>
          <p:cNvSpPr>
            <a:spLocks noChangeArrowheads="1"/>
          </p:cNvSpPr>
          <p:nvPr/>
        </p:nvSpPr>
        <p:spPr bwMode="auto">
          <a:xfrm>
            <a:off x="228600" y="4648200"/>
            <a:ext cx="8458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Corpus: ~10,000 sentences, 1616 word types</a:t>
            </a:r>
            <a:endParaRPr lang="en-US" sz="2800">
              <a:latin typeface="Comic Sans MS" pitchFamily="66" charset="0"/>
            </a:endParaRPr>
          </a:p>
        </p:txBody>
      </p:sp>
      <p:sp>
        <p:nvSpPr>
          <p:cNvPr id="13330" name="Line 214"/>
          <p:cNvSpPr>
            <a:spLocks noChangeShapeType="1"/>
          </p:cNvSpPr>
          <p:nvPr/>
        </p:nvSpPr>
        <p:spPr bwMode="auto">
          <a:xfrm>
            <a:off x="8534400" y="1600200"/>
            <a:ext cx="609600" cy="0"/>
          </a:xfrm>
          <a:prstGeom prst="line">
            <a:avLst/>
          </a:prstGeom>
          <a:noFill/>
          <a:ln w="9525">
            <a:solidFill>
              <a:schemeClr val="tx1"/>
            </a:solidFill>
            <a:prstDash val="dash"/>
            <a:round/>
            <a:headEnd/>
            <a:tailEnd/>
          </a:ln>
        </p:spPr>
        <p:txBody>
          <a:bodyPr/>
          <a:lstStyle/>
          <a:p>
            <a:endParaRPr lang="en-CA"/>
          </a:p>
        </p:txBody>
      </p:sp>
      <p:sp>
        <p:nvSpPr>
          <p:cNvPr id="13331" name="Line 216"/>
          <p:cNvSpPr>
            <a:spLocks noChangeShapeType="1"/>
          </p:cNvSpPr>
          <p:nvPr/>
        </p:nvSpPr>
        <p:spPr bwMode="auto">
          <a:xfrm>
            <a:off x="762000" y="4267200"/>
            <a:ext cx="0" cy="533400"/>
          </a:xfrm>
          <a:prstGeom prst="line">
            <a:avLst/>
          </a:prstGeom>
          <a:noFill/>
          <a:ln w="9525">
            <a:solidFill>
              <a:schemeClr val="tx1"/>
            </a:solidFill>
            <a:prstDash val="dash"/>
            <a:round/>
            <a:headEnd/>
            <a:tailEnd/>
          </a:ln>
        </p:spPr>
        <p:txBody>
          <a:bodyPr/>
          <a:lstStyle/>
          <a:p>
            <a:endParaRPr lang="en-CA"/>
          </a:p>
        </p:txBody>
      </p:sp>
      <p:sp>
        <p:nvSpPr>
          <p:cNvPr id="13332" name="Rectangle 5"/>
          <p:cNvSpPr>
            <a:spLocks noChangeArrowheads="1"/>
          </p:cNvSpPr>
          <p:nvPr/>
        </p:nvSpPr>
        <p:spPr bwMode="auto">
          <a:xfrm>
            <a:off x="228600" y="5181600"/>
            <a:ext cx="37338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What domain?</a:t>
            </a:r>
          </a:p>
          <a:p>
            <a:pPr marL="342900" indent="-342900">
              <a:spcBef>
                <a:spcPct val="20000"/>
              </a:spcBef>
            </a:pPr>
            <a:r>
              <a:rPr lang="en-US" sz="2800" i="1">
                <a:solidFill>
                  <a:schemeClr val="accent2"/>
                </a:solidFill>
                <a:latin typeface="Comic Sans MS" pitchFamily="66" charset="0"/>
              </a:rPr>
              <a:t>Dialog? Reviews?</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10">
            <p14:nvContentPartPr>
              <p14:cNvPr id="138245" name="Ink 232"/>
              <p14:cNvContentPartPr>
                <a14:cpLocks xmlns:a14="http://schemas.microsoft.com/office/drawing/2010/main" noRot="1" noChangeAspect="1" noEditPoints="1" noChangeArrowheads="1" noChangeShapeType="1"/>
              </p14:cNvContentPartPr>
              <p14:nvPr/>
            </p14:nvContentPartPr>
            <p14:xfrm>
              <a:off x="8807450" y="1597025"/>
              <a:ext cx="336550" cy="41275"/>
            </p14:xfrm>
          </p:contentPart>
        </mc:Choice>
        <mc:Fallback xmlns="">
          <p:pic>
            <p:nvPicPr>
              <p:cNvPr id="138245" name="Ink 232"/>
              <p:cNvPicPr>
                <a:picLocks noRot="1" noChangeAspect="1" noEditPoints="1" noChangeArrowheads="1" noChangeShapeType="1"/>
              </p:cNvPicPr>
              <p:nvPr/>
            </p:nvPicPr>
            <p:blipFill>
              <a:blip r:embed="rId11"/>
              <a:stretch>
                <a:fillRect/>
              </a:stretch>
            </p:blipFill>
            <p:spPr>
              <a:xfrm>
                <a:off x="8798811" y="1585801"/>
                <a:ext cx="356347" cy="5901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8246" name="Ink 233"/>
              <p14:cNvContentPartPr>
                <a14:cpLocks xmlns:a14="http://schemas.microsoft.com/office/drawing/2010/main" noRot="1" noChangeAspect="1" noEditPoints="1" noChangeArrowheads="1" noChangeShapeType="1"/>
              </p14:cNvContentPartPr>
              <p14:nvPr/>
            </p14:nvContentPartPr>
            <p14:xfrm>
              <a:off x="719138" y="4289425"/>
              <a:ext cx="3821112" cy="868363"/>
            </p14:xfrm>
          </p:contentPart>
        </mc:Choice>
        <mc:Fallback xmlns="">
          <p:pic>
            <p:nvPicPr>
              <p:cNvPr id="138246" name="Ink 233"/>
              <p:cNvPicPr>
                <a:picLocks noRot="1" noChangeAspect="1" noEditPoints="1" noChangeArrowheads="1" noChangeShapeType="1"/>
              </p:cNvPicPr>
              <p:nvPr/>
            </p:nvPicPr>
            <p:blipFill>
              <a:blip r:embed="rId13"/>
              <a:stretch>
                <a:fillRect/>
              </a:stretch>
            </p:blipFill>
            <p:spPr>
              <a:xfrm>
                <a:off x="710858" y="4281505"/>
                <a:ext cx="3832632" cy="88672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8247" name="Ink 234"/>
              <p14:cNvContentPartPr>
                <a14:cpLocks xmlns:a14="http://schemas.microsoft.com/office/drawing/2010/main" noRot="1" noChangeAspect="1" noEditPoints="1" noChangeArrowheads="1" noChangeShapeType="1"/>
              </p14:cNvContentPartPr>
              <p14:nvPr/>
            </p14:nvContentPartPr>
            <p14:xfrm>
              <a:off x="5230813" y="4889500"/>
              <a:ext cx="3159125" cy="300038"/>
            </p14:xfrm>
          </p:contentPart>
        </mc:Choice>
        <mc:Fallback xmlns="">
          <p:pic>
            <p:nvPicPr>
              <p:cNvPr id="138247" name="Ink 234"/>
              <p:cNvPicPr>
                <a:picLocks noRot="1" noChangeAspect="1" noEditPoints="1" noChangeArrowheads="1" noChangeShapeType="1"/>
              </p:cNvPicPr>
              <p:nvPr/>
            </p:nvPicPr>
            <p:blipFill>
              <a:blip r:embed="rId15"/>
              <a:stretch>
                <a:fillRect/>
              </a:stretch>
            </p:blipFill>
            <p:spPr>
              <a:xfrm>
                <a:off x="5221093" y="4877974"/>
                <a:ext cx="3180726" cy="32128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8248" name="Ink 235"/>
              <p14:cNvContentPartPr>
                <a14:cpLocks xmlns:a14="http://schemas.microsoft.com/office/drawing/2010/main" noRot="1" noChangeAspect="1" noEditPoints="1" noChangeArrowheads="1" noChangeShapeType="1"/>
              </p14:cNvContentPartPr>
              <p14:nvPr/>
            </p14:nvContentPartPr>
            <p14:xfrm>
              <a:off x="1406525" y="2125663"/>
              <a:ext cx="298450" cy="179387"/>
            </p14:xfrm>
          </p:contentPart>
        </mc:Choice>
        <mc:Fallback xmlns="">
          <p:pic>
            <p:nvPicPr>
              <p:cNvPr id="138248" name="Ink 235"/>
              <p:cNvPicPr>
                <a:picLocks noRot="1" noChangeAspect="1" noEditPoints="1" noChangeArrowheads="1" noChangeShapeType="1"/>
              </p:cNvPicPr>
              <p:nvPr/>
            </p:nvPicPr>
            <p:blipFill>
              <a:blip r:embed="rId28"/>
              <a:stretch>
                <a:fillRect/>
              </a:stretch>
            </p:blipFill>
            <p:spPr>
              <a:xfrm>
                <a:off x="1400405" y="2120990"/>
                <a:ext cx="311050" cy="193767"/>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8249" name="Ink 236"/>
              <p14:cNvContentPartPr>
                <a14:cpLocks xmlns:a14="http://schemas.microsoft.com/office/drawing/2010/main" noRot="1" noChangeAspect="1" noEditPoints="1" noChangeArrowheads="1" noChangeShapeType="1"/>
              </p14:cNvContentPartPr>
              <p14:nvPr/>
            </p14:nvContentPartPr>
            <p14:xfrm>
              <a:off x="2498725" y="203200"/>
              <a:ext cx="2439988" cy="379413"/>
            </p14:xfrm>
          </p:contentPart>
        </mc:Choice>
        <mc:Fallback xmlns="">
          <p:pic>
            <p:nvPicPr>
              <p:cNvPr id="138249" name="Ink 236"/>
              <p:cNvPicPr>
                <a:picLocks noRot="1" noChangeAspect="1" noEditPoints="1" noChangeArrowheads="1" noChangeShapeType="1"/>
              </p:cNvPicPr>
              <p:nvPr/>
            </p:nvPicPr>
            <p:blipFill>
              <a:blip r:embed="rId19"/>
              <a:stretch>
                <a:fillRect/>
              </a:stretch>
            </p:blipFill>
            <p:spPr>
              <a:xfrm>
                <a:off x="2489365" y="194561"/>
                <a:ext cx="2455107" cy="39885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8250" name="Ink 237"/>
              <p14:cNvContentPartPr>
                <a14:cpLocks xmlns:a14="http://schemas.microsoft.com/office/drawing/2010/main" noRot="1" noChangeAspect="1" noEditPoints="1" noChangeArrowheads="1" noChangeShapeType="1"/>
              </p14:cNvContentPartPr>
              <p14:nvPr/>
            </p14:nvContentPartPr>
            <p14:xfrm>
              <a:off x="2254250" y="1204913"/>
              <a:ext cx="225425" cy="325437"/>
            </p14:xfrm>
          </p:contentPart>
        </mc:Choice>
        <mc:Fallback xmlns="">
          <p:pic>
            <p:nvPicPr>
              <p:cNvPr id="138250" name="Ink 237"/>
              <p:cNvPicPr>
                <a:picLocks noRot="1" noChangeAspect="1" noEditPoints="1" noChangeArrowheads="1" noChangeShapeType="1"/>
              </p:cNvPicPr>
              <p:nvPr/>
            </p:nvPicPr>
            <p:blipFill>
              <a:blip r:embed="rId21"/>
              <a:stretch>
                <a:fillRect/>
              </a:stretch>
            </p:blipFill>
            <p:spPr>
              <a:xfrm>
                <a:off x="2251733" y="1200949"/>
                <a:ext cx="232975" cy="335888"/>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8251" name="Ink 238"/>
              <p14:cNvContentPartPr>
                <a14:cpLocks xmlns:a14="http://schemas.microsoft.com/office/drawing/2010/main" noRot="1" noChangeAspect="1" noEditPoints="1" noChangeArrowheads="1" noChangeShapeType="1"/>
              </p14:cNvContentPartPr>
              <p14:nvPr/>
            </p14:nvContentPartPr>
            <p14:xfrm>
              <a:off x="2894013" y="2309813"/>
              <a:ext cx="644525" cy="26987"/>
            </p14:xfrm>
          </p:contentPart>
        </mc:Choice>
        <mc:Fallback xmlns="">
          <p:pic>
            <p:nvPicPr>
              <p:cNvPr id="138251" name="Ink 238"/>
              <p:cNvPicPr>
                <a:picLocks noRot="1" noChangeAspect="1" noEditPoints="1" noChangeArrowheads="1" noChangeShapeType="1"/>
              </p:cNvPicPr>
              <p:nvPr/>
            </p:nvPicPr>
            <p:blipFill>
              <a:blip r:embed="rId23"/>
              <a:stretch>
                <a:fillRect/>
              </a:stretch>
            </p:blipFill>
            <p:spPr>
              <a:xfrm>
                <a:off x="2890412" y="2306215"/>
                <a:ext cx="658568" cy="39221"/>
              </a:xfrm>
              <a:prstGeom prst="rect">
                <a:avLst/>
              </a:prstGeom>
            </p:spPr>
          </p:pic>
        </mc:Fallback>
      </mc:AlternateContent>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Date Placeholder 4"/>
          <p:cNvSpPr>
            <a:spLocks noGrp="1"/>
          </p:cNvSpPr>
          <p:nvPr>
            <p:ph type="dt" sz="quarter" idx="10"/>
          </p:nvPr>
        </p:nvSpPr>
        <p:spPr>
          <a:noFill/>
        </p:spPr>
        <p:txBody>
          <a:bodyPr/>
          <a:lstStyle/>
          <a:p>
            <a:fld id="{D0DB3C44-72B1-4EE5-8BEC-7996DB3F46F7}" type="datetime1">
              <a:rPr lang="en-US" smtClean="0"/>
              <a:t>9/16/2014</a:t>
            </a:fld>
            <a:endParaRPr lang="en-US"/>
          </a:p>
        </p:txBody>
      </p:sp>
      <p:sp>
        <p:nvSpPr>
          <p:cNvPr id="14344" name="Footer Placeholder 5"/>
          <p:cNvSpPr>
            <a:spLocks noGrp="1"/>
          </p:cNvSpPr>
          <p:nvPr>
            <p:ph type="ftr" sz="quarter" idx="11"/>
          </p:nvPr>
        </p:nvSpPr>
        <p:spPr>
          <a:noFill/>
        </p:spPr>
        <p:txBody>
          <a:bodyPr/>
          <a:lstStyle/>
          <a:p>
            <a:r>
              <a:rPr lang="en-US" smtClean="0"/>
              <a:t>CPSC503 Winter 2014</a:t>
            </a:r>
            <a:endParaRPr lang="en-US"/>
          </a:p>
        </p:txBody>
      </p:sp>
      <p:sp>
        <p:nvSpPr>
          <p:cNvPr id="14345" name="Slide Number Placeholder 6"/>
          <p:cNvSpPr>
            <a:spLocks noGrp="1"/>
          </p:cNvSpPr>
          <p:nvPr>
            <p:ph type="sldNum" sz="quarter" idx="12"/>
          </p:nvPr>
        </p:nvSpPr>
        <p:spPr>
          <a:noFill/>
        </p:spPr>
        <p:txBody>
          <a:bodyPr/>
          <a:lstStyle/>
          <a:p>
            <a:fld id="{623662DD-A9C4-42F2-81D9-D39CA212FE6D}" type="slidenum">
              <a:rPr lang="en-US" smtClean="0"/>
              <a:pPr/>
              <a:t>31</a:t>
            </a:fld>
            <a:endParaRPr lang="en-US" smtClean="0"/>
          </a:p>
        </p:txBody>
      </p:sp>
      <p:sp>
        <p:nvSpPr>
          <p:cNvPr id="14346" name="Rectangle 2"/>
          <p:cNvSpPr>
            <a:spLocks noGrp="1" noChangeArrowheads="1"/>
          </p:cNvSpPr>
          <p:nvPr>
            <p:ph type="title"/>
          </p:nvPr>
        </p:nvSpPr>
        <p:spPr>
          <a:xfrm>
            <a:off x="457200" y="609600"/>
            <a:ext cx="5638800" cy="1143000"/>
          </a:xfrm>
        </p:spPr>
        <p:txBody>
          <a:bodyPr/>
          <a:lstStyle/>
          <a:p>
            <a:pPr eaLnBrk="1" hangingPunct="1"/>
            <a:r>
              <a:rPr lang="en-US" smtClean="0"/>
              <a:t>BERP Table:</a:t>
            </a:r>
          </a:p>
        </p:txBody>
      </p:sp>
      <p:graphicFrame>
        <p:nvGraphicFramePr>
          <p:cNvPr id="14338" name="Object 278"/>
          <p:cNvGraphicFramePr>
            <a:graphicFrameLocks noGrp="1" noChangeAspect="1"/>
          </p:cNvGraphicFramePr>
          <p:nvPr>
            <p:ph sz="half" idx="1"/>
          </p:nvPr>
        </p:nvGraphicFramePr>
        <p:xfrm>
          <a:off x="1371600" y="1828800"/>
          <a:ext cx="482600" cy="331788"/>
        </p:xfrm>
        <a:graphic>
          <a:graphicData uri="http://schemas.openxmlformats.org/presentationml/2006/ole">
            <mc:AlternateContent xmlns:mc="http://schemas.openxmlformats.org/markup-compatibility/2006">
              <mc:Choice xmlns:v="urn:schemas-microsoft-com:vml" Requires="v">
                <p:oleObj spid="_x0000_s139292" name="Equation" r:id="rId4" imgW="203040" imgH="139680" progId="Equation.3">
                  <p:embed/>
                </p:oleObj>
              </mc:Choice>
              <mc:Fallback>
                <p:oleObj name="Equation" r:id="rId4" imgW="203040" imgH="139680" progId="Equation.3">
                  <p:embed/>
                  <p:pic>
                    <p:nvPicPr>
                      <p:cNvPr id="0" name="Object 2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828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838200" y="2209800"/>
            <a:ext cx="8137525" cy="2752725"/>
            <a:chOff x="173" y="1238"/>
            <a:chExt cx="5126" cy="1734"/>
          </a:xfrm>
        </p:grpSpPr>
        <p:sp>
          <p:nvSpPr>
            <p:cNvPr id="14350"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4424"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4425"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26"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7"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8"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29"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4430"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1"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32"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33"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4434"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35"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36"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4437"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4438"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9"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4440"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41"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42"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43"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4444"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45"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4446"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47"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4448"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4449"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4450"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51"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4452"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4453"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4454"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4455"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56"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57"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4458"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59"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4460"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61"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2"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63"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4464"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5"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4466"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7"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68"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69"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70"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71"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472"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73"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74"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4475"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476"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77"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78"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79"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0"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81"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2"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3"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84"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4485"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6"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87"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8"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9"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0"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91"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2"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3"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94"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4495"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4496"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497"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8"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9"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00"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1"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2"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4503"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4504"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05"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06"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07"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08"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09"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4510"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1"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2"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3"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14"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5"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6"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17"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18"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9"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20"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1"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2"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4523"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4524"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25"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26"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7"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8"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29"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4530"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1"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4533"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4534"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5"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36"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37"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38"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39"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0"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41"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42"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43"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4"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45"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46"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7"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48"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549"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4550"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1"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52"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53"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54"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5"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56"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57"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58"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559"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60"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561"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62"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3"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64"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65"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66"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7"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4568"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4569"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572"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4573"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574"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5"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76"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7"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8"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9"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80"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81"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4582"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3"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4584"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85"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6"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7"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8"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89"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0"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1"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2"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93"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94"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5"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6"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7"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98"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99"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600"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601"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2"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3"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604"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05"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4606"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607"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4608"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4609"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0"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4611"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2"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13"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14"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615"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616"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17"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4618"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619"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20"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1"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3"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4352"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53"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4"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355"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6"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357"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4358"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4359"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60"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4361"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4362"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63"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364"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365"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6"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7"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4368"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4369"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4370"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4371"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2"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73"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374"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75"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76"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4377"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8"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79"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80"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381"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4382"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3"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4"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5"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86"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7"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88"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9"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90"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91"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92"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93"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4395"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4396"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4397"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4398"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4399"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0"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1"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02"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3"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4"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4405"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406"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7"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4408"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9"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0"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1"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2"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3"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4"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5"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416"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7"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8"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19"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20"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21"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22"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9" name="Object 279"/>
          <p:cNvGraphicFramePr>
            <a:graphicFrameLocks noChangeAspect="1"/>
          </p:cNvGraphicFramePr>
          <p:nvPr/>
        </p:nvGraphicFramePr>
        <p:xfrm>
          <a:off x="0" y="2743200"/>
          <a:ext cx="842963" cy="357188"/>
        </p:xfrm>
        <a:graphic>
          <a:graphicData uri="http://schemas.openxmlformats.org/presentationml/2006/ole">
            <mc:AlternateContent xmlns:mc="http://schemas.openxmlformats.org/markup-compatibility/2006">
              <mc:Choice xmlns:v="urn:schemas-microsoft-com:vml" Requires="v">
                <p:oleObj spid="_x0000_s139293" name="Equation" r:id="rId6" imgW="330120" imgH="139680" progId="Equation.3">
                  <p:embed/>
                </p:oleObj>
              </mc:Choice>
              <mc:Fallback>
                <p:oleObj name="Equation" r:id="rId6" imgW="330120" imgH="139680" progId="Equation.3">
                  <p:embed/>
                  <p:pic>
                    <p:nvPicPr>
                      <p:cNvPr id="0" name="Object 2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7432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4340" name="Object 280"/>
          <p:cNvGraphicFramePr>
            <a:graphicFrameLocks noGrp="1" noChangeAspect="1"/>
          </p:cNvGraphicFramePr>
          <p:nvPr>
            <p:ph sz="half" idx="2"/>
          </p:nvPr>
        </p:nvGraphicFramePr>
        <p:xfrm>
          <a:off x="4953000" y="838200"/>
          <a:ext cx="2743200" cy="719138"/>
        </p:xfrm>
        <a:graphic>
          <a:graphicData uri="http://schemas.openxmlformats.org/presentationml/2006/ole">
            <mc:AlternateContent xmlns:mc="http://schemas.openxmlformats.org/markup-compatibility/2006">
              <mc:Choice xmlns:v="urn:schemas-microsoft-com:vml" Requires="v">
                <p:oleObj spid="_x0000_s139294" name="Equation" r:id="rId8" imgW="774360" imgH="203040" progId="Equation.3">
                  <p:embed/>
                </p:oleObj>
              </mc:Choice>
              <mc:Fallback>
                <p:oleObj name="Equation" r:id="rId8" imgW="774360" imgH="203040" progId="Equation.3">
                  <p:embed/>
                  <p:pic>
                    <p:nvPicPr>
                      <p:cNvPr id="0" name="Object 2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3000" y="838200"/>
                        <a:ext cx="2743200" cy="719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348" name="Line 214"/>
          <p:cNvSpPr>
            <a:spLocks noChangeShapeType="1"/>
          </p:cNvSpPr>
          <p:nvPr/>
        </p:nvSpPr>
        <p:spPr bwMode="auto">
          <a:xfrm>
            <a:off x="8610600" y="2209800"/>
            <a:ext cx="609600" cy="0"/>
          </a:xfrm>
          <a:prstGeom prst="line">
            <a:avLst/>
          </a:prstGeom>
          <a:noFill/>
          <a:ln w="9525">
            <a:solidFill>
              <a:schemeClr val="tx1"/>
            </a:solidFill>
            <a:prstDash val="dash"/>
            <a:round/>
            <a:headEnd/>
            <a:tailEnd/>
          </a:ln>
        </p:spPr>
        <p:txBody>
          <a:bodyPr/>
          <a:lstStyle/>
          <a:p>
            <a:endParaRPr lang="en-CA"/>
          </a:p>
        </p:txBody>
      </p:sp>
      <p:sp>
        <p:nvSpPr>
          <p:cNvPr id="14349" name="Line 216"/>
          <p:cNvSpPr>
            <a:spLocks noChangeShapeType="1"/>
          </p:cNvSpPr>
          <p:nvPr/>
        </p:nvSpPr>
        <p:spPr bwMode="auto">
          <a:xfrm>
            <a:off x="838200" y="4876800"/>
            <a:ext cx="0" cy="533400"/>
          </a:xfrm>
          <a:prstGeom prst="line">
            <a:avLst/>
          </a:prstGeom>
          <a:noFill/>
          <a:ln w="9525">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39269" name="Ink 286"/>
              <p14:cNvContentPartPr>
                <a14:cpLocks xmlns:a14="http://schemas.microsoft.com/office/drawing/2010/main" noRot="1" noChangeAspect="1" noEditPoints="1" noChangeArrowheads="1" noChangeShapeType="1"/>
              </p14:cNvContentPartPr>
              <p14:nvPr/>
            </p14:nvContentPartPr>
            <p14:xfrm>
              <a:off x="804863" y="4968875"/>
              <a:ext cx="98425" cy="1249363"/>
            </p14:xfrm>
          </p:contentPart>
        </mc:Choice>
        <mc:Fallback xmlns="">
          <p:pic>
            <p:nvPicPr>
              <p:cNvPr id="139269" name="Ink 286"/>
              <p:cNvPicPr>
                <a:picLocks noRot="1" noChangeAspect="1" noEditPoints="1" noChangeArrowheads="1" noChangeShapeType="1"/>
              </p:cNvPicPr>
              <p:nvPr/>
            </p:nvPicPr>
            <p:blipFill>
              <a:blip r:embed="rId11"/>
              <a:stretch>
                <a:fillRect/>
              </a:stretch>
            </p:blipFill>
            <p:spPr>
              <a:xfrm>
                <a:off x="798013" y="4963114"/>
                <a:ext cx="115009" cy="126340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9270" name="Ink 287"/>
              <p14:cNvContentPartPr>
                <a14:cpLocks xmlns:a14="http://schemas.microsoft.com/office/drawing/2010/main" noRot="1" noChangeAspect="1" noEditPoints="1" noChangeArrowheads="1" noChangeShapeType="1"/>
              </p14:cNvContentPartPr>
              <p14:nvPr/>
            </p14:nvContentPartPr>
            <p14:xfrm>
              <a:off x="8964613" y="2219325"/>
              <a:ext cx="179387" cy="33338"/>
            </p14:xfrm>
          </p:contentPart>
        </mc:Choice>
        <mc:Fallback xmlns="">
          <p:pic>
            <p:nvPicPr>
              <p:cNvPr id="139270" name="Ink 287"/>
              <p:cNvPicPr>
                <a:picLocks noRot="1" noChangeAspect="1" noEditPoints="1" noChangeArrowheads="1" noChangeShapeType="1"/>
              </p:cNvPicPr>
              <p:nvPr/>
            </p:nvPicPr>
            <p:blipFill>
              <a:blip r:embed="rId13"/>
              <a:stretch>
                <a:fillRect/>
              </a:stretch>
            </p:blipFill>
            <p:spPr>
              <a:xfrm>
                <a:off x="8958489" y="2212078"/>
                <a:ext cx="189833" cy="46746"/>
              </a:xfrm>
              <a:prstGeom prst="rect">
                <a:avLst/>
              </a:prstGeom>
            </p:spPr>
          </p:pic>
        </mc:Fallback>
      </mc:AlternateContent>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6" name="Date Placeholder 3"/>
          <p:cNvSpPr>
            <a:spLocks noGrp="1"/>
          </p:cNvSpPr>
          <p:nvPr>
            <p:ph type="dt" sz="quarter" idx="10"/>
          </p:nvPr>
        </p:nvSpPr>
        <p:spPr>
          <a:noFill/>
        </p:spPr>
        <p:txBody>
          <a:bodyPr/>
          <a:lstStyle/>
          <a:p>
            <a:fld id="{3B97B650-478B-4E0B-99EF-56C1779F08FD}" type="datetime1">
              <a:rPr lang="en-US" smtClean="0"/>
              <a:t>9/16/2014</a:t>
            </a:fld>
            <a:endParaRPr lang="en-US"/>
          </a:p>
        </p:txBody>
      </p:sp>
      <p:sp>
        <p:nvSpPr>
          <p:cNvPr id="15367" name="Footer Placeholder 4"/>
          <p:cNvSpPr>
            <a:spLocks noGrp="1"/>
          </p:cNvSpPr>
          <p:nvPr>
            <p:ph type="ftr" sz="quarter" idx="11"/>
          </p:nvPr>
        </p:nvSpPr>
        <p:spPr>
          <a:noFill/>
        </p:spPr>
        <p:txBody>
          <a:bodyPr/>
          <a:lstStyle/>
          <a:p>
            <a:r>
              <a:rPr lang="en-US" smtClean="0"/>
              <a:t>CPSC503 Winter 2014</a:t>
            </a:r>
            <a:endParaRPr lang="en-US"/>
          </a:p>
        </p:txBody>
      </p:sp>
      <p:sp>
        <p:nvSpPr>
          <p:cNvPr id="15368" name="Slide Number Placeholder 5"/>
          <p:cNvSpPr>
            <a:spLocks noGrp="1"/>
          </p:cNvSpPr>
          <p:nvPr>
            <p:ph type="sldNum" sz="quarter" idx="12"/>
          </p:nvPr>
        </p:nvSpPr>
        <p:spPr>
          <a:noFill/>
        </p:spPr>
        <p:txBody>
          <a:bodyPr/>
          <a:lstStyle/>
          <a:p>
            <a:fld id="{5CC8FB9D-D3A6-4BE1-9E7D-E6A150573865}" type="slidenum">
              <a:rPr lang="en-US" smtClean="0"/>
              <a:pPr/>
              <a:t>32</a:t>
            </a:fld>
            <a:endParaRPr lang="en-US" smtClean="0"/>
          </a:p>
        </p:txBody>
      </p:sp>
      <p:sp>
        <p:nvSpPr>
          <p:cNvPr id="15369" name="Rectangle 2"/>
          <p:cNvSpPr>
            <a:spLocks noGrp="1" noChangeArrowheads="1"/>
          </p:cNvSpPr>
          <p:nvPr>
            <p:ph type="title"/>
          </p:nvPr>
        </p:nvSpPr>
        <p:spPr>
          <a:xfrm>
            <a:off x="304800" y="0"/>
            <a:ext cx="7772400" cy="1143000"/>
          </a:xfrm>
        </p:spPr>
        <p:txBody>
          <a:bodyPr/>
          <a:lstStyle/>
          <a:p>
            <a:pPr eaLnBrk="1" hangingPunct="1"/>
            <a:r>
              <a:rPr lang="en-US" smtClean="0"/>
              <a:t>BERP Table Comparison</a:t>
            </a:r>
          </a:p>
        </p:txBody>
      </p:sp>
      <p:grpSp>
        <p:nvGrpSpPr>
          <p:cNvPr id="2" name="Group 3"/>
          <p:cNvGrpSpPr>
            <a:grpSpLocks noChangeAspect="1"/>
          </p:cNvGrpSpPr>
          <p:nvPr/>
        </p:nvGrpSpPr>
        <p:grpSpPr bwMode="auto">
          <a:xfrm>
            <a:off x="1828800" y="3886200"/>
            <a:ext cx="6553200" cy="2217738"/>
            <a:chOff x="173" y="1238"/>
            <a:chExt cx="5126" cy="1734"/>
          </a:xfrm>
        </p:grpSpPr>
        <p:sp>
          <p:nvSpPr>
            <p:cNvPr id="15581"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5655"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5656"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57"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8"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9"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0"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5661"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62"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663"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64"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5665"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66"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7"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5668"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5669"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0"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5671"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72"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73"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4"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5675"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76"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5677"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78"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5679"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5680"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5681"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82"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5683"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5684"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5685"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5686"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87"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88"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5689"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90"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5691"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92"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3"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94"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5695"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6"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5697"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8"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99"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00"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01"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02"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03"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04"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05"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5706"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07"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08"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09"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0"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1"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12"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3"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4"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15"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5716"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7"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18"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9"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20"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21"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22"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3"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4"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725"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5726"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5727"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728"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9"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0"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31"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2"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3"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5734"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5735"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36"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37"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8"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39"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40"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5741"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2"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3"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4"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45"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6"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7"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48"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49"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50"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51"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2"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3"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5754"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5755"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56"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57"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8"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9"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60"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5761"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2"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3"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5764"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5765"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6"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67"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68"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69"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0"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1"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72"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73"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74"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5"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76"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77"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8"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9"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80"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5781"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2"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83"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84"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85"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6"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87"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88"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89"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790"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91"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92"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93"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4"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95"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96"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97"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8"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5799"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5800"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01"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2"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03"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5804"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05"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6"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07"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08"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9"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10"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11"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812"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5813"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4"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5815"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16"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7"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8"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9"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820"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1"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2"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3"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24"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25"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6"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7"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8"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29"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30"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31"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32"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3"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4"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35"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36"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5837"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38"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5839"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5840"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1"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5842"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3"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44"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45"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846"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847"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48"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5849"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850"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51"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2"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53"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4"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5583"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84"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5"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586"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7"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588"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5589"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5590"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591"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5592"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5593"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94"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595"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596"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7"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8"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5599"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5600"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5601"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5602"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3"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04"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05"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06"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07"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5608"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9"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0"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11"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612"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5613"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4"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5"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6"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17"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8"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9"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0"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21"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22"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23"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4"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25"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5626"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5627"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5628"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5629"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5630"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1"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32"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33"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4"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5"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5636"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637"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8"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5639"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40"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1"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2"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3"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4"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5"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6"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647"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8"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9"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0"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1"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52"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53"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54"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78"/>
          <p:cNvGrpSpPr>
            <a:grpSpLocks noChangeAspect="1"/>
          </p:cNvGrpSpPr>
          <p:nvPr/>
        </p:nvGrpSpPr>
        <p:grpSpPr bwMode="auto">
          <a:xfrm>
            <a:off x="1981200" y="1447800"/>
            <a:ext cx="6172200" cy="2087563"/>
            <a:chOff x="1544" y="2092"/>
            <a:chExt cx="2672" cy="904"/>
          </a:xfrm>
        </p:grpSpPr>
        <p:sp>
          <p:nvSpPr>
            <p:cNvPr id="15377" name="AutoShape 279"/>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5" name="Group 280"/>
            <p:cNvGrpSpPr>
              <a:grpSpLocks/>
            </p:cNvGrpSpPr>
            <p:nvPr/>
          </p:nvGrpSpPr>
          <p:grpSpPr bwMode="auto">
            <a:xfrm>
              <a:off x="1544" y="2092"/>
              <a:ext cx="2672" cy="904"/>
              <a:chOff x="1544" y="2092"/>
              <a:chExt cx="2672" cy="904"/>
            </a:xfrm>
          </p:grpSpPr>
          <p:sp>
            <p:nvSpPr>
              <p:cNvPr id="15381" name="Rectangle 281"/>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5382" name="Rectangle 282"/>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383" name="Rectangle 283"/>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4" name="Rectangle 284"/>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5" name="Rectangle 285"/>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6" name="Freeform 286"/>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387" name="Rectangle 287"/>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8" name="Freeform 288"/>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389" name="Freeform 289"/>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0" name="Freeform 290"/>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5391" name="Freeform 291"/>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2" name="Rectangle 292"/>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3" name="Freeform 293"/>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4" name="Freeform 294"/>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395" name="Rectangle 295"/>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6" name="Freeform 296"/>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397" name="Freeform 297"/>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8" name="Freeform 298"/>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5399" name="Rectangle 299"/>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0" name="Freeform 300"/>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5401" name="Freeform 301"/>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02" name="Freeform 302"/>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5403" name="Freeform 303"/>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04" name="Freeform 304"/>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5" name="Freeform 305"/>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5406" name="Freeform 306"/>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7" name="Rectangle 307"/>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8" name="Freeform 308"/>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5409" name="Freeform 309"/>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0" name="Freeform 310"/>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1" name="Freeform 311"/>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5412" name="Rectangle 312"/>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3" name="Freeform 313"/>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4" name="Freeform 314"/>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5415" name="Freeform 315"/>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16" name="Freeform 316"/>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5417" name="Freeform 317"/>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8" name="Rectangle 318"/>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9" name="Rectangle 319"/>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0" name="Rectangle 320"/>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1" name="Rectangle 321"/>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2" name="Freeform 322"/>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423" name="Rectangle 323"/>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4" name="Rectangle 324"/>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5" name="Freeform 325"/>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26" name="Rectangle 326"/>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7" name="Freeform 327"/>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28" name="Freeform 328"/>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29" name="Freeform 329"/>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30" name="Freeform 330"/>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31" name="Rectangle 331"/>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2" name="Freeform 332"/>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3" name="Rectangle 333"/>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4" name="Freeform 334"/>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35" name="Freeform 335"/>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5436" name="Rectangle 336"/>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7" name="Freeform 337"/>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8" name="Rectangle 338"/>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9" name="Freeform 339"/>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0" name="Rectangle 340"/>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1" name="Freeform 341"/>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2" name="Rectangle 342"/>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3" name="Rectangle 343"/>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4" name="Freeform 344"/>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45" name="Freeform 345"/>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5446" name="Freeform 346"/>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5447" name="Freeform 347"/>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8" name="Rectangle 348"/>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9" name="Rectangle 349"/>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0" name="Freeform 350"/>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5451" name="Rectangle 351"/>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2" name="Freeform 352"/>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3" name="Rectangle 353"/>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4" name="Freeform 354"/>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55" name="Freeform 355"/>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56" name="Freeform 356"/>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57" name="Rectangle 357"/>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8" name="Freeform 358"/>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9" name="Rectangle 359"/>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0" name="Freeform 360"/>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1" name="Rectangle 361"/>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2" name="Freeform 362"/>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63" name="Rectangle 363"/>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4" name="Freeform 364"/>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5" name="Rectangle 365"/>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6" name="Rectangle 366"/>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7" name="Freeform 367"/>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5468" name="Freeform 368"/>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469" name="Rectangle 369"/>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0" name="Rectangle 370"/>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1" name="Freeform 371"/>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72" name="Rectangle 372"/>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3" name="Freeform 373"/>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74" name="Rectangle 374"/>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5" name="Freeform 375"/>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76" name="Freeform 376"/>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77" name="Rectangle 377"/>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8" name="Freeform 378"/>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5479" name="Freeform 379"/>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5480" name="Freeform 380"/>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1" name="Rectangle 381"/>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2" name="Freeform 382"/>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83" name="Rectangle 383"/>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4" name="Freeform 384"/>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5" name="Rectangle 385"/>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6" name="Freeform 386"/>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87" name="Freeform 387"/>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488" name="Rectangle 38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9" name="Rectangle 38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0" name="Freeform 390"/>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491" name="Freeform 391"/>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5492" name="Freeform 392"/>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93" name="Rectangle 393"/>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4" name="Rectangle 394"/>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5" name="Freeform 395"/>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5496" name="Rectangle 396"/>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7" name="Freeform 397"/>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498" name="Rectangle 398"/>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9" name="Freeform 399"/>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0" name="Rectangle 400"/>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1" name="Freeform 401"/>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02" name="Rectangle 402"/>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3" name="Freeform 403"/>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04" name="Freeform 404"/>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5505" name="Rectangle 405"/>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6" name="Freeform 406"/>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7" name="Rectangle 407"/>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8" name="Freeform 408"/>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5509" name="Freeform 409"/>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10" name="Rectangle 41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1" name="Rectangle 41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2" name="Freeform 412"/>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5513" name="Freeform 413"/>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14" name="Freeform 414"/>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5515" name="Freeform 415"/>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5516" name="Freeform 416"/>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517" name="Freeform 417"/>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5518" name="Freeform 418"/>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5519" name="Rectangle 419"/>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0" name="Rectangle 420"/>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1" name="Freeform 421"/>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22" name="Rectangle 422"/>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3" name="Freeform 423"/>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4" name="Rectangle 424"/>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5" name="Freeform 425"/>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6" name="Rectangle 426"/>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7" name="Freeform 427"/>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8" name="Rectangle 428"/>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9" name="Freeform 429"/>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0" name="Rectangle 430"/>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1" name="Freeform 431"/>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2" name="Freeform 432"/>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33" name="Freeform 433"/>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4" name="Rectangle 434"/>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5" name="Freeform 435"/>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6" name="Rectangle 436"/>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7" name="Rectangle 437"/>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8" name="Freeform 438"/>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5539" name="Freeform 439"/>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0" name="Freeform 440"/>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1" name="Freeform 441"/>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5542" name="Rectangle 442"/>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3" name="Rectangle 443"/>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4" name="Freeform 444"/>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5545" name="Freeform 445"/>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5546" name="Rectangle 446"/>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7" name="Freeform 447"/>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48" name="Rectangle 448"/>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9" name="Freeform 449"/>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50" name="Freeform 450"/>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551" name="Rectangle 451"/>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2" name="Freeform 452"/>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3" name="Rectangle 453"/>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4" name="Freeform 454"/>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5" name="Rectangle 455"/>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6" name="Freeform 456"/>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7" name="Rectangle 457"/>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8" name="Freeform 458"/>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9" name="Rectangle 459"/>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0" name="Rectangle 460"/>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1" name="Freeform 461"/>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62" name="Freeform 462"/>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5563" name="Freeform 463"/>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564" name="Freeform 464"/>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5565" name="Freeform 465"/>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566" name="Rectangle 466"/>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7" name="Rectangle 467"/>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8" name="Freeform 468"/>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5569" name="Rectangle 469"/>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0" name="Freeform 470"/>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1" name="Rectangle 471"/>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2" name="Freeform 472"/>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3" name="Rectangle 473"/>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4" name="Freeform 474"/>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5" name="Rectangle 475"/>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6" name="Freeform 476"/>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7" name="Rectangle 477"/>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8" name="Freeform 478"/>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579" name="Rectangle 479"/>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80" name="Freeform 480"/>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5379" name="Rectangle 481"/>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0" name="Rectangle 482"/>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5362" name="Object 483"/>
          <p:cNvGraphicFramePr>
            <a:graphicFrameLocks noGrp="1" noChangeAspect="1"/>
          </p:cNvGraphicFramePr>
          <p:nvPr>
            <p:ph idx="1"/>
          </p:nvPr>
        </p:nvGraphicFramePr>
        <p:xfrm>
          <a:off x="0" y="4572000"/>
          <a:ext cx="1828800" cy="1058863"/>
        </p:xfrm>
        <a:graphic>
          <a:graphicData uri="http://schemas.openxmlformats.org/presentationml/2006/ole">
            <mc:AlternateContent xmlns:mc="http://schemas.openxmlformats.org/markup-compatibility/2006">
              <mc:Choice xmlns:v="urn:schemas-microsoft-com:vml" Requires="v">
                <p:oleObj spid="_x0000_s140315" name="Equation" r:id="rId4" imgW="723600" imgH="419040" progId="Equation.3">
                  <p:embed/>
                </p:oleObj>
              </mc:Choice>
              <mc:Fallback>
                <p:oleObj name="Equation" r:id="rId4" imgW="723600" imgH="419040" progId="Equation.3">
                  <p:embed/>
                  <p:pic>
                    <p:nvPicPr>
                      <p:cNvPr id="0" name="Object 4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0"/>
                        <a:ext cx="1828800" cy="1058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372" name="Rectangle 485"/>
          <p:cNvSpPr>
            <a:spLocks noChangeArrowheads="1"/>
          </p:cNvSpPr>
          <p:nvPr/>
        </p:nvSpPr>
        <p:spPr bwMode="auto">
          <a:xfrm>
            <a:off x="228600" y="19812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sp>
        <p:nvSpPr>
          <p:cNvPr id="15373" name="Rectangle 486"/>
          <p:cNvSpPr>
            <a:spLocks noChangeArrowheads="1"/>
          </p:cNvSpPr>
          <p:nvPr/>
        </p:nvSpPr>
        <p:spPr bwMode="auto">
          <a:xfrm>
            <a:off x="304800" y="37338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Prob.</a:t>
            </a:r>
            <a:endParaRPr lang="en-US" sz="2800">
              <a:latin typeface="Comic Sans MS" pitchFamily="66" charset="0"/>
            </a:endParaRPr>
          </a:p>
        </p:txBody>
      </p:sp>
      <p:sp>
        <p:nvSpPr>
          <p:cNvPr id="15374" name="Text Box 487"/>
          <p:cNvSpPr txBox="1">
            <a:spLocks noChangeArrowheads="1"/>
          </p:cNvSpPr>
          <p:nvPr/>
        </p:nvSpPr>
        <p:spPr bwMode="auto">
          <a:xfrm>
            <a:off x="8670925" y="4537075"/>
            <a:ext cx="488950" cy="457200"/>
          </a:xfrm>
          <a:prstGeom prst="rect">
            <a:avLst/>
          </a:prstGeom>
          <a:noFill/>
          <a:ln w="9525">
            <a:noFill/>
            <a:miter lim="800000"/>
            <a:headEnd/>
            <a:tailEnd/>
          </a:ln>
        </p:spPr>
        <p:txBody>
          <a:bodyPr wrap="none">
            <a:spAutoFit/>
          </a:bodyPr>
          <a:lstStyle/>
          <a:p>
            <a:r>
              <a:rPr lang="en-US" sz="2400" b="1">
                <a:solidFill>
                  <a:schemeClr val="accent2"/>
                </a:solidFill>
              </a:rPr>
              <a:t>1?</a:t>
            </a:r>
          </a:p>
        </p:txBody>
      </p:sp>
      <p:sp>
        <p:nvSpPr>
          <p:cNvPr id="15375" name="Line 488"/>
          <p:cNvSpPr>
            <a:spLocks noChangeShapeType="1"/>
          </p:cNvSpPr>
          <p:nvPr/>
        </p:nvSpPr>
        <p:spPr bwMode="auto">
          <a:xfrm>
            <a:off x="1295400" y="3200400"/>
            <a:ext cx="609600" cy="0"/>
          </a:xfrm>
          <a:prstGeom prst="line">
            <a:avLst/>
          </a:prstGeom>
          <a:noFill/>
          <a:ln w="57150">
            <a:solidFill>
              <a:schemeClr val="accent2"/>
            </a:solidFill>
            <a:round/>
            <a:headEnd/>
            <a:tailEnd type="triangle" w="med" len="med"/>
          </a:ln>
        </p:spPr>
        <p:txBody>
          <a:bodyPr/>
          <a:lstStyle/>
          <a:p>
            <a:endParaRPr lang="en-CA"/>
          </a:p>
        </p:txBody>
      </p:sp>
      <p:sp>
        <p:nvSpPr>
          <p:cNvPr id="15376" name="Line 489"/>
          <p:cNvSpPr>
            <a:spLocks noChangeShapeType="1"/>
          </p:cNvSpPr>
          <p:nvPr/>
        </p:nvSpPr>
        <p:spPr bwMode="auto">
          <a:xfrm>
            <a:off x="1219200" y="5715000"/>
            <a:ext cx="609600" cy="0"/>
          </a:xfrm>
          <a:prstGeom prst="line">
            <a:avLst/>
          </a:prstGeom>
          <a:noFill/>
          <a:ln w="57150">
            <a:solidFill>
              <a:schemeClr val="accent2"/>
            </a:solidFill>
            <a:round/>
            <a:headEnd/>
            <a:tailEnd type="triangle" w="med" len="med"/>
          </a:ln>
        </p:spPr>
        <p:txBody>
          <a:bodyPr/>
          <a:lstStyle/>
          <a:p>
            <a:endParaRPr lang="en-CA"/>
          </a:p>
        </p:txBody>
      </p:sp>
      <p:graphicFrame>
        <p:nvGraphicFramePr>
          <p:cNvPr id="15363" name="Object 490"/>
          <p:cNvGraphicFramePr>
            <a:graphicFrameLocks noChangeAspect="1"/>
          </p:cNvGraphicFramePr>
          <p:nvPr/>
        </p:nvGraphicFramePr>
        <p:xfrm>
          <a:off x="2133600" y="990600"/>
          <a:ext cx="482600" cy="331788"/>
        </p:xfrm>
        <a:graphic>
          <a:graphicData uri="http://schemas.openxmlformats.org/presentationml/2006/ole">
            <mc:AlternateContent xmlns:mc="http://schemas.openxmlformats.org/markup-compatibility/2006">
              <mc:Choice xmlns:v="urn:schemas-microsoft-com:vml" Requires="v">
                <p:oleObj spid="_x0000_s140316" name="Equation" r:id="rId6" imgW="203040" imgH="139680" progId="Equation.3">
                  <p:embed/>
                </p:oleObj>
              </mc:Choice>
              <mc:Fallback>
                <p:oleObj name="Equation" r:id="rId6" imgW="203040" imgH="139680" progId="Equation.3">
                  <p:embed/>
                  <p:pic>
                    <p:nvPicPr>
                      <p:cNvPr id="0" name="Object 4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33600" y="9906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5364" name="Object 491"/>
          <p:cNvGraphicFramePr>
            <a:graphicFrameLocks noChangeAspect="1"/>
          </p:cNvGraphicFramePr>
          <p:nvPr/>
        </p:nvGraphicFramePr>
        <p:xfrm>
          <a:off x="990600" y="1676400"/>
          <a:ext cx="842963" cy="357188"/>
        </p:xfrm>
        <a:graphic>
          <a:graphicData uri="http://schemas.openxmlformats.org/presentationml/2006/ole">
            <mc:AlternateContent xmlns:mc="http://schemas.openxmlformats.org/markup-compatibility/2006">
              <mc:Choice xmlns:v="urn:schemas-microsoft-com:vml" Requires="v">
                <p:oleObj spid="_x0000_s140317" name="Equation" r:id="rId8" imgW="330120" imgH="139680" progId="Equation.3">
                  <p:embed/>
                </p:oleObj>
              </mc:Choice>
              <mc:Fallback>
                <p:oleObj name="Equation" r:id="rId8" imgW="330120" imgH="139680" progId="Equation.3">
                  <p:embed/>
                  <p:pic>
                    <p:nvPicPr>
                      <p:cNvPr id="0" name="Object 49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676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140293" name="Ink 496"/>
              <p14:cNvContentPartPr>
                <a14:cpLocks xmlns:a14="http://schemas.microsoft.com/office/drawing/2010/main" noRot="1" noChangeAspect="1" noEditPoints="1" noChangeArrowheads="1" noChangeShapeType="1"/>
              </p14:cNvContentPartPr>
              <p14:nvPr/>
            </p14:nvContentPartPr>
            <p14:xfrm>
              <a:off x="1822450" y="6105525"/>
              <a:ext cx="31750" cy="295275"/>
            </p14:xfrm>
          </p:contentPart>
        </mc:Choice>
        <mc:Fallback xmlns="">
          <p:pic>
            <p:nvPicPr>
              <p:cNvPr id="140293" name="Ink 496"/>
              <p:cNvPicPr>
                <a:picLocks noRot="1" noChangeAspect="1" noEditPoints="1" noChangeArrowheads="1" noChangeShapeType="1"/>
              </p:cNvPicPr>
              <p:nvPr/>
            </p:nvPicPr>
            <p:blipFill>
              <a:blip r:embed="rId13"/>
              <a:stretch>
                <a:fillRect/>
              </a:stretch>
            </p:blipFill>
            <p:spPr>
              <a:xfrm>
                <a:off x="1802606" y="6094362"/>
                <a:ext cx="69634" cy="325523"/>
              </a:xfrm>
              <a:prstGeom prst="rect">
                <a:avLst/>
              </a:prstGeom>
            </p:spPr>
          </p:pic>
        </mc:Fallback>
      </mc:AlternateContent>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5" name="Date Placeholder 3"/>
          <p:cNvSpPr>
            <a:spLocks noGrp="1"/>
          </p:cNvSpPr>
          <p:nvPr>
            <p:ph type="dt" sz="quarter" idx="10"/>
          </p:nvPr>
        </p:nvSpPr>
        <p:spPr>
          <a:noFill/>
        </p:spPr>
        <p:txBody>
          <a:bodyPr/>
          <a:lstStyle/>
          <a:p>
            <a:fld id="{907698A9-EF02-466C-AB7F-6DC7EB842A20}" type="datetime1">
              <a:rPr lang="en-US" smtClean="0"/>
              <a:t>9/16/2014</a:t>
            </a:fld>
            <a:endParaRPr lang="en-US"/>
          </a:p>
        </p:txBody>
      </p:sp>
      <p:sp>
        <p:nvSpPr>
          <p:cNvPr id="16396" name="Footer Placeholder 4"/>
          <p:cNvSpPr>
            <a:spLocks noGrp="1"/>
          </p:cNvSpPr>
          <p:nvPr>
            <p:ph type="ftr" sz="quarter" idx="11"/>
          </p:nvPr>
        </p:nvSpPr>
        <p:spPr>
          <a:noFill/>
        </p:spPr>
        <p:txBody>
          <a:bodyPr/>
          <a:lstStyle/>
          <a:p>
            <a:r>
              <a:rPr lang="en-US" smtClean="0"/>
              <a:t>CPSC503 Winter 2014</a:t>
            </a:r>
            <a:endParaRPr lang="en-US"/>
          </a:p>
        </p:txBody>
      </p:sp>
      <p:sp>
        <p:nvSpPr>
          <p:cNvPr id="16397" name="Slide Number Placeholder 5"/>
          <p:cNvSpPr>
            <a:spLocks noGrp="1"/>
          </p:cNvSpPr>
          <p:nvPr>
            <p:ph type="sldNum" sz="quarter" idx="12"/>
          </p:nvPr>
        </p:nvSpPr>
        <p:spPr>
          <a:noFill/>
        </p:spPr>
        <p:txBody>
          <a:bodyPr/>
          <a:lstStyle/>
          <a:p>
            <a:fld id="{A094B883-6F69-418F-B383-8312E7847249}" type="slidenum">
              <a:rPr lang="en-US" smtClean="0"/>
              <a:pPr/>
              <a:t>33</a:t>
            </a:fld>
            <a:endParaRPr lang="en-US" smtClean="0"/>
          </a:p>
        </p:txBody>
      </p:sp>
      <p:sp>
        <p:nvSpPr>
          <p:cNvPr id="16398" name="Rectangle 2"/>
          <p:cNvSpPr>
            <a:spLocks noGrp="1" noChangeArrowheads="1"/>
          </p:cNvSpPr>
          <p:nvPr>
            <p:ph type="title"/>
          </p:nvPr>
        </p:nvSpPr>
        <p:spPr>
          <a:xfrm>
            <a:off x="838200" y="0"/>
            <a:ext cx="7772400" cy="1143000"/>
          </a:xfrm>
        </p:spPr>
        <p:txBody>
          <a:bodyPr/>
          <a:lstStyle/>
          <a:p>
            <a:pPr eaLnBrk="1" hangingPunct="1"/>
            <a:r>
              <a:rPr lang="en-US" smtClean="0"/>
              <a:t>Some Observations</a:t>
            </a:r>
          </a:p>
        </p:txBody>
      </p:sp>
      <p:sp>
        <p:nvSpPr>
          <p:cNvPr id="16399" name="Rectangle 3"/>
          <p:cNvSpPr>
            <a:spLocks noGrp="1" noChangeArrowheads="1"/>
          </p:cNvSpPr>
          <p:nvPr>
            <p:ph type="body" idx="1"/>
          </p:nvPr>
        </p:nvSpPr>
        <p:spPr>
          <a:xfrm>
            <a:off x="304800" y="3429000"/>
            <a:ext cx="7772400" cy="3276600"/>
          </a:xfrm>
        </p:spPr>
        <p:txBody>
          <a:bodyPr/>
          <a:lstStyle/>
          <a:p>
            <a:pPr eaLnBrk="1" hangingPunct="1"/>
            <a:r>
              <a:rPr lang="en-US" smtClean="0"/>
              <a:t>What’s being captured here?</a:t>
            </a:r>
          </a:p>
          <a:p>
            <a:pPr lvl="1" eaLnBrk="1" hangingPunct="1"/>
            <a:r>
              <a:rPr lang="en-US" smtClean="0"/>
              <a:t>P(want|I) = .32</a:t>
            </a:r>
          </a:p>
          <a:p>
            <a:pPr lvl="1" eaLnBrk="1" hangingPunct="1"/>
            <a:r>
              <a:rPr lang="en-US" smtClean="0"/>
              <a:t>P(to|want) = .65</a:t>
            </a:r>
          </a:p>
          <a:p>
            <a:pPr lvl="1" eaLnBrk="1" hangingPunct="1"/>
            <a:r>
              <a:rPr lang="en-US" smtClean="0"/>
              <a:t>P(eat|to) = .26</a:t>
            </a:r>
          </a:p>
          <a:p>
            <a:pPr lvl="1" eaLnBrk="1" hangingPunct="1"/>
            <a:r>
              <a:rPr lang="en-US" smtClean="0"/>
              <a:t>P(food|Chinese) = .56</a:t>
            </a:r>
          </a:p>
          <a:p>
            <a:pPr lvl="1" eaLnBrk="1" hangingPunct="1"/>
            <a:r>
              <a:rPr lang="en-US" smtClean="0"/>
              <a:t>P(lunch|eat) = .055</a:t>
            </a:r>
          </a:p>
          <a:p>
            <a:pPr lvl="1" eaLnBrk="1" hangingPunct="1"/>
            <a:endParaRPr lang="en-US" smtClean="0"/>
          </a:p>
        </p:txBody>
      </p:sp>
      <p:grpSp>
        <p:nvGrpSpPr>
          <p:cNvPr id="2" name="Group 9"/>
          <p:cNvGrpSpPr>
            <a:grpSpLocks noChangeAspect="1"/>
          </p:cNvGrpSpPr>
          <p:nvPr/>
        </p:nvGrpSpPr>
        <p:grpSpPr bwMode="auto">
          <a:xfrm>
            <a:off x="1447800" y="1143000"/>
            <a:ext cx="6553200" cy="2217738"/>
            <a:chOff x="173" y="1238"/>
            <a:chExt cx="5126" cy="1734"/>
          </a:xfrm>
        </p:grpSpPr>
        <p:sp>
          <p:nvSpPr>
            <p:cNvPr id="16406" name="AutoShape 10"/>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11"/>
            <p:cNvGrpSpPr>
              <a:grpSpLocks/>
            </p:cNvGrpSpPr>
            <p:nvPr/>
          </p:nvGrpSpPr>
          <p:grpSpPr bwMode="auto">
            <a:xfrm>
              <a:off x="173" y="1238"/>
              <a:ext cx="5126" cy="1734"/>
              <a:chOff x="173" y="1238"/>
              <a:chExt cx="5126" cy="1734"/>
            </a:xfrm>
          </p:grpSpPr>
          <p:sp>
            <p:nvSpPr>
              <p:cNvPr id="16480" name="Rectangle 12"/>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6481" name="Rectangle 13"/>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482" name="Rectangle 14"/>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3" name="Rectangle 15"/>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4" name="Rectangle 16"/>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85" name="Freeform 17"/>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6486" name="Rectangle 18"/>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7" name="Freeform 19"/>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488" name="Freeform 20"/>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89" name="Freeform 21"/>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6490" name="Freeform 22"/>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1" name="Rectangle 23"/>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92" name="Freeform 24"/>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6493" name="Freeform 25"/>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6494" name="Rectangle 26"/>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5" name="Freeform 27"/>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6496" name="Freeform 28"/>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97" name="Freeform 29"/>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8" name="Rectangle 30"/>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9" name="Freeform 31"/>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6500" name="Freeform 32"/>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01" name="Freeform 33"/>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6502" name="Freeform 34"/>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03" name="Freeform 35"/>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6504" name="Freeform 36"/>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6505" name="Freeform 37"/>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6506" name="Rectangle 38"/>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07" name="Freeform 39"/>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6508" name="Freeform 40"/>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6509" name="Freeform 41"/>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6510" name="Freeform 42"/>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6511" name="Rectangle 43"/>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12" name="Freeform 44"/>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3" name="Freeform 45"/>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6514" name="Freeform 46"/>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15" name="Freeform 47"/>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6516" name="Freeform 48"/>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7" name="Rectangle 49"/>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18" name="Rectangle 50"/>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519" name="Rectangle 51"/>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6520" name="Rectangle 52"/>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1" name="Freeform 53"/>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6522" name="Rectangle 54"/>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3" name="Rectangle 55"/>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24" name="Freeform 56"/>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25" name="Freeform 57"/>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26" name="Freeform 58"/>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27" name="Freeform 59"/>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528" name="Freeform 60"/>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29" name="Rectangle 61"/>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0" name="Freeform 62"/>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6531" name="Freeform 63"/>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532" name="Freeform 64"/>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33" name="Rectangle 65"/>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34" name="Freeform 66"/>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5" name="Rectangle 67"/>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6" name="Freeform 68"/>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37" name="Freeform 69"/>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8" name="Freeform 70"/>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9" name="Freeform 71"/>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40" name="Freeform 72"/>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6541" name="Rectangle 73"/>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2" name="Freeform 74"/>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43" name="Rectangle 75"/>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4" name="Freeform 76"/>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45" name="Rectangle 77"/>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46" name="Freeform 78"/>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47" name="Rectangle 79"/>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8" name="Rectangle 80"/>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9" name="Freeform 81"/>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550" name="Freeform 82"/>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6551" name="Freeform 83"/>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6552" name="Freeform 84"/>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553" name="Rectangle 85"/>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54" name="Rectangle 86"/>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55" name="Freeform 87"/>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56" name="Freeform 88"/>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7" name="Freeform 89"/>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8" name="Freeform 90"/>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6559" name="Freeform 91"/>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6560" name="Rectangle 92"/>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1" name="Freeform 93"/>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2" name="Rectangle 94"/>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63" name="Freeform 95"/>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64" name="Freeform 96"/>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565" name="Freeform 97"/>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6566" name="Rectangle 98"/>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7" name="Freeform 99"/>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8" name="Rectangle 100"/>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9" name="Freeform 101"/>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570" name="Freeform 102"/>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1" name="Freeform 103"/>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2" name="Freeform 104"/>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73" name="Freeform 105"/>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74" name="Rectangle 106"/>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75" name="Freeform 107"/>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76" name="Freeform 108"/>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7" name="Freeform 109"/>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78" name="Freeform 110"/>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6579" name="Freeform 111"/>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6580" name="Rectangle 112"/>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81" name="Freeform 113"/>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582" name="Freeform 114"/>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83" name="Freeform 115"/>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84" name="Freeform 116"/>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85" name="Freeform 117"/>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6586" name="Rectangle 118"/>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7" name="Rectangle 119"/>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8" name="Freeform 120"/>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6589" name="Freeform 121"/>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6590" name="Rectangle 122"/>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1" name="Rectangle 123"/>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92" name="Freeform 124"/>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93" name="Freeform 125"/>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4" name="Freeform 126"/>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95" name="Freeform 127"/>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6" name="Freeform 128"/>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97" name="Freeform 129"/>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98" name="Rectangle 130"/>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9" name="Freeform 131"/>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0" name="Rectangle 132"/>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01" name="Freeform 133"/>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02" name="Freeform 134"/>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3" name="Freeform 135"/>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04" name="Freeform 136"/>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605" name="Freeform 137"/>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6606" name="Rectangle 138"/>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07" name="Freeform 139"/>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08" name="Freeform 140"/>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609" name="Freeform 141"/>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610" name="Rectangle 142"/>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1" name="Freeform 143"/>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12" name="Freeform 144"/>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13" name="Freeform 145"/>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4" name="Freeform 146"/>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615" name="Freeform 147"/>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616" name="Freeform 148"/>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617" name="Rectangle 149"/>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8" name="Freeform 150"/>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9" name="Rectangle 151"/>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20" name="Freeform 152"/>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21" name="Freeform 153"/>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22" name="Freeform 154"/>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23" name="Freeform 155"/>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6624" name="Freeform 156"/>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6625" name="Rectangle 157"/>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26" name="Rectangle 158"/>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27" name="Freeform 159"/>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28" name="Freeform 160"/>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6629" name="Freeform 161"/>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30" name="Rectangle 162"/>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1" name="Rectangle 163"/>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2" name="Freeform 164"/>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3" name="Rectangle 165"/>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4" name="Freeform 166"/>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5" name="Rectangle 167"/>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6" name="Freeform 168"/>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37" name="Freeform 169"/>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6638" name="Freeform 170"/>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39" name="Freeform 171"/>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6640" name="Freeform 172"/>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41" name="Rectangle 173"/>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2" name="Freeform 174"/>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3" name="Rectangle 175"/>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4" name="Freeform 176"/>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45" name="Freeform 177"/>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6" name="Freeform 178"/>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47" name="Freeform 179"/>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48" name="Rectangle 180"/>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9" name="Freeform 181"/>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0" name="Freeform 182"/>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51" name="Freeform 183"/>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2" name="Freeform 184"/>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53" name="Freeform 185"/>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54" name="Rectangle 186"/>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55" name="Freeform 187"/>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6" name="Freeform 188"/>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7" name="Freeform 189"/>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8" name="Freeform 190"/>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9" name="Rectangle 191"/>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60" name="Rectangle 192"/>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1" name="Freeform 193"/>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6662" name="Freeform 194"/>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63" name="Freeform 195"/>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6664" name="Freeform 196"/>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6665" name="Freeform 197"/>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6" name="Freeform 198"/>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6667" name="Freeform 199"/>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8" name="Rectangle 200"/>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9" name="Rectangle 201"/>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0" name="Freeform 202"/>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671" name="Freeform 203"/>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72" name="Freeform 204"/>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3" name="Freeform 205"/>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6674" name="Freeform 206"/>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675" name="Rectangle 207"/>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76" name="Freeform 208"/>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7" name="Rectangle 209"/>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8" name="Freeform 210"/>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9" name="Rectangle 211"/>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6408" name="Freeform 212"/>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09" name="Rectangle 213"/>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0" name="Freeform 214"/>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411" name="Rectangle 215"/>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2" name="Freeform 216"/>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13" name="Freeform 217"/>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6414" name="Freeform 218"/>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6415" name="Rectangle 219"/>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16" name="Freeform 220"/>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6417" name="Freeform 221"/>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6418" name="Freeform 222"/>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19" name="Freeform 223"/>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420" name="Freeform 224"/>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21" name="Rectangle 225"/>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2" name="Rectangle 226"/>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3" name="Freeform 227"/>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6424" name="Freeform 228"/>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6425" name="Freeform 229"/>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6426" name="Freeform 230"/>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6427" name="Rectangle 231"/>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8" name="Rectangle 232"/>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29" name="Freeform 233"/>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30" name="Freeform 234"/>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31" name="Freeform 235"/>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2" name="Freeform 236"/>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6433" name="Rectangle 237"/>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34" name="Freeform 238"/>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35" name="Rectangle 239"/>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36" name="Freeform 240"/>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437" name="Freeform 241"/>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6438" name="Freeform 242"/>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9" name="Freeform 243"/>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40" name="Rectangle 244"/>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1" name="Freeform 245"/>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2" name="Rectangle 246"/>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3" name="Freeform 247"/>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4" name="Rectangle 248"/>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5" name="Freeform 249"/>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6" name="Rectangle 250"/>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47" name="Freeform 251"/>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8" name="Rectangle 252"/>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9" name="Rectangle 253"/>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0" name="Freeform 254"/>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6451" name="Freeform 255"/>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6452" name="Freeform 256"/>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6453" name="Freeform 257"/>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6454" name="Freeform 258"/>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6455" name="Rectangle 259"/>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6" name="Rectangle 260"/>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57" name="Freeform 261"/>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58" name="Freeform 262"/>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59" name="Freeform 263"/>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0" name="Freeform 264"/>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6461" name="Freeform 265"/>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62" name="Rectangle 266"/>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3" name="Freeform 267"/>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6464" name="Rectangle 268"/>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65" name="Freeform 269"/>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6" name="Rectangle 270"/>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7" name="Freeform 271"/>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8" name="Rectangle 272"/>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9" name="Freeform 273"/>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0" name="Rectangle 274"/>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1" name="Freeform 275"/>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72" name="Freeform 276"/>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3" name="Freeform 277"/>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4" name="Freeform 278"/>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5" name="Freeform 279"/>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6" name="Rectangle 280"/>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77" name="Freeform 281"/>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8" name="Rectangle 282"/>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9" name="Rectangle 283"/>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6401" name="Rectangle 284"/>
          <p:cNvSpPr>
            <a:spLocks noChangeArrowheads="1"/>
          </p:cNvSpPr>
          <p:nvPr/>
        </p:nvSpPr>
        <p:spPr bwMode="auto">
          <a:xfrm>
            <a:off x="3352800" y="15240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2" name="Rectangle 285"/>
          <p:cNvSpPr>
            <a:spLocks noChangeArrowheads="1"/>
          </p:cNvSpPr>
          <p:nvPr/>
        </p:nvSpPr>
        <p:spPr bwMode="auto">
          <a:xfrm>
            <a:off x="6629400" y="2514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3" name="Rectangle 286"/>
          <p:cNvSpPr>
            <a:spLocks noChangeArrowheads="1"/>
          </p:cNvSpPr>
          <p:nvPr/>
        </p:nvSpPr>
        <p:spPr bwMode="auto">
          <a:xfrm>
            <a:off x="4114800" y="1752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4" name="Rectangle 287"/>
          <p:cNvSpPr>
            <a:spLocks noChangeArrowheads="1"/>
          </p:cNvSpPr>
          <p:nvPr/>
        </p:nvSpPr>
        <p:spPr bwMode="auto">
          <a:xfrm>
            <a:off x="4800600" y="1981200"/>
            <a:ext cx="533400" cy="304800"/>
          </a:xfrm>
          <a:prstGeom prst="rect">
            <a:avLst/>
          </a:prstGeom>
          <a:noFill/>
          <a:ln w="28575">
            <a:solidFill>
              <a:schemeClr val="accent2"/>
            </a:solidFill>
            <a:miter lim="800000"/>
            <a:headEnd/>
            <a:tailEnd/>
          </a:ln>
        </p:spPr>
        <p:txBody>
          <a:bodyPr wrap="none" anchor="ctr"/>
          <a:lstStyle/>
          <a:p>
            <a:endParaRPr lang="en-US"/>
          </a:p>
        </p:txBody>
      </p:sp>
      <p:sp>
        <p:nvSpPr>
          <p:cNvPr id="16405" name="Rectangle 288"/>
          <p:cNvSpPr>
            <a:spLocks noChangeArrowheads="1"/>
          </p:cNvSpPr>
          <p:nvPr/>
        </p:nvSpPr>
        <p:spPr bwMode="auto">
          <a:xfrm>
            <a:off x="7391400" y="22860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6386" name="Object 289"/>
          <p:cNvGraphicFramePr>
            <a:graphicFrameLocks noChangeAspect="1"/>
          </p:cNvGraphicFramePr>
          <p:nvPr/>
        </p:nvGraphicFramePr>
        <p:xfrm>
          <a:off x="1524000" y="762000"/>
          <a:ext cx="482600" cy="331788"/>
        </p:xfrm>
        <a:graphic>
          <a:graphicData uri="http://schemas.openxmlformats.org/presentationml/2006/ole">
            <mc:AlternateContent xmlns:mc="http://schemas.openxmlformats.org/markup-compatibility/2006">
              <mc:Choice xmlns:v="urn:schemas-microsoft-com:vml" Requires="v">
                <p:oleObj spid="_x0000_s141337" name="Equation" r:id="rId4" imgW="203040" imgH="139680" progId="Equation.3">
                  <p:embed/>
                </p:oleObj>
              </mc:Choice>
              <mc:Fallback>
                <p:oleObj name="Equation" r:id="rId4" imgW="203040" imgH="139680" progId="Equation.3">
                  <p:embed/>
                  <p:pic>
                    <p:nvPicPr>
                      <p:cNvPr id="0" name="Object 2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762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6387" name="Object 290"/>
          <p:cNvGraphicFramePr>
            <a:graphicFrameLocks noChangeAspect="1"/>
          </p:cNvGraphicFramePr>
          <p:nvPr/>
        </p:nvGraphicFramePr>
        <p:xfrm>
          <a:off x="381000" y="1447800"/>
          <a:ext cx="842963" cy="357188"/>
        </p:xfrm>
        <a:graphic>
          <a:graphicData uri="http://schemas.openxmlformats.org/presentationml/2006/ole">
            <mc:AlternateContent xmlns:mc="http://schemas.openxmlformats.org/markup-compatibility/2006">
              <mc:Choice xmlns:v="urn:schemas-microsoft-com:vml" Requires="v">
                <p:oleObj spid="_x0000_s141338" name="Equation" r:id="rId6" imgW="330120" imgH="139680" progId="Equation.3">
                  <p:embed/>
                </p:oleObj>
              </mc:Choice>
              <mc:Fallback>
                <p:oleObj name="Equation" r:id="rId6" imgW="330120" imgH="139680" progId="Equation.3">
                  <p:embed/>
                  <p:pic>
                    <p:nvPicPr>
                      <p:cNvPr id="0" name="Object 2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447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41316" name="Ink 295"/>
              <p14:cNvContentPartPr>
                <a14:cpLocks xmlns:a14="http://schemas.microsoft.com/office/drawing/2010/main" noRot="1" noChangeAspect="1" noEditPoints="1" noChangeArrowheads="1" noChangeShapeType="1"/>
              </p14:cNvContentPartPr>
              <p14:nvPr/>
            </p14:nvContentPartPr>
            <p14:xfrm>
              <a:off x="1430338" y="3365500"/>
              <a:ext cx="82550" cy="409575"/>
            </p14:xfrm>
          </p:contentPart>
        </mc:Choice>
        <mc:Fallback xmlns="">
          <p:pic>
            <p:nvPicPr>
              <p:cNvPr id="141316" name="Ink 295"/>
              <p:cNvPicPr>
                <a:picLocks noRot="1" noChangeAspect="1" noEditPoints="1" noChangeArrowheads="1" noChangeShapeType="1"/>
              </p:cNvPicPr>
              <p:nvPr/>
            </p:nvPicPr>
            <p:blipFill>
              <a:blip r:embed="rId9"/>
              <a:stretch>
                <a:fillRect/>
              </a:stretch>
            </p:blipFill>
            <p:spPr>
              <a:xfrm>
                <a:off x="1419163" y="3357942"/>
                <a:ext cx="97330" cy="42073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1317" name="Ink 296"/>
              <p14:cNvContentPartPr>
                <a14:cpLocks xmlns:a14="http://schemas.microsoft.com/office/drawing/2010/main" noRot="1" noChangeAspect="1" noEditPoints="1" noChangeArrowheads="1" noChangeShapeType="1"/>
              </p14:cNvContentPartPr>
              <p14:nvPr/>
            </p14:nvContentPartPr>
            <p14:xfrm>
              <a:off x="1473200" y="3994150"/>
              <a:ext cx="17463" cy="82550"/>
            </p14:xfrm>
          </p:contentPart>
        </mc:Choice>
        <mc:Fallback xmlns="">
          <p:pic>
            <p:nvPicPr>
              <p:cNvPr id="141317" name="Ink 296"/>
              <p:cNvPicPr>
                <a:picLocks noRot="1" noChangeAspect="1" noEditPoints="1" noChangeArrowheads="1" noChangeShapeType="1"/>
              </p:cNvPicPr>
              <p:nvPr/>
            </p:nvPicPr>
            <p:blipFill>
              <a:blip r:embed="rId11"/>
              <a:stretch>
                <a:fillRect/>
              </a:stretch>
            </p:blipFill>
            <p:spPr>
              <a:xfrm>
                <a:off x="1465003" y="3987301"/>
                <a:ext cx="29937" cy="937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1318" name="Ink 298"/>
              <p14:cNvContentPartPr>
                <a14:cpLocks xmlns:a14="http://schemas.microsoft.com/office/drawing/2010/main" noRot="1" noChangeAspect="1" noEditPoints="1" noChangeArrowheads="1" noChangeShapeType="1"/>
              </p14:cNvContentPartPr>
              <p14:nvPr/>
            </p14:nvContentPartPr>
            <p14:xfrm>
              <a:off x="3756025" y="3989388"/>
              <a:ext cx="1474788" cy="484187"/>
            </p14:xfrm>
          </p:contentPart>
        </mc:Choice>
        <mc:Fallback xmlns="">
          <p:pic>
            <p:nvPicPr>
              <p:cNvPr id="141318" name="Ink 298"/>
              <p:cNvPicPr>
                <a:picLocks noRot="1" noChangeAspect="1" noEditPoints="1" noChangeArrowheads="1" noChangeShapeType="1"/>
              </p:cNvPicPr>
              <p:nvPr/>
            </p:nvPicPr>
            <p:blipFill>
              <a:blip r:embed="rId13"/>
              <a:stretch>
                <a:fillRect/>
              </a:stretch>
            </p:blipFill>
            <p:spPr>
              <a:xfrm>
                <a:off x="3746303" y="3979308"/>
                <a:ext cx="1493511" cy="50542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1319" name="Ink 299"/>
              <p14:cNvContentPartPr>
                <a14:cpLocks xmlns:a14="http://schemas.microsoft.com/office/drawing/2010/main" noRot="1" noChangeAspect="1" noEditPoints="1" noChangeArrowheads="1" noChangeShapeType="1"/>
              </p14:cNvContentPartPr>
              <p14:nvPr/>
            </p14:nvContentPartPr>
            <p14:xfrm>
              <a:off x="3863975" y="4456113"/>
              <a:ext cx="1073150" cy="314325"/>
            </p14:xfrm>
          </p:contentPart>
        </mc:Choice>
        <mc:Fallback xmlns="">
          <p:pic>
            <p:nvPicPr>
              <p:cNvPr id="141319" name="Ink 299"/>
              <p:cNvPicPr>
                <a:picLocks noRot="1" noChangeAspect="1" noEditPoints="1" noChangeArrowheads="1" noChangeShapeType="1"/>
              </p:cNvPicPr>
              <p:nvPr/>
            </p:nvPicPr>
            <p:blipFill>
              <a:blip r:embed="rId15"/>
              <a:stretch>
                <a:fillRect/>
              </a:stretch>
            </p:blipFill>
            <p:spPr>
              <a:xfrm>
                <a:off x="3853535" y="4446752"/>
                <a:ext cx="1087910" cy="33520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1320" name="Ink 300"/>
              <p14:cNvContentPartPr>
                <a14:cpLocks xmlns:a14="http://schemas.microsoft.com/office/drawing/2010/main" noRot="1" noChangeAspect="1" noEditPoints="1" noChangeArrowheads="1" noChangeShapeType="1"/>
              </p14:cNvContentPartPr>
              <p14:nvPr/>
            </p14:nvContentPartPr>
            <p14:xfrm>
              <a:off x="3763963" y="4838700"/>
              <a:ext cx="665162" cy="490538"/>
            </p14:xfrm>
          </p:contentPart>
        </mc:Choice>
        <mc:Fallback xmlns="">
          <p:pic>
            <p:nvPicPr>
              <p:cNvPr id="141320" name="Ink 300"/>
              <p:cNvPicPr>
                <a:picLocks noRot="1" noChangeAspect="1" noEditPoints="1" noChangeArrowheads="1" noChangeShapeType="1"/>
              </p:cNvPicPr>
              <p:nvPr/>
            </p:nvPicPr>
            <p:blipFill>
              <a:blip r:embed="rId17"/>
              <a:stretch>
                <a:fillRect/>
              </a:stretch>
            </p:blipFill>
            <p:spPr>
              <a:xfrm>
                <a:off x="3755320" y="4836179"/>
                <a:ext cx="678127" cy="504224"/>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1321" name="Ink 301"/>
              <p14:cNvContentPartPr>
                <a14:cpLocks xmlns:a14="http://schemas.microsoft.com/office/drawing/2010/main" noRot="1" noChangeAspect="1" noEditPoints="1" noChangeArrowheads="1" noChangeShapeType="1"/>
              </p14:cNvContentPartPr>
              <p14:nvPr/>
            </p14:nvContentPartPr>
            <p14:xfrm>
              <a:off x="4611688" y="5270500"/>
              <a:ext cx="261937" cy="257175"/>
            </p14:xfrm>
          </p:contentPart>
        </mc:Choice>
        <mc:Fallback xmlns="">
          <p:pic>
            <p:nvPicPr>
              <p:cNvPr id="141321" name="Ink 301"/>
              <p:cNvPicPr>
                <a:picLocks noRot="1" noChangeAspect="1" noEditPoints="1" noChangeArrowheads="1" noChangeShapeType="1"/>
              </p:cNvPicPr>
              <p:nvPr/>
            </p:nvPicPr>
            <p:blipFill>
              <a:blip r:embed="rId19"/>
              <a:stretch>
                <a:fillRect/>
              </a:stretch>
            </p:blipFill>
            <p:spPr>
              <a:xfrm>
                <a:off x="4600174" y="5258990"/>
                <a:ext cx="284964" cy="2791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1322" name="Ink 302"/>
              <p14:cNvContentPartPr>
                <a14:cpLocks xmlns:a14="http://schemas.microsoft.com/office/drawing/2010/main" noRot="1" noChangeAspect="1" noEditPoints="1" noChangeArrowheads="1" noChangeShapeType="1"/>
              </p14:cNvContentPartPr>
              <p14:nvPr/>
            </p14:nvContentPartPr>
            <p14:xfrm>
              <a:off x="3311525" y="5748338"/>
              <a:ext cx="1720850" cy="350837"/>
            </p14:xfrm>
          </p:contentPart>
        </mc:Choice>
        <mc:Fallback xmlns="">
          <p:pic>
            <p:nvPicPr>
              <p:cNvPr id="141322" name="Ink 302"/>
              <p:cNvPicPr>
                <a:picLocks noRot="1" noChangeAspect="1" noEditPoints="1" noChangeArrowheads="1" noChangeShapeType="1"/>
              </p:cNvPicPr>
              <p:nvPr/>
            </p:nvPicPr>
            <p:blipFill>
              <a:blip r:embed="rId29"/>
              <a:stretch>
                <a:fillRect/>
              </a:stretch>
            </p:blipFill>
            <p:spPr>
              <a:xfrm>
                <a:off x="3307205" y="5741874"/>
                <a:ext cx="1731290" cy="365560"/>
              </a:xfrm>
              <a:prstGeom prst="rect">
                <a:avLst/>
              </a:prstGeom>
            </p:spPr>
          </p:pic>
        </mc:Fallback>
      </mc:AlternateContent>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3" name="Date Placeholder 4"/>
          <p:cNvSpPr>
            <a:spLocks noGrp="1"/>
          </p:cNvSpPr>
          <p:nvPr>
            <p:ph type="dt" sz="quarter" idx="10"/>
          </p:nvPr>
        </p:nvSpPr>
        <p:spPr>
          <a:noFill/>
        </p:spPr>
        <p:txBody>
          <a:bodyPr/>
          <a:lstStyle/>
          <a:p>
            <a:fld id="{C26CE9AF-E9AC-4801-BC80-873FAD0D7CDD}" type="datetime1">
              <a:rPr lang="en-US" smtClean="0"/>
              <a:t>9/16/2014</a:t>
            </a:fld>
            <a:endParaRPr lang="en-US"/>
          </a:p>
        </p:txBody>
      </p:sp>
      <p:sp>
        <p:nvSpPr>
          <p:cNvPr id="17414" name="Footer Placeholder 5"/>
          <p:cNvSpPr>
            <a:spLocks noGrp="1"/>
          </p:cNvSpPr>
          <p:nvPr>
            <p:ph type="ftr" sz="quarter" idx="11"/>
          </p:nvPr>
        </p:nvSpPr>
        <p:spPr>
          <a:noFill/>
        </p:spPr>
        <p:txBody>
          <a:bodyPr/>
          <a:lstStyle/>
          <a:p>
            <a:r>
              <a:rPr lang="en-US" smtClean="0"/>
              <a:t>CPSC503 Winter 2014</a:t>
            </a:r>
            <a:endParaRPr lang="en-US"/>
          </a:p>
        </p:txBody>
      </p:sp>
      <p:sp>
        <p:nvSpPr>
          <p:cNvPr id="17415" name="Slide Number Placeholder 6"/>
          <p:cNvSpPr>
            <a:spLocks noGrp="1"/>
          </p:cNvSpPr>
          <p:nvPr>
            <p:ph type="sldNum" sz="quarter" idx="12"/>
          </p:nvPr>
        </p:nvSpPr>
        <p:spPr>
          <a:noFill/>
        </p:spPr>
        <p:txBody>
          <a:bodyPr/>
          <a:lstStyle/>
          <a:p>
            <a:fld id="{EA73742B-1962-415D-A515-74ED1742C4EA}" type="slidenum">
              <a:rPr lang="en-US" smtClean="0"/>
              <a:pPr/>
              <a:t>34</a:t>
            </a:fld>
            <a:endParaRPr lang="en-US" smtClean="0"/>
          </a:p>
        </p:txBody>
      </p:sp>
      <p:sp>
        <p:nvSpPr>
          <p:cNvPr id="17416" name="Rectangle 2"/>
          <p:cNvSpPr>
            <a:spLocks noGrp="1" noChangeArrowheads="1"/>
          </p:cNvSpPr>
          <p:nvPr>
            <p:ph type="title"/>
          </p:nvPr>
        </p:nvSpPr>
        <p:spPr>
          <a:xfrm>
            <a:off x="685800" y="304800"/>
            <a:ext cx="7772400" cy="1143000"/>
          </a:xfrm>
        </p:spPr>
        <p:txBody>
          <a:bodyPr/>
          <a:lstStyle/>
          <a:p>
            <a:pPr eaLnBrk="1" hangingPunct="1"/>
            <a:r>
              <a:rPr lang="en-US" smtClean="0"/>
              <a:t>Some Observations</a:t>
            </a:r>
          </a:p>
        </p:txBody>
      </p:sp>
      <p:sp>
        <p:nvSpPr>
          <p:cNvPr id="17417" name="Rectangle 3"/>
          <p:cNvSpPr>
            <a:spLocks noGrp="1" noChangeArrowheads="1"/>
          </p:cNvSpPr>
          <p:nvPr>
            <p:ph type="body" sz="half" idx="1"/>
          </p:nvPr>
        </p:nvSpPr>
        <p:spPr>
          <a:xfrm>
            <a:off x="914400" y="4191000"/>
            <a:ext cx="3886200" cy="1676400"/>
          </a:xfrm>
        </p:spPr>
        <p:txBody>
          <a:bodyPr/>
          <a:lstStyle/>
          <a:p>
            <a:pPr eaLnBrk="1" hangingPunct="1"/>
            <a:r>
              <a:rPr lang="en-US" sz="2400" smtClean="0"/>
              <a:t>P(I | I)</a:t>
            </a:r>
          </a:p>
          <a:p>
            <a:pPr eaLnBrk="1" hangingPunct="1"/>
            <a:r>
              <a:rPr lang="en-US" sz="2400" smtClean="0"/>
              <a:t>P(want | I)</a:t>
            </a:r>
          </a:p>
          <a:p>
            <a:pPr eaLnBrk="1" hangingPunct="1"/>
            <a:r>
              <a:rPr lang="en-US" sz="2400" smtClean="0"/>
              <a:t>P(I | food)</a:t>
            </a:r>
          </a:p>
        </p:txBody>
      </p:sp>
      <p:sp>
        <p:nvSpPr>
          <p:cNvPr id="17418" name="Rectangle 4"/>
          <p:cNvSpPr>
            <a:spLocks noGrp="1" noChangeArrowheads="1"/>
          </p:cNvSpPr>
          <p:nvPr>
            <p:ph type="body" sz="half" idx="2"/>
          </p:nvPr>
        </p:nvSpPr>
        <p:spPr>
          <a:xfrm>
            <a:off x="4343400" y="4114800"/>
            <a:ext cx="3810000" cy="1981200"/>
          </a:xfrm>
        </p:spPr>
        <p:txBody>
          <a:bodyPr/>
          <a:lstStyle/>
          <a:p>
            <a:pPr eaLnBrk="1" hangingPunct="1"/>
            <a:r>
              <a:rPr lang="en-US" sz="2400" i="1" smtClean="0"/>
              <a:t>I I I want</a:t>
            </a:r>
          </a:p>
          <a:p>
            <a:pPr eaLnBrk="1" hangingPunct="1"/>
            <a:r>
              <a:rPr lang="en-US" sz="2400" i="1" smtClean="0"/>
              <a:t>I want I want to</a:t>
            </a:r>
          </a:p>
          <a:p>
            <a:pPr eaLnBrk="1" hangingPunct="1"/>
            <a:r>
              <a:rPr lang="en-US" sz="2400" i="1" smtClean="0"/>
              <a:t>The food I want is</a:t>
            </a:r>
          </a:p>
        </p:txBody>
      </p:sp>
      <p:grpSp>
        <p:nvGrpSpPr>
          <p:cNvPr id="2" name="Group 5"/>
          <p:cNvGrpSpPr>
            <a:grpSpLocks noChangeAspect="1"/>
          </p:cNvGrpSpPr>
          <p:nvPr/>
        </p:nvGrpSpPr>
        <p:grpSpPr bwMode="auto">
          <a:xfrm>
            <a:off x="1295400" y="1676400"/>
            <a:ext cx="6553200" cy="2217738"/>
            <a:chOff x="173" y="1238"/>
            <a:chExt cx="5126" cy="1734"/>
          </a:xfrm>
        </p:grpSpPr>
        <p:sp>
          <p:nvSpPr>
            <p:cNvPr id="17424" name="AutoShape 6"/>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7"/>
            <p:cNvGrpSpPr>
              <a:grpSpLocks/>
            </p:cNvGrpSpPr>
            <p:nvPr/>
          </p:nvGrpSpPr>
          <p:grpSpPr bwMode="auto">
            <a:xfrm>
              <a:off x="173" y="1238"/>
              <a:ext cx="5126" cy="1734"/>
              <a:chOff x="173" y="1238"/>
              <a:chExt cx="5126" cy="1734"/>
            </a:xfrm>
          </p:grpSpPr>
          <p:sp>
            <p:nvSpPr>
              <p:cNvPr id="17498" name="Rectangle 8"/>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7499" name="Rectangle 9"/>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00" name="Rectangle 10"/>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1" name="Rectangle 11"/>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2" name="Rectangle 12"/>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03" name="Freeform 13"/>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7504" name="Rectangle 14"/>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5" name="Freeform 15"/>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06" name="Freeform 16"/>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07" name="Freeform 17"/>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7508" name="Freeform 18"/>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09" name="Rectangle 19"/>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10" name="Freeform 20"/>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7511" name="Freeform 21"/>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7512" name="Rectangle 22"/>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3" name="Freeform 23"/>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7514" name="Freeform 24"/>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15" name="Freeform 25"/>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16" name="Rectangle 26"/>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7" name="Freeform 27"/>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7518" name="Freeform 28"/>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19" name="Freeform 29"/>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7520" name="Freeform 30"/>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21" name="Freeform 31"/>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7522" name="Freeform 32"/>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7523" name="Freeform 33"/>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7524" name="Rectangle 34"/>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25" name="Freeform 35"/>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7526" name="Freeform 36"/>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7527" name="Freeform 37"/>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7528" name="Freeform 38"/>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7529" name="Rectangle 39"/>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30" name="Freeform 40"/>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1" name="Freeform 41"/>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7532" name="Freeform 42"/>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33" name="Freeform 43"/>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7534" name="Freeform 44"/>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5" name="Rectangle 45"/>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6" name="Rectangle 46"/>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37" name="Rectangle 47"/>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7538" name="Rectangle 48"/>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9" name="Freeform 49"/>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7540" name="Rectangle 50"/>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1" name="Rectangle 51"/>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42" name="Freeform 52"/>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43" name="Freeform 53"/>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44" name="Freeform 54"/>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45" name="Freeform 55"/>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546" name="Freeform 56"/>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47" name="Rectangle 57"/>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8" name="Freeform 58"/>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7549" name="Freeform 59"/>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550" name="Freeform 60"/>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551" name="Rectangle 61"/>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52" name="Freeform 62"/>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3" name="Rectangle 63"/>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54" name="Freeform 64"/>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55" name="Freeform 65"/>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6" name="Freeform 66"/>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7" name="Freeform 67"/>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58" name="Freeform 68"/>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7559" name="Rectangle 69"/>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0" name="Freeform 70"/>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61" name="Rectangle 71"/>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2" name="Freeform 72"/>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63" name="Rectangle 73"/>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64" name="Freeform 74"/>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65" name="Rectangle 75"/>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6" name="Rectangle 76"/>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7" name="Freeform 77"/>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68" name="Freeform 78"/>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7569" name="Freeform 79"/>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7570" name="Freeform 80"/>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571" name="Rectangle 81"/>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2" name="Rectangle 82"/>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73" name="Freeform 83"/>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74" name="Freeform 84"/>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5" name="Freeform 85"/>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6" name="Freeform 86"/>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7577" name="Freeform 87"/>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7578" name="Rectangle 88"/>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9" name="Freeform 89"/>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0" name="Rectangle 90"/>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81" name="Freeform 91"/>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82" name="Freeform 92"/>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583" name="Freeform 93"/>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7584" name="Rectangle 94"/>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5" name="Freeform 95"/>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6" name="Rectangle 96"/>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7" name="Freeform 97"/>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588" name="Freeform 98"/>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9" name="Freeform 99"/>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0" name="Freeform 100"/>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7591" name="Freeform 101"/>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592" name="Rectangle 102"/>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93" name="Freeform 103"/>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94" name="Freeform 104"/>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5" name="Freeform 105"/>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596" name="Freeform 106"/>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7597" name="Freeform 107"/>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7598" name="Rectangle 108"/>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99" name="Freeform 109"/>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00" name="Freeform 110"/>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01" name="Freeform 111"/>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02" name="Freeform 112"/>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7603" name="Freeform 113"/>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7604" name="Rectangle 114"/>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5" name="Rectangle 115"/>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6" name="Freeform 116"/>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7607" name="Freeform 117"/>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7608" name="Rectangle 118"/>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9" name="Rectangle 119"/>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0" name="Freeform 120"/>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11" name="Freeform 121"/>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2" name="Freeform 122"/>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13" name="Freeform 123"/>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4" name="Freeform 124"/>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15" name="Freeform 125"/>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16" name="Rectangle 126"/>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17" name="Freeform 127"/>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8" name="Rectangle 128"/>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9" name="Freeform 129"/>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20" name="Freeform 130"/>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21" name="Freeform 131"/>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22" name="Freeform 132"/>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623" name="Freeform 133"/>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7624" name="Rectangle 134"/>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5" name="Freeform 135"/>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26" name="Freeform 136"/>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27" name="Freeform 137"/>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628" name="Rectangle 138"/>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9" name="Freeform 139"/>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30" name="Freeform 140"/>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31" name="Freeform 141"/>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2" name="Freeform 142"/>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633" name="Freeform 143"/>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34" name="Freeform 144"/>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635" name="Rectangle 145"/>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36" name="Freeform 146"/>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7" name="Rectangle 147"/>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38" name="Freeform 148"/>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39" name="Freeform 149"/>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40" name="Freeform 150"/>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41" name="Freeform 151"/>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7642" name="Freeform 152"/>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7643" name="Rectangle 153"/>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44" name="Rectangle 154"/>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5" name="Freeform 155"/>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46" name="Freeform 156"/>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7647" name="Freeform 157"/>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48" name="Rectangle 158"/>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9" name="Rectangle 159"/>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0" name="Freeform 160"/>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1" name="Rectangle 161"/>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52" name="Freeform 162"/>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3" name="Rectangle 163"/>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4" name="Freeform 164"/>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55" name="Freeform 165"/>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7656" name="Freeform 166"/>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57" name="Freeform 167"/>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7658" name="Freeform 168"/>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59" name="Rectangle 169"/>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0" name="Freeform 170"/>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1" name="Rectangle 171"/>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2" name="Freeform 172"/>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63" name="Freeform 173"/>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4" name="Freeform 174"/>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65" name="Freeform 175"/>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66" name="Rectangle 176"/>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7" name="Freeform 177"/>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68" name="Freeform 178"/>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9" name="Freeform 179"/>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0" name="Freeform 180"/>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71" name="Freeform 181"/>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72" name="Rectangle 182"/>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73" name="Freeform 183"/>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74" name="Freeform 184"/>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5" name="Freeform 185"/>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6" name="Freeform 186"/>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7" name="Rectangle 187"/>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78" name="Rectangle 188"/>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79" name="Freeform 189"/>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7680" name="Freeform 190"/>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81" name="Freeform 191"/>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7682" name="Freeform 192"/>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7683" name="Freeform 193"/>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4" name="Freeform 194"/>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7685" name="Freeform 195"/>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6" name="Rectangle 196"/>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87" name="Rectangle 197"/>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88" name="Freeform 198"/>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89" name="Freeform 199"/>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90" name="Freeform 200"/>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1" name="Freeform 201"/>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7692" name="Freeform 202"/>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693" name="Rectangle 203"/>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94" name="Freeform 204"/>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5" name="Rectangle 205"/>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96" name="Freeform 206"/>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7" name="Rectangle 207"/>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7426" name="Freeform 208"/>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27" name="Rectangle 209"/>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28" name="Freeform 210"/>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429" name="Rectangle 211"/>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30" name="Freeform 212"/>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31" name="Freeform 213"/>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7432" name="Freeform 214"/>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7433" name="Rectangle 215"/>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34" name="Freeform 216"/>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7435" name="Freeform 217"/>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7436" name="Freeform 218"/>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37" name="Freeform 219"/>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438" name="Freeform 220"/>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Rectangle 221"/>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0" name="Rectangle 222"/>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1" name="Freeform 223"/>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7442" name="Freeform 224"/>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7443" name="Freeform 225"/>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7444" name="Freeform 226"/>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7445" name="Rectangle 227"/>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6" name="Rectangle 228"/>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47" name="Freeform 229"/>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48" name="Freeform 230"/>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49" name="Freeform 231"/>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0" name="Freeform 232"/>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7451" name="Rectangle 233"/>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2" name="Freeform 234"/>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53" name="Rectangle 235"/>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54" name="Freeform 236"/>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455" name="Freeform 237"/>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7456" name="Freeform 238"/>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7" name="Freeform 239"/>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8" name="Rectangle 240"/>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9" name="Freeform 241"/>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0" name="Rectangle 242"/>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1" name="Freeform 243"/>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2" name="Rectangle 244"/>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3" name="Freeform 245"/>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4" name="Rectangle 246"/>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65" name="Freeform 247"/>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6" name="Rectangle 248"/>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7" name="Rectangle 249"/>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68" name="Freeform 250"/>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7469" name="Freeform 251"/>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7470" name="Freeform 252"/>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7471" name="Freeform 253"/>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7472" name="Freeform 254"/>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7473" name="Rectangle 255"/>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74" name="Rectangle 256"/>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75" name="Freeform 257"/>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76" name="Freeform 258"/>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7" name="Freeform 259"/>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8" name="Freeform 260"/>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7479" name="Freeform 261"/>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80" name="Rectangle 262"/>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1" name="Freeform 263"/>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7482" name="Rectangle 264"/>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83" name="Freeform 265"/>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4" name="Rectangle 266"/>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5" name="Freeform 267"/>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6" name="Rectangle 268"/>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7" name="Freeform 269"/>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88" name="Rectangle 270"/>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9" name="Freeform 271"/>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90" name="Freeform 272"/>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1" name="Freeform 273"/>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92" name="Freeform 274"/>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3" name="Freeform 275"/>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4" name="Rectangle 276"/>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95" name="Freeform 277"/>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6" name="Rectangle 278"/>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97" name="Rectangle 279"/>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7420" name="Rectangle 280"/>
          <p:cNvSpPr>
            <a:spLocks noChangeArrowheads="1"/>
          </p:cNvSpPr>
          <p:nvPr/>
        </p:nvSpPr>
        <p:spPr bwMode="auto">
          <a:xfrm>
            <a:off x="2362200" y="19812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1" name="Rectangle 282"/>
          <p:cNvSpPr>
            <a:spLocks noChangeArrowheads="1"/>
          </p:cNvSpPr>
          <p:nvPr/>
        </p:nvSpPr>
        <p:spPr bwMode="auto">
          <a:xfrm>
            <a:off x="2362200" y="22860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2" name="Rectangle 283"/>
          <p:cNvSpPr>
            <a:spLocks noChangeArrowheads="1"/>
          </p:cNvSpPr>
          <p:nvPr/>
        </p:nvSpPr>
        <p:spPr bwMode="auto">
          <a:xfrm>
            <a:off x="2362200" y="32766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7410" name="Object 285"/>
          <p:cNvGraphicFramePr>
            <a:graphicFrameLocks noChangeAspect="1"/>
          </p:cNvGraphicFramePr>
          <p:nvPr/>
        </p:nvGraphicFramePr>
        <p:xfrm>
          <a:off x="1447800" y="1143000"/>
          <a:ext cx="482600" cy="331788"/>
        </p:xfrm>
        <a:graphic>
          <a:graphicData uri="http://schemas.openxmlformats.org/presentationml/2006/ole">
            <mc:AlternateContent xmlns:mc="http://schemas.openxmlformats.org/markup-compatibility/2006">
              <mc:Choice xmlns:v="urn:schemas-microsoft-com:vml" Requires="v">
                <p:oleObj spid="_x0000_s142355" name="Equation" r:id="rId4" imgW="203040" imgH="139680" progId="Equation.3">
                  <p:embed/>
                </p:oleObj>
              </mc:Choice>
              <mc:Fallback>
                <p:oleObj name="Equation" r:id="rId4" imgW="203040" imgH="139680" progId="Equation.3">
                  <p:embed/>
                  <p:pic>
                    <p:nvPicPr>
                      <p:cNvPr id="0" name="Object 28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143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7411" name="Object 286"/>
          <p:cNvGraphicFramePr>
            <a:graphicFrameLocks noChangeAspect="1"/>
          </p:cNvGraphicFramePr>
          <p:nvPr/>
        </p:nvGraphicFramePr>
        <p:xfrm>
          <a:off x="304800" y="1828800"/>
          <a:ext cx="842963" cy="357188"/>
        </p:xfrm>
        <a:graphic>
          <a:graphicData uri="http://schemas.openxmlformats.org/presentationml/2006/ole">
            <mc:AlternateContent xmlns:mc="http://schemas.openxmlformats.org/markup-compatibility/2006">
              <mc:Choice xmlns:v="urn:schemas-microsoft-com:vml" Requires="v">
                <p:oleObj spid="_x0000_s142356" name="Equation" r:id="rId6" imgW="330120" imgH="139680" progId="Equation.3">
                  <p:embed/>
                </p:oleObj>
              </mc:Choice>
              <mc:Fallback>
                <p:oleObj name="Equation" r:id="rId6" imgW="330120" imgH="139680" progId="Equation.3">
                  <p:embed/>
                  <p:pic>
                    <p:nvPicPr>
                      <p:cNvPr id="0" name="Object 28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1828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347423" name="Rectangle 287"/>
          <p:cNvSpPr>
            <a:spLocks noChangeArrowheads="1"/>
          </p:cNvSpPr>
          <p:nvPr/>
        </p:nvSpPr>
        <p:spPr bwMode="auto">
          <a:xfrm>
            <a:off x="1676400" y="5715000"/>
            <a:ext cx="6400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Speech-based restaurant consultant!</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8">
            <p14:nvContentPartPr>
              <p14:cNvPr id="142340" name="Ink 291"/>
              <p14:cNvContentPartPr>
                <a14:cpLocks xmlns:a14="http://schemas.microsoft.com/office/drawing/2010/main" noRot="1" noChangeAspect="1" noEditPoints="1" noChangeArrowheads="1" noChangeShapeType="1"/>
              </p14:cNvContentPartPr>
              <p14:nvPr/>
            </p14:nvContentPartPr>
            <p14:xfrm>
              <a:off x="4924425" y="4906963"/>
              <a:ext cx="1622425" cy="595312"/>
            </p14:xfrm>
          </p:contentPart>
        </mc:Choice>
        <mc:Fallback xmlns="">
          <p:pic>
            <p:nvPicPr>
              <p:cNvPr id="142340" name="Ink 291"/>
              <p:cNvPicPr>
                <a:picLocks noRot="1" noChangeAspect="1" noEditPoints="1" noChangeArrowheads="1" noChangeShapeType="1"/>
              </p:cNvPicPr>
              <p:nvPr/>
            </p:nvPicPr>
            <p:blipFill>
              <a:blip r:embed="rId9"/>
              <a:stretch>
                <a:fillRect/>
              </a:stretch>
            </p:blipFill>
            <p:spPr>
              <a:xfrm>
                <a:off x="4921905" y="4900844"/>
                <a:ext cx="1635384" cy="60826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7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23"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8" name="Date Placeholder 3"/>
          <p:cNvSpPr>
            <a:spLocks noGrp="1"/>
          </p:cNvSpPr>
          <p:nvPr>
            <p:ph type="dt" sz="quarter" idx="10"/>
          </p:nvPr>
        </p:nvSpPr>
        <p:spPr>
          <a:noFill/>
        </p:spPr>
        <p:txBody>
          <a:bodyPr/>
          <a:lstStyle/>
          <a:p>
            <a:fld id="{5F794738-1AB0-4E2D-AB61-341644F84B26}" type="datetime1">
              <a:rPr lang="en-US" smtClean="0"/>
              <a:t>9/16/2014</a:t>
            </a:fld>
            <a:endParaRPr lang="en-US"/>
          </a:p>
        </p:txBody>
      </p:sp>
      <p:sp>
        <p:nvSpPr>
          <p:cNvPr id="18449" name="Footer Placeholder 4"/>
          <p:cNvSpPr>
            <a:spLocks noGrp="1"/>
          </p:cNvSpPr>
          <p:nvPr>
            <p:ph type="ftr" sz="quarter" idx="11"/>
          </p:nvPr>
        </p:nvSpPr>
        <p:spPr>
          <a:noFill/>
        </p:spPr>
        <p:txBody>
          <a:bodyPr/>
          <a:lstStyle/>
          <a:p>
            <a:r>
              <a:rPr lang="en-US" smtClean="0"/>
              <a:t>CPSC503 Winter 2014</a:t>
            </a:r>
            <a:endParaRPr lang="en-US"/>
          </a:p>
        </p:txBody>
      </p:sp>
      <p:sp>
        <p:nvSpPr>
          <p:cNvPr id="18450" name="Slide Number Placeholder 5"/>
          <p:cNvSpPr>
            <a:spLocks noGrp="1"/>
          </p:cNvSpPr>
          <p:nvPr>
            <p:ph type="sldNum" sz="quarter" idx="12"/>
          </p:nvPr>
        </p:nvSpPr>
        <p:spPr>
          <a:noFill/>
        </p:spPr>
        <p:txBody>
          <a:bodyPr/>
          <a:lstStyle/>
          <a:p>
            <a:fld id="{8D6583B9-4EB2-4228-8F91-8E7AC52346AC}" type="slidenum">
              <a:rPr lang="en-US" smtClean="0"/>
              <a:pPr/>
              <a:t>35</a:t>
            </a:fld>
            <a:endParaRPr lang="en-US" smtClean="0"/>
          </a:p>
        </p:txBody>
      </p:sp>
      <p:sp>
        <p:nvSpPr>
          <p:cNvPr id="18451" name="Rectangle 2"/>
          <p:cNvSpPr>
            <a:spLocks noGrp="1" noChangeArrowheads="1"/>
          </p:cNvSpPr>
          <p:nvPr>
            <p:ph type="title"/>
          </p:nvPr>
        </p:nvSpPr>
        <p:spPr>
          <a:xfrm>
            <a:off x="685800" y="0"/>
            <a:ext cx="7772400" cy="1143000"/>
          </a:xfrm>
        </p:spPr>
        <p:txBody>
          <a:bodyPr/>
          <a:lstStyle/>
          <a:p>
            <a:pPr eaLnBrk="1" hangingPunct="1"/>
            <a:r>
              <a:rPr lang="en-US" smtClean="0"/>
              <a:t>Generation</a:t>
            </a:r>
          </a:p>
        </p:txBody>
      </p:sp>
      <p:sp>
        <p:nvSpPr>
          <p:cNvPr id="18452" name="Rectangle 3"/>
          <p:cNvSpPr>
            <a:spLocks noGrp="1" noChangeArrowheads="1"/>
          </p:cNvSpPr>
          <p:nvPr>
            <p:ph type="body" idx="1"/>
          </p:nvPr>
        </p:nvSpPr>
        <p:spPr>
          <a:xfrm>
            <a:off x="762000" y="990600"/>
            <a:ext cx="7772400" cy="1066800"/>
          </a:xfrm>
        </p:spPr>
        <p:txBody>
          <a:bodyPr/>
          <a:lstStyle/>
          <a:p>
            <a:pPr eaLnBrk="1" hangingPunct="1"/>
            <a:r>
              <a:rPr lang="en-US" smtClean="0"/>
              <a:t>Choose N-Grams according to their probabilities and string them together</a:t>
            </a:r>
          </a:p>
        </p:txBody>
      </p:sp>
      <p:graphicFrame>
        <p:nvGraphicFramePr>
          <p:cNvPr id="18434" name="Object 4"/>
          <p:cNvGraphicFramePr>
            <a:graphicFrameLocks noChangeAspect="1"/>
          </p:cNvGraphicFramePr>
          <p:nvPr/>
        </p:nvGraphicFramePr>
        <p:xfrm>
          <a:off x="1828800" y="1981200"/>
          <a:ext cx="533400" cy="366713"/>
        </p:xfrm>
        <a:graphic>
          <a:graphicData uri="http://schemas.openxmlformats.org/presentationml/2006/ole">
            <mc:AlternateContent xmlns:mc="http://schemas.openxmlformats.org/markup-compatibility/2006">
              <mc:Choice xmlns:v="urn:schemas-microsoft-com:vml" Requires="v">
                <p:oleObj spid="_x0000_s143390" name="Equation" r:id="rId4" imgW="203040" imgH="139680" progId="Equation.3">
                  <p:embed/>
                </p:oleObj>
              </mc:Choice>
              <mc:Fallback>
                <p:oleObj name="Equation" r:id="rId4" imgW="203040" imgH="13968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19812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8435" name="Object 210"/>
          <p:cNvGraphicFramePr>
            <a:graphicFrameLocks noChangeAspect="1"/>
          </p:cNvGraphicFramePr>
          <p:nvPr/>
        </p:nvGraphicFramePr>
        <p:xfrm>
          <a:off x="685800" y="2667000"/>
          <a:ext cx="842963" cy="357188"/>
        </p:xfrm>
        <a:graphic>
          <a:graphicData uri="http://schemas.openxmlformats.org/presentationml/2006/ole">
            <mc:AlternateContent xmlns:mc="http://schemas.openxmlformats.org/markup-compatibility/2006">
              <mc:Choice xmlns:v="urn:schemas-microsoft-com:vml" Requires="v">
                <p:oleObj spid="_x0000_s143391"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800" y="26670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pSp>
        <p:nvGrpSpPr>
          <p:cNvPr id="2" name="Group 211"/>
          <p:cNvGrpSpPr>
            <a:grpSpLocks noChangeAspect="1"/>
          </p:cNvGrpSpPr>
          <p:nvPr/>
        </p:nvGrpSpPr>
        <p:grpSpPr bwMode="auto">
          <a:xfrm>
            <a:off x="1676400" y="2514600"/>
            <a:ext cx="5851525" cy="1979613"/>
            <a:chOff x="173" y="1238"/>
            <a:chExt cx="5126" cy="1734"/>
          </a:xfrm>
        </p:grpSpPr>
        <p:sp>
          <p:nvSpPr>
            <p:cNvPr id="18458" name="AutoShape 212"/>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213"/>
            <p:cNvGrpSpPr>
              <a:grpSpLocks/>
            </p:cNvGrpSpPr>
            <p:nvPr/>
          </p:nvGrpSpPr>
          <p:grpSpPr bwMode="auto">
            <a:xfrm>
              <a:off x="173" y="1238"/>
              <a:ext cx="5126" cy="1734"/>
              <a:chOff x="173" y="1238"/>
              <a:chExt cx="5126" cy="1734"/>
            </a:xfrm>
          </p:grpSpPr>
          <p:sp>
            <p:nvSpPr>
              <p:cNvPr id="18532" name="Rectangle 214"/>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8533" name="Rectangle 215"/>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34" name="Rectangle 216"/>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5" name="Rectangle 217"/>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6" name="Rectangle 218"/>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37" name="Freeform 219"/>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8538" name="Rectangle 220"/>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9" name="Freeform 221"/>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540" name="Freeform 222"/>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1" name="Freeform 223"/>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8542" name="Freeform 224"/>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43" name="Rectangle 225"/>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44" name="Freeform 226"/>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8545" name="Freeform 227"/>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8546" name="Rectangle 228"/>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47" name="Freeform 229"/>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8548" name="Freeform 230"/>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9" name="Freeform 231"/>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50" name="Rectangle 232"/>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1" name="Freeform 233"/>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8552" name="Freeform 234"/>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53" name="Freeform 235"/>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8554" name="Freeform 236"/>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55" name="Freeform 237"/>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8556" name="Freeform 238"/>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8557" name="Freeform 239"/>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8558" name="Rectangle 240"/>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9" name="Freeform 241"/>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8560" name="Freeform 242"/>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8561" name="Freeform 243"/>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8562" name="Freeform 244"/>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8563" name="Rectangle 245"/>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64" name="Freeform 246"/>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5" name="Freeform 247"/>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8566" name="Freeform 248"/>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67" name="Freeform 249"/>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8568" name="Freeform 250"/>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9" name="Rectangle 251"/>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0" name="Rectangle 252"/>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71" name="Rectangle 253"/>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8572" name="Rectangle 254"/>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3" name="Freeform 255"/>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8574" name="Rectangle 256"/>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5" name="Rectangle 257"/>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76" name="Freeform 258"/>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77" name="Freeform 259"/>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78" name="Freeform 260"/>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79" name="Freeform 261"/>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580" name="Freeform 262"/>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81" name="Rectangle 263"/>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2" name="Freeform 264"/>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8583" name="Freeform 265"/>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584" name="Freeform 266"/>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85" name="Rectangle 267"/>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86" name="Freeform 268"/>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87" name="Rectangle 269"/>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8" name="Freeform 270"/>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89" name="Freeform 271"/>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0" name="Freeform 272"/>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1" name="Freeform 273"/>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92" name="Freeform 274"/>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8593" name="Rectangle 275"/>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4" name="Freeform 276"/>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95" name="Rectangle 277"/>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6" name="Freeform 278"/>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7" name="Rectangle 279"/>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98" name="Freeform 280"/>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99" name="Rectangle 281"/>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0" name="Rectangle 282"/>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1" name="Freeform 283"/>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602" name="Freeform 284"/>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8603" name="Freeform 285"/>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8604" name="Freeform 286"/>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05" name="Rectangle 287"/>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6" name="Rectangle 288"/>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07" name="Freeform 289"/>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08" name="Freeform 290"/>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09" name="Freeform 291"/>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10" name="Freeform 292"/>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8611" name="Freeform 293"/>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8612" name="Rectangle 294"/>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3" name="Freeform 295"/>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14" name="Rectangle 296"/>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15" name="Freeform 297"/>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16" name="Freeform 298"/>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17" name="Freeform 299"/>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8618" name="Rectangle 300"/>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9" name="Freeform 301"/>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0" name="Rectangle 302"/>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1" name="Freeform 303"/>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22" name="Freeform 304"/>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3" name="Freeform 305"/>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4" name="Freeform 306"/>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25" name="Freeform 307"/>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26" name="Rectangle 308"/>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7" name="Freeform 309"/>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28" name="Freeform 310"/>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9" name="Freeform 311"/>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0" name="Freeform 312"/>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8631" name="Freeform 313"/>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8632" name="Rectangle 314"/>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33" name="Freeform 315"/>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34" name="Freeform 316"/>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5" name="Freeform 317"/>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36" name="Freeform 318"/>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37" name="Freeform 319"/>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8638" name="Rectangle 320"/>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39" name="Rectangle 321"/>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0" name="Freeform 322"/>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8641" name="Freeform 323"/>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8642" name="Rectangle 324"/>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3" name="Rectangle 325"/>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44" name="Freeform 326"/>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45" name="Freeform 327"/>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6" name="Freeform 328"/>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47" name="Freeform 329"/>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8" name="Freeform 330"/>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49" name="Freeform 331"/>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50" name="Rectangle 332"/>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1" name="Freeform 333"/>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2" name="Rectangle 334"/>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53" name="Freeform 335"/>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54" name="Freeform 336"/>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5" name="Freeform 337"/>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56" name="Freeform 338"/>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657" name="Freeform 339"/>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8658" name="Rectangle 340"/>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9" name="Freeform 341"/>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60" name="Freeform 342"/>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61" name="Freeform 343"/>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62" name="Rectangle 344"/>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63" name="Freeform 345"/>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64" name="Freeform 346"/>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65" name="Freeform 347"/>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66" name="Freeform 348"/>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667" name="Freeform 349"/>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68" name="Freeform 350"/>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669" name="Rectangle 351"/>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0" name="Freeform 352"/>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1" name="Rectangle 353"/>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72" name="Freeform 354"/>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73" name="Freeform 355"/>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74" name="Freeform 356"/>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5" name="Freeform 357"/>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8676" name="Freeform 358"/>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8677" name="Rectangle 359"/>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8" name="Rectangle 360"/>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79" name="Freeform 361"/>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680" name="Freeform 362"/>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8681" name="Freeform 363"/>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82" name="Rectangle 364"/>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3" name="Rectangle 365"/>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4" name="Freeform 366"/>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5" name="Rectangle 367"/>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6" name="Freeform 368"/>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7" name="Rectangle 369"/>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8" name="Freeform 370"/>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89" name="Freeform 371"/>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8690" name="Freeform 372"/>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1" name="Freeform 373"/>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8692" name="Freeform 374"/>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693" name="Rectangle 375"/>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4" name="Freeform 376"/>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5" name="Rectangle 377"/>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6" name="Freeform 378"/>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97" name="Freeform 379"/>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8" name="Freeform 380"/>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699" name="Freeform 381"/>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0" name="Rectangle 382"/>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01" name="Freeform 383"/>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2" name="Freeform 384"/>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703" name="Freeform 385"/>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4" name="Freeform 386"/>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705" name="Freeform 387"/>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706" name="Rectangle 388"/>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707" name="Freeform 389"/>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8" name="Freeform 390"/>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9" name="Freeform 391"/>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0" name="Freeform 392"/>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1" name="Rectangle 393"/>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12" name="Rectangle 394"/>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13" name="Freeform 395"/>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8714" name="Freeform 396"/>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715" name="Freeform 397"/>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8716" name="Freeform 398"/>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8717" name="Freeform 399"/>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18" name="Freeform 400"/>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8719" name="Freeform 401"/>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20" name="Rectangle 402"/>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1" name="Rectangle 403"/>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22" name="Freeform 404"/>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723" name="Freeform 405"/>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724" name="Freeform 406"/>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5" name="Freeform 407"/>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8726" name="Freeform 408"/>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727" name="Rectangle 409"/>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8" name="Freeform 410"/>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9" name="Rectangle 411"/>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30" name="Freeform 412"/>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31" name="Rectangle 413"/>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8460" name="Freeform 414"/>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61" name="Rectangle 415"/>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2" name="Freeform 416"/>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463" name="Rectangle 417"/>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4" name="Freeform 418"/>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465" name="Freeform 419"/>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8466" name="Freeform 420"/>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8467" name="Rectangle 421"/>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68" name="Freeform 422"/>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8469" name="Freeform 423"/>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8470" name="Freeform 424"/>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71" name="Freeform 425"/>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472" name="Freeform 426"/>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473" name="Rectangle 427"/>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4" name="Rectangle 428"/>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5" name="Freeform 429"/>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8476" name="Freeform 430"/>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8477" name="Freeform 431"/>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8478" name="Freeform 432"/>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8479" name="Rectangle 433"/>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0" name="Rectangle 434"/>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1" name="Freeform 435"/>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482" name="Freeform 436"/>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83" name="Freeform 437"/>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84" name="Freeform 438"/>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8485" name="Rectangle 439"/>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6" name="Freeform 440"/>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87" name="Rectangle 441"/>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8" name="Freeform 442"/>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489" name="Freeform 443"/>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8490" name="Freeform 444"/>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1" name="Freeform 445"/>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2" name="Rectangle 446"/>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3" name="Freeform 447"/>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4" name="Rectangle 448"/>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5" name="Freeform 449"/>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96" name="Rectangle 450"/>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7" name="Freeform 451"/>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8" name="Rectangle 452"/>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99" name="Freeform 453"/>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8500" name="Rectangle 454"/>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01" name="Rectangle 455"/>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2" name="Freeform 456"/>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8503" name="Freeform 457"/>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8504" name="Freeform 458"/>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8505" name="Freeform 459"/>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8506" name="Freeform 460"/>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8507" name="Rectangle 461"/>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8" name="Rectangle 462"/>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09" name="Freeform 463"/>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10" name="Freeform 464"/>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1" name="Freeform 465"/>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2" name="Freeform 466"/>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8513" name="Freeform 467"/>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514" name="Rectangle 468"/>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5" name="Freeform 469"/>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8516" name="Rectangle 470"/>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17" name="Freeform 471"/>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8" name="Rectangle 472"/>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9" name="Freeform 473"/>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0" name="Rectangle 474"/>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1" name="Freeform 475"/>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2" name="Rectangle 476"/>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3" name="Freeform 477"/>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524" name="Freeform 478"/>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5" name="Freeform 479"/>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6" name="Freeform 480"/>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7" name="Freeform 481"/>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8" name="Rectangle 482"/>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29" name="Freeform 483"/>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30" name="Rectangle 484"/>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31" name="Rectangle 485"/>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8454" name="Line 486"/>
          <p:cNvSpPr>
            <a:spLocks noChangeShapeType="1"/>
          </p:cNvSpPr>
          <p:nvPr/>
        </p:nvSpPr>
        <p:spPr bwMode="auto">
          <a:xfrm>
            <a:off x="7543800" y="2514600"/>
            <a:ext cx="838200" cy="0"/>
          </a:xfrm>
          <a:prstGeom prst="line">
            <a:avLst/>
          </a:prstGeom>
          <a:noFill/>
          <a:ln w="19050">
            <a:solidFill>
              <a:schemeClr val="tx1"/>
            </a:solidFill>
            <a:prstDash val="dash"/>
            <a:round/>
            <a:headEnd/>
            <a:tailEnd/>
          </a:ln>
        </p:spPr>
        <p:txBody>
          <a:bodyPr/>
          <a:lstStyle/>
          <a:p>
            <a:endParaRPr lang="en-CA"/>
          </a:p>
        </p:txBody>
      </p:sp>
      <p:sp>
        <p:nvSpPr>
          <p:cNvPr id="18455" name="Line 487"/>
          <p:cNvSpPr>
            <a:spLocks noChangeShapeType="1"/>
          </p:cNvSpPr>
          <p:nvPr/>
        </p:nvSpPr>
        <p:spPr bwMode="auto">
          <a:xfrm flipV="1">
            <a:off x="1676400" y="4495800"/>
            <a:ext cx="0" cy="609600"/>
          </a:xfrm>
          <a:prstGeom prst="line">
            <a:avLst/>
          </a:prstGeom>
          <a:noFill/>
          <a:ln w="19050">
            <a:solidFill>
              <a:schemeClr val="tx1"/>
            </a:solidFill>
            <a:prstDash val="dash"/>
            <a:round/>
            <a:headEnd/>
            <a:tailEnd/>
          </a:ln>
        </p:spPr>
        <p:txBody>
          <a:bodyPr/>
          <a:lstStyle/>
          <a:p>
            <a:endParaRPr lang="en-CA"/>
          </a:p>
        </p:txBody>
      </p:sp>
      <p:sp>
        <p:nvSpPr>
          <p:cNvPr id="18456" name="Rectangle 488"/>
          <p:cNvSpPr>
            <a:spLocks noChangeArrowheads="1"/>
          </p:cNvSpPr>
          <p:nvPr/>
        </p:nvSpPr>
        <p:spPr bwMode="auto">
          <a:xfrm>
            <a:off x="381000" y="4724400"/>
            <a:ext cx="8382000" cy="11430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 </a:t>
            </a:r>
            <a:r>
              <a:rPr lang="en-US" sz="2800" b="1">
                <a:latin typeface="Comic Sans MS" pitchFamily="66" charset="0"/>
              </a:rPr>
              <a:t>want -&gt; </a:t>
            </a:r>
            <a:r>
              <a:rPr lang="en-US" sz="2800" b="1">
                <a:solidFill>
                  <a:schemeClr val="accent2"/>
                </a:solidFill>
                <a:latin typeface="Comic Sans MS" pitchFamily="66" charset="0"/>
              </a:rPr>
              <a:t>want </a:t>
            </a:r>
            <a:r>
              <a:rPr lang="en-US" sz="2800" b="1">
                <a:latin typeface="Comic Sans MS" pitchFamily="66" charset="0"/>
              </a:rPr>
              <a:t>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solidFill>
                  <a:srgbClr val="A50021"/>
                </a:solidFill>
                <a:latin typeface="Comic Sans MS" pitchFamily="66" charset="0"/>
              </a:rPr>
              <a:t> </a:t>
            </a:r>
            <a:r>
              <a:rPr lang="en-US" sz="2800" b="1">
                <a:latin typeface="Comic Sans MS" pitchFamily="66" charset="0"/>
              </a:rPr>
              <a:t>lunch</a:t>
            </a:r>
          </a:p>
        </p:txBody>
      </p:sp>
      <p:sp>
        <p:nvSpPr>
          <p:cNvPr id="18457" name="Rectangle 489"/>
          <p:cNvSpPr>
            <a:spLocks noChangeArrowheads="1"/>
          </p:cNvSpPr>
          <p:nvPr/>
        </p:nvSpPr>
        <p:spPr bwMode="auto">
          <a:xfrm>
            <a:off x="381000" y="5334000"/>
            <a:ext cx="7772400" cy="9906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a:t>
            </a:r>
            <a:r>
              <a:rPr lang="en-US" sz="2800" b="1">
                <a:latin typeface="Comic Sans MS" pitchFamily="66" charset="0"/>
              </a:rPr>
              <a:t> want -&gt; </a:t>
            </a:r>
            <a:r>
              <a:rPr lang="en-US" sz="2800" b="1">
                <a:solidFill>
                  <a:schemeClr val="accent2"/>
                </a:solidFill>
                <a:latin typeface="Comic Sans MS" pitchFamily="66" charset="0"/>
              </a:rPr>
              <a:t>want</a:t>
            </a:r>
            <a:r>
              <a:rPr lang="en-US" sz="2800" b="1">
                <a:latin typeface="Comic Sans MS" pitchFamily="66" charset="0"/>
              </a:rPr>
              <a:t> 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latin typeface="Comic Sans MS" pitchFamily="66" charset="0"/>
              </a:rPr>
              <a:t> Chinese -&gt; </a:t>
            </a:r>
            <a:r>
              <a:rPr lang="en-US" sz="2800" b="1">
                <a:solidFill>
                  <a:schemeClr val="accent2"/>
                </a:solidFill>
                <a:latin typeface="Comic Sans MS" pitchFamily="66" charset="0"/>
              </a:rPr>
              <a:t>Chinese</a:t>
            </a:r>
            <a:r>
              <a:rPr lang="en-US" sz="2800" b="1">
                <a:latin typeface="Comic Sans MS" pitchFamily="66" charset="0"/>
              </a:rPr>
              <a:t> food</a:t>
            </a:r>
          </a:p>
        </p:txBody>
      </p:sp>
      <mc:AlternateContent xmlns:mc="http://schemas.openxmlformats.org/markup-compatibility/2006" xmlns:p14="http://schemas.microsoft.com/office/powerpoint/2010/main">
        <mc:Choice Requires="p14">
          <p:contentPart p14:bwMode="auto" r:id="rId8">
            <p14:nvContentPartPr>
              <p14:cNvPr id="143364" name="Ink 310"/>
              <p14:cNvContentPartPr>
                <a14:cpLocks xmlns:a14="http://schemas.microsoft.com/office/drawing/2010/main" noRot="1" noChangeAspect="1" noEditPoints="1" noChangeArrowheads="1" noChangeShapeType="1"/>
              </p14:cNvContentPartPr>
              <p14:nvPr/>
            </p14:nvContentPartPr>
            <p14:xfrm>
              <a:off x="1876425" y="2363788"/>
              <a:ext cx="409575" cy="161925"/>
            </p14:xfrm>
          </p:contentPart>
        </mc:Choice>
        <mc:Fallback xmlns="">
          <p:pic>
            <p:nvPicPr>
              <p:cNvPr id="143364" name="Ink 310"/>
              <p:cNvPicPr>
                <a:picLocks noRot="1" noChangeAspect="1" noEditPoints="1" noChangeArrowheads="1" noChangeShapeType="1"/>
              </p:cNvPicPr>
              <p:nvPr/>
            </p:nvPicPr>
            <p:blipFill>
              <a:blip r:embed="rId9"/>
              <a:stretch>
                <a:fillRect/>
              </a:stretch>
            </p:blipFill>
            <p:spPr>
              <a:xfrm>
                <a:off x="1867780" y="2360549"/>
                <a:ext cx="426506" cy="17487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3365" name="Ink 311"/>
              <p14:cNvContentPartPr>
                <a14:cpLocks xmlns:a14="http://schemas.microsoft.com/office/drawing/2010/main" noRot="1" noChangeAspect="1" noEditPoints="1" noChangeArrowheads="1" noChangeShapeType="1"/>
              </p14:cNvContentPartPr>
              <p14:nvPr/>
            </p14:nvContentPartPr>
            <p14:xfrm>
              <a:off x="2714625" y="2268538"/>
              <a:ext cx="212725" cy="190500"/>
            </p14:xfrm>
          </p:contentPart>
        </mc:Choice>
        <mc:Fallback xmlns="">
          <p:pic>
            <p:nvPicPr>
              <p:cNvPr id="143365" name="Ink 311"/>
              <p:cNvPicPr>
                <a:picLocks noRot="1" noChangeAspect="1" noEditPoints="1" noChangeArrowheads="1" noChangeShapeType="1"/>
              </p:cNvPicPr>
              <p:nvPr/>
            </p:nvPicPr>
            <p:blipFill>
              <a:blip r:embed="rId11"/>
              <a:stretch>
                <a:fillRect/>
              </a:stretch>
            </p:blipFill>
            <p:spPr>
              <a:xfrm>
                <a:off x="2708866" y="2262416"/>
                <a:ext cx="226763" cy="2056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3366" name="Ink 312"/>
              <p14:cNvContentPartPr>
                <a14:cpLocks xmlns:a14="http://schemas.microsoft.com/office/drawing/2010/main" noRot="1" noChangeAspect="1" noEditPoints="1" noChangeArrowheads="1" noChangeShapeType="1"/>
              </p14:cNvContentPartPr>
              <p14:nvPr/>
            </p14:nvContentPartPr>
            <p14:xfrm>
              <a:off x="5492750" y="2403475"/>
              <a:ext cx="26988" cy="14288"/>
            </p14:xfrm>
          </p:contentPart>
        </mc:Choice>
        <mc:Fallback xmlns="">
          <p:pic>
            <p:nvPicPr>
              <p:cNvPr id="143366" name="Ink 312"/>
              <p:cNvPicPr>
                <a:picLocks noRot="1" noChangeAspect="1" noEditPoints="1" noChangeArrowheads="1" noChangeShapeType="1"/>
              </p:cNvPicPr>
              <p:nvPr/>
            </p:nvPicPr>
            <p:blipFill>
              <a:blip r:embed="rId13"/>
              <a:stretch>
                <a:fillRect/>
              </a:stretch>
            </p:blipFill>
            <p:spPr>
              <a:xfrm>
                <a:off x="5487712" y="2400260"/>
                <a:ext cx="36704" cy="2607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367" name="Ink 313"/>
              <p14:cNvContentPartPr>
                <a14:cpLocks xmlns:a14="http://schemas.microsoft.com/office/drawing/2010/main" noRot="1" noChangeAspect="1" noEditPoints="1" noChangeArrowheads="1" noChangeShapeType="1"/>
              </p14:cNvContentPartPr>
              <p14:nvPr/>
            </p14:nvContentPartPr>
            <p14:xfrm>
              <a:off x="5641975" y="2257425"/>
              <a:ext cx="96838" cy="184150"/>
            </p14:xfrm>
          </p:contentPart>
        </mc:Choice>
        <mc:Fallback xmlns="">
          <p:pic>
            <p:nvPicPr>
              <p:cNvPr id="143367" name="Ink 313"/>
              <p:cNvPicPr>
                <a:picLocks noRot="1" noChangeAspect="1" noEditPoints="1" noChangeArrowheads="1" noChangeShapeType="1"/>
              </p:cNvPicPr>
              <p:nvPr/>
            </p:nvPicPr>
            <p:blipFill>
              <a:blip r:embed="rId15"/>
              <a:stretch>
                <a:fillRect/>
              </a:stretch>
            </p:blipFill>
            <p:spPr>
              <a:xfrm>
                <a:off x="5637639" y="2253109"/>
                <a:ext cx="109485" cy="198896"/>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368" name="Ink 314"/>
              <p14:cNvContentPartPr>
                <a14:cpLocks xmlns:a14="http://schemas.microsoft.com/office/drawing/2010/main" noRot="1" noChangeAspect="1" noEditPoints="1" noChangeArrowheads="1" noChangeShapeType="1"/>
              </p14:cNvContentPartPr>
              <p14:nvPr/>
            </p14:nvContentPartPr>
            <p14:xfrm>
              <a:off x="7073900" y="2359025"/>
              <a:ext cx="157163" cy="9525"/>
            </p14:xfrm>
          </p:contentPart>
        </mc:Choice>
        <mc:Fallback xmlns="">
          <p:pic>
            <p:nvPicPr>
              <p:cNvPr id="143368" name="Ink 314"/>
              <p:cNvPicPr>
                <a:picLocks noRot="1" noChangeAspect="1" noEditPoints="1" noChangeArrowheads="1" noChangeShapeType="1"/>
              </p:cNvPicPr>
              <p:nvPr/>
            </p:nvPicPr>
            <p:blipFill>
              <a:blip r:embed="rId17"/>
              <a:stretch>
                <a:fillRect/>
              </a:stretch>
            </p:blipFill>
            <p:spPr>
              <a:xfrm>
                <a:off x="7067786" y="2356094"/>
                <a:ext cx="166154" cy="1978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3369" name="Ink 315"/>
              <p14:cNvContentPartPr>
                <a14:cpLocks xmlns:a14="http://schemas.microsoft.com/office/drawing/2010/main" noRot="1" noChangeAspect="1" noEditPoints="1" noChangeArrowheads="1" noChangeShapeType="1"/>
              </p14:cNvContentPartPr>
              <p14:nvPr/>
            </p14:nvContentPartPr>
            <p14:xfrm>
              <a:off x="7500938" y="2355850"/>
              <a:ext cx="85725" cy="15875"/>
            </p14:xfrm>
          </p:contentPart>
        </mc:Choice>
        <mc:Fallback xmlns="">
          <p:pic>
            <p:nvPicPr>
              <p:cNvPr id="143369" name="Ink 315"/>
              <p:cNvPicPr>
                <a:picLocks noRot="1" noChangeAspect="1" noEditPoints="1" noChangeArrowheads="1" noChangeShapeType="1"/>
              </p:cNvPicPr>
              <p:nvPr/>
            </p:nvPicPr>
            <p:blipFill>
              <a:blip r:embed="rId19"/>
              <a:stretch>
                <a:fillRect/>
              </a:stretch>
            </p:blipFill>
            <p:spPr>
              <a:xfrm>
                <a:off x="7498056" y="2352964"/>
                <a:ext cx="91848" cy="2453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3370" name="Ink 316"/>
              <p14:cNvContentPartPr>
                <a14:cpLocks xmlns:a14="http://schemas.microsoft.com/office/drawing/2010/main" noRot="1" noChangeAspect="1" noEditPoints="1" noChangeArrowheads="1" noChangeShapeType="1"/>
              </p14:cNvContentPartPr>
              <p14:nvPr/>
            </p14:nvContentPartPr>
            <p14:xfrm>
              <a:off x="7935913" y="2351088"/>
              <a:ext cx="212725" cy="33337"/>
            </p14:xfrm>
          </p:contentPart>
        </mc:Choice>
        <mc:Fallback xmlns="">
          <p:pic>
            <p:nvPicPr>
              <p:cNvPr id="143370" name="Ink 316"/>
              <p:cNvPicPr>
                <a:picLocks noRot="1" noChangeAspect="1" noEditPoints="1" noChangeArrowheads="1" noChangeShapeType="1"/>
              </p:cNvPicPr>
              <p:nvPr/>
            </p:nvPicPr>
            <p:blipFill>
              <a:blip r:embed="rId21"/>
              <a:stretch>
                <a:fillRect/>
              </a:stretch>
            </p:blipFill>
            <p:spPr>
              <a:xfrm>
                <a:off x="7933033" y="2348220"/>
                <a:ext cx="218844" cy="4409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3371" name="Ink 317"/>
              <p14:cNvContentPartPr>
                <a14:cpLocks xmlns:a14="http://schemas.microsoft.com/office/drawing/2010/main" noRot="1" noChangeAspect="1" noEditPoints="1" noChangeArrowheads="1" noChangeShapeType="1"/>
              </p14:cNvContentPartPr>
              <p14:nvPr/>
            </p14:nvContentPartPr>
            <p14:xfrm>
              <a:off x="8442325" y="2347913"/>
              <a:ext cx="93663" cy="22225"/>
            </p14:xfrm>
          </p:contentPart>
        </mc:Choice>
        <mc:Fallback xmlns="">
          <p:pic>
            <p:nvPicPr>
              <p:cNvPr id="143371" name="Ink 317"/>
              <p:cNvPicPr>
                <a:picLocks noRot="1" noChangeAspect="1" noEditPoints="1" noChangeArrowheads="1" noChangeShapeType="1"/>
              </p:cNvPicPr>
              <p:nvPr/>
            </p:nvPicPr>
            <p:blipFill>
              <a:blip r:embed="rId23"/>
              <a:stretch>
                <a:fillRect/>
              </a:stretch>
            </p:blipFill>
            <p:spPr>
              <a:xfrm>
                <a:off x="8439083" y="2344687"/>
                <a:ext cx="102309" cy="3441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3372" name="Ink 318"/>
              <p14:cNvContentPartPr>
                <a14:cpLocks xmlns:a14="http://schemas.microsoft.com/office/drawing/2010/main" noRot="1" noChangeAspect="1" noEditPoints="1" noChangeArrowheads="1" noChangeShapeType="1"/>
              </p14:cNvContentPartPr>
              <p14:nvPr/>
            </p14:nvContentPartPr>
            <p14:xfrm>
              <a:off x="612775" y="4737100"/>
              <a:ext cx="1300163" cy="544513"/>
            </p14:xfrm>
          </p:contentPart>
        </mc:Choice>
        <mc:Fallback xmlns="">
          <p:pic>
            <p:nvPicPr>
              <p:cNvPr id="143372" name="Ink 318"/>
              <p:cNvPicPr>
                <a:picLocks noRot="1" noChangeAspect="1" noEditPoints="1" noChangeArrowheads="1" noChangeShapeType="1"/>
              </p:cNvPicPr>
              <p:nvPr/>
            </p:nvPicPr>
            <p:blipFill>
              <a:blip r:embed="rId25"/>
              <a:stretch>
                <a:fillRect/>
              </a:stretch>
            </p:blipFill>
            <p:spPr>
              <a:xfrm>
                <a:off x="602336" y="4726663"/>
                <a:ext cx="1314561" cy="565027"/>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43373" name="Ink 319"/>
              <p14:cNvContentPartPr>
                <a14:cpLocks xmlns:a14="http://schemas.microsoft.com/office/drawing/2010/main" noRot="1" noChangeAspect="1" noEditPoints="1" noChangeArrowheads="1" noChangeShapeType="1"/>
              </p14:cNvContentPartPr>
              <p14:nvPr/>
            </p14:nvContentPartPr>
            <p14:xfrm>
              <a:off x="2732088" y="5194300"/>
              <a:ext cx="539750" cy="41275"/>
            </p14:xfrm>
          </p:contentPart>
        </mc:Choice>
        <mc:Fallback xmlns="">
          <p:pic>
            <p:nvPicPr>
              <p:cNvPr id="143373" name="Ink 319"/>
              <p:cNvPicPr>
                <a:picLocks noRot="1" noChangeAspect="1" noEditPoints="1" noChangeArrowheads="1" noChangeShapeType="1"/>
              </p:cNvPicPr>
              <p:nvPr/>
            </p:nvPicPr>
            <p:blipFill>
              <a:blip r:embed="rId27"/>
              <a:stretch>
                <a:fillRect/>
              </a:stretch>
            </p:blipFill>
            <p:spPr>
              <a:xfrm>
                <a:off x="2725967" y="5190352"/>
                <a:ext cx="549832" cy="56349"/>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43374" name="Ink 320"/>
              <p14:cNvContentPartPr>
                <a14:cpLocks xmlns:a14="http://schemas.microsoft.com/office/drawing/2010/main" noRot="1" noChangeAspect="1" noEditPoints="1" noChangeArrowheads="1" noChangeShapeType="1"/>
              </p14:cNvContentPartPr>
              <p14:nvPr/>
            </p14:nvContentPartPr>
            <p14:xfrm>
              <a:off x="1235075" y="2332038"/>
              <a:ext cx="400050" cy="131762"/>
            </p14:xfrm>
          </p:contentPart>
        </mc:Choice>
        <mc:Fallback xmlns="">
          <p:pic>
            <p:nvPicPr>
              <p:cNvPr id="143374" name="Ink 320"/>
              <p:cNvPicPr>
                <a:picLocks noRot="1" noChangeAspect="1" noEditPoints="1" noChangeArrowheads="1" noChangeShapeType="1"/>
              </p:cNvPicPr>
              <p:nvPr/>
            </p:nvPicPr>
            <p:blipFill>
              <a:blip r:embed="rId29"/>
              <a:stretch>
                <a:fillRect/>
              </a:stretch>
            </p:blipFill>
            <p:spPr>
              <a:xfrm>
                <a:off x="1229679" y="2326638"/>
                <a:ext cx="412642" cy="14616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43375" name="Ink 321"/>
              <p14:cNvContentPartPr>
                <a14:cpLocks xmlns:a14="http://schemas.microsoft.com/office/drawing/2010/main" noRot="1" noChangeAspect="1" noEditPoints="1" noChangeArrowheads="1" noChangeShapeType="1"/>
              </p14:cNvContentPartPr>
              <p14:nvPr/>
            </p14:nvContentPartPr>
            <p14:xfrm>
              <a:off x="1316038" y="3097213"/>
              <a:ext cx="323850" cy="227012"/>
            </p14:xfrm>
          </p:contentPart>
        </mc:Choice>
        <mc:Fallback xmlns="">
          <p:pic>
            <p:nvPicPr>
              <p:cNvPr id="143375" name="Ink 321"/>
              <p:cNvPicPr>
                <a:picLocks noRot="1" noChangeAspect="1" noEditPoints="1" noChangeArrowheads="1" noChangeShapeType="1"/>
              </p:cNvPicPr>
              <p:nvPr/>
            </p:nvPicPr>
            <p:blipFill>
              <a:blip r:embed="rId31"/>
              <a:stretch>
                <a:fillRect/>
              </a:stretch>
            </p:blipFill>
            <p:spPr>
              <a:xfrm>
                <a:off x="1309914" y="3094691"/>
                <a:ext cx="336458" cy="233498"/>
              </a:xfrm>
              <a:prstGeom prst="rect">
                <a:avLst/>
              </a:prstGeom>
            </p:spPr>
          </p:pic>
        </mc:Fallback>
      </mc:AlternateContent>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4"/>
          <p:cNvSpPr>
            <a:spLocks noGrp="1"/>
          </p:cNvSpPr>
          <p:nvPr>
            <p:ph type="dt" sz="quarter" idx="10"/>
          </p:nvPr>
        </p:nvSpPr>
        <p:spPr>
          <a:noFill/>
        </p:spPr>
        <p:txBody>
          <a:bodyPr/>
          <a:lstStyle/>
          <a:p>
            <a:fld id="{3ACCE756-B194-4365-A721-D45B980DD44A}" type="datetime1">
              <a:rPr lang="en-US" smtClean="0"/>
              <a:t>9/16/2014</a:t>
            </a:fld>
            <a:endParaRPr lang="en-US"/>
          </a:p>
        </p:txBody>
      </p:sp>
      <p:sp>
        <p:nvSpPr>
          <p:cNvPr id="19463" name="Footer Placeholder 5"/>
          <p:cNvSpPr>
            <a:spLocks noGrp="1"/>
          </p:cNvSpPr>
          <p:nvPr>
            <p:ph type="ftr" sz="quarter" idx="11"/>
          </p:nvPr>
        </p:nvSpPr>
        <p:spPr>
          <a:noFill/>
        </p:spPr>
        <p:txBody>
          <a:bodyPr/>
          <a:lstStyle/>
          <a:p>
            <a:r>
              <a:rPr lang="en-US" smtClean="0"/>
              <a:t>CPSC503 Winter 2014</a:t>
            </a:r>
            <a:endParaRPr lang="en-US"/>
          </a:p>
        </p:txBody>
      </p:sp>
      <p:sp>
        <p:nvSpPr>
          <p:cNvPr id="19464" name="Slide Number Placeholder 6"/>
          <p:cNvSpPr>
            <a:spLocks noGrp="1"/>
          </p:cNvSpPr>
          <p:nvPr>
            <p:ph type="sldNum" sz="quarter" idx="12"/>
          </p:nvPr>
        </p:nvSpPr>
        <p:spPr>
          <a:noFill/>
        </p:spPr>
        <p:txBody>
          <a:bodyPr/>
          <a:lstStyle/>
          <a:p>
            <a:fld id="{DC62DD22-940C-4553-8D21-C3AC843D025E}" type="slidenum">
              <a:rPr lang="en-US" smtClean="0"/>
              <a:pPr/>
              <a:t>36</a:t>
            </a:fld>
            <a:endParaRPr lang="en-US" smtClean="0"/>
          </a:p>
        </p:txBody>
      </p:sp>
      <p:sp>
        <p:nvSpPr>
          <p:cNvPr id="19465" name="Rectangle 2"/>
          <p:cNvSpPr>
            <a:spLocks noGrp="1" noChangeArrowheads="1"/>
          </p:cNvSpPr>
          <p:nvPr>
            <p:ph type="title"/>
          </p:nvPr>
        </p:nvSpPr>
        <p:spPr>
          <a:xfrm>
            <a:off x="609600" y="304800"/>
            <a:ext cx="7772400" cy="1143000"/>
          </a:xfrm>
        </p:spPr>
        <p:txBody>
          <a:bodyPr/>
          <a:lstStyle/>
          <a:p>
            <a:pPr eaLnBrk="1" hangingPunct="1"/>
            <a:r>
              <a:rPr lang="en-US" smtClean="0"/>
              <a:t>Two problems with applying:</a:t>
            </a:r>
          </a:p>
        </p:txBody>
      </p:sp>
      <p:graphicFrame>
        <p:nvGraphicFramePr>
          <p:cNvPr id="19458" name="Object 4"/>
          <p:cNvGraphicFramePr>
            <a:graphicFrameLocks noGrp="1" noChangeAspect="1"/>
          </p:cNvGraphicFramePr>
          <p:nvPr>
            <p:ph sz="half" idx="2"/>
          </p:nvPr>
        </p:nvGraphicFramePr>
        <p:xfrm>
          <a:off x="1981200" y="1524000"/>
          <a:ext cx="4738688" cy="706438"/>
        </p:xfrm>
        <a:graphic>
          <a:graphicData uri="http://schemas.openxmlformats.org/presentationml/2006/ole">
            <mc:AlternateContent xmlns:mc="http://schemas.openxmlformats.org/markup-compatibility/2006">
              <mc:Choice xmlns:v="urn:schemas-microsoft-com:vml" Requires="v">
                <p:oleObj spid="_x0000_s144411" name="Equation" r:id="rId4" imgW="2044440" imgH="304560" progId="Equation.3">
                  <p:embed/>
                </p:oleObj>
              </mc:Choice>
              <mc:Fallback>
                <p:oleObj name="Equation" r:id="rId4" imgW="204444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1524000"/>
                        <a:ext cx="4738688" cy="706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6"/>
          <p:cNvGrpSpPr>
            <a:grpSpLocks noChangeAspect="1"/>
          </p:cNvGrpSpPr>
          <p:nvPr/>
        </p:nvGrpSpPr>
        <p:grpSpPr bwMode="auto">
          <a:xfrm>
            <a:off x="1295400" y="3276600"/>
            <a:ext cx="6553200" cy="2217738"/>
            <a:chOff x="173" y="1238"/>
            <a:chExt cx="5126" cy="1734"/>
          </a:xfrm>
        </p:grpSpPr>
        <p:sp>
          <p:nvSpPr>
            <p:cNvPr id="19470" name="AutoShape 7"/>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8"/>
            <p:cNvGrpSpPr>
              <a:grpSpLocks/>
            </p:cNvGrpSpPr>
            <p:nvPr/>
          </p:nvGrpSpPr>
          <p:grpSpPr bwMode="auto">
            <a:xfrm>
              <a:off x="173" y="1238"/>
              <a:ext cx="5126" cy="1734"/>
              <a:chOff x="173" y="1238"/>
              <a:chExt cx="5126" cy="1734"/>
            </a:xfrm>
          </p:grpSpPr>
          <p:sp>
            <p:nvSpPr>
              <p:cNvPr id="19544" name="Rectangle 9"/>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9545" name="Rectangle 10"/>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46" name="Rectangle 11"/>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7" name="Rectangle 12"/>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8" name="Rectangle 13"/>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49" name="Freeform 14"/>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9550" name="Rectangle 15"/>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1" name="Freeform 16"/>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552" name="Freeform 17"/>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53" name="Freeform 18"/>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9554" name="Freeform 19"/>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55" name="Rectangle 20"/>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56" name="Freeform 21"/>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9557" name="Freeform 22"/>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9558" name="Rectangle 23"/>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9" name="Freeform 24"/>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9560" name="Freeform 25"/>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61" name="Freeform 26"/>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62" name="Rectangle 27"/>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63" name="Freeform 28"/>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9564" name="Freeform 29"/>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65" name="Freeform 30"/>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9566" name="Freeform 31"/>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67" name="Freeform 32"/>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9568" name="Freeform 33"/>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9569" name="Freeform 34"/>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9570" name="Rectangle 35"/>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71" name="Freeform 36"/>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9572" name="Freeform 37"/>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9573" name="Freeform 38"/>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9574" name="Freeform 39"/>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9575" name="Rectangle 40"/>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76" name="Freeform 41"/>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77" name="Freeform 42"/>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9578" name="Freeform 43"/>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79" name="Freeform 44"/>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9580" name="Freeform 45"/>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81" name="Rectangle 46"/>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2" name="Rectangle 47"/>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83" name="Rectangle 48"/>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9584" name="Rectangle 49"/>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5" name="Freeform 50"/>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9586" name="Rectangle 51"/>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7" name="Rectangle 52"/>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88" name="Freeform 53"/>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89" name="Freeform 54"/>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590" name="Freeform 55"/>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9591" name="Freeform 56"/>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592" name="Freeform 57"/>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593" name="Rectangle 58"/>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94" name="Freeform 59"/>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9595" name="Freeform 60"/>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596" name="Freeform 61"/>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97" name="Rectangle 62"/>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98" name="Freeform 63"/>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599" name="Rectangle 64"/>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0" name="Freeform 65"/>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01" name="Freeform 66"/>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2" name="Freeform 67"/>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3" name="Freeform 68"/>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604" name="Freeform 69"/>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9605" name="Rectangle 70"/>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6" name="Freeform 71"/>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607" name="Rectangle 72"/>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8" name="Freeform 73"/>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9" name="Rectangle 74"/>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0" name="Freeform 75"/>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9611" name="Rectangle 76"/>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2" name="Rectangle 77"/>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3" name="Freeform 78"/>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614" name="Freeform 79"/>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9615" name="Freeform 80"/>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9616" name="Freeform 81"/>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17" name="Rectangle 82"/>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8" name="Rectangle 83"/>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9" name="Freeform 84"/>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20" name="Freeform 85"/>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1" name="Freeform 86"/>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2" name="Freeform 87"/>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9623" name="Freeform 88"/>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9624" name="Rectangle 89"/>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25" name="Freeform 90"/>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26" name="Rectangle 91"/>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27" name="Freeform 92"/>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28" name="Freeform 93"/>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29" name="Freeform 94"/>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9630" name="Rectangle 95"/>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1" name="Freeform 96"/>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2" name="Rectangle 97"/>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3" name="Freeform 98"/>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34" name="Freeform 99"/>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5" name="Freeform 100"/>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6" name="Freeform 101"/>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37" name="Freeform 102"/>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38" name="Rectangle 103"/>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9" name="Freeform 104"/>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40" name="Freeform 105"/>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1" name="Freeform 106"/>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2" name="Freeform 107"/>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9643" name="Freeform 108"/>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9644" name="Rectangle 109"/>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45" name="Freeform 110"/>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46" name="Freeform 111"/>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7" name="Freeform 112"/>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8" name="Freeform 113"/>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49" name="Freeform 114"/>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9650" name="Rectangle 115"/>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1" name="Rectangle 116"/>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2" name="Freeform 117"/>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9653" name="Freeform 118"/>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9654" name="Rectangle 119"/>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5" name="Rectangle 120"/>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56" name="Freeform 121"/>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57" name="Freeform 122"/>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58" name="Freeform 123"/>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59" name="Freeform 124"/>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0" name="Freeform 125"/>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61" name="Freeform 126"/>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62" name="Rectangle 127"/>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63" name="Freeform 128"/>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4" name="Rectangle 129"/>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65" name="Freeform 130"/>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66" name="Freeform 131"/>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7" name="Freeform 132"/>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68" name="Freeform 133"/>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669" name="Freeform 134"/>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9670" name="Rectangle 135"/>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1" name="Freeform 136"/>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72" name="Freeform 137"/>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73" name="Freeform 138"/>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74" name="Rectangle 139"/>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5" name="Freeform 140"/>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76" name="Freeform 141"/>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77" name="Freeform 142"/>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78" name="Freeform 143"/>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679" name="Freeform 144"/>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80" name="Freeform 145"/>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681" name="Rectangle 146"/>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82" name="Freeform 147"/>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3" name="Rectangle 148"/>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84" name="Freeform 149"/>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85" name="Freeform 150"/>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86" name="Freeform 151"/>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7" name="Freeform 152"/>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9688" name="Freeform 153"/>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9689" name="Rectangle 154"/>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90" name="Rectangle 155"/>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1" name="Freeform 156"/>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692" name="Freeform 157"/>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9693" name="Freeform 158"/>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94" name="Rectangle 159"/>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5" name="Rectangle 160"/>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696" name="Freeform 161"/>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7" name="Rectangle 162"/>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8" name="Freeform 163"/>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9" name="Rectangle 164"/>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00" name="Freeform 165"/>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701" name="Freeform 166"/>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9702" name="Freeform 167"/>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3" name="Freeform 168"/>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9704" name="Freeform 169"/>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05" name="Rectangle 170"/>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6" name="Freeform 171"/>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7" name="Rectangle 172"/>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8" name="Freeform 173"/>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709" name="Freeform 174"/>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0" name="Freeform 175"/>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1" name="Freeform 176"/>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2" name="Rectangle 177"/>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13" name="Freeform 178"/>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14" name="Freeform 179"/>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5" name="Freeform 180"/>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6" name="Freeform 181"/>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7" name="Freeform 182"/>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18" name="Rectangle 183"/>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19" name="Freeform 184"/>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20" name="Freeform 185"/>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21" name="Freeform 186"/>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2" name="Freeform 187"/>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3" name="Rectangle 188"/>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24" name="Rectangle 189"/>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25" name="Freeform 190"/>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9726" name="Freeform 191"/>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727" name="Freeform 192"/>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9728" name="Freeform 193"/>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9729" name="Freeform 194"/>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0" name="Freeform 195"/>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9731" name="Freeform 196"/>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2" name="Rectangle 197"/>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33" name="Rectangle 198"/>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34" name="Freeform 199"/>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735" name="Freeform 200"/>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736" name="Freeform 201"/>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37" name="Freeform 202"/>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9738" name="Freeform 203"/>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739" name="Rectangle 204"/>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40" name="Freeform 205"/>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1" name="Rectangle 206"/>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42" name="Freeform 207"/>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3" name="Rectangle 208"/>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9472" name="Freeform 209"/>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73" name="Rectangle 210"/>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4" name="Freeform 211"/>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475" name="Rectangle 212"/>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6" name="Freeform 213"/>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477" name="Freeform 214"/>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9478" name="Freeform 215"/>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9479" name="Rectangle 216"/>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80" name="Freeform 217"/>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9481" name="Freeform 218"/>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9482" name="Freeform 219"/>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83" name="Freeform 220"/>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484" name="Freeform 221"/>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485" name="Rectangle 222"/>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6" name="Rectangle 223"/>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7" name="Freeform 224"/>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9488" name="Freeform 225"/>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9489" name="Freeform 226"/>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9490" name="Freeform 227"/>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9491" name="Rectangle 228"/>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2" name="Rectangle 229"/>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93" name="Freeform 230"/>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494" name="Freeform 231"/>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495" name="Freeform 232"/>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496" name="Freeform 233"/>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9497" name="Rectangle 234"/>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8" name="Freeform 235"/>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499" name="Rectangle 236"/>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00" name="Freeform 237"/>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501" name="Freeform 238"/>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9502" name="Freeform 239"/>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3" name="Freeform 240"/>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4" name="Rectangle 241"/>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5" name="Freeform 242"/>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06" name="Rectangle 243"/>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7" name="Freeform 244"/>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08" name="Rectangle 245"/>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9" name="Freeform 246"/>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10" name="Rectangle 247"/>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11" name="Freeform 248"/>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12" name="Rectangle 249"/>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13" name="Rectangle 250"/>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14" name="Freeform 251"/>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9515" name="Freeform 252"/>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9516" name="Freeform 253"/>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9517" name="Freeform 254"/>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9518" name="Freeform 255"/>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9519" name="Rectangle 256"/>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0" name="Rectangle 257"/>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1" name="Freeform 258"/>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22" name="Freeform 259"/>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3" name="Freeform 260"/>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4" name="Freeform 261"/>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9525" name="Freeform 262"/>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526" name="Rectangle 263"/>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7" name="Freeform 264"/>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9528" name="Rectangle 265"/>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9" name="Freeform 266"/>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0" name="Rectangle 267"/>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1" name="Freeform 268"/>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2" name="Rectangle 269"/>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3" name="Freeform 270"/>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4" name="Rectangle 271"/>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5" name="Freeform 272"/>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536" name="Freeform 273"/>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7" name="Freeform 274"/>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8" name="Freeform 275"/>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39" name="Freeform 276"/>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40" name="Rectangle 277"/>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41" name="Freeform 278"/>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42" name="Rectangle 279"/>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43" name="Rectangle 280"/>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9459" name="Object 281"/>
          <p:cNvGraphicFramePr>
            <a:graphicFrameLocks noChangeAspect="1"/>
          </p:cNvGraphicFramePr>
          <p:nvPr/>
        </p:nvGraphicFramePr>
        <p:xfrm>
          <a:off x="1447800" y="2819400"/>
          <a:ext cx="482600" cy="331788"/>
        </p:xfrm>
        <a:graphic>
          <a:graphicData uri="http://schemas.openxmlformats.org/presentationml/2006/ole">
            <mc:AlternateContent xmlns:mc="http://schemas.openxmlformats.org/markup-compatibility/2006">
              <mc:Choice xmlns:v="urn:schemas-microsoft-com:vml" Requires="v">
                <p:oleObj spid="_x0000_s144412" name="Equation" r:id="rId6" imgW="203040" imgH="139680" progId="Equation.3">
                  <p:embed/>
                </p:oleObj>
              </mc:Choice>
              <mc:Fallback>
                <p:oleObj name="Equation" r:id="rId6" imgW="203040" imgH="139680" progId="Equation.3">
                  <p:embed/>
                  <p:pic>
                    <p:nvPicPr>
                      <p:cNvPr id="0" name="Object 2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8194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9460" name="Object 282"/>
          <p:cNvGraphicFramePr>
            <a:graphicFrameLocks noChangeAspect="1"/>
          </p:cNvGraphicFramePr>
          <p:nvPr/>
        </p:nvGraphicFramePr>
        <p:xfrm>
          <a:off x="304800" y="3581400"/>
          <a:ext cx="842963" cy="357188"/>
        </p:xfrm>
        <a:graphic>
          <a:graphicData uri="http://schemas.openxmlformats.org/presentationml/2006/ole">
            <mc:AlternateContent xmlns:mc="http://schemas.openxmlformats.org/markup-compatibility/2006">
              <mc:Choice xmlns:v="urn:schemas-microsoft-com:vml" Requires="v">
                <p:oleObj spid="_x0000_s144413" name="Equation" r:id="rId8" imgW="330120" imgH="139680" progId="Equation.3">
                  <p:embed/>
                </p:oleObj>
              </mc:Choice>
              <mc:Fallback>
                <p:oleObj name="Equation" r:id="rId8" imgW="330120" imgH="139680" progId="Equation.3">
                  <p:embed/>
                  <p:pic>
                    <p:nvPicPr>
                      <p:cNvPr id="0" name="Object 28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3581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19467" name="Rectangle 283"/>
          <p:cNvSpPr>
            <a:spLocks noChangeArrowheads="1"/>
          </p:cNvSpPr>
          <p:nvPr/>
        </p:nvSpPr>
        <p:spPr bwMode="auto">
          <a:xfrm>
            <a:off x="3505200" y="2057400"/>
            <a:ext cx="18288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to</a:t>
            </a:r>
          </a:p>
        </p:txBody>
      </p:sp>
      <p:sp>
        <p:nvSpPr>
          <p:cNvPr id="19468" name="Line 284"/>
          <p:cNvSpPr>
            <a:spLocks noChangeShapeType="1"/>
          </p:cNvSpPr>
          <p:nvPr/>
        </p:nvSpPr>
        <p:spPr bwMode="auto">
          <a:xfrm>
            <a:off x="7772400" y="3276600"/>
            <a:ext cx="838200" cy="0"/>
          </a:xfrm>
          <a:prstGeom prst="line">
            <a:avLst/>
          </a:prstGeom>
          <a:noFill/>
          <a:ln w="19050">
            <a:solidFill>
              <a:schemeClr val="tx1"/>
            </a:solidFill>
            <a:prstDash val="dash"/>
            <a:round/>
            <a:headEnd/>
            <a:tailEnd/>
          </a:ln>
        </p:spPr>
        <p:txBody>
          <a:bodyPr/>
          <a:lstStyle/>
          <a:p>
            <a:endParaRPr lang="en-CA"/>
          </a:p>
        </p:txBody>
      </p:sp>
      <p:sp>
        <p:nvSpPr>
          <p:cNvPr id="19469" name="Line 285"/>
          <p:cNvSpPr>
            <a:spLocks noChangeShapeType="1"/>
          </p:cNvSpPr>
          <p:nvPr/>
        </p:nvSpPr>
        <p:spPr bwMode="auto">
          <a:xfrm flipV="1">
            <a:off x="1295400" y="5486400"/>
            <a:ext cx="0" cy="609600"/>
          </a:xfrm>
          <a:prstGeom prst="line">
            <a:avLst/>
          </a:prstGeom>
          <a:noFill/>
          <a:ln w="19050">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44389" name="Ink 289"/>
              <p14:cNvContentPartPr>
                <a14:cpLocks xmlns:a14="http://schemas.microsoft.com/office/drawing/2010/main" noRot="1" noChangeAspect="1" noEditPoints="1" noChangeArrowheads="1" noChangeShapeType="1"/>
              </p14:cNvContentPartPr>
              <p14:nvPr/>
            </p14:nvContentPartPr>
            <p14:xfrm>
              <a:off x="4016375" y="2286000"/>
              <a:ext cx="2922588" cy="55563"/>
            </p14:xfrm>
          </p:contentPart>
        </mc:Choice>
        <mc:Fallback xmlns="">
          <p:pic>
            <p:nvPicPr>
              <p:cNvPr id="144389" name="Ink 289"/>
              <p:cNvPicPr>
                <a:picLocks noRot="1" noChangeAspect="1" noEditPoints="1" noChangeArrowheads="1" noChangeShapeType="1"/>
              </p:cNvPicPr>
              <p:nvPr/>
            </p:nvPicPr>
            <p:blipFill>
              <a:blip r:embed="rId11"/>
              <a:stretch>
                <a:fillRect/>
              </a:stretch>
            </p:blipFill>
            <p:spPr>
              <a:xfrm>
                <a:off x="4013495" y="2278784"/>
                <a:ext cx="2936269" cy="73242"/>
              </a:xfrm>
              <a:prstGeom prst="rect">
                <a:avLst/>
              </a:prstGeom>
            </p:spPr>
          </p:pic>
        </mc:Fallback>
      </mc:AlternateContent>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4"/>
          <p:cNvSpPr>
            <a:spLocks noGrp="1"/>
          </p:cNvSpPr>
          <p:nvPr>
            <p:ph type="dt" sz="quarter" idx="10"/>
          </p:nvPr>
        </p:nvSpPr>
        <p:spPr>
          <a:noFill/>
        </p:spPr>
        <p:txBody>
          <a:bodyPr/>
          <a:lstStyle/>
          <a:p>
            <a:fld id="{00FD289F-971E-490B-B8AF-81403677558F}" type="datetime1">
              <a:rPr lang="en-US" smtClean="0"/>
              <a:t>9/16/2014</a:t>
            </a:fld>
            <a:endParaRPr lang="en-US"/>
          </a:p>
        </p:txBody>
      </p:sp>
      <p:sp>
        <p:nvSpPr>
          <p:cNvPr id="34819" name="Footer Placeholder 5"/>
          <p:cNvSpPr>
            <a:spLocks noGrp="1"/>
          </p:cNvSpPr>
          <p:nvPr>
            <p:ph type="ftr" sz="quarter" idx="11"/>
          </p:nvPr>
        </p:nvSpPr>
        <p:spPr>
          <a:noFill/>
        </p:spPr>
        <p:txBody>
          <a:bodyPr/>
          <a:lstStyle/>
          <a:p>
            <a:r>
              <a:rPr lang="en-US" smtClean="0"/>
              <a:t>CPSC503 Winter 2014</a:t>
            </a:r>
            <a:endParaRPr lang="en-US"/>
          </a:p>
        </p:txBody>
      </p:sp>
      <p:sp>
        <p:nvSpPr>
          <p:cNvPr id="34820" name="Slide Number Placeholder 6"/>
          <p:cNvSpPr>
            <a:spLocks noGrp="1"/>
          </p:cNvSpPr>
          <p:nvPr>
            <p:ph type="sldNum" sz="quarter" idx="12"/>
          </p:nvPr>
        </p:nvSpPr>
        <p:spPr>
          <a:noFill/>
        </p:spPr>
        <p:txBody>
          <a:bodyPr/>
          <a:lstStyle/>
          <a:p>
            <a:fld id="{FD063825-4854-4A0D-BF84-D56927261316}" type="slidenum">
              <a:rPr lang="en-US" smtClean="0"/>
              <a:pPr/>
              <a:t>37</a:t>
            </a:fld>
            <a:endParaRPr lang="en-US" smtClean="0"/>
          </a:p>
        </p:txBody>
      </p:sp>
      <p:sp>
        <p:nvSpPr>
          <p:cNvPr id="34821" name="Rectangle 2"/>
          <p:cNvSpPr>
            <a:spLocks noGrp="1" noChangeArrowheads="1"/>
          </p:cNvSpPr>
          <p:nvPr>
            <p:ph type="title"/>
          </p:nvPr>
        </p:nvSpPr>
        <p:spPr>
          <a:xfrm>
            <a:off x="609600" y="304800"/>
            <a:ext cx="7772400" cy="1143000"/>
          </a:xfrm>
        </p:spPr>
        <p:txBody>
          <a:bodyPr/>
          <a:lstStyle/>
          <a:p>
            <a:pPr eaLnBrk="1" hangingPunct="1"/>
            <a:r>
              <a:rPr lang="en-US" smtClean="0"/>
              <a:t>Problem (1)</a:t>
            </a:r>
          </a:p>
        </p:txBody>
      </p:sp>
      <p:sp>
        <p:nvSpPr>
          <p:cNvPr id="34822" name="Rectangle 3"/>
          <p:cNvSpPr>
            <a:spLocks noGrp="1" noChangeArrowheads="1"/>
          </p:cNvSpPr>
          <p:nvPr>
            <p:ph type="body" sz="half" idx="1"/>
          </p:nvPr>
        </p:nvSpPr>
        <p:spPr>
          <a:xfrm>
            <a:off x="457200" y="1752600"/>
            <a:ext cx="8382000" cy="3810000"/>
          </a:xfrm>
        </p:spPr>
        <p:txBody>
          <a:bodyPr/>
          <a:lstStyle/>
          <a:p>
            <a:pPr eaLnBrk="1" hangingPunct="1"/>
            <a:r>
              <a:rPr lang="en-US" sz="3200" smtClean="0"/>
              <a:t>We may need to multiply many very small numbers (underflows!)</a:t>
            </a:r>
          </a:p>
          <a:p>
            <a:pPr eaLnBrk="1" hangingPunct="1"/>
            <a:r>
              <a:rPr lang="en-US" sz="3200" smtClean="0">
                <a:solidFill>
                  <a:schemeClr val="accent2"/>
                </a:solidFill>
              </a:rPr>
              <a:t>Easy Solution:</a:t>
            </a:r>
          </a:p>
          <a:p>
            <a:pPr lvl="1" eaLnBrk="1" hangingPunct="1"/>
            <a:r>
              <a:rPr lang="en-US" sz="2800" smtClean="0"/>
              <a:t>Convert probabilities to logs and then do ……</a:t>
            </a:r>
          </a:p>
          <a:p>
            <a:pPr lvl="1" eaLnBrk="1" hangingPunct="1"/>
            <a:r>
              <a:rPr lang="en-US" sz="2800" smtClean="0"/>
              <a:t>To get the real probability (if you need it) go back to the antilog.</a:t>
            </a: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96080001-5355-4684-8965-6E8E5DE20DE1}" type="datetime1">
              <a:rPr lang="en-US" smtClean="0"/>
              <a:t>9/16/2014</a:t>
            </a:fld>
            <a:endParaRPr lang="en-US"/>
          </a:p>
        </p:txBody>
      </p:sp>
      <p:sp>
        <p:nvSpPr>
          <p:cNvPr id="35843" name="Footer Placeholder 4"/>
          <p:cNvSpPr>
            <a:spLocks noGrp="1"/>
          </p:cNvSpPr>
          <p:nvPr>
            <p:ph type="ftr" sz="quarter" idx="11"/>
          </p:nvPr>
        </p:nvSpPr>
        <p:spPr>
          <a:noFill/>
        </p:spPr>
        <p:txBody>
          <a:bodyPr/>
          <a:lstStyle/>
          <a:p>
            <a:r>
              <a:rPr lang="en-US" smtClean="0"/>
              <a:t>CPSC503 Winter 2014</a:t>
            </a:r>
            <a:endParaRPr lang="en-US"/>
          </a:p>
        </p:txBody>
      </p:sp>
      <p:sp>
        <p:nvSpPr>
          <p:cNvPr id="35844" name="Slide Number Placeholder 5"/>
          <p:cNvSpPr>
            <a:spLocks noGrp="1"/>
          </p:cNvSpPr>
          <p:nvPr>
            <p:ph type="sldNum" sz="quarter" idx="12"/>
          </p:nvPr>
        </p:nvSpPr>
        <p:spPr>
          <a:noFill/>
        </p:spPr>
        <p:txBody>
          <a:bodyPr/>
          <a:lstStyle/>
          <a:p>
            <a:fld id="{2D18D4E3-0F3A-468B-917E-90F0E2EF6D6C}" type="slidenum">
              <a:rPr lang="en-US" smtClean="0"/>
              <a:pPr/>
              <a:t>38</a:t>
            </a:fld>
            <a:endParaRPr lang="en-US" smtClean="0"/>
          </a:p>
        </p:txBody>
      </p:sp>
      <p:sp>
        <p:nvSpPr>
          <p:cNvPr id="35845" name="Rectangle 2"/>
          <p:cNvSpPr>
            <a:spLocks noGrp="1" noChangeArrowheads="1"/>
          </p:cNvSpPr>
          <p:nvPr>
            <p:ph type="title"/>
          </p:nvPr>
        </p:nvSpPr>
        <p:spPr>
          <a:xfrm>
            <a:off x="762000" y="304800"/>
            <a:ext cx="7772400" cy="1143000"/>
          </a:xfrm>
        </p:spPr>
        <p:txBody>
          <a:bodyPr/>
          <a:lstStyle/>
          <a:p>
            <a:pPr eaLnBrk="1" hangingPunct="1"/>
            <a:r>
              <a:rPr lang="en-US" smtClean="0"/>
              <a:t>Problem (2)</a:t>
            </a:r>
          </a:p>
        </p:txBody>
      </p:sp>
      <p:sp>
        <p:nvSpPr>
          <p:cNvPr id="35846" name="Rectangle 3"/>
          <p:cNvSpPr>
            <a:spLocks noGrp="1" noChangeArrowheads="1"/>
          </p:cNvSpPr>
          <p:nvPr>
            <p:ph type="body" idx="1"/>
          </p:nvPr>
        </p:nvSpPr>
        <p:spPr>
          <a:xfrm>
            <a:off x="304800" y="1295400"/>
            <a:ext cx="8610600" cy="4876800"/>
          </a:xfrm>
        </p:spPr>
        <p:txBody>
          <a:bodyPr/>
          <a:lstStyle/>
          <a:p>
            <a:pPr eaLnBrk="1" hangingPunct="1"/>
            <a:r>
              <a:rPr lang="en-US" smtClean="0"/>
              <a:t>The probability matrix for n-grams is sparse</a:t>
            </a:r>
          </a:p>
          <a:p>
            <a:pPr eaLnBrk="1" hangingPunct="1"/>
            <a:r>
              <a:rPr lang="en-US" smtClean="0"/>
              <a:t>How can we assign a probability to a sequence where one of the component n-grams has a value of zero?</a:t>
            </a:r>
          </a:p>
          <a:p>
            <a:pPr eaLnBrk="1" hangingPunct="1"/>
            <a:r>
              <a:rPr lang="en-US" sz="3600" smtClean="0">
                <a:solidFill>
                  <a:schemeClr val="accent2"/>
                </a:solidFill>
              </a:rPr>
              <a:t>Solutions:</a:t>
            </a:r>
          </a:p>
          <a:p>
            <a:pPr lvl="1" eaLnBrk="1" hangingPunct="1"/>
            <a:r>
              <a:rPr lang="en-US" sz="2800" smtClean="0"/>
              <a:t>Add-one smoothing</a:t>
            </a:r>
          </a:p>
          <a:p>
            <a:pPr lvl="1" eaLnBrk="1" hangingPunct="1"/>
            <a:r>
              <a:rPr lang="en-US" sz="2800" b="0" i="1" smtClean="0"/>
              <a:t>Good-Turing</a:t>
            </a:r>
          </a:p>
          <a:p>
            <a:pPr lvl="1" eaLnBrk="1" hangingPunct="1"/>
            <a:r>
              <a:rPr lang="en-US" sz="2800" b="0" i="1" smtClean="0"/>
              <a:t>Back off and Deleted Interpolation</a:t>
            </a: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F20D1258-CB0D-4753-B99C-99B3DDA1A66A}" type="datetime1">
              <a:rPr lang="en-US" smtClean="0"/>
              <a:t>9/16/2014</a:t>
            </a:fld>
            <a:endParaRPr lang="en-US"/>
          </a:p>
        </p:txBody>
      </p:sp>
      <p:sp>
        <p:nvSpPr>
          <p:cNvPr id="20490" name="Footer Placeholder 4"/>
          <p:cNvSpPr>
            <a:spLocks noGrp="1"/>
          </p:cNvSpPr>
          <p:nvPr>
            <p:ph type="ftr" sz="quarter" idx="11"/>
          </p:nvPr>
        </p:nvSpPr>
        <p:spPr>
          <a:noFill/>
        </p:spPr>
        <p:txBody>
          <a:bodyPr/>
          <a:lstStyle/>
          <a:p>
            <a:r>
              <a:rPr lang="en-US" smtClean="0"/>
              <a:t>CPSC503 Winter 2014</a:t>
            </a:r>
            <a:endParaRPr lang="en-US"/>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39</a:t>
            </a:fld>
            <a:endParaRPr lang="en-US" smtClean="0"/>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smtClean="0"/>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smtClean="0"/>
              <a:t>Make the zero counts 1.</a:t>
            </a:r>
          </a:p>
          <a:p>
            <a:pPr eaLnBrk="1" hangingPunct="1"/>
            <a:r>
              <a:rPr lang="en-US" smtClean="0">
                <a:solidFill>
                  <a:schemeClr val="accent2"/>
                </a:solidFill>
              </a:rPr>
              <a:t>Rationale:</a:t>
            </a:r>
            <a:r>
              <a:rPr lang="en-US" smtClean="0"/>
              <a:t> If you had seen these “rare” events chances are you would only have seen them once.</a:t>
            </a:r>
          </a:p>
          <a:p>
            <a:pPr eaLnBrk="1" hangingPunct="1"/>
            <a:endParaRPr lang="en-US" smtClean="0"/>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145452" name="Equation" r:id="rId4" imgW="838080" imgH="393480" progId="Equation.3">
                  <p:embed/>
                </p:oleObj>
              </mc:Choice>
              <mc:Fallback>
                <p:oleObj name="Equation" r:id="rId4" imgW="838080" imgH="39348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145453" name="Equation" r:id="rId6" imgW="1079280" imgH="457200" progId="Equation.3">
                  <p:embed/>
                </p:oleObj>
              </mc:Choice>
              <mc:Fallback>
                <p:oleObj name="Equation" r:id="rId6" imgW="1079280" imgH="457200" progId="Equation.3">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4" name="Object 11"/>
          <p:cNvGraphicFramePr>
            <a:graphicFrameLocks noChangeAspect="1"/>
          </p:cNvGraphicFramePr>
          <p:nvPr/>
        </p:nvGraphicFramePr>
        <p:xfrm>
          <a:off x="457200" y="4267200"/>
          <a:ext cx="2400300" cy="1055688"/>
        </p:xfrm>
        <a:graphic>
          <a:graphicData uri="http://schemas.openxmlformats.org/presentationml/2006/ole">
            <mc:AlternateContent xmlns:mc="http://schemas.openxmlformats.org/markup-compatibility/2006">
              <mc:Choice xmlns:v="urn:schemas-microsoft-com:vml" Requires="v">
                <p:oleObj spid="_x0000_s145454" name="Equation" r:id="rId8" imgW="952200" imgH="419040" progId="Equation.3">
                  <p:embed/>
                </p:oleObj>
              </mc:Choice>
              <mc:Fallback>
                <p:oleObj name="Equation" r:id="rId8" imgW="952200" imgH="419040" progId="Equation.3">
                  <p:embed/>
                  <p:pic>
                    <p:nvPicPr>
                      <p:cNvPr id="0" name="Object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7200" y="4267200"/>
                        <a:ext cx="24003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5" name="Object 12"/>
          <p:cNvGraphicFramePr>
            <a:graphicFrameLocks noChangeAspect="1"/>
          </p:cNvGraphicFramePr>
          <p:nvPr/>
        </p:nvGraphicFramePr>
        <p:xfrm>
          <a:off x="4419600" y="4267200"/>
          <a:ext cx="4000500" cy="1055688"/>
        </p:xfrm>
        <a:graphic>
          <a:graphicData uri="http://schemas.openxmlformats.org/presentationml/2006/ole">
            <mc:AlternateContent xmlns:mc="http://schemas.openxmlformats.org/markup-compatibility/2006">
              <mc:Choice xmlns:v="urn:schemas-microsoft-com:vml" Requires="v">
                <p:oleObj spid="_x0000_s145455" name="Equation" r:id="rId10" imgW="1587240" imgH="419040" progId="Equation.3">
                  <p:embed/>
                </p:oleObj>
              </mc:Choice>
              <mc:Fallback>
                <p:oleObj name="Equation" r:id="rId10" imgW="1587240" imgH="419040" progId="Equation.3">
                  <p:embed/>
                  <p:pic>
                    <p:nvPicPr>
                      <p:cNvPr id="0" name="Object 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19600" y="4267200"/>
                        <a:ext cx="40005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6" name="Line 13"/>
          <p:cNvSpPr>
            <a:spLocks noChangeShapeType="1"/>
          </p:cNvSpPr>
          <p:nvPr/>
        </p:nvSpPr>
        <p:spPr bwMode="auto">
          <a:xfrm>
            <a:off x="3505200" y="48006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6" name="Object 14"/>
          <p:cNvGraphicFramePr>
            <a:graphicFrameLocks noChangeAspect="1"/>
          </p:cNvGraphicFramePr>
          <p:nvPr/>
        </p:nvGraphicFramePr>
        <p:xfrm>
          <a:off x="2590800" y="5181600"/>
          <a:ext cx="1824038" cy="1119188"/>
        </p:xfrm>
        <a:graphic>
          <a:graphicData uri="http://schemas.openxmlformats.org/presentationml/2006/ole">
            <mc:AlternateContent xmlns:mc="http://schemas.openxmlformats.org/markup-compatibility/2006">
              <mc:Choice xmlns:v="urn:schemas-microsoft-com:vml" Requires="v">
                <p:oleObj spid="_x0000_s145456" name="Equation" r:id="rId12" imgW="723600" imgH="444240" progId="Equation.3">
                  <p:embed/>
                </p:oleObj>
              </mc:Choice>
              <mc:Fallback>
                <p:oleObj name="Equation" r:id="rId12" imgW="723600" imgH="444240" progId="Equation.3">
                  <p:embed/>
                  <p:pic>
                    <p:nvPicPr>
                      <p:cNvPr id="0" name="Object 1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90800" y="5181600"/>
                        <a:ext cx="1824038" cy="1119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7" name="Rectangle 15"/>
          <p:cNvSpPr>
            <a:spLocks noChangeArrowheads="1"/>
          </p:cNvSpPr>
          <p:nvPr/>
        </p:nvSpPr>
        <p:spPr bwMode="auto">
          <a:xfrm>
            <a:off x="4724400" y="5486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discount</a:t>
            </a:r>
          </a:p>
        </p:txBody>
      </p:sp>
      <mc:AlternateContent xmlns:mc="http://schemas.openxmlformats.org/markup-compatibility/2006" xmlns:p14="http://schemas.microsoft.com/office/powerpoint/2010/main">
        <mc:Choice Requires="p14">
          <p:contentPart p14:bwMode="auto" r:id="rId14">
            <p14:nvContentPartPr>
              <p14:cNvPr id="145415" name="Ink 10"/>
              <p14:cNvContentPartPr>
                <a14:cpLocks xmlns:a14="http://schemas.microsoft.com/office/drawing/2010/main" noRot="1" noChangeAspect="1" noEditPoints="1" noChangeArrowheads="1" noChangeShapeType="1"/>
              </p14:cNvContentPartPr>
              <p14:nvPr/>
            </p14:nvContentPartPr>
            <p14:xfrm>
              <a:off x="1995488" y="3101975"/>
              <a:ext cx="6516687" cy="2416175"/>
            </p14:xfrm>
          </p:contentPart>
        </mc:Choice>
        <mc:Fallback xmlns="">
          <p:pic>
            <p:nvPicPr>
              <p:cNvPr id="145415" name="Ink 10"/>
              <p:cNvPicPr>
                <a:picLocks noRot="1" noChangeAspect="1" noEditPoints="1" noChangeArrowheads="1" noChangeShapeType="1"/>
              </p:cNvPicPr>
              <p:nvPr/>
            </p:nvPicPr>
            <p:blipFill>
              <a:blip r:embed="rId19"/>
              <a:stretch>
                <a:fillRect/>
              </a:stretch>
            </p:blipFill>
            <p:spPr>
              <a:xfrm>
                <a:off x="1987928" y="3095854"/>
                <a:ext cx="6533246" cy="24302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5416" name="Ink 11"/>
              <p14:cNvContentPartPr>
                <a14:cpLocks xmlns:a14="http://schemas.microsoft.com/office/drawing/2010/main" noRot="1" noChangeAspect="1" noEditPoints="1" noChangeArrowheads="1" noChangeShapeType="1"/>
              </p14:cNvContentPartPr>
              <p14:nvPr/>
            </p14:nvContentPartPr>
            <p14:xfrm>
              <a:off x="369888" y="3548063"/>
              <a:ext cx="7434262" cy="2451100"/>
            </p14:xfrm>
          </p:contentPart>
        </mc:Choice>
        <mc:Fallback xmlns="">
          <p:pic>
            <p:nvPicPr>
              <p:cNvPr id="145416" name="Ink 11"/>
              <p:cNvPicPr>
                <a:picLocks noRot="1" noChangeAspect="1" noEditPoints="1" noChangeArrowheads="1" noChangeShapeType="1"/>
              </p:cNvPicPr>
              <p:nvPr/>
            </p:nvPicPr>
            <p:blipFill>
              <a:blip r:embed="rId21"/>
              <a:stretch>
                <a:fillRect/>
              </a:stretch>
            </p:blipFill>
            <p:spPr>
              <a:xfrm>
                <a:off x="362328" y="3539423"/>
                <a:ext cx="7452262" cy="2470179"/>
              </a:xfrm>
              <a:prstGeom prst="rect">
                <a:avLst/>
              </a:prstGeom>
            </p:spPr>
          </p:pic>
        </mc:Fallback>
      </mc:AlternateContent>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F963A43B-6BFB-4A4E-B0BF-7080FE7B74CD}" type="datetime1">
              <a:rPr lang="en-US" smtClean="0"/>
              <a:t>9/16/2014</a:t>
            </a:fld>
            <a:endParaRPr lang="en-US" smtClean="0"/>
          </a:p>
        </p:txBody>
      </p:sp>
      <p:sp>
        <p:nvSpPr>
          <p:cNvPr id="30723" name="Footer Placeholder 4"/>
          <p:cNvSpPr>
            <a:spLocks noGrp="1"/>
          </p:cNvSpPr>
          <p:nvPr>
            <p:ph type="ftr" sz="quarter" idx="11"/>
          </p:nvPr>
        </p:nvSpPr>
        <p:spPr>
          <a:noFill/>
        </p:spPr>
        <p:txBody>
          <a:bodyPr/>
          <a:lstStyle/>
          <a:p>
            <a:r>
              <a:rPr lang="en-US" smtClean="0"/>
              <a:t>CPSC503 Winter 2014</a:t>
            </a:r>
            <a:endParaRPr lang="en-US" dirty="0" smtClean="0"/>
          </a:p>
        </p:txBody>
      </p:sp>
      <p:sp>
        <p:nvSpPr>
          <p:cNvPr id="30724" name="Slide Number Placeholder 5"/>
          <p:cNvSpPr>
            <a:spLocks noGrp="1"/>
          </p:cNvSpPr>
          <p:nvPr>
            <p:ph type="sldNum" sz="quarter" idx="12"/>
          </p:nvPr>
        </p:nvSpPr>
        <p:spPr>
          <a:noFill/>
        </p:spPr>
        <p:txBody>
          <a:bodyPr/>
          <a:lstStyle/>
          <a:p>
            <a:fld id="{F86DEAF4-33C7-4AFB-A7FE-26C4646C6C61}" type="slidenum">
              <a:rPr lang="en-US" smtClean="0"/>
              <a:pPr/>
              <a:t>4</a:t>
            </a:fld>
            <a:endParaRPr lang="en-US" smtClean="0"/>
          </a:p>
        </p:txBody>
      </p:sp>
      <p:sp>
        <p:nvSpPr>
          <p:cNvPr id="30725" name="Rectangle 2"/>
          <p:cNvSpPr>
            <a:spLocks noGrp="1" noChangeArrowheads="1"/>
          </p:cNvSpPr>
          <p:nvPr>
            <p:ph type="title"/>
          </p:nvPr>
        </p:nvSpPr>
        <p:spPr>
          <a:xfrm>
            <a:off x="304800" y="2057400"/>
            <a:ext cx="7772400" cy="1143000"/>
          </a:xfrm>
        </p:spPr>
        <p:txBody>
          <a:bodyPr/>
          <a:lstStyle/>
          <a:p>
            <a:pPr eaLnBrk="1" hangingPunct="1"/>
            <a:r>
              <a:rPr lang="en-US" sz="3600" dirty="0" smtClean="0"/>
              <a:t>Corpora: issues to remember</a:t>
            </a:r>
          </a:p>
        </p:txBody>
      </p:sp>
      <p:sp>
        <p:nvSpPr>
          <p:cNvPr id="30726" name="Rectangle 3"/>
          <p:cNvSpPr>
            <a:spLocks noGrp="1" noChangeArrowheads="1"/>
          </p:cNvSpPr>
          <p:nvPr>
            <p:ph type="body" idx="1"/>
          </p:nvPr>
        </p:nvSpPr>
        <p:spPr>
          <a:xfrm>
            <a:off x="609600" y="2971800"/>
            <a:ext cx="7772400" cy="4114800"/>
          </a:xfrm>
        </p:spPr>
        <p:txBody>
          <a:bodyPr/>
          <a:lstStyle/>
          <a:p>
            <a:pPr eaLnBrk="1" hangingPunct="1"/>
            <a:r>
              <a:rPr lang="en-US" dirty="0" smtClean="0">
                <a:solidFill>
                  <a:schemeClr val="accent2"/>
                </a:solidFill>
              </a:rPr>
              <a:t>Zero counts</a:t>
            </a:r>
            <a:r>
              <a:rPr lang="en-US" dirty="0" smtClean="0"/>
              <a:t> in the corpus: Just because an event didn’t happen in the corpus doesn’t mean it won’t happen</a:t>
            </a:r>
          </a:p>
          <a:p>
            <a:pPr lvl="1" eaLnBrk="1" hangingPunct="1">
              <a:buFontTx/>
              <a:buNone/>
            </a:pPr>
            <a:r>
              <a:rPr lang="en-US" sz="2800" b="0" dirty="0" smtClean="0"/>
              <a:t>e.g., </a:t>
            </a:r>
            <a:r>
              <a:rPr lang="en-US" sz="2800" b="0" i="1" dirty="0" smtClean="0">
                <a:solidFill>
                  <a:schemeClr val="accent2"/>
                </a:solidFill>
              </a:rPr>
              <a:t>cress</a:t>
            </a:r>
            <a:r>
              <a:rPr lang="en-US" sz="2800" b="0" dirty="0" smtClean="0"/>
              <a:t> has not really zero probability</a:t>
            </a:r>
            <a:r>
              <a:rPr lang="en-US" dirty="0" smtClean="0"/>
              <a:t> </a:t>
            </a:r>
          </a:p>
        </p:txBody>
      </p:sp>
      <p:sp>
        <p:nvSpPr>
          <p:cNvPr id="30727" name="Rectangle 4"/>
          <p:cNvSpPr>
            <a:spLocks noChangeArrowheads="1"/>
          </p:cNvSpPr>
          <p:nvPr/>
        </p:nvSpPr>
        <p:spPr bwMode="auto">
          <a:xfrm>
            <a:off x="914400" y="4876800"/>
            <a:ext cx="7391400" cy="1384995"/>
          </a:xfrm>
          <a:prstGeom prst="rect">
            <a:avLst/>
          </a:prstGeom>
          <a:noFill/>
          <a:ln w="9525">
            <a:noFill/>
            <a:miter lim="800000"/>
            <a:headEnd/>
            <a:tailEnd/>
          </a:ln>
        </p:spPr>
        <p:txBody>
          <a:bodyPr>
            <a:spAutoFit/>
          </a:bodyPr>
          <a:lstStyle/>
          <a:p>
            <a:pPr>
              <a:spcBef>
                <a:spcPct val="50000"/>
              </a:spcBef>
              <a:buFontTx/>
              <a:buChar char="•"/>
            </a:pPr>
            <a:r>
              <a:rPr lang="en-US" sz="2800" b="1" dirty="0">
                <a:latin typeface="Comic Sans MS" pitchFamily="66" charset="0"/>
              </a:rPr>
              <a:t> Getting a corpus that matches the actual use. </a:t>
            </a:r>
            <a:r>
              <a:rPr lang="en-US" sz="2800" b="1" dirty="0" smtClean="0">
                <a:latin typeface="Comic Sans MS" pitchFamily="66" charset="0"/>
              </a:rPr>
              <a:t> </a:t>
            </a:r>
            <a:r>
              <a:rPr lang="en-US" sz="2800" dirty="0" smtClean="0">
                <a:latin typeface="Comic Sans MS" pitchFamily="66" charset="0"/>
              </a:rPr>
              <a:t>e.g</a:t>
            </a:r>
            <a:r>
              <a:rPr lang="en-US" sz="2800" dirty="0">
                <a:latin typeface="Comic Sans MS" pitchFamily="66" charset="0"/>
              </a:rPr>
              <a:t>., Kids don’t misspell the same way that adults do</a:t>
            </a:r>
            <a:endParaRPr lang="en-US" sz="2400" b="1" dirty="0">
              <a:latin typeface="Comic Sans MS" pitchFamily="66" charset="0"/>
            </a:endParaRPr>
          </a:p>
        </p:txBody>
      </p:sp>
      <p:sp>
        <p:nvSpPr>
          <p:cNvPr id="8" name="Rectangle 4"/>
          <p:cNvSpPr>
            <a:spLocks noChangeArrowheads="1"/>
          </p:cNvSpPr>
          <p:nvPr/>
        </p:nvSpPr>
        <p:spPr bwMode="auto">
          <a:xfrm>
            <a:off x="381000" y="304800"/>
            <a:ext cx="8534400" cy="1877437"/>
          </a:xfrm>
          <a:prstGeom prst="rect">
            <a:avLst/>
          </a:prstGeom>
          <a:noFill/>
          <a:ln w="9525">
            <a:noFill/>
            <a:miter lim="800000"/>
            <a:headEnd/>
            <a:tailEnd/>
          </a:ln>
        </p:spPr>
        <p:txBody>
          <a:bodyPr wrap="square">
            <a:spAutoFit/>
          </a:bodyPr>
          <a:lstStyle/>
          <a:p>
            <a:pPr>
              <a:spcBef>
                <a:spcPts val="0"/>
              </a:spcBef>
            </a:pPr>
            <a:r>
              <a:rPr lang="en-US" sz="2800" b="1" dirty="0">
                <a:latin typeface="Comic Sans MS" pitchFamily="66" charset="0"/>
              </a:rPr>
              <a:t> </a:t>
            </a:r>
            <a:r>
              <a:rPr lang="en-US" sz="3200" b="1" dirty="0" smtClean="0">
                <a:solidFill>
                  <a:schemeClr val="accent6"/>
                </a:solidFill>
                <a:latin typeface="Comic Sans MS" pitchFamily="66" charset="0"/>
              </a:rPr>
              <a:t>Spelling Corpora</a:t>
            </a:r>
            <a:endParaRPr lang="en-US" sz="2800" b="1" dirty="0" smtClean="0">
              <a:solidFill>
                <a:schemeClr val="accent6"/>
              </a:solidFill>
              <a:latin typeface="Comic Sans MS" pitchFamily="66" charset="0"/>
            </a:endParaRPr>
          </a:p>
          <a:p>
            <a:pPr lvl="1">
              <a:spcBef>
                <a:spcPts val="0"/>
              </a:spcBef>
              <a:buFontTx/>
              <a:buChar char="•"/>
            </a:pPr>
            <a:r>
              <a:rPr lang="en-US" sz="2800" b="1" dirty="0" smtClean="0">
                <a:latin typeface="Comic Sans MS" pitchFamily="66" charset="0"/>
              </a:rPr>
              <a:t>Wikipedia’s list of common misspellings</a:t>
            </a:r>
          </a:p>
          <a:p>
            <a:pPr lvl="1">
              <a:spcBef>
                <a:spcPts val="0"/>
              </a:spcBef>
              <a:buFontTx/>
              <a:buChar char="•"/>
            </a:pPr>
            <a:r>
              <a:rPr lang="en-US" sz="2800" b="1" dirty="0" err="1" smtClean="0">
                <a:latin typeface="Comic Sans MS" pitchFamily="66" charset="0"/>
              </a:rPr>
              <a:t>Aspell</a:t>
            </a:r>
            <a:r>
              <a:rPr lang="en-US" sz="2800" b="1" dirty="0" smtClean="0">
                <a:latin typeface="Comic Sans MS" pitchFamily="66" charset="0"/>
              </a:rPr>
              <a:t> filtered version of above</a:t>
            </a:r>
          </a:p>
          <a:p>
            <a:pPr lvl="1">
              <a:spcBef>
                <a:spcPts val="0"/>
              </a:spcBef>
              <a:buFontTx/>
              <a:buChar char="•"/>
            </a:pPr>
            <a:r>
              <a:rPr lang="en-US" sz="2800" b="1" dirty="0" err="1" smtClean="0">
                <a:latin typeface="Comic Sans MS" pitchFamily="66" charset="0"/>
              </a:rPr>
              <a:t>Birbeck</a:t>
            </a:r>
            <a:r>
              <a:rPr lang="en-US" sz="2800" b="1" dirty="0" smtClean="0">
                <a:latin typeface="Comic Sans MS" pitchFamily="66" charset="0"/>
              </a:rPr>
              <a:t> corpus</a:t>
            </a:r>
            <a:endParaRPr lang="en-US" sz="2400" b="1" dirty="0">
              <a:latin typeface="Comic Sans MS" pitchFamily="66" charset="0"/>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1" name="Date Placeholder 4"/>
          <p:cNvSpPr>
            <a:spLocks noGrp="1"/>
          </p:cNvSpPr>
          <p:nvPr>
            <p:ph type="dt" sz="quarter" idx="10"/>
          </p:nvPr>
        </p:nvSpPr>
        <p:spPr>
          <a:noFill/>
        </p:spPr>
        <p:txBody>
          <a:bodyPr/>
          <a:lstStyle/>
          <a:p>
            <a:fld id="{A482BCD5-B976-492E-9489-AD5DCAE45DCD}" type="datetime1">
              <a:rPr lang="en-US" smtClean="0"/>
              <a:t>9/16/2014</a:t>
            </a:fld>
            <a:endParaRPr lang="en-US"/>
          </a:p>
        </p:txBody>
      </p:sp>
      <p:sp>
        <p:nvSpPr>
          <p:cNvPr id="21512" name="Footer Placeholder 5"/>
          <p:cNvSpPr>
            <a:spLocks noGrp="1"/>
          </p:cNvSpPr>
          <p:nvPr>
            <p:ph type="ftr" sz="quarter" idx="11"/>
          </p:nvPr>
        </p:nvSpPr>
        <p:spPr>
          <a:noFill/>
        </p:spPr>
        <p:txBody>
          <a:bodyPr/>
          <a:lstStyle/>
          <a:p>
            <a:r>
              <a:rPr lang="en-US" smtClean="0"/>
              <a:t>CPSC503 Winter 2014</a:t>
            </a:r>
            <a:endParaRPr lang="en-US"/>
          </a:p>
        </p:txBody>
      </p:sp>
      <p:sp>
        <p:nvSpPr>
          <p:cNvPr id="21513" name="Slide Number Placeholder 6"/>
          <p:cNvSpPr>
            <a:spLocks noGrp="1"/>
          </p:cNvSpPr>
          <p:nvPr>
            <p:ph type="sldNum" sz="quarter" idx="12"/>
          </p:nvPr>
        </p:nvSpPr>
        <p:spPr>
          <a:noFill/>
        </p:spPr>
        <p:txBody>
          <a:bodyPr/>
          <a:lstStyle/>
          <a:p>
            <a:fld id="{FBBF822E-2BCE-4554-BA7E-41D3FB033D12}" type="slidenum">
              <a:rPr lang="en-US" smtClean="0"/>
              <a:pPr/>
              <a:t>40</a:t>
            </a:fld>
            <a:endParaRPr lang="en-US" smtClean="0"/>
          </a:p>
        </p:txBody>
      </p:sp>
      <p:sp>
        <p:nvSpPr>
          <p:cNvPr id="21514" name="Rectangle 2"/>
          <p:cNvSpPr>
            <a:spLocks noGrp="1" noChangeArrowheads="1"/>
          </p:cNvSpPr>
          <p:nvPr>
            <p:ph type="title"/>
          </p:nvPr>
        </p:nvSpPr>
        <p:spPr>
          <a:xfrm>
            <a:off x="685800" y="0"/>
            <a:ext cx="7772400" cy="1143000"/>
          </a:xfrm>
        </p:spPr>
        <p:txBody>
          <a:bodyPr/>
          <a:lstStyle/>
          <a:p>
            <a:pPr eaLnBrk="1" hangingPunct="1"/>
            <a:r>
              <a:rPr lang="en-US" smtClean="0"/>
              <a:t>Add-One: Bigram</a:t>
            </a:r>
          </a:p>
        </p:txBody>
      </p:sp>
      <p:graphicFrame>
        <p:nvGraphicFramePr>
          <p:cNvPr id="21506" name="Object 9"/>
          <p:cNvGraphicFramePr>
            <a:graphicFrameLocks noGrp="1" noChangeAspect="1"/>
          </p:cNvGraphicFramePr>
          <p:nvPr>
            <p:ph sz="half" idx="1"/>
          </p:nvPr>
        </p:nvGraphicFramePr>
        <p:xfrm>
          <a:off x="304800" y="3810000"/>
          <a:ext cx="3429000" cy="863600"/>
        </p:xfrm>
        <a:graphic>
          <a:graphicData uri="http://schemas.openxmlformats.org/presentationml/2006/ole">
            <mc:AlternateContent xmlns:mc="http://schemas.openxmlformats.org/markup-compatibility/2006">
              <mc:Choice xmlns:v="urn:schemas-microsoft-com:vml" Requires="v">
                <p:oleObj spid="_x0000_s146474" name="Equation" r:id="rId4" imgW="1663560" imgH="419040" progId="Equation.3">
                  <p:embed/>
                </p:oleObj>
              </mc:Choice>
              <mc:Fallback>
                <p:oleObj name="Equation" r:id="rId4" imgW="1663560" imgH="419040" progId="Equation.3">
                  <p:embed/>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3810000"/>
                        <a:ext cx="3429000" cy="86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5" name="Line 11"/>
          <p:cNvSpPr>
            <a:spLocks noChangeShapeType="1"/>
          </p:cNvSpPr>
          <p:nvPr/>
        </p:nvSpPr>
        <p:spPr bwMode="auto">
          <a:xfrm>
            <a:off x="3886200" y="42672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1507" name="Object 13"/>
          <p:cNvGraphicFramePr>
            <a:graphicFrameLocks noChangeAspect="1"/>
          </p:cNvGraphicFramePr>
          <p:nvPr/>
        </p:nvGraphicFramePr>
        <p:xfrm>
          <a:off x="4495800" y="3733800"/>
          <a:ext cx="4486275" cy="987425"/>
        </p:xfrm>
        <a:graphic>
          <a:graphicData uri="http://schemas.openxmlformats.org/presentationml/2006/ole">
            <mc:AlternateContent xmlns:mc="http://schemas.openxmlformats.org/markup-compatibility/2006">
              <mc:Choice xmlns:v="urn:schemas-microsoft-com:vml" Requires="v">
                <p:oleObj spid="_x0000_s146475" name="Equation" r:id="rId6" imgW="1904760" imgH="419040" progId="Equation.3">
                  <p:embed/>
                </p:oleObj>
              </mc:Choice>
              <mc:Fallback>
                <p:oleObj name="Equation" r:id="rId6" imgW="1904760" imgH="419040" progId="Equation.3">
                  <p:embed/>
                  <p:pic>
                    <p:nvPicPr>
                      <p:cNvPr id="0"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95800" y="3733800"/>
                        <a:ext cx="4486275"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08" name="Object 19"/>
          <p:cNvGraphicFramePr>
            <a:graphicFrameLocks noChangeAspect="1"/>
          </p:cNvGraphicFramePr>
          <p:nvPr/>
        </p:nvGraphicFramePr>
        <p:xfrm>
          <a:off x="2209800" y="4953000"/>
          <a:ext cx="6459538" cy="987425"/>
        </p:xfrm>
        <a:graphic>
          <a:graphicData uri="http://schemas.openxmlformats.org/presentationml/2006/ole">
            <mc:AlternateContent xmlns:mc="http://schemas.openxmlformats.org/markup-compatibility/2006">
              <mc:Choice xmlns:v="urn:schemas-microsoft-com:vml" Requires="v">
                <p:oleObj spid="_x0000_s146476" name="Equation" r:id="rId8" imgW="2743200" imgH="419040" progId="Equation.3">
                  <p:embed/>
                </p:oleObj>
              </mc:Choice>
              <mc:Fallback>
                <p:oleObj name="Equation" r:id="rId8" imgW="2743200" imgH="419040" progId="Equation.3">
                  <p:embed/>
                  <p:pic>
                    <p:nvPicPr>
                      <p:cNvPr id="0" name="Object 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09800" y="4953000"/>
                        <a:ext cx="6459538"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6" name="Line 20"/>
          <p:cNvSpPr>
            <a:spLocks noChangeShapeType="1"/>
          </p:cNvSpPr>
          <p:nvPr/>
        </p:nvSpPr>
        <p:spPr bwMode="auto">
          <a:xfrm>
            <a:off x="1371600" y="5486400"/>
            <a:ext cx="533400" cy="0"/>
          </a:xfrm>
          <a:prstGeom prst="line">
            <a:avLst/>
          </a:prstGeom>
          <a:noFill/>
          <a:ln w="38100">
            <a:solidFill>
              <a:schemeClr val="accent2"/>
            </a:solidFill>
            <a:round/>
            <a:headEnd/>
            <a:tailEnd type="triangle" w="med" len="med"/>
          </a:ln>
        </p:spPr>
        <p:txBody>
          <a:bodyPr/>
          <a:lstStyle/>
          <a:p>
            <a:endParaRPr lang="en-CA"/>
          </a:p>
        </p:txBody>
      </p:sp>
      <p:sp>
        <p:nvSpPr>
          <p:cNvPr id="21517" name="Rectangle 21"/>
          <p:cNvSpPr>
            <a:spLocks noChangeArrowheads="1"/>
          </p:cNvSpPr>
          <p:nvPr/>
        </p:nvSpPr>
        <p:spPr bwMode="auto">
          <a:xfrm>
            <a:off x="381000" y="5105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t>
            </a:r>
            <a:endParaRPr lang="en-US" sz="2800" i="1">
              <a:latin typeface="Comic Sans MS" pitchFamily="66" charset="0"/>
            </a:endParaRPr>
          </a:p>
        </p:txBody>
      </p:sp>
      <p:grpSp>
        <p:nvGrpSpPr>
          <p:cNvPr id="2" name="Group 22"/>
          <p:cNvGrpSpPr>
            <a:grpSpLocks noChangeAspect="1"/>
          </p:cNvGrpSpPr>
          <p:nvPr/>
        </p:nvGrpSpPr>
        <p:grpSpPr bwMode="auto">
          <a:xfrm>
            <a:off x="1981200" y="1143000"/>
            <a:ext cx="6172200" cy="2087563"/>
            <a:chOff x="1544" y="2092"/>
            <a:chExt cx="2672" cy="904"/>
          </a:xfrm>
        </p:grpSpPr>
        <p:sp>
          <p:nvSpPr>
            <p:cNvPr id="21522" name="AutoShape 23"/>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24"/>
            <p:cNvGrpSpPr>
              <a:grpSpLocks/>
            </p:cNvGrpSpPr>
            <p:nvPr/>
          </p:nvGrpSpPr>
          <p:grpSpPr bwMode="auto">
            <a:xfrm>
              <a:off x="1544" y="2092"/>
              <a:ext cx="2672" cy="904"/>
              <a:chOff x="1544" y="2092"/>
              <a:chExt cx="2672" cy="904"/>
            </a:xfrm>
          </p:grpSpPr>
          <p:sp>
            <p:nvSpPr>
              <p:cNvPr id="21526" name="Rectangle 25"/>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1527" name="Rectangle 26"/>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28" name="Rectangle 27"/>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9" name="Rectangle 28"/>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0" name="Rectangle 29"/>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1" name="Freeform 30"/>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32" name="Rectangle 31"/>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3" name="Freeform 32"/>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34" name="Freeform 33"/>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35" name="Freeform 34"/>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1536" name="Freeform 35"/>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7" name="Rectangle 36"/>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8" name="Freeform 37"/>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9" name="Freeform 38"/>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40" name="Rectangle 39"/>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1" name="Freeform 40"/>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42" name="Freeform 41"/>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43" name="Freeform 42"/>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1544" name="Rectangle 43"/>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5" name="Freeform 44"/>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1546" name="Freeform 45"/>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47" name="Freeform 46"/>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1548" name="Freeform 47"/>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49" name="Freeform 48"/>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0" name="Freeform 49"/>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1551" name="Freeform 50"/>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2" name="Rectangle 51"/>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3" name="Freeform 52"/>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1554" name="Freeform 53"/>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5" name="Freeform 54"/>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6" name="Freeform 55"/>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1557" name="Rectangle 56"/>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8" name="Freeform 57"/>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59" name="Freeform 58"/>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1560" name="Freeform 59"/>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61" name="Freeform 60"/>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1562" name="Freeform 61"/>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63" name="Rectangle 62"/>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4" name="Rectangle 63"/>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5" name="Rectangle 64"/>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6" name="Rectangle 65"/>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7" name="Freeform 66"/>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68" name="Rectangle 67"/>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9" name="Rectangle 68"/>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0" name="Freeform 69"/>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1" name="Rectangle 70"/>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2" name="Freeform 71"/>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73" name="Freeform 72"/>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574" name="Freeform 73"/>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5" name="Freeform 74"/>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576" name="Rectangle 75"/>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7" name="Freeform 76"/>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578" name="Rectangle 77"/>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9" name="Freeform 78"/>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80" name="Freeform 79"/>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1581" name="Rectangle 80"/>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2" name="Freeform 81"/>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3" name="Rectangle 82"/>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4" name="Freeform 83"/>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5" name="Rectangle 84"/>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6" name="Freeform 85"/>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7" name="Rectangle 86"/>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8" name="Rectangle 87"/>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9" name="Freeform 88"/>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90" name="Freeform 89"/>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1591" name="Freeform 90"/>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1592" name="Freeform 91"/>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93" name="Rectangle 92"/>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4" name="Rectangle 93"/>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5" name="Freeform 94"/>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1596" name="Rectangle 95"/>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7" name="Freeform 96"/>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98" name="Rectangle 97"/>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9" name="Freeform 98"/>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00" name="Freeform 99"/>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1" name="Freeform 100"/>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2" name="Rectangle 101"/>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3" name="Freeform 102"/>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04" name="Rectangle 103"/>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5" name="Freeform 104"/>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6" name="Rectangle 105"/>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7" name="Freeform 106"/>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8" name="Rectangle 107"/>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9" name="Freeform 108"/>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10" name="Rectangle 109"/>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1" name="Rectangle 110"/>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2" name="Freeform 111"/>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1613" name="Freeform 112"/>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14" name="Rectangle 113"/>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5" name="Rectangle 114"/>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6" name="Freeform 115"/>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17" name="Rectangle 116"/>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8" name="Freeform 117"/>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619" name="Rectangle 118"/>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0" name="Freeform 119"/>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21" name="Freeform 120"/>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2" name="Rectangle 121"/>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3" name="Freeform 122"/>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1624" name="Freeform 123"/>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1625" name="Freeform 124"/>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6" name="Rectangle 125"/>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7" name="Freeform 126"/>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28" name="Rectangle 127"/>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9" name="Freeform 128"/>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30" name="Rectangle 129"/>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1" name="Freeform 130"/>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32" name="Freeform 131"/>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33" name="Rectangle 132"/>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4" name="Rectangle 133"/>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5" name="Freeform 134"/>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36" name="Freeform 135"/>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1637" name="Freeform 136"/>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38" name="Rectangle 137"/>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9" name="Rectangle 138"/>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0" name="Freeform 139"/>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1641" name="Rectangle 140"/>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2" name="Freeform 141"/>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3" name="Rectangle 142"/>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4" name="Freeform 143"/>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45" name="Rectangle 144"/>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6" name="Freeform 145"/>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7" name="Rectangle 146"/>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8" name="Freeform 147"/>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49" name="Freeform 148"/>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1650" name="Rectangle 149"/>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1" name="Freeform 150"/>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2" name="Rectangle 151"/>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3" name="Freeform 152"/>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1654" name="Freeform 153"/>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5" name="Rectangle 154"/>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6" name="Rectangle 155"/>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7" name="Freeform 156"/>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1658" name="Freeform 157"/>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59" name="Freeform 158"/>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1660" name="Freeform 159"/>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1661" name="Freeform 160"/>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62" name="Freeform 161"/>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1663" name="Freeform 162"/>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1664" name="Rectangle 163"/>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5" name="Rectangle 164"/>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6" name="Freeform 165"/>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67" name="Rectangle 166"/>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8" name="Freeform 167"/>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69" name="Rectangle 168"/>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0" name="Freeform 169"/>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1" name="Rectangle 170"/>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2" name="Freeform 171"/>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3" name="Rectangle 172"/>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4" name="Freeform 173"/>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5" name="Rectangle 174"/>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6" name="Freeform 175"/>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77" name="Freeform 176"/>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78" name="Freeform 177"/>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9" name="Rectangle 178"/>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0" name="Freeform 179"/>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81" name="Rectangle 180"/>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2" name="Rectangle 181"/>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3" name="Freeform 182"/>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1684" name="Freeform 183"/>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5" name="Freeform 184"/>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6" name="Freeform 185"/>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1687" name="Rectangle 186"/>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8" name="Rectangle 187"/>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9" name="Freeform 188"/>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1690" name="Freeform 189"/>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1691" name="Rectangle 190"/>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2" name="Freeform 191"/>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3" name="Rectangle 192"/>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4" name="Freeform 193"/>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95" name="Freeform 194"/>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96" name="Rectangle 195"/>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7" name="Freeform 196"/>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8" name="Rectangle 197"/>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9" name="Freeform 198"/>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0" name="Rectangle 199"/>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1" name="Freeform 200"/>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2" name="Rectangle 201"/>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3" name="Freeform 202"/>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4" name="Rectangle 203"/>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5" name="Rectangle 204"/>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6" name="Freeform 205"/>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707" name="Freeform 206"/>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1708" name="Freeform 207"/>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709" name="Freeform 208"/>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1710" name="Freeform 209"/>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711" name="Rectangle 210"/>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2" name="Rectangle 211"/>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3" name="Freeform 212"/>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1714" name="Rectangle 213"/>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5" name="Freeform 214"/>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16" name="Rectangle 215"/>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7" name="Freeform 216"/>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1718" name="Rectangle 217"/>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9" name="Freeform 218"/>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20" name="Rectangle 219"/>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1" name="Freeform 220"/>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1722" name="Rectangle 221"/>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3" name="Freeform 222"/>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724" name="Rectangle 223"/>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5" name="Freeform 224"/>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1524" name="Rectangle 225"/>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5" name="Rectangle 226"/>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398563" name="Rectangle 227"/>
          <p:cNvSpPr>
            <a:spLocks noChangeArrowheads="1"/>
          </p:cNvSpPr>
          <p:nvPr/>
        </p:nvSpPr>
        <p:spPr bwMode="auto">
          <a:xfrm>
            <a:off x="228600" y="16764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graphicFrame>
        <p:nvGraphicFramePr>
          <p:cNvPr id="21509" name="Object 229"/>
          <p:cNvGraphicFramePr>
            <a:graphicFrameLocks noChangeAspect="1"/>
          </p:cNvGraphicFramePr>
          <p:nvPr/>
        </p:nvGraphicFramePr>
        <p:xfrm>
          <a:off x="2133600" y="685800"/>
          <a:ext cx="482600" cy="331788"/>
        </p:xfrm>
        <a:graphic>
          <a:graphicData uri="http://schemas.openxmlformats.org/presentationml/2006/ole">
            <mc:AlternateContent xmlns:mc="http://schemas.openxmlformats.org/markup-compatibility/2006">
              <mc:Choice xmlns:v="urn:schemas-microsoft-com:vml" Requires="v">
                <p:oleObj spid="_x0000_s146477" name="Equation" r:id="rId10" imgW="203040" imgH="139680" progId="Equation.3">
                  <p:embed/>
                </p:oleObj>
              </mc:Choice>
              <mc:Fallback>
                <p:oleObj name="Equation" r:id="rId10" imgW="203040" imgH="139680" progId="Equation.3">
                  <p:embed/>
                  <p:pic>
                    <p:nvPicPr>
                      <p:cNvPr id="0" name="Object 22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3600" y="685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1510" name="Object 230"/>
          <p:cNvGraphicFramePr>
            <a:graphicFrameLocks noChangeAspect="1"/>
          </p:cNvGraphicFramePr>
          <p:nvPr/>
        </p:nvGraphicFramePr>
        <p:xfrm>
          <a:off x="990600" y="1371600"/>
          <a:ext cx="842963" cy="357188"/>
        </p:xfrm>
        <a:graphic>
          <a:graphicData uri="http://schemas.openxmlformats.org/presentationml/2006/ole">
            <mc:AlternateContent xmlns:mc="http://schemas.openxmlformats.org/markup-compatibility/2006">
              <mc:Choice xmlns:v="urn:schemas-microsoft-com:vml" Requires="v">
                <p:oleObj spid="_x0000_s146478" name="Equation" r:id="rId12" imgW="330120" imgH="139680" progId="Equation.3">
                  <p:embed/>
                </p:oleObj>
              </mc:Choice>
              <mc:Fallback>
                <p:oleObj name="Equation" r:id="rId12" imgW="330120" imgH="139680" progId="Equation.3">
                  <p:embed/>
                  <p:pic>
                    <p:nvPicPr>
                      <p:cNvPr id="0" name="Object 23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90600" y="13716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1520" name="Line 231"/>
          <p:cNvSpPr>
            <a:spLocks noChangeShapeType="1"/>
          </p:cNvSpPr>
          <p:nvPr/>
        </p:nvSpPr>
        <p:spPr bwMode="auto">
          <a:xfrm>
            <a:off x="8077200" y="1143000"/>
            <a:ext cx="609600" cy="0"/>
          </a:xfrm>
          <a:prstGeom prst="line">
            <a:avLst/>
          </a:prstGeom>
          <a:noFill/>
          <a:ln w="9525">
            <a:solidFill>
              <a:schemeClr val="tx1"/>
            </a:solidFill>
            <a:prstDash val="dash"/>
            <a:round/>
            <a:headEnd/>
            <a:tailEnd/>
          </a:ln>
        </p:spPr>
        <p:txBody>
          <a:bodyPr/>
          <a:lstStyle/>
          <a:p>
            <a:endParaRPr lang="en-CA"/>
          </a:p>
        </p:txBody>
      </p:sp>
      <p:sp>
        <p:nvSpPr>
          <p:cNvPr id="21521" name="Line 232"/>
          <p:cNvSpPr>
            <a:spLocks noChangeShapeType="1"/>
          </p:cNvSpPr>
          <p:nvPr/>
        </p:nvSpPr>
        <p:spPr bwMode="auto">
          <a:xfrm>
            <a:off x="1981200" y="3200400"/>
            <a:ext cx="0" cy="609600"/>
          </a:xfrm>
          <a:prstGeom prst="line">
            <a:avLst/>
          </a:prstGeom>
          <a:noFill/>
          <a:ln w="9525">
            <a:solidFill>
              <a:schemeClr val="tx1"/>
            </a:solidFill>
            <a:prstDash val="dash"/>
            <a:round/>
            <a:headEnd/>
            <a:tailEn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98563">
                                            <p:txEl>
                                              <p:pRg st="0" end="0"/>
                                            </p:txEl>
                                          </p:spTgt>
                                        </p:tgtEl>
                                        <p:attrNameLst>
                                          <p:attrName>style.visibility</p:attrName>
                                        </p:attrNameLst>
                                      </p:cBhvr>
                                      <p:to>
                                        <p:strVal val="visible"/>
                                      </p:to>
                                    </p:set>
                                    <p:anim to="" calcmode="lin" valueType="num">
                                      <p:cBhvr>
                                        <p:cTn id="7" dur="1" fill="hold"/>
                                        <p:tgtEl>
                                          <p:spTgt spid="398563">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56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6" name="Date Placeholder 3"/>
          <p:cNvSpPr>
            <a:spLocks noGrp="1"/>
          </p:cNvSpPr>
          <p:nvPr>
            <p:ph type="dt" sz="quarter" idx="10"/>
          </p:nvPr>
        </p:nvSpPr>
        <p:spPr>
          <a:noFill/>
        </p:spPr>
        <p:txBody>
          <a:bodyPr/>
          <a:lstStyle/>
          <a:p>
            <a:fld id="{EF93F391-AFE0-4FA7-BA25-7DFAF78E952A}" type="datetime1">
              <a:rPr lang="en-US" smtClean="0"/>
              <a:t>9/16/2014</a:t>
            </a:fld>
            <a:endParaRPr lang="en-US"/>
          </a:p>
        </p:txBody>
      </p:sp>
      <p:sp>
        <p:nvSpPr>
          <p:cNvPr id="22537" name="Footer Placeholder 4"/>
          <p:cNvSpPr>
            <a:spLocks noGrp="1"/>
          </p:cNvSpPr>
          <p:nvPr>
            <p:ph type="ftr" sz="quarter" idx="11"/>
          </p:nvPr>
        </p:nvSpPr>
        <p:spPr>
          <a:noFill/>
        </p:spPr>
        <p:txBody>
          <a:bodyPr/>
          <a:lstStyle/>
          <a:p>
            <a:r>
              <a:rPr lang="en-US" smtClean="0"/>
              <a:t>CPSC503 Winter 2014</a:t>
            </a:r>
            <a:endParaRPr lang="en-US"/>
          </a:p>
        </p:txBody>
      </p:sp>
      <p:sp>
        <p:nvSpPr>
          <p:cNvPr id="22538" name="Slide Number Placeholder 5"/>
          <p:cNvSpPr>
            <a:spLocks noGrp="1"/>
          </p:cNvSpPr>
          <p:nvPr>
            <p:ph type="sldNum" sz="quarter" idx="12"/>
          </p:nvPr>
        </p:nvSpPr>
        <p:spPr>
          <a:noFill/>
        </p:spPr>
        <p:txBody>
          <a:bodyPr/>
          <a:lstStyle/>
          <a:p>
            <a:fld id="{83E53B92-CA4F-442D-9FC7-9B3B503A2632}" type="slidenum">
              <a:rPr lang="en-US" smtClean="0"/>
              <a:pPr/>
              <a:t>41</a:t>
            </a:fld>
            <a:endParaRPr lang="en-US" smtClean="0"/>
          </a:p>
        </p:txBody>
      </p:sp>
      <p:sp>
        <p:nvSpPr>
          <p:cNvPr id="22539" name="Rectangle 2"/>
          <p:cNvSpPr>
            <a:spLocks noGrp="1" noChangeArrowheads="1"/>
          </p:cNvSpPr>
          <p:nvPr>
            <p:ph type="title"/>
          </p:nvPr>
        </p:nvSpPr>
        <p:spPr>
          <a:xfrm>
            <a:off x="762000" y="0"/>
            <a:ext cx="7772400" cy="1143000"/>
          </a:xfrm>
        </p:spPr>
        <p:txBody>
          <a:bodyPr/>
          <a:lstStyle/>
          <a:p>
            <a:pPr eaLnBrk="1" hangingPunct="1"/>
            <a:r>
              <a:rPr lang="en-US" sz="3600" smtClean="0"/>
              <a:t>BERP Original vs. Add-one smoothed Counts</a:t>
            </a:r>
          </a:p>
        </p:txBody>
      </p:sp>
      <p:grpSp>
        <p:nvGrpSpPr>
          <p:cNvPr id="2" name="Group 3"/>
          <p:cNvGrpSpPr>
            <a:grpSpLocks noChangeAspect="1"/>
          </p:cNvGrpSpPr>
          <p:nvPr/>
        </p:nvGrpSpPr>
        <p:grpSpPr bwMode="auto">
          <a:xfrm>
            <a:off x="1371600" y="1143000"/>
            <a:ext cx="6165850" cy="2085975"/>
            <a:chOff x="1544" y="2092"/>
            <a:chExt cx="2672" cy="904"/>
          </a:xfrm>
        </p:grpSpPr>
        <p:sp>
          <p:nvSpPr>
            <p:cNvPr id="22810"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22814"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2815"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16"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7"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8"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9"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20"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1"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22"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23"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2824"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5"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6"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7"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28"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9"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0"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31"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2832"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33"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2834"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35"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2836"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37"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8"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2839"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40"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1"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2842"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3"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4"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2845"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6"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47"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2848"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49"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2850"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51"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2"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3"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4"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5"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56"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7"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8"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59"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0"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1"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862"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63"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64"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5"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866"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7"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8"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2869"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0"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1"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2"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3"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4"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5"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6"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7"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78"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2879"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2880"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81"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2"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3"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2884"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5"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86"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7"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88"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89"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0"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1"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92"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3"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4"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5"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96"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7"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8"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9"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0"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2901"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02"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3"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4"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05"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6"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907"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8"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09"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0"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1"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2912"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2913"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4"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5"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16"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7"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8"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9"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20"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21"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2"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3"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24"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2925"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26"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7"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8"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2929"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0"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1"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2"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33"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4"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5"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6"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37"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2938"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9"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0"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1"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2942"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3"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4"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5"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2946"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47"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2948"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2949"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50"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2951"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2952"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3"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4"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55"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6"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7"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8"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9"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0"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1"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2"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3"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4"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5"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66"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7"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8"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9"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0"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1"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2972"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3"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4"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2975"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6"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7"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2978"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2979"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0"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1"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2"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83"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984"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5"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6"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7"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8"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9"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0"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1"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2"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3"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4"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95"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2996"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997"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2998"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999"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0"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1"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3002"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3"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4"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5"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3006"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7"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8"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9"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3010"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1"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3012"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3"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2812"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3"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08"/>
          <p:cNvGrpSpPr>
            <a:grpSpLocks noChangeAspect="1"/>
          </p:cNvGrpSpPr>
          <p:nvPr/>
        </p:nvGrpSpPr>
        <p:grpSpPr bwMode="auto">
          <a:xfrm>
            <a:off x="1371600" y="3505200"/>
            <a:ext cx="6400800" cy="2165350"/>
            <a:chOff x="518" y="1354"/>
            <a:chExt cx="4723" cy="1598"/>
          </a:xfrm>
        </p:grpSpPr>
        <p:sp>
          <p:nvSpPr>
            <p:cNvPr id="22552" name="AutoShape 209"/>
            <p:cNvSpPr>
              <a:spLocks noChangeAspect="1" noChangeArrowheads="1" noTextEdit="1"/>
            </p:cNvSpPr>
            <p:nvPr/>
          </p:nvSpPr>
          <p:spPr bwMode="auto">
            <a:xfrm>
              <a:off x="518" y="1354"/>
              <a:ext cx="4723" cy="1598"/>
            </a:xfrm>
            <a:prstGeom prst="rect">
              <a:avLst/>
            </a:prstGeom>
            <a:noFill/>
            <a:ln w="9525">
              <a:noFill/>
              <a:miter lim="800000"/>
              <a:headEnd/>
              <a:tailEnd/>
            </a:ln>
          </p:spPr>
          <p:txBody>
            <a:bodyPr/>
            <a:lstStyle/>
            <a:p>
              <a:endParaRPr lang="en-CA"/>
            </a:p>
          </p:txBody>
        </p:sp>
        <p:grpSp>
          <p:nvGrpSpPr>
            <p:cNvPr id="5" name="Group 210"/>
            <p:cNvGrpSpPr>
              <a:grpSpLocks/>
            </p:cNvGrpSpPr>
            <p:nvPr/>
          </p:nvGrpSpPr>
          <p:grpSpPr bwMode="auto">
            <a:xfrm>
              <a:off x="518" y="1354"/>
              <a:ext cx="4723" cy="1598"/>
              <a:chOff x="518" y="1354"/>
              <a:chExt cx="4723" cy="1598"/>
            </a:xfrm>
          </p:grpSpPr>
          <p:sp>
            <p:nvSpPr>
              <p:cNvPr id="22610" name="Rectangle 211"/>
              <p:cNvSpPr>
                <a:spLocks noChangeArrowheads="1"/>
              </p:cNvSpPr>
              <p:nvPr/>
            </p:nvSpPr>
            <p:spPr bwMode="auto">
              <a:xfrm>
                <a:off x="518" y="1354"/>
                <a:ext cx="4723" cy="1598"/>
              </a:xfrm>
              <a:prstGeom prst="rect">
                <a:avLst/>
              </a:prstGeom>
              <a:noFill/>
              <a:ln w="0">
                <a:solidFill>
                  <a:srgbClr val="000000"/>
                </a:solidFill>
                <a:miter lim="800000"/>
                <a:headEnd/>
                <a:tailEnd/>
              </a:ln>
            </p:spPr>
            <p:txBody>
              <a:bodyPr/>
              <a:lstStyle/>
              <a:p>
                <a:endParaRPr lang="en-US"/>
              </a:p>
            </p:txBody>
          </p:sp>
          <p:sp>
            <p:nvSpPr>
              <p:cNvPr id="22611" name="Rectangle 212"/>
              <p:cNvSpPr>
                <a:spLocks noChangeArrowheads="1"/>
              </p:cNvSpPr>
              <p:nvPr/>
            </p:nvSpPr>
            <p:spPr bwMode="auto">
              <a:xfrm>
                <a:off x="532" y="1361"/>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12" name="Rectangle 213"/>
              <p:cNvSpPr>
                <a:spLocks noChangeArrowheads="1"/>
              </p:cNvSpPr>
              <p:nvPr/>
            </p:nvSpPr>
            <p:spPr bwMode="auto">
              <a:xfrm>
                <a:off x="532"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3" name="Rectangle 214"/>
              <p:cNvSpPr>
                <a:spLocks noChangeArrowheads="1"/>
              </p:cNvSpPr>
              <p:nvPr/>
            </p:nvSpPr>
            <p:spPr bwMode="auto">
              <a:xfrm>
                <a:off x="1126"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4" name="Rectangle 215"/>
              <p:cNvSpPr>
                <a:spLocks noChangeArrowheads="1"/>
              </p:cNvSpPr>
              <p:nvPr/>
            </p:nvSpPr>
            <p:spPr bwMode="auto">
              <a:xfrm>
                <a:off x="115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5" name="Freeform 216"/>
              <p:cNvSpPr>
                <a:spLocks/>
              </p:cNvSpPr>
              <p:nvPr/>
            </p:nvSpPr>
            <p:spPr bwMode="auto">
              <a:xfrm>
                <a:off x="1398" y="1400"/>
                <a:ext cx="46" cy="106"/>
              </a:xfrm>
              <a:custGeom>
                <a:avLst/>
                <a:gdLst>
                  <a:gd name="T0" fmla="*/ 46 w 46"/>
                  <a:gd name="T1" fmla="*/ 102 h 106"/>
                  <a:gd name="T2" fmla="*/ 46 w 46"/>
                  <a:gd name="T3" fmla="*/ 106 h 106"/>
                  <a:gd name="T4" fmla="*/ 0 w 46"/>
                  <a:gd name="T5" fmla="*/ 106 h 106"/>
                  <a:gd name="T6" fmla="*/ 0 w 46"/>
                  <a:gd name="T7" fmla="*/ 102 h 106"/>
                  <a:gd name="T8" fmla="*/ 4 w 46"/>
                  <a:gd name="T9" fmla="*/ 102 h 106"/>
                  <a:gd name="T10" fmla="*/ 11 w 46"/>
                  <a:gd name="T11" fmla="*/ 102 h 106"/>
                  <a:gd name="T12" fmla="*/ 14 w 46"/>
                  <a:gd name="T13" fmla="*/ 99 h 106"/>
                  <a:gd name="T14" fmla="*/ 14 w 46"/>
                  <a:gd name="T15" fmla="*/ 95 h 106"/>
                  <a:gd name="T16" fmla="*/ 14 w 46"/>
                  <a:gd name="T17" fmla="*/ 88 h 106"/>
                  <a:gd name="T18" fmla="*/ 14 w 46"/>
                  <a:gd name="T19" fmla="*/ 18 h 106"/>
                  <a:gd name="T20" fmla="*/ 14 w 46"/>
                  <a:gd name="T21" fmla="*/ 11 h 106"/>
                  <a:gd name="T22" fmla="*/ 14 w 46"/>
                  <a:gd name="T23" fmla="*/ 7 h 106"/>
                  <a:gd name="T24" fmla="*/ 14 w 46"/>
                  <a:gd name="T25" fmla="*/ 7 h 106"/>
                  <a:gd name="T26" fmla="*/ 11 w 46"/>
                  <a:gd name="T27" fmla="*/ 3 h 106"/>
                  <a:gd name="T28" fmla="*/ 7 w 46"/>
                  <a:gd name="T29" fmla="*/ 3 h 106"/>
                  <a:gd name="T30" fmla="*/ 4 w 46"/>
                  <a:gd name="T31" fmla="*/ 3 h 106"/>
                  <a:gd name="T32" fmla="*/ 0 w 46"/>
                  <a:gd name="T33" fmla="*/ 3 h 106"/>
                  <a:gd name="T34" fmla="*/ 0 w 46"/>
                  <a:gd name="T35" fmla="*/ 0 h 106"/>
                  <a:gd name="T36" fmla="*/ 46 w 46"/>
                  <a:gd name="T37" fmla="*/ 0 h 106"/>
                  <a:gd name="T38" fmla="*/ 46 w 46"/>
                  <a:gd name="T39" fmla="*/ 3 h 106"/>
                  <a:gd name="T40" fmla="*/ 43 w 46"/>
                  <a:gd name="T41" fmla="*/ 3 h 106"/>
                  <a:gd name="T42" fmla="*/ 36 w 46"/>
                  <a:gd name="T43" fmla="*/ 3 h 106"/>
                  <a:gd name="T44" fmla="*/ 32 w 46"/>
                  <a:gd name="T45" fmla="*/ 7 h 106"/>
                  <a:gd name="T46" fmla="*/ 32 w 46"/>
                  <a:gd name="T47" fmla="*/ 11 h 106"/>
                  <a:gd name="T48" fmla="*/ 32 w 46"/>
                  <a:gd name="T49" fmla="*/ 18 h 106"/>
                  <a:gd name="T50" fmla="*/ 32 w 46"/>
                  <a:gd name="T51" fmla="*/ 88 h 106"/>
                  <a:gd name="T52" fmla="*/ 32 w 46"/>
                  <a:gd name="T53" fmla="*/ 92 h 106"/>
                  <a:gd name="T54" fmla="*/ 32 w 46"/>
                  <a:gd name="T55" fmla="*/ 99 h 106"/>
                  <a:gd name="T56" fmla="*/ 32 w 46"/>
                  <a:gd name="T57" fmla="*/ 99 h 106"/>
                  <a:gd name="T58" fmla="*/ 36 w 46"/>
                  <a:gd name="T59" fmla="*/ 102 h 106"/>
                  <a:gd name="T60" fmla="*/ 39 w 46"/>
                  <a:gd name="T61" fmla="*/ 102 h 106"/>
                  <a:gd name="T62" fmla="*/ 43 w 46"/>
                  <a:gd name="T63" fmla="*/ 102 h 106"/>
                  <a:gd name="T64" fmla="*/ 46 w 46"/>
                  <a:gd name="T65" fmla="*/ 102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6"/>
                  <a:gd name="T101" fmla="*/ 46 w 4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6">
                    <a:moveTo>
                      <a:pt x="46" y="102"/>
                    </a:moveTo>
                    <a:lnTo>
                      <a:pt x="46" y="106"/>
                    </a:lnTo>
                    <a:lnTo>
                      <a:pt x="0" y="106"/>
                    </a:lnTo>
                    <a:lnTo>
                      <a:pt x="0" y="102"/>
                    </a:lnTo>
                    <a:lnTo>
                      <a:pt x="4" y="102"/>
                    </a:lnTo>
                    <a:lnTo>
                      <a:pt x="11" y="102"/>
                    </a:lnTo>
                    <a:lnTo>
                      <a:pt x="14" y="99"/>
                    </a:lnTo>
                    <a:lnTo>
                      <a:pt x="14" y="95"/>
                    </a:lnTo>
                    <a:lnTo>
                      <a:pt x="14" y="88"/>
                    </a:lnTo>
                    <a:lnTo>
                      <a:pt x="14" y="18"/>
                    </a:lnTo>
                    <a:lnTo>
                      <a:pt x="14" y="11"/>
                    </a:lnTo>
                    <a:lnTo>
                      <a:pt x="14" y="7"/>
                    </a:lnTo>
                    <a:lnTo>
                      <a:pt x="11" y="3"/>
                    </a:lnTo>
                    <a:lnTo>
                      <a:pt x="7" y="3"/>
                    </a:lnTo>
                    <a:lnTo>
                      <a:pt x="4" y="3"/>
                    </a:lnTo>
                    <a:lnTo>
                      <a:pt x="0" y="3"/>
                    </a:lnTo>
                    <a:lnTo>
                      <a:pt x="0" y="0"/>
                    </a:lnTo>
                    <a:lnTo>
                      <a:pt x="46" y="0"/>
                    </a:lnTo>
                    <a:lnTo>
                      <a:pt x="46" y="3"/>
                    </a:lnTo>
                    <a:lnTo>
                      <a:pt x="43" y="3"/>
                    </a:lnTo>
                    <a:lnTo>
                      <a:pt x="36" y="3"/>
                    </a:lnTo>
                    <a:lnTo>
                      <a:pt x="32" y="7"/>
                    </a:lnTo>
                    <a:lnTo>
                      <a:pt x="32" y="11"/>
                    </a:lnTo>
                    <a:lnTo>
                      <a:pt x="32" y="18"/>
                    </a:lnTo>
                    <a:lnTo>
                      <a:pt x="32" y="88"/>
                    </a:lnTo>
                    <a:lnTo>
                      <a:pt x="32" y="92"/>
                    </a:lnTo>
                    <a:lnTo>
                      <a:pt x="32" y="99"/>
                    </a:lnTo>
                    <a:lnTo>
                      <a:pt x="36" y="102"/>
                    </a:lnTo>
                    <a:lnTo>
                      <a:pt x="39" y="102"/>
                    </a:lnTo>
                    <a:lnTo>
                      <a:pt x="43" y="102"/>
                    </a:lnTo>
                    <a:lnTo>
                      <a:pt x="46" y="102"/>
                    </a:lnTo>
                    <a:close/>
                  </a:path>
                </a:pathLst>
              </a:custGeom>
              <a:solidFill>
                <a:srgbClr val="000000"/>
              </a:solidFill>
              <a:ln w="0">
                <a:solidFill>
                  <a:srgbClr val="000000"/>
                </a:solidFill>
                <a:round/>
                <a:headEnd/>
                <a:tailEnd/>
              </a:ln>
            </p:spPr>
            <p:txBody>
              <a:bodyPr/>
              <a:lstStyle/>
              <a:p>
                <a:endParaRPr lang="en-CA"/>
              </a:p>
            </p:txBody>
          </p:sp>
          <p:sp>
            <p:nvSpPr>
              <p:cNvPr id="22616" name="Rectangle 217"/>
              <p:cNvSpPr>
                <a:spLocks noChangeArrowheads="1"/>
              </p:cNvSpPr>
              <p:nvPr/>
            </p:nvSpPr>
            <p:spPr bwMode="auto">
              <a:xfrm>
                <a:off x="163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7" name="Freeform 218"/>
              <p:cNvSpPr>
                <a:spLocks/>
              </p:cNvSpPr>
              <p:nvPr/>
            </p:nvSpPr>
            <p:spPr bwMode="auto">
              <a:xfrm>
                <a:off x="1872" y="1435"/>
                <a:ext cx="113" cy="71"/>
              </a:xfrm>
              <a:custGeom>
                <a:avLst/>
                <a:gdLst>
                  <a:gd name="T0" fmla="*/ 0 w 113"/>
                  <a:gd name="T1" fmla="*/ 0 h 71"/>
                  <a:gd name="T2" fmla="*/ 32 w 113"/>
                  <a:gd name="T3" fmla="*/ 0 h 71"/>
                  <a:gd name="T4" fmla="*/ 32 w 113"/>
                  <a:gd name="T5" fmla="*/ 0 h 71"/>
                  <a:gd name="T6" fmla="*/ 28 w 113"/>
                  <a:gd name="T7" fmla="*/ 4 h 71"/>
                  <a:gd name="T8" fmla="*/ 25 w 113"/>
                  <a:gd name="T9" fmla="*/ 4 h 71"/>
                  <a:gd name="T10" fmla="*/ 25 w 113"/>
                  <a:gd name="T11" fmla="*/ 4 h 71"/>
                  <a:gd name="T12" fmla="*/ 25 w 113"/>
                  <a:gd name="T13" fmla="*/ 7 h 71"/>
                  <a:gd name="T14" fmla="*/ 25 w 113"/>
                  <a:gd name="T15" fmla="*/ 11 h 71"/>
                  <a:gd name="T16" fmla="*/ 25 w 113"/>
                  <a:gd name="T17" fmla="*/ 14 h 71"/>
                  <a:gd name="T18" fmla="*/ 39 w 113"/>
                  <a:gd name="T19" fmla="*/ 53 h 71"/>
                  <a:gd name="T20" fmla="*/ 57 w 113"/>
                  <a:gd name="T21" fmla="*/ 18 h 71"/>
                  <a:gd name="T22" fmla="*/ 53 w 113"/>
                  <a:gd name="T23" fmla="*/ 11 h 71"/>
                  <a:gd name="T24" fmla="*/ 49 w 113"/>
                  <a:gd name="T25" fmla="*/ 7 h 71"/>
                  <a:gd name="T26" fmla="*/ 46 w 113"/>
                  <a:gd name="T27" fmla="*/ 4 h 71"/>
                  <a:gd name="T28" fmla="*/ 46 w 113"/>
                  <a:gd name="T29" fmla="*/ 4 h 71"/>
                  <a:gd name="T30" fmla="*/ 42 w 113"/>
                  <a:gd name="T31" fmla="*/ 0 h 71"/>
                  <a:gd name="T32" fmla="*/ 42 w 113"/>
                  <a:gd name="T33" fmla="*/ 0 h 71"/>
                  <a:gd name="T34" fmla="*/ 74 w 113"/>
                  <a:gd name="T35" fmla="*/ 0 h 71"/>
                  <a:gd name="T36" fmla="*/ 74 w 113"/>
                  <a:gd name="T37" fmla="*/ 0 h 71"/>
                  <a:gd name="T38" fmla="*/ 71 w 113"/>
                  <a:gd name="T39" fmla="*/ 4 h 71"/>
                  <a:gd name="T40" fmla="*/ 67 w 113"/>
                  <a:gd name="T41" fmla="*/ 4 h 71"/>
                  <a:gd name="T42" fmla="*/ 67 w 113"/>
                  <a:gd name="T43" fmla="*/ 7 h 71"/>
                  <a:gd name="T44" fmla="*/ 64 w 113"/>
                  <a:gd name="T45" fmla="*/ 7 h 71"/>
                  <a:gd name="T46" fmla="*/ 64 w 113"/>
                  <a:gd name="T47" fmla="*/ 11 h 71"/>
                  <a:gd name="T48" fmla="*/ 67 w 113"/>
                  <a:gd name="T49" fmla="*/ 11 h 71"/>
                  <a:gd name="T50" fmla="*/ 85 w 113"/>
                  <a:gd name="T51" fmla="*/ 50 h 71"/>
                  <a:gd name="T52" fmla="*/ 95 w 113"/>
                  <a:gd name="T53" fmla="*/ 14 h 71"/>
                  <a:gd name="T54" fmla="*/ 99 w 113"/>
                  <a:gd name="T55" fmla="*/ 7 h 71"/>
                  <a:gd name="T56" fmla="*/ 99 w 113"/>
                  <a:gd name="T57" fmla="*/ 7 h 71"/>
                  <a:gd name="T58" fmla="*/ 99 w 113"/>
                  <a:gd name="T59" fmla="*/ 4 h 71"/>
                  <a:gd name="T60" fmla="*/ 99 w 113"/>
                  <a:gd name="T61" fmla="*/ 4 h 71"/>
                  <a:gd name="T62" fmla="*/ 95 w 113"/>
                  <a:gd name="T63" fmla="*/ 4 h 71"/>
                  <a:gd name="T64" fmla="*/ 92 w 113"/>
                  <a:gd name="T65" fmla="*/ 0 h 71"/>
                  <a:gd name="T66" fmla="*/ 92 w 113"/>
                  <a:gd name="T67" fmla="*/ 0 h 71"/>
                  <a:gd name="T68" fmla="*/ 113 w 113"/>
                  <a:gd name="T69" fmla="*/ 0 h 71"/>
                  <a:gd name="T70" fmla="*/ 113 w 113"/>
                  <a:gd name="T71" fmla="*/ 0 h 71"/>
                  <a:gd name="T72" fmla="*/ 106 w 113"/>
                  <a:gd name="T73" fmla="*/ 4 h 71"/>
                  <a:gd name="T74" fmla="*/ 102 w 113"/>
                  <a:gd name="T75" fmla="*/ 11 h 71"/>
                  <a:gd name="T76" fmla="*/ 81 w 113"/>
                  <a:gd name="T77" fmla="*/ 71 h 71"/>
                  <a:gd name="T78" fmla="*/ 78 w 113"/>
                  <a:gd name="T79" fmla="*/ 71 h 71"/>
                  <a:gd name="T80" fmla="*/ 57 w 113"/>
                  <a:gd name="T81" fmla="*/ 25 h 71"/>
                  <a:gd name="T82" fmla="*/ 35 w 113"/>
                  <a:gd name="T83" fmla="*/ 71 h 71"/>
                  <a:gd name="T84" fmla="*/ 35 w 113"/>
                  <a:gd name="T85" fmla="*/ 71 h 71"/>
                  <a:gd name="T86" fmla="*/ 11 w 113"/>
                  <a:gd name="T87" fmla="*/ 14 h 71"/>
                  <a:gd name="T88" fmla="*/ 11 w 113"/>
                  <a:gd name="T89" fmla="*/ 7 h 71"/>
                  <a:gd name="T90" fmla="*/ 7 w 113"/>
                  <a:gd name="T91" fmla="*/ 4 h 71"/>
                  <a:gd name="T92" fmla="*/ 4 w 113"/>
                  <a:gd name="T93" fmla="*/ 4 h 71"/>
                  <a:gd name="T94" fmla="*/ 0 w 113"/>
                  <a:gd name="T95" fmla="*/ 0 h 71"/>
                  <a:gd name="T96" fmla="*/ 0 w 113"/>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71"/>
                  <a:gd name="T149" fmla="*/ 113 w 113"/>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71">
                    <a:moveTo>
                      <a:pt x="0" y="0"/>
                    </a:moveTo>
                    <a:lnTo>
                      <a:pt x="32" y="0"/>
                    </a:lnTo>
                    <a:lnTo>
                      <a:pt x="28" y="4"/>
                    </a:lnTo>
                    <a:lnTo>
                      <a:pt x="25" y="4"/>
                    </a:lnTo>
                    <a:lnTo>
                      <a:pt x="25" y="7"/>
                    </a:lnTo>
                    <a:lnTo>
                      <a:pt x="25" y="11"/>
                    </a:lnTo>
                    <a:lnTo>
                      <a:pt x="25" y="14"/>
                    </a:lnTo>
                    <a:lnTo>
                      <a:pt x="39" y="53"/>
                    </a:lnTo>
                    <a:lnTo>
                      <a:pt x="57" y="18"/>
                    </a:lnTo>
                    <a:lnTo>
                      <a:pt x="53" y="11"/>
                    </a:lnTo>
                    <a:lnTo>
                      <a:pt x="49" y="7"/>
                    </a:lnTo>
                    <a:lnTo>
                      <a:pt x="46" y="4"/>
                    </a:lnTo>
                    <a:lnTo>
                      <a:pt x="42" y="0"/>
                    </a:lnTo>
                    <a:lnTo>
                      <a:pt x="74" y="0"/>
                    </a:lnTo>
                    <a:lnTo>
                      <a:pt x="71" y="4"/>
                    </a:lnTo>
                    <a:lnTo>
                      <a:pt x="67" y="4"/>
                    </a:lnTo>
                    <a:lnTo>
                      <a:pt x="67" y="7"/>
                    </a:lnTo>
                    <a:lnTo>
                      <a:pt x="64" y="7"/>
                    </a:lnTo>
                    <a:lnTo>
                      <a:pt x="64" y="11"/>
                    </a:lnTo>
                    <a:lnTo>
                      <a:pt x="67" y="11"/>
                    </a:lnTo>
                    <a:lnTo>
                      <a:pt x="85" y="50"/>
                    </a:lnTo>
                    <a:lnTo>
                      <a:pt x="95" y="14"/>
                    </a:lnTo>
                    <a:lnTo>
                      <a:pt x="99" y="7"/>
                    </a:lnTo>
                    <a:lnTo>
                      <a:pt x="99" y="4"/>
                    </a:lnTo>
                    <a:lnTo>
                      <a:pt x="95" y="4"/>
                    </a:lnTo>
                    <a:lnTo>
                      <a:pt x="92" y="0"/>
                    </a:lnTo>
                    <a:lnTo>
                      <a:pt x="113" y="0"/>
                    </a:lnTo>
                    <a:lnTo>
                      <a:pt x="106" y="4"/>
                    </a:lnTo>
                    <a:lnTo>
                      <a:pt x="102" y="11"/>
                    </a:lnTo>
                    <a:lnTo>
                      <a:pt x="81" y="71"/>
                    </a:lnTo>
                    <a:lnTo>
                      <a:pt x="78" y="71"/>
                    </a:lnTo>
                    <a:lnTo>
                      <a:pt x="57" y="25"/>
                    </a:lnTo>
                    <a:lnTo>
                      <a:pt x="35" y="71"/>
                    </a:lnTo>
                    <a:lnTo>
                      <a:pt x="11" y="14"/>
                    </a:lnTo>
                    <a:lnTo>
                      <a:pt x="11" y="7"/>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22618" name="Freeform 219"/>
              <p:cNvSpPr>
                <a:spLocks noEditPoints="1"/>
              </p:cNvSpPr>
              <p:nvPr/>
            </p:nvSpPr>
            <p:spPr bwMode="auto">
              <a:xfrm>
                <a:off x="1985" y="1432"/>
                <a:ext cx="64" cy="74"/>
              </a:xfrm>
              <a:custGeom>
                <a:avLst/>
                <a:gdLst>
                  <a:gd name="T0" fmla="*/ 35 w 64"/>
                  <a:gd name="T1" fmla="*/ 67 h 74"/>
                  <a:gd name="T2" fmla="*/ 28 w 64"/>
                  <a:gd name="T3" fmla="*/ 70 h 74"/>
                  <a:gd name="T4" fmla="*/ 18 w 64"/>
                  <a:gd name="T5" fmla="*/ 74 h 74"/>
                  <a:gd name="T6" fmla="*/ 7 w 64"/>
                  <a:gd name="T7" fmla="*/ 70 h 74"/>
                  <a:gd name="T8" fmla="*/ 0 w 64"/>
                  <a:gd name="T9" fmla="*/ 56 h 74"/>
                  <a:gd name="T10" fmla="*/ 4 w 64"/>
                  <a:gd name="T11" fmla="*/ 49 h 74"/>
                  <a:gd name="T12" fmla="*/ 14 w 64"/>
                  <a:gd name="T13" fmla="*/ 39 h 74"/>
                  <a:gd name="T14" fmla="*/ 39 w 64"/>
                  <a:gd name="T15" fmla="*/ 28 h 74"/>
                  <a:gd name="T16" fmla="*/ 39 w 64"/>
                  <a:gd name="T17" fmla="*/ 17 h 74"/>
                  <a:gd name="T18" fmla="*/ 32 w 64"/>
                  <a:gd name="T19" fmla="*/ 7 h 74"/>
                  <a:gd name="T20" fmla="*/ 25 w 64"/>
                  <a:gd name="T21" fmla="*/ 7 h 74"/>
                  <a:gd name="T22" fmla="*/ 18 w 64"/>
                  <a:gd name="T23" fmla="*/ 10 h 74"/>
                  <a:gd name="T24" fmla="*/ 18 w 64"/>
                  <a:gd name="T25" fmla="*/ 21 h 74"/>
                  <a:gd name="T26" fmla="*/ 18 w 64"/>
                  <a:gd name="T27" fmla="*/ 25 h 74"/>
                  <a:gd name="T28" fmla="*/ 11 w 64"/>
                  <a:gd name="T29" fmla="*/ 28 h 74"/>
                  <a:gd name="T30" fmla="*/ 7 w 64"/>
                  <a:gd name="T31" fmla="*/ 25 h 74"/>
                  <a:gd name="T32" fmla="*/ 4 w 64"/>
                  <a:gd name="T33" fmla="*/ 21 h 74"/>
                  <a:gd name="T34" fmla="*/ 11 w 64"/>
                  <a:gd name="T35" fmla="*/ 7 h 74"/>
                  <a:gd name="T36" fmla="*/ 32 w 64"/>
                  <a:gd name="T37" fmla="*/ 0 h 74"/>
                  <a:gd name="T38" fmla="*/ 46 w 64"/>
                  <a:gd name="T39" fmla="*/ 3 h 74"/>
                  <a:gd name="T40" fmla="*/ 53 w 64"/>
                  <a:gd name="T41" fmla="*/ 10 h 74"/>
                  <a:gd name="T42" fmla="*/ 53 w 64"/>
                  <a:gd name="T43" fmla="*/ 25 h 74"/>
                  <a:gd name="T44" fmla="*/ 53 w 64"/>
                  <a:gd name="T45" fmla="*/ 56 h 74"/>
                  <a:gd name="T46" fmla="*/ 53 w 64"/>
                  <a:gd name="T47" fmla="*/ 63 h 74"/>
                  <a:gd name="T48" fmla="*/ 57 w 64"/>
                  <a:gd name="T49" fmla="*/ 63 h 74"/>
                  <a:gd name="T50" fmla="*/ 57 w 64"/>
                  <a:gd name="T51" fmla="*/ 63 h 74"/>
                  <a:gd name="T52" fmla="*/ 60 w 64"/>
                  <a:gd name="T53" fmla="*/ 63 h 74"/>
                  <a:gd name="T54" fmla="*/ 64 w 64"/>
                  <a:gd name="T55" fmla="*/ 63 h 74"/>
                  <a:gd name="T56" fmla="*/ 50 w 64"/>
                  <a:gd name="T57" fmla="*/ 74 h 74"/>
                  <a:gd name="T58" fmla="*/ 43 w 64"/>
                  <a:gd name="T59" fmla="*/ 70 h 74"/>
                  <a:gd name="T60" fmla="*/ 39 w 64"/>
                  <a:gd name="T61" fmla="*/ 63 h 74"/>
                  <a:gd name="T62" fmla="*/ 39 w 64"/>
                  <a:gd name="T63" fmla="*/ 32 h 74"/>
                  <a:gd name="T64" fmla="*/ 25 w 64"/>
                  <a:gd name="T65" fmla="*/ 39 h 74"/>
                  <a:gd name="T66" fmla="*/ 18 w 64"/>
                  <a:gd name="T67" fmla="*/ 46 h 74"/>
                  <a:gd name="T68" fmla="*/ 14 w 64"/>
                  <a:gd name="T69" fmla="*/ 53 h 74"/>
                  <a:gd name="T70" fmla="*/ 18 w 64"/>
                  <a:gd name="T71" fmla="*/ 60 h 74"/>
                  <a:gd name="T72" fmla="*/ 25 w 64"/>
                  <a:gd name="T73" fmla="*/ 63 h 74"/>
                  <a:gd name="T74" fmla="*/ 39 w 64"/>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74"/>
                  <a:gd name="T116" fmla="*/ 64 w 64"/>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74">
                    <a:moveTo>
                      <a:pt x="39" y="63"/>
                    </a:moveTo>
                    <a:lnTo>
                      <a:pt x="35" y="67"/>
                    </a:lnTo>
                    <a:lnTo>
                      <a:pt x="28" y="70"/>
                    </a:lnTo>
                    <a:lnTo>
                      <a:pt x="21" y="74"/>
                    </a:lnTo>
                    <a:lnTo>
                      <a:pt x="18" y="74"/>
                    </a:lnTo>
                    <a:lnTo>
                      <a:pt x="11" y="74"/>
                    </a:lnTo>
                    <a:lnTo>
                      <a:pt x="7" y="70"/>
                    </a:lnTo>
                    <a:lnTo>
                      <a:pt x="4" y="63"/>
                    </a:lnTo>
                    <a:lnTo>
                      <a:pt x="0" y="56"/>
                    </a:lnTo>
                    <a:lnTo>
                      <a:pt x="4" y="53"/>
                    </a:lnTo>
                    <a:lnTo>
                      <a:pt x="4" y="49"/>
                    </a:lnTo>
                    <a:lnTo>
                      <a:pt x="7" y="42"/>
                    </a:lnTo>
                    <a:lnTo>
                      <a:pt x="14" y="39"/>
                    </a:lnTo>
                    <a:lnTo>
                      <a:pt x="25" y="32"/>
                    </a:lnTo>
                    <a:lnTo>
                      <a:pt x="39" y="28"/>
                    </a:lnTo>
                    <a:lnTo>
                      <a:pt x="39" y="25"/>
                    </a:lnTo>
                    <a:lnTo>
                      <a:pt x="39" y="17"/>
                    </a:lnTo>
                    <a:lnTo>
                      <a:pt x="39" y="10"/>
                    </a:lnTo>
                    <a:lnTo>
                      <a:pt x="32" y="7"/>
                    </a:lnTo>
                    <a:lnTo>
                      <a:pt x="28" y="7"/>
                    </a:lnTo>
                    <a:lnTo>
                      <a:pt x="25" y="7"/>
                    </a:lnTo>
                    <a:lnTo>
                      <a:pt x="21" y="10"/>
                    </a:lnTo>
                    <a:lnTo>
                      <a:pt x="18" y="10"/>
                    </a:lnTo>
                    <a:lnTo>
                      <a:pt x="18" y="14"/>
                    </a:lnTo>
                    <a:lnTo>
                      <a:pt x="18" y="21"/>
                    </a:lnTo>
                    <a:lnTo>
                      <a:pt x="18" y="25"/>
                    </a:lnTo>
                    <a:lnTo>
                      <a:pt x="14" y="28"/>
                    </a:lnTo>
                    <a:lnTo>
                      <a:pt x="11" y="28"/>
                    </a:lnTo>
                    <a:lnTo>
                      <a:pt x="7" y="28"/>
                    </a:lnTo>
                    <a:lnTo>
                      <a:pt x="7" y="25"/>
                    </a:lnTo>
                    <a:lnTo>
                      <a:pt x="4" y="21"/>
                    </a:lnTo>
                    <a:lnTo>
                      <a:pt x="7" y="14"/>
                    </a:lnTo>
                    <a:lnTo>
                      <a:pt x="11" y="7"/>
                    </a:lnTo>
                    <a:lnTo>
                      <a:pt x="21" y="3"/>
                    </a:lnTo>
                    <a:lnTo>
                      <a:pt x="32" y="0"/>
                    </a:lnTo>
                    <a:lnTo>
                      <a:pt x="39" y="3"/>
                    </a:lnTo>
                    <a:lnTo>
                      <a:pt x="46" y="3"/>
                    </a:lnTo>
                    <a:lnTo>
                      <a:pt x="50" y="7"/>
                    </a:lnTo>
                    <a:lnTo>
                      <a:pt x="53" y="10"/>
                    </a:lnTo>
                    <a:lnTo>
                      <a:pt x="53" y="17"/>
                    </a:lnTo>
                    <a:lnTo>
                      <a:pt x="53" y="25"/>
                    </a:lnTo>
                    <a:lnTo>
                      <a:pt x="53" y="49"/>
                    </a:lnTo>
                    <a:lnTo>
                      <a:pt x="53" y="56"/>
                    </a:lnTo>
                    <a:lnTo>
                      <a:pt x="53" y="60"/>
                    </a:lnTo>
                    <a:lnTo>
                      <a:pt x="53" y="63"/>
                    </a:lnTo>
                    <a:lnTo>
                      <a:pt x="57" y="63"/>
                    </a:lnTo>
                    <a:lnTo>
                      <a:pt x="60" y="63"/>
                    </a:lnTo>
                    <a:lnTo>
                      <a:pt x="64" y="60"/>
                    </a:lnTo>
                    <a:lnTo>
                      <a:pt x="64" y="63"/>
                    </a:lnTo>
                    <a:lnTo>
                      <a:pt x="57" y="70"/>
                    </a:lnTo>
                    <a:lnTo>
                      <a:pt x="50" y="74"/>
                    </a:lnTo>
                    <a:lnTo>
                      <a:pt x="46" y="74"/>
                    </a:lnTo>
                    <a:lnTo>
                      <a:pt x="43" y="70"/>
                    </a:lnTo>
                    <a:lnTo>
                      <a:pt x="43" y="67"/>
                    </a:lnTo>
                    <a:lnTo>
                      <a:pt x="39" y="63"/>
                    </a:lnTo>
                    <a:close/>
                    <a:moveTo>
                      <a:pt x="39" y="56"/>
                    </a:moveTo>
                    <a:lnTo>
                      <a:pt x="39" y="32"/>
                    </a:lnTo>
                    <a:lnTo>
                      <a:pt x="32" y="35"/>
                    </a:lnTo>
                    <a:lnTo>
                      <a:pt x="25" y="39"/>
                    </a:lnTo>
                    <a:lnTo>
                      <a:pt x="21" y="42"/>
                    </a:lnTo>
                    <a:lnTo>
                      <a:pt x="18" y="46"/>
                    </a:lnTo>
                    <a:lnTo>
                      <a:pt x="14" y="49"/>
                    </a:lnTo>
                    <a:lnTo>
                      <a:pt x="14" y="53"/>
                    </a:lnTo>
                    <a:lnTo>
                      <a:pt x="14" y="56"/>
                    </a:lnTo>
                    <a:lnTo>
                      <a:pt x="18" y="60"/>
                    </a:lnTo>
                    <a:lnTo>
                      <a:pt x="21" y="63"/>
                    </a:lnTo>
                    <a:lnTo>
                      <a:pt x="25" y="63"/>
                    </a:lnTo>
                    <a:lnTo>
                      <a:pt x="32"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19" name="Freeform 220"/>
              <p:cNvSpPr>
                <a:spLocks/>
              </p:cNvSpPr>
              <p:nvPr/>
            </p:nvSpPr>
            <p:spPr bwMode="auto">
              <a:xfrm>
                <a:off x="2052" y="1432"/>
                <a:ext cx="75" cy="74"/>
              </a:xfrm>
              <a:custGeom>
                <a:avLst/>
                <a:gdLst>
                  <a:gd name="T0" fmla="*/ 25 w 75"/>
                  <a:gd name="T1" fmla="*/ 17 h 74"/>
                  <a:gd name="T2" fmla="*/ 32 w 75"/>
                  <a:gd name="T3" fmla="*/ 7 h 74"/>
                  <a:gd name="T4" fmla="*/ 39 w 75"/>
                  <a:gd name="T5" fmla="*/ 3 h 74"/>
                  <a:gd name="T6" fmla="*/ 46 w 75"/>
                  <a:gd name="T7" fmla="*/ 0 h 74"/>
                  <a:gd name="T8" fmla="*/ 53 w 75"/>
                  <a:gd name="T9" fmla="*/ 3 h 74"/>
                  <a:gd name="T10" fmla="*/ 57 w 75"/>
                  <a:gd name="T11" fmla="*/ 3 h 74"/>
                  <a:gd name="T12" fmla="*/ 60 w 75"/>
                  <a:gd name="T13" fmla="*/ 7 h 74"/>
                  <a:gd name="T14" fmla="*/ 64 w 75"/>
                  <a:gd name="T15" fmla="*/ 14 h 74"/>
                  <a:gd name="T16" fmla="*/ 64 w 75"/>
                  <a:gd name="T17" fmla="*/ 17 h 74"/>
                  <a:gd name="T18" fmla="*/ 64 w 75"/>
                  <a:gd name="T19" fmla="*/ 28 h 74"/>
                  <a:gd name="T20" fmla="*/ 64 w 75"/>
                  <a:gd name="T21" fmla="*/ 56 h 74"/>
                  <a:gd name="T22" fmla="*/ 64 w 75"/>
                  <a:gd name="T23" fmla="*/ 63 h 74"/>
                  <a:gd name="T24" fmla="*/ 67 w 75"/>
                  <a:gd name="T25" fmla="*/ 67 h 74"/>
                  <a:gd name="T26" fmla="*/ 67 w 75"/>
                  <a:gd name="T27" fmla="*/ 67 h 74"/>
                  <a:gd name="T28" fmla="*/ 67 w 75"/>
                  <a:gd name="T29" fmla="*/ 70 h 74"/>
                  <a:gd name="T30" fmla="*/ 71 w 75"/>
                  <a:gd name="T31" fmla="*/ 70 h 74"/>
                  <a:gd name="T32" fmla="*/ 75 w 75"/>
                  <a:gd name="T33" fmla="*/ 70 h 74"/>
                  <a:gd name="T34" fmla="*/ 75 w 75"/>
                  <a:gd name="T35" fmla="*/ 74 h 74"/>
                  <a:gd name="T36" fmla="*/ 43 w 75"/>
                  <a:gd name="T37" fmla="*/ 74 h 74"/>
                  <a:gd name="T38" fmla="*/ 43 w 75"/>
                  <a:gd name="T39" fmla="*/ 70 h 74"/>
                  <a:gd name="T40" fmla="*/ 43 w 75"/>
                  <a:gd name="T41" fmla="*/ 70 h 74"/>
                  <a:gd name="T42" fmla="*/ 46 w 75"/>
                  <a:gd name="T43" fmla="*/ 70 h 74"/>
                  <a:gd name="T44" fmla="*/ 50 w 75"/>
                  <a:gd name="T45" fmla="*/ 70 h 74"/>
                  <a:gd name="T46" fmla="*/ 50 w 75"/>
                  <a:gd name="T47" fmla="*/ 67 h 74"/>
                  <a:gd name="T48" fmla="*/ 53 w 75"/>
                  <a:gd name="T49" fmla="*/ 63 h 74"/>
                  <a:gd name="T50" fmla="*/ 53 w 75"/>
                  <a:gd name="T51" fmla="*/ 63 h 74"/>
                  <a:gd name="T52" fmla="*/ 53 w 75"/>
                  <a:gd name="T53" fmla="*/ 56 h 74"/>
                  <a:gd name="T54" fmla="*/ 53 w 75"/>
                  <a:gd name="T55" fmla="*/ 28 h 74"/>
                  <a:gd name="T56" fmla="*/ 53 w 75"/>
                  <a:gd name="T57" fmla="*/ 21 h 74"/>
                  <a:gd name="T58" fmla="*/ 50 w 75"/>
                  <a:gd name="T59" fmla="*/ 14 h 74"/>
                  <a:gd name="T60" fmla="*/ 46 w 75"/>
                  <a:gd name="T61" fmla="*/ 14 h 74"/>
                  <a:gd name="T62" fmla="*/ 43 w 75"/>
                  <a:gd name="T63" fmla="*/ 10 h 74"/>
                  <a:gd name="T64" fmla="*/ 32 w 75"/>
                  <a:gd name="T65" fmla="*/ 14 h 74"/>
                  <a:gd name="T66" fmla="*/ 25 w 75"/>
                  <a:gd name="T67" fmla="*/ 21 h 74"/>
                  <a:gd name="T68" fmla="*/ 25 w 75"/>
                  <a:gd name="T69" fmla="*/ 56 h 74"/>
                  <a:gd name="T70" fmla="*/ 25 w 75"/>
                  <a:gd name="T71" fmla="*/ 63 h 74"/>
                  <a:gd name="T72" fmla="*/ 25 w 75"/>
                  <a:gd name="T73" fmla="*/ 67 h 74"/>
                  <a:gd name="T74" fmla="*/ 25 w 75"/>
                  <a:gd name="T75" fmla="*/ 67 h 74"/>
                  <a:gd name="T76" fmla="*/ 25 w 75"/>
                  <a:gd name="T77" fmla="*/ 70 h 74"/>
                  <a:gd name="T78" fmla="*/ 29 w 75"/>
                  <a:gd name="T79" fmla="*/ 70 h 74"/>
                  <a:gd name="T80" fmla="*/ 32 w 75"/>
                  <a:gd name="T81" fmla="*/ 70 h 74"/>
                  <a:gd name="T82" fmla="*/ 32 w 75"/>
                  <a:gd name="T83" fmla="*/ 74 h 74"/>
                  <a:gd name="T84" fmla="*/ 0 w 75"/>
                  <a:gd name="T85" fmla="*/ 74 h 74"/>
                  <a:gd name="T86" fmla="*/ 0 w 75"/>
                  <a:gd name="T87" fmla="*/ 70 h 74"/>
                  <a:gd name="T88" fmla="*/ 4 w 75"/>
                  <a:gd name="T89" fmla="*/ 70 h 74"/>
                  <a:gd name="T90" fmla="*/ 7 w 75"/>
                  <a:gd name="T91" fmla="*/ 70 h 74"/>
                  <a:gd name="T92" fmla="*/ 7 w 75"/>
                  <a:gd name="T93" fmla="*/ 67 h 74"/>
                  <a:gd name="T94" fmla="*/ 11 w 75"/>
                  <a:gd name="T95" fmla="*/ 63 h 74"/>
                  <a:gd name="T96" fmla="*/ 11 w 75"/>
                  <a:gd name="T97" fmla="*/ 56 h 74"/>
                  <a:gd name="T98" fmla="*/ 11 w 75"/>
                  <a:gd name="T99" fmla="*/ 32 h 74"/>
                  <a:gd name="T100" fmla="*/ 11 w 75"/>
                  <a:gd name="T101" fmla="*/ 21 h 74"/>
                  <a:gd name="T102" fmla="*/ 11 w 75"/>
                  <a:gd name="T103" fmla="*/ 14 h 74"/>
                  <a:gd name="T104" fmla="*/ 11 w 75"/>
                  <a:gd name="T105" fmla="*/ 14 h 74"/>
                  <a:gd name="T106" fmla="*/ 7 w 75"/>
                  <a:gd name="T107" fmla="*/ 10 h 74"/>
                  <a:gd name="T108" fmla="*/ 7 w 75"/>
                  <a:gd name="T109" fmla="*/ 10 h 74"/>
                  <a:gd name="T110" fmla="*/ 7 w 75"/>
                  <a:gd name="T111" fmla="*/ 10 h 74"/>
                  <a:gd name="T112" fmla="*/ 4 w 75"/>
                  <a:gd name="T113" fmla="*/ 10 h 74"/>
                  <a:gd name="T114" fmla="*/ 0 w 75"/>
                  <a:gd name="T115" fmla="*/ 10 h 74"/>
                  <a:gd name="T116" fmla="*/ 0 w 75"/>
                  <a:gd name="T117" fmla="*/ 10 h 74"/>
                  <a:gd name="T118" fmla="*/ 21 w 75"/>
                  <a:gd name="T119" fmla="*/ 0 h 74"/>
                  <a:gd name="T120" fmla="*/ 25 w 75"/>
                  <a:gd name="T121" fmla="*/ 0 h 74"/>
                  <a:gd name="T122" fmla="*/ 25 w 75"/>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25" y="17"/>
                    </a:moveTo>
                    <a:lnTo>
                      <a:pt x="32" y="7"/>
                    </a:lnTo>
                    <a:lnTo>
                      <a:pt x="39" y="3"/>
                    </a:lnTo>
                    <a:lnTo>
                      <a:pt x="46" y="0"/>
                    </a:lnTo>
                    <a:lnTo>
                      <a:pt x="53" y="3"/>
                    </a:lnTo>
                    <a:lnTo>
                      <a:pt x="57" y="3"/>
                    </a:lnTo>
                    <a:lnTo>
                      <a:pt x="60" y="7"/>
                    </a:lnTo>
                    <a:lnTo>
                      <a:pt x="64" y="14"/>
                    </a:lnTo>
                    <a:lnTo>
                      <a:pt x="64" y="17"/>
                    </a:lnTo>
                    <a:lnTo>
                      <a:pt x="64" y="28"/>
                    </a:lnTo>
                    <a:lnTo>
                      <a:pt x="64" y="56"/>
                    </a:lnTo>
                    <a:lnTo>
                      <a:pt x="64" y="63"/>
                    </a:lnTo>
                    <a:lnTo>
                      <a:pt x="67" y="67"/>
                    </a:lnTo>
                    <a:lnTo>
                      <a:pt x="67" y="70"/>
                    </a:lnTo>
                    <a:lnTo>
                      <a:pt x="71" y="70"/>
                    </a:lnTo>
                    <a:lnTo>
                      <a:pt x="75" y="70"/>
                    </a:lnTo>
                    <a:lnTo>
                      <a:pt x="75" y="74"/>
                    </a:lnTo>
                    <a:lnTo>
                      <a:pt x="43" y="74"/>
                    </a:lnTo>
                    <a:lnTo>
                      <a:pt x="43" y="70"/>
                    </a:lnTo>
                    <a:lnTo>
                      <a:pt x="46" y="70"/>
                    </a:lnTo>
                    <a:lnTo>
                      <a:pt x="50" y="70"/>
                    </a:lnTo>
                    <a:lnTo>
                      <a:pt x="50" y="67"/>
                    </a:lnTo>
                    <a:lnTo>
                      <a:pt x="53" y="63"/>
                    </a:lnTo>
                    <a:lnTo>
                      <a:pt x="53" y="56"/>
                    </a:lnTo>
                    <a:lnTo>
                      <a:pt x="53" y="28"/>
                    </a:lnTo>
                    <a:lnTo>
                      <a:pt x="53" y="21"/>
                    </a:lnTo>
                    <a:lnTo>
                      <a:pt x="50" y="14"/>
                    </a:lnTo>
                    <a:lnTo>
                      <a:pt x="46" y="14"/>
                    </a:lnTo>
                    <a:lnTo>
                      <a:pt x="43" y="10"/>
                    </a:lnTo>
                    <a:lnTo>
                      <a:pt x="32" y="14"/>
                    </a:lnTo>
                    <a:lnTo>
                      <a:pt x="25" y="21"/>
                    </a:lnTo>
                    <a:lnTo>
                      <a:pt x="25" y="56"/>
                    </a:lnTo>
                    <a:lnTo>
                      <a:pt x="25" y="63"/>
                    </a:lnTo>
                    <a:lnTo>
                      <a:pt x="25" y="67"/>
                    </a:lnTo>
                    <a:lnTo>
                      <a:pt x="25" y="70"/>
                    </a:lnTo>
                    <a:lnTo>
                      <a:pt x="29" y="70"/>
                    </a:lnTo>
                    <a:lnTo>
                      <a:pt x="32" y="70"/>
                    </a:lnTo>
                    <a:lnTo>
                      <a:pt x="32" y="74"/>
                    </a:lnTo>
                    <a:lnTo>
                      <a:pt x="0" y="74"/>
                    </a:lnTo>
                    <a:lnTo>
                      <a:pt x="0" y="70"/>
                    </a:lnTo>
                    <a:lnTo>
                      <a:pt x="4" y="70"/>
                    </a:lnTo>
                    <a:lnTo>
                      <a:pt x="7" y="70"/>
                    </a:lnTo>
                    <a:lnTo>
                      <a:pt x="7" y="67"/>
                    </a:lnTo>
                    <a:lnTo>
                      <a:pt x="11" y="63"/>
                    </a:lnTo>
                    <a:lnTo>
                      <a:pt x="11" y="56"/>
                    </a:lnTo>
                    <a:lnTo>
                      <a:pt x="11" y="32"/>
                    </a:lnTo>
                    <a:lnTo>
                      <a:pt x="11" y="21"/>
                    </a:lnTo>
                    <a:lnTo>
                      <a:pt x="11" y="14"/>
                    </a:lnTo>
                    <a:lnTo>
                      <a:pt x="7" y="10"/>
                    </a:lnTo>
                    <a:lnTo>
                      <a:pt x="4"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20" name="Freeform 221"/>
              <p:cNvSpPr>
                <a:spLocks/>
              </p:cNvSpPr>
              <p:nvPr/>
            </p:nvSpPr>
            <p:spPr bwMode="auto">
              <a:xfrm>
                <a:off x="2130"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8 w 42"/>
                  <a:gd name="T41" fmla="*/ 88 h 92"/>
                  <a:gd name="T42" fmla="*/ 14 w 42"/>
                  <a:gd name="T43" fmla="*/ 88 h 92"/>
                  <a:gd name="T44" fmla="*/ 11 w 42"/>
                  <a:gd name="T45" fmla="*/ 85 h 92"/>
                  <a:gd name="T46" fmla="*/ 11 w 42"/>
                  <a:gd name="T47" fmla="*/ 81 h 92"/>
                  <a:gd name="T48" fmla="*/ 11 w 42"/>
                  <a:gd name="T49" fmla="*/ 74 h 92"/>
                  <a:gd name="T50" fmla="*/ 11 w 42"/>
                  <a:gd name="T51" fmla="*/ 25 h 92"/>
                  <a:gd name="T52" fmla="*/ 0 w 42"/>
                  <a:gd name="T53" fmla="*/ 25 h 92"/>
                  <a:gd name="T54" fmla="*/ 0 w 42"/>
                  <a:gd name="T55" fmla="*/ 25 h 92"/>
                  <a:gd name="T56" fmla="*/ 4 w 42"/>
                  <a:gd name="T57" fmla="*/ 21 h 92"/>
                  <a:gd name="T58" fmla="*/ 7 w 42"/>
                  <a:gd name="T59" fmla="*/ 18 h 92"/>
                  <a:gd name="T60" fmla="*/ 11 w 42"/>
                  <a:gd name="T61" fmla="*/ 14 h 92"/>
                  <a:gd name="T62" fmla="*/ 14 w 42"/>
                  <a:gd name="T63" fmla="*/ 11 h 92"/>
                  <a:gd name="T64" fmla="*/ 18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8" y="88"/>
                    </a:lnTo>
                    <a:lnTo>
                      <a:pt x="14" y="88"/>
                    </a:lnTo>
                    <a:lnTo>
                      <a:pt x="11" y="85"/>
                    </a:lnTo>
                    <a:lnTo>
                      <a:pt x="11" y="81"/>
                    </a:lnTo>
                    <a:lnTo>
                      <a:pt x="11" y="74"/>
                    </a:lnTo>
                    <a:lnTo>
                      <a:pt x="11" y="25"/>
                    </a:lnTo>
                    <a:lnTo>
                      <a:pt x="0" y="25"/>
                    </a:lnTo>
                    <a:lnTo>
                      <a:pt x="4" y="21"/>
                    </a:lnTo>
                    <a:lnTo>
                      <a:pt x="7" y="18"/>
                    </a:lnTo>
                    <a:lnTo>
                      <a:pt x="11" y="14"/>
                    </a:lnTo>
                    <a:lnTo>
                      <a:pt x="14" y="11"/>
                    </a:lnTo>
                    <a:lnTo>
                      <a:pt x="18" y="4"/>
                    </a:lnTo>
                    <a:lnTo>
                      <a:pt x="21" y="0"/>
                    </a:lnTo>
                    <a:close/>
                  </a:path>
                </a:pathLst>
              </a:custGeom>
              <a:solidFill>
                <a:srgbClr val="000000"/>
              </a:solidFill>
              <a:ln w="0">
                <a:solidFill>
                  <a:srgbClr val="000000"/>
                </a:solidFill>
                <a:round/>
                <a:headEnd/>
                <a:tailEnd/>
              </a:ln>
            </p:spPr>
            <p:txBody>
              <a:bodyPr/>
              <a:lstStyle/>
              <a:p>
                <a:endParaRPr lang="en-CA"/>
              </a:p>
            </p:txBody>
          </p:sp>
          <p:sp>
            <p:nvSpPr>
              <p:cNvPr id="22621" name="Rectangle 222"/>
              <p:cNvSpPr>
                <a:spLocks noChangeArrowheads="1"/>
              </p:cNvSpPr>
              <p:nvPr/>
            </p:nvSpPr>
            <p:spPr bwMode="auto">
              <a:xfrm>
                <a:off x="221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2" name="Freeform 223"/>
              <p:cNvSpPr>
                <a:spLocks/>
              </p:cNvSpPr>
              <p:nvPr/>
            </p:nvSpPr>
            <p:spPr bwMode="auto">
              <a:xfrm>
                <a:off x="2459"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28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7 w 42"/>
                  <a:gd name="T41" fmla="*/ 88 h 92"/>
                  <a:gd name="T42" fmla="*/ 14 w 42"/>
                  <a:gd name="T43" fmla="*/ 88 h 92"/>
                  <a:gd name="T44" fmla="*/ 10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7" y="88"/>
                    </a:lnTo>
                    <a:lnTo>
                      <a:pt x="14" y="88"/>
                    </a:lnTo>
                    <a:lnTo>
                      <a:pt x="10" y="85"/>
                    </a:lnTo>
                    <a:lnTo>
                      <a:pt x="10" y="81"/>
                    </a:lnTo>
                    <a:lnTo>
                      <a:pt x="10" y="74"/>
                    </a:lnTo>
                    <a:lnTo>
                      <a:pt x="10" y="25"/>
                    </a:lnTo>
                    <a:lnTo>
                      <a:pt x="0" y="25"/>
                    </a:lnTo>
                    <a:lnTo>
                      <a:pt x="3" y="21"/>
                    </a:lnTo>
                    <a:lnTo>
                      <a:pt x="7" y="18"/>
                    </a:lnTo>
                    <a:lnTo>
                      <a:pt x="10" y="14"/>
                    </a:lnTo>
                    <a:lnTo>
                      <a:pt x="14" y="11"/>
                    </a:lnTo>
                    <a:lnTo>
                      <a:pt x="17" y="4"/>
                    </a:lnTo>
                    <a:lnTo>
                      <a:pt x="21" y="0"/>
                    </a:lnTo>
                    <a:close/>
                  </a:path>
                </a:pathLst>
              </a:custGeom>
              <a:solidFill>
                <a:srgbClr val="000000"/>
              </a:solidFill>
              <a:ln w="0">
                <a:solidFill>
                  <a:srgbClr val="000000"/>
                </a:solidFill>
                <a:round/>
                <a:headEnd/>
                <a:tailEnd/>
              </a:ln>
            </p:spPr>
            <p:txBody>
              <a:bodyPr/>
              <a:lstStyle/>
              <a:p>
                <a:endParaRPr lang="en-CA"/>
              </a:p>
            </p:txBody>
          </p:sp>
          <p:sp>
            <p:nvSpPr>
              <p:cNvPr id="22623" name="Freeform 224"/>
              <p:cNvSpPr>
                <a:spLocks noEditPoints="1"/>
              </p:cNvSpPr>
              <p:nvPr/>
            </p:nvSpPr>
            <p:spPr bwMode="auto">
              <a:xfrm>
                <a:off x="2505" y="1432"/>
                <a:ext cx="67" cy="74"/>
              </a:xfrm>
              <a:custGeom>
                <a:avLst/>
                <a:gdLst>
                  <a:gd name="T0" fmla="*/ 35 w 67"/>
                  <a:gd name="T1" fmla="*/ 0 h 74"/>
                  <a:gd name="T2" fmla="*/ 42 w 67"/>
                  <a:gd name="T3" fmla="*/ 3 h 74"/>
                  <a:gd name="T4" fmla="*/ 53 w 67"/>
                  <a:gd name="T5" fmla="*/ 7 h 74"/>
                  <a:gd name="T6" fmla="*/ 60 w 67"/>
                  <a:gd name="T7" fmla="*/ 14 h 74"/>
                  <a:gd name="T8" fmla="*/ 63 w 67"/>
                  <a:gd name="T9" fmla="*/ 25 h 74"/>
                  <a:gd name="T10" fmla="*/ 67 w 67"/>
                  <a:gd name="T11" fmla="*/ 35 h 74"/>
                  <a:gd name="T12" fmla="*/ 67 w 67"/>
                  <a:gd name="T13" fmla="*/ 46 h 74"/>
                  <a:gd name="T14" fmla="*/ 63 w 67"/>
                  <a:gd name="T15" fmla="*/ 56 h 74"/>
                  <a:gd name="T16" fmla="*/ 56 w 67"/>
                  <a:gd name="T17" fmla="*/ 63 h 74"/>
                  <a:gd name="T18" fmla="*/ 49 w 67"/>
                  <a:gd name="T19" fmla="*/ 70 h 74"/>
                  <a:gd name="T20" fmla="*/ 42 w 67"/>
                  <a:gd name="T21" fmla="*/ 74 h 74"/>
                  <a:gd name="T22" fmla="*/ 32 w 67"/>
                  <a:gd name="T23" fmla="*/ 74 h 74"/>
                  <a:gd name="T24" fmla="*/ 25 w 67"/>
                  <a:gd name="T25" fmla="*/ 74 h 74"/>
                  <a:gd name="T26" fmla="*/ 14 w 67"/>
                  <a:gd name="T27" fmla="*/ 67 h 74"/>
                  <a:gd name="T28" fmla="*/ 7 w 67"/>
                  <a:gd name="T29" fmla="*/ 63 h 74"/>
                  <a:gd name="T30" fmla="*/ 3 w 67"/>
                  <a:gd name="T31" fmla="*/ 49 h 74"/>
                  <a:gd name="T32" fmla="*/ 0 w 67"/>
                  <a:gd name="T33" fmla="*/ 39 h 74"/>
                  <a:gd name="T34" fmla="*/ 3 w 67"/>
                  <a:gd name="T35" fmla="*/ 28 h 74"/>
                  <a:gd name="T36" fmla="*/ 7 w 67"/>
                  <a:gd name="T37" fmla="*/ 21 h 74"/>
                  <a:gd name="T38" fmla="*/ 10 w 67"/>
                  <a:gd name="T39" fmla="*/ 10 h 74"/>
                  <a:gd name="T40" fmla="*/ 17 w 67"/>
                  <a:gd name="T41" fmla="*/ 7 h 74"/>
                  <a:gd name="T42" fmla="*/ 25 w 67"/>
                  <a:gd name="T43" fmla="*/ 3 h 74"/>
                  <a:gd name="T44" fmla="*/ 35 w 67"/>
                  <a:gd name="T45" fmla="*/ 0 h 74"/>
                  <a:gd name="T46" fmla="*/ 32 w 67"/>
                  <a:gd name="T47" fmla="*/ 7 h 74"/>
                  <a:gd name="T48" fmla="*/ 28 w 67"/>
                  <a:gd name="T49" fmla="*/ 7 h 74"/>
                  <a:gd name="T50" fmla="*/ 25 w 67"/>
                  <a:gd name="T51" fmla="*/ 10 h 74"/>
                  <a:gd name="T52" fmla="*/ 21 w 67"/>
                  <a:gd name="T53" fmla="*/ 10 h 74"/>
                  <a:gd name="T54" fmla="*/ 17 w 67"/>
                  <a:gd name="T55" fmla="*/ 17 h 74"/>
                  <a:gd name="T56" fmla="*/ 14 w 67"/>
                  <a:gd name="T57" fmla="*/ 25 h 74"/>
                  <a:gd name="T58" fmla="*/ 14 w 67"/>
                  <a:gd name="T59" fmla="*/ 32 h 74"/>
                  <a:gd name="T60" fmla="*/ 14 w 67"/>
                  <a:gd name="T61" fmla="*/ 46 h 74"/>
                  <a:gd name="T62" fmla="*/ 21 w 67"/>
                  <a:gd name="T63" fmla="*/ 60 h 74"/>
                  <a:gd name="T64" fmla="*/ 25 w 67"/>
                  <a:gd name="T65" fmla="*/ 63 h 74"/>
                  <a:gd name="T66" fmla="*/ 32 w 67"/>
                  <a:gd name="T67" fmla="*/ 67 h 74"/>
                  <a:gd name="T68" fmla="*/ 35 w 67"/>
                  <a:gd name="T69" fmla="*/ 70 h 74"/>
                  <a:gd name="T70" fmla="*/ 42 w 67"/>
                  <a:gd name="T71" fmla="*/ 67 h 74"/>
                  <a:gd name="T72" fmla="*/ 49 w 67"/>
                  <a:gd name="T73" fmla="*/ 63 h 74"/>
                  <a:gd name="T74" fmla="*/ 53 w 67"/>
                  <a:gd name="T75" fmla="*/ 56 h 74"/>
                  <a:gd name="T76" fmla="*/ 53 w 67"/>
                  <a:gd name="T77" fmla="*/ 42 h 74"/>
                  <a:gd name="T78" fmla="*/ 53 w 67"/>
                  <a:gd name="T79" fmla="*/ 32 h 74"/>
                  <a:gd name="T80" fmla="*/ 49 w 67"/>
                  <a:gd name="T81" fmla="*/ 21 h 74"/>
                  <a:gd name="T82" fmla="*/ 46 w 67"/>
                  <a:gd name="T83" fmla="*/ 14 h 74"/>
                  <a:gd name="T84" fmla="*/ 39 w 67"/>
                  <a:gd name="T85" fmla="*/ 7 h 74"/>
                  <a:gd name="T86" fmla="*/ 32 w 67"/>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5" y="0"/>
                    </a:moveTo>
                    <a:lnTo>
                      <a:pt x="42" y="3"/>
                    </a:lnTo>
                    <a:lnTo>
                      <a:pt x="53" y="7"/>
                    </a:lnTo>
                    <a:lnTo>
                      <a:pt x="60" y="14"/>
                    </a:lnTo>
                    <a:lnTo>
                      <a:pt x="63" y="25"/>
                    </a:lnTo>
                    <a:lnTo>
                      <a:pt x="67" y="35"/>
                    </a:lnTo>
                    <a:lnTo>
                      <a:pt x="67" y="46"/>
                    </a:lnTo>
                    <a:lnTo>
                      <a:pt x="63" y="56"/>
                    </a:lnTo>
                    <a:lnTo>
                      <a:pt x="56" y="63"/>
                    </a:lnTo>
                    <a:lnTo>
                      <a:pt x="49" y="70"/>
                    </a:lnTo>
                    <a:lnTo>
                      <a:pt x="42" y="74"/>
                    </a:lnTo>
                    <a:lnTo>
                      <a:pt x="32" y="74"/>
                    </a:lnTo>
                    <a:lnTo>
                      <a:pt x="25" y="74"/>
                    </a:lnTo>
                    <a:lnTo>
                      <a:pt x="14" y="67"/>
                    </a:lnTo>
                    <a:lnTo>
                      <a:pt x="7" y="63"/>
                    </a:lnTo>
                    <a:lnTo>
                      <a:pt x="3" y="49"/>
                    </a:lnTo>
                    <a:lnTo>
                      <a:pt x="0" y="39"/>
                    </a:lnTo>
                    <a:lnTo>
                      <a:pt x="3" y="28"/>
                    </a:lnTo>
                    <a:lnTo>
                      <a:pt x="7" y="21"/>
                    </a:lnTo>
                    <a:lnTo>
                      <a:pt x="10" y="10"/>
                    </a:lnTo>
                    <a:lnTo>
                      <a:pt x="17" y="7"/>
                    </a:lnTo>
                    <a:lnTo>
                      <a:pt x="25" y="3"/>
                    </a:lnTo>
                    <a:lnTo>
                      <a:pt x="35" y="0"/>
                    </a:lnTo>
                    <a:close/>
                    <a:moveTo>
                      <a:pt x="32" y="7"/>
                    </a:moveTo>
                    <a:lnTo>
                      <a:pt x="28" y="7"/>
                    </a:lnTo>
                    <a:lnTo>
                      <a:pt x="25" y="10"/>
                    </a:lnTo>
                    <a:lnTo>
                      <a:pt x="21" y="10"/>
                    </a:lnTo>
                    <a:lnTo>
                      <a:pt x="17" y="17"/>
                    </a:lnTo>
                    <a:lnTo>
                      <a:pt x="14" y="25"/>
                    </a:lnTo>
                    <a:lnTo>
                      <a:pt x="14" y="32"/>
                    </a:lnTo>
                    <a:lnTo>
                      <a:pt x="14" y="46"/>
                    </a:lnTo>
                    <a:lnTo>
                      <a:pt x="21" y="60"/>
                    </a:lnTo>
                    <a:lnTo>
                      <a:pt x="25" y="63"/>
                    </a:lnTo>
                    <a:lnTo>
                      <a:pt x="32" y="67"/>
                    </a:lnTo>
                    <a:lnTo>
                      <a:pt x="35" y="70"/>
                    </a:lnTo>
                    <a:lnTo>
                      <a:pt x="42" y="67"/>
                    </a:lnTo>
                    <a:lnTo>
                      <a:pt x="49" y="63"/>
                    </a:lnTo>
                    <a:lnTo>
                      <a:pt x="53" y="56"/>
                    </a:lnTo>
                    <a:lnTo>
                      <a:pt x="53" y="42"/>
                    </a:lnTo>
                    <a:lnTo>
                      <a:pt x="53" y="32"/>
                    </a:lnTo>
                    <a:lnTo>
                      <a:pt x="49" y="21"/>
                    </a:lnTo>
                    <a:lnTo>
                      <a:pt x="46" y="14"/>
                    </a:lnTo>
                    <a:lnTo>
                      <a:pt x="39" y="7"/>
                    </a:lnTo>
                    <a:lnTo>
                      <a:pt x="32" y="7"/>
                    </a:lnTo>
                    <a:close/>
                  </a:path>
                </a:pathLst>
              </a:custGeom>
              <a:solidFill>
                <a:srgbClr val="000000"/>
              </a:solidFill>
              <a:ln w="0">
                <a:solidFill>
                  <a:srgbClr val="000000"/>
                </a:solidFill>
                <a:round/>
                <a:headEnd/>
                <a:tailEnd/>
              </a:ln>
            </p:spPr>
            <p:txBody>
              <a:bodyPr/>
              <a:lstStyle/>
              <a:p>
                <a:endParaRPr lang="en-CA"/>
              </a:p>
            </p:txBody>
          </p:sp>
          <p:sp>
            <p:nvSpPr>
              <p:cNvPr id="22624" name="Rectangle 225"/>
              <p:cNvSpPr>
                <a:spLocks noChangeArrowheads="1"/>
              </p:cNvSpPr>
              <p:nvPr/>
            </p:nvSpPr>
            <p:spPr bwMode="auto">
              <a:xfrm>
                <a:off x="272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5" name="Freeform 226"/>
              <p:cNvSpPr>
                <a:spLocks noEditPoints="1"/>
              </p:cNvSpPr>
              <p:nvPr/>
            </p:nvSpPr>
            <p:spPr bwMode="auto">
              <a:xfrm>
                <a:off x="2978"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4 w 57"/>
                  <a:gd name="T15" fmla="*/ 53 h 74"/>
                  <a:gd name="T16" fmla="*/ 57 w 57"/>
                  <a:gd name="T17" fmla="*/ 46 h 74"/>
                  <a:gd name="T18" fmla="*/ 57 w 57"/>
                  <a:gd name="T19" fmla="*/ 46 h 74"/>
                  <a:gd name="T20" fmla="*/ 57 w 57"/>
                  <a:gd name="T21" fmla="*/ 56 h 74"/>
                  <a:gd name="T22" fmla="*/ 50 w 57"/>
                  <a:gd name="T23" fmla="*/ 67 h 74"/>
                  <a:gd name="T24" fmla="*/ 39 w 57"/>
                  <a:gd name="T25" fmla="*/ 70 h 74"/>
                  <a:gd name="T26" fmla="*/ 29 w 57"/>
                  <a:gd name="T27" fmla="*/ 74 h 74"/>
                  <a:gd name="T28" fmla="*/ 18 w 57"/>
                  <a:gd name="T29" fmla="*/ 70 h 74"/>
                  <a:gd name="T30" fmla="*/ 11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11 w 57"/>
                  <a:gd name="T43" fmla="*/ 10 h 74"/>
                  <a:gd name="T44" fmla="*/ 15 w 57"/>
                  <a:gd name="T45" fmla="*/ 7 h 74"/>
                  <a:gd name="T46" fmla="*/ 25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4" y="53"/>
                    </a:lnTo>
                    <a:lnTo>
                      <a:pt x="57" y="46"/>
                    </a:lnTo>
                    <a:lnTo>
                      <a:pt x="57" y="56"/>
                    </a:lnTo>
                    <a:lnTo>
                      <a:pt x="50" y="67"/>
                    </a:lnTo>
                    <a:lnTo>
                      <a:pt x="39" y="70"/>
                    </a:lnTo>
                    <a:lnTo>
                      <a:pt x="29" y="74"/>
                    </a:lnTo>
                    <a:lnTo>
                      <a:pt x="18" y="70"/>
                    </a:lnTo>
                    <a:lnTo>
                      <a:pt x="11" y="63"/>
                    </a:lnTo>
                    <a:lnTo>
                      <a:pt x="4" y="56"/>
                    </a:lnTo>
                    <a:lnTo>
                      <a:pt x="0" y="49"/>
                    </a:lnTo>
                    <a:lnTo>
                      <a:pt x="0" y="39"/>
                    </a:lnTo>
                    <a:lnTo>
                      <a:pt x="0" y="28"/>
                    </a:lnTo>
                    <a:lnTo>
                      <a:pt x="4" y="17"/>
                    </a:lnTo>
                    <a:lnTo>
                      <a:pt x="11" y="10"/>
                    </a:lnTo>
                    <a:lnTo>
                      <a:pt x="15" y="7"/>
                    </a:lnTo>
                    <a:lnTo>
                      <a:pt x="25"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26" name="Freeform 227"/>
              <p:cNvSpPr>
                <a:spLocks noEditPoints="1"/>
              </p:cNvSpPr>
              <p:nvPr/>
            </p:nvSpPr>
            <p:spPr bwMode="auto">
              <a:xfrm>
                <a:off x="3049" y="1432"/>
                <a:ext cx="60" cy="74"/>
              </a:xfrm>
              <a:custGeom>
                <a:avLst/>
                <a:gdLst>
                  <a:gd name="T0" fmla="*/ 32 w 60"/>
                  <a:gd name="T1" fmla="*/ 67 h 74"/>
                  <a:gd name="T2" fmla="*/ 25 w 60"/>
                  <a:gd name="T3" fmla="*/ 70 h 74"/>
                  <a:gd name="T4" fmla="*/ 14 w 60"/>
                  <a:gd name="T5" fmla="*/ 74 h 74"/>
                  <a:gd name="T6" fmla="*/ 4 w 60"/>
                  <a:gd name="T7" fmla="*/ 70 h 74"/>
                  <a:gd name="T8" fmla="*/ 0 w 60"/>
                  <a:gd name="T9" fmla="*/ 56 h 74"/>
                  <a:gd name="T10" fmla="*/ 0 w 60"/>
                  <a:gd name="T11" fmla="*/ 49 h 74"/>
                  <a:gd name="T12" fmla="*/ 11 w 60"/>
                  <a:gd name="T13" fmla="*/ 39 h 74"/>
                  <a:gd name="T14" fmla="*/ 39 w 60"/>
                  <a:gd name="T15" fmla="*/ 28 h 74"/>
                  <a:gd name="T16" fmla="*/ 36 w 60"/>
                  <a:gd name="T17" fmla="*/ 17 h 74"/>
                  <a:gd name="T18" fmla="*/ 32 w 60"/>
                  <a:gd name="T19" fmla="*/ 7 h 74"/>
                  <a:gd name="T20" fmla="*/ 21 w 60"/>
                  <a:gd name="T21" fmla="*/ 7 h 74"/>
                  <a:gd name="T22" fmla="*/ 14 w 60"/>
                  <a:gd name="T23" fmla="*/ 10 h 74"/>
                  <a:gd name="T24" fmla="*/ 14 w 60"/>
                  <a:gd name="T25" fmla="*/ 21 h 74"/>
                  <a:gd name="T26" fmla="*/ 14 w 60"/>
                  <a:gd name="T27" fmla="*/ 25 h 74"/>
                  <a:gd name="T28" fmla="*/ 7 w 60"/>
                  <a:gd name="T29" fmla="*/ 28 h 74"/>
                  <a:gd name="T30" fmla="*/ 4 w 60"/>
                  <a:gd name="T31" fmla="*/ 25 h 74"/>
                  <a:gd name="T32" fmla="*/ 4 w 60"/>
                  <a:gd name="T33" fmla="*/ 21 h 74"/>
                  <a:gd name="T34" fmla="*/ 7 w 60"/>
                  <a:gd name="T35" fmla="*/ 7 h 74"/>
                  <a:gd name="T36" fmla="*/ 28 w 60"/>
                  <a:gd name="T37" fmla="*/ 0 h 74"/>
                  <a:gd name="T38" fmla="*/ 43 w 60"/>
                  <a:gd name="T39" fmla="*/ 3 h 74"/>
                  <a:gd name="T40" fmla="*/ 50 w 60"/>
                  <a:gd name="T41" fmla="*/ 10 h 74"/>
                  <a:gd name="T42" fmla="*/ 50 w 60"/>
                  <a:gd name="T43" fmla="*/ 25 h 74"/>
                  <a:gd name="T44" fmla="*/ 50 w 60"/>
                  <a:gd name="T45" fmla="*/ 56 h 74"/>
                  <a:gd name="T46" fmla="*/ 50 w 60"/>
                  <a:gd name="T47" fmla="*/ 63 h 74"/>
                  <a:gd name="T48" fmla="*/ 53 w 60"/>
                  <a:gd name="T49" fmla="*/ 63 h 74"/>
                  <a:gd name="T50" fmla="*/ 57 w 60"/>
                  <a:gd name="T51" fmla="*/ 63 h 74"/>
                  <a:gd name="T52" fmla="*/ 57 w 60"/>
                  <a:gd name="T53" fmla="*/ 63 h 74"/>
                  <a:gd name="T54" fmla="*/ 60 w 60"/>
                  <a:gd name="T55" fmla="*/ 63 h 74"/>
                  <a:gd name="T56" fmla="*/ 46 w 60"/>
                  <a:gd name="T57" fmla="*/ 74 h 74"/>
                  <a:gd name="T58" fmla="*/ 39 w 60"/>
                  <a:gd name="T59" fmla="*/ 70 h 74"/>
                  <a:gd name="T60" fmla="*/ 39 w 60"/>
                  <a:gd name="T61" fmla="*/ 63 h 74"/>
                  <a:gd name="T62" fmla="*/ 39 w 60"/>
                  <a:gd name="T63" fmla="*/ 32 h 74"/>
                  <a:gd name="T64" fmla="*/ 21 w 60"/>
                  <a:gd name="T65" fmla="*/ 39 h 74"/>
                  <a:gd name="T66" fmla="*/ 14 w 60"/>
                  <a:gd name="T67" fmla="*/ 46 h 74"/>
                  <a:gd name="T68" fmla="*/ 11 w 60"/>
                  <a:gd name="T69" fmla="*/ 53 h 74"/>
                  <a:gd name="T70" fmla="*/ 14 w 60"/>
                  <a:gd name="T71" fmla="*/ 60 h 74"/>
                  <a:gd name="T72" fmla="*/ 21 w 60"/>
                  <a:gd name="T73" fmla="*/ 63 h 74"/>
                  <a:gd name="T74" fmla="*/ 39 w 60"/>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4"/>
                  <a:gd name="T116" fmla="*/ 60 w 60"/>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4">
                    <a:moveTo>
                      <a:pt x="39" y="63"/>
                    </a:moveTo>
                    <a:lnTo>
                      <a:pt x="32" y="67"/>
                    </a:lnTo>
                    <a:lnTo>
                      <a:pt x="28" y="70"/>
                    </a:lnTo>
                    <a:lnTo>
                      <a:pt x="25" y="70"/>
                    </a:lnTo>
                    <a:lnTo>
                      <a:pt x="21" y="74"/>
                    </a:lnTo>
                    <a:lnTo>
                      <a:pt x="14" y="74"/>
                    </a:lnTo>
                    <a:lnTo>
                      <a:pt x="7" y="74"/>
                    </a:lnTo>
                    <a:lnTo>
                      <a:pt x="4" y="70"/>
                    </a:lnTo>
                    <a:lnTo>
                      <a:pt x="0" y="63"/>
                    </a:lnTo>
                    <a:lnTo>
                      <a:pt x="0" y="56"/>
                    </a:lnTo>
                    <a:lnTo>
                      <a:pt x="0" y="53"/>
                    </a:lnTo>
                    <a:lnTo>
                      <a:pt x="0" y="49"/>
                    </a:lnTo>
                    <a:lnTo>
                      <a:pt x="4" y="42"/>
                    </a:lnTo>
                    <a:lnTo>
                      <a:pt x="11" y="39"/>
                    </a:lnTo>
                    <a:lnTo>
                      <a:pt x="21" y="32"/>
                    </a:lnTo>
                    <a:lnTo>
                      <a:pt x="39" y="28"/>
                    </a:lnTo>
                    <a:lnTo>
                      <a:pt x="39" y="25"/>
                    </a:lnTo>
                    <a:lnTo>
                      <a:pt x="36" y="17"/>
                    </a:lnTo>
                    <a:lnTo>
                      <a:pt x="36" y="10"/>
                    </a:lnTo>
                    <a:lnTo>
                      <a:pt x="32" y="7"/>
                    </a:lnTo>
                    <a:lnTo>
                      <a:pt x="25" y="7"/>
                    </a:lnTo>
                    <a:lnTo>
                      <a:pt x="21" y="7"/>
                    </a:lnTo>
                    <a:lnTo>
                      <a:pt x="18" y="10"/>
                    </a:lnTo>
                    <a:lnTo>
                      <a:pt x="14" y="10"/>
                    </a:lnTo>
                    <a:lnTo>
                      <a:pt x="14" y="14"/>
                    </a:lnTo>
                    <a:lnTo>
                      <a:pt x="14" y="21"/>
                    </a:lnTo>
                    <a:lnTo>
                      <a:pt x="14" y="25"/>
                    </a:lnTo>
                    <a:lnTo>
                      <a:pt x="11" y="28"/>
                    </a:lnTo>
                    <a:lnTo>
                      <a:pt x="7" y="28"/>
                    </a:lnTo>
                    <a:lnTo>
                      <a:pt x="4" y="25"/>
                    </a:lnTo>
                    <a:lnTo>
                      <a:pt x="4" y="21"/>
                    </a:lnTo>
                    <a:lnTo>
                      <a:pt x="4" y="14"/>
                    </a:lnTo>
                    <a:lnTo>
                      <a:pt x="7" y="7"/>
                    </a:lnTo>
                    <a:lnTo>
                      <a:pt x="18" y="3"/>
                    </a:lnTo>
                    <a:lnTo>
                      <a:pt x="28" y="0"/>
                    </a:lnTo>
                    <a:lnTo>
                      <a:pt x="36" y="3"/>
                    </a:lnTo>
                    <a:lnTo>
                      <a:pt x="43" y="3"/>
                    </a:lnTo>
                    <a:lnTo>
                      <a:pt x="46" y="7"/>
                    </a:lnTo>
                    <a:lnTo>
                      <a:pt x="50" y="10"/>
                    </a:lnTo>
                    <a:lnTo>
                      <a:pt x="50" y="17"/>
                    </a:lnTo>
                    <a:lnTo>
                      <a:pt x="50" y="25"/>
                    </a:lnTo>
                    <a:lnTo>
                      <a:pt x="50" y="49"/>
                    </a:lnTo>
                    <a:lnTo>
                      <a:pt x="50" y="56"/>
                    </a:lnTo>
                    <a:lnTo>
                      <a:pt x="50" y="60"/>
                    </a:lnTo>
                    <a:lnTo>
                      <a:pt x="50" y="63"/>
                    </a:lnTo>
                    <a:lnTo>
                      <a:pt x="53" y="63"/>
                    </a:lnTo>
                    <a:lnTo>
                      <a:pt x="57" y="63"/>
                    </a:lnTo>
                    <a:lnTo>
                      <a:pt x="60" y="60"/>
                    </a:lnTo>
                    <a:lnTo>
                      <a:pt x="60" y="63"/>
                    </a:lnTo>
                    <a:lnTo>
                      <a:pt x="53" y="70"/>
                    </a:lnTo>
                    <a:lnTo>
                      <a:pt x="46" y="74"/>
                    </a:lnTo>
                    <a:lnTo>
                      <a:pt x="43" y="74"/>
                    </a:lnTo>
                    <a:lnTo>
                      <a:pt x="39" y="70"/>
                    </a:lnTo>
                    <a:lnTo>
                      <a:pt x="39" y="67"/>
                    </a:lnTo>
                    <a:lnTo>
                      <a:pt x="39" y="63"/>
                    </a:lnTo>
                    <a:close/>
                    <a:moveTo>
                      <a:pt x="39" y="56"/>
                    </a:moveTo>
                    <a:lnTo>
                      <a:pt x="39" y="32"/>
                    </a:lnTo>
                    <a:lnTo>
                      <a:pt x="28" y="35"/>
                    </a:lnTo>
                    <a:lnTo>
                      <a:pt x="21" y="39"/>
                    </a:lnTo>
                    <a:lnTo>
                      <a:pt x="18" y="42"/>
                    </a:lnTo>
                    <a:lnTo>
                      <a:pt x="14" y="46"/>
                    </a:lnTo>
                    <a:lnTo>
                      <a:pt x="11" y="49"/>
                    </a:lnTo>
                    <a:lnTo>
                      <a:pt x="11" y="53"/>
                    </a:lnTo>
                    <a:lnTo>
                      <a:pt x="14" y="56"/>
                    </a:lnTo>
                    <a:lnTo>
                      <a:pt x="14" y="60"/>
                    </a:lnTo>
                    <a:lnTo>
                      <a:pt x="18" y="63"/>
                    </a:lnTo>
                    <a:lnTo>
                      <a:pt x="21" y="63"/>
                    </a:lnTo>
                    <a:lnTo>
                      <a:pt x="28"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27" name="Freeform 228"/>
              <p:cNvSpPr>
                <a:spLocks/>
              </p:cNvSpPr>
              <p:nvPr/>
            </p:nvSpPr>
            <p:spPr bwMode="auto">
              <a:xfrm>
                <a:off x="3113" y="1414"/>
                <a:ext cx="42" cy="92"/>
              </a:xfrm>
              <a:custGeom>
                <a:avLst/>
                <a:gdLst>
                  <a:gd name="T0" fmla="*/ 25 w 42"/>
                  <a:gd name="T1" fmla="*/ 0 h 92"/>
                  <a:gd name="T2" fmla="*/ 25 w 42"/>
                  <a:gd name="T3" fmla="*/ 21 h 92"/>
                  <a:gd name="T4" fmla="*/ 39 w 42"/>
                  <a:gd name="T5" fmla="*/ 21 h 92"/>
                  <a:gd name="T6" fmla="*/ 39 w 42"/>
                  <a:gd name="T7" fmla="*/ 25 h 92"/>
                  <a:gd name="T8" fmla="*/ 25 w 42"/>
                  <a:gd name="T9" fmla="*/ 25 h 92"/>
                  <a:gd name="T10" fmla="*/ 25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32 w 42"/>
                  <a:gd name="T35" fmla="*/ 92 h 92"/>
                  <a:gd name="T36" fmla="*/ 25 w 42"/>
                  <a:gd name="T37" fmla="*/ 92 h 92"/>
                  <a:gd name="T38" fmla="*/ 21 w 42"/>
                  <a:gd name="T39" fmla="*/ 92 h 92"/>
                  <a:gd name="T40" fmla="*/ 17 w 42"/>
                  <a:gd name="T41" fmla="*/ 88 h 92"/>
                  <a:gd name="T42" fmla="*/ 14 w 42"/>
                  <a:gd name="T43" fmla="*/ 88 h 92"/>
                  <a:gd name="T44" fmla="*/ 14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4 w 42"/>
                  <a:gd name="T61" fmla="*/ 14 h 92"/>
                  <a:gd name="T62" fmla="*/ 17 w 42"/>
                  <a:gd name="T63" fmla="*/ 11 h 92"/>
                  <a:gd name="T64" fmla="*/ 17 w 42"/>
                  <a:gd name="T65" fmla="*/ 4 h 92"/>
                  <a:gd name="T66" fmla="*/ 21 w 42"/>
                  <a:gd name="T67" fmla="*/ 0 h 92"/>
                  <a:gd name="T68" fmla="*/ 25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5" y="0"/>
                    </a:moveTo>
                    <a:lnTo>
                      <a:pt x="25" y="21"/>
                    </a:lnTo>
                    <a:lnTo>
                      <a:pt x="39" y="21"/>
                    </a:lnTo>
                    <a:lnTo>
                      <a:pt x="39" y="25"/>
                    </a:lnTo>
                    <a:lnTo>
                      <a:pt x="25" y="25"/>
                    </a:lnTo>
                    <a:lnTo>
                      <a:pt x="25" y="71"/>
                    </a:lnTo>
                    <a:lnTo>
                      <a:pt x="25" y="78"/>
                    </a:lnTo>
                    <a:lnTo>
                      <a:pt x="25" y="81"/>
                    </a:lnTo>
                    <a:lnTo>
                      <a:pt x="28" y="81"/>
                    </a:lnTo>
                    <a:lnTo>
                      <a:pt x="32" y="81"/>
                    </a:lnTo>
                    <a:lnTo>
                      <a:pt x="35" y="81"/>
                    </a:lnTo>
                    <a:lnTo>
                      <a:pt x="39" y="81"/>
                    </a:lnTo>
                    <a:lnTo>
                      <a:pt x="39" y="78"/>
                    </a:lnTo>
                    <a:lnTo>
                      <a:pt x="42" y="78"/>
                    </a:lnTo>
                    <a:lnTo>
                      <a:pt x="39" y="85"/>
                    </a:lnTo>
                    <a:lnTo>
                      <a:pt x="35" y="88"/>
                    </a:lnTo>
                    <a:lnTo>
                      <a:pt x="32" y="92"/>
                    </a:lnTo>
                    <a:lnTo>
                      <a:pt x="25" y="92"/>
                    </a:lnTo>
                    <a:lnTo>
                      <a:pt x="21" y="92"/>
                    </a:lnTo>
                    <a:lnTo>
                      <a:pt x="17" y="88"/>
                    </a:lnTo>
                    <a:lnTo>
                      <a:pt x="14" y="88"/>
                    </a:lnTo>
                    <a:lnTo>
                      <a:pt x="14" y="85"/>
                    </a:lnTo>
                    <a:lnTo>
                      <a:pt x="10" y="81"/>
                    </a:lnTo>
                    <a:lnTo>
                      <a:pt x="10" y="74"/>
                    </a:lnTo>
                    <a:lnTo>
                      <a:pt x="10" y="25"/>
                    </a:lnTo>
                    <a:lnTo>
                      <a:pt x="0" y="25"/>
                    </a:lnTo>
                    <a:lnTo>
                      <a:pt x="3" y="21"/>
                    </a:lnTo>
                    <a:lnTo>
                      <a:pt x="7" y="18"/>
                    </a:lnTo>
                    <a:lnTo>
                      <a:pt x="14" y="14"/>
                    </a:lnTo>
                    <a:lnTo>
                      <a:pt x="17" y="11"/>
                    </a:lnTo>
                    <a:lnTo>
                      <a:pt x="17"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28" name="Rectangle 229"/>
              <p:cNvSpPr>
                <a:spLocks noChangeArrowheads="1"/>
              </p:cNvSpPr>
              <p:nvPr/>
            </p:nvSpPr>
            <p:spPr bwMode="auto">
              <a:xfrm>
                <a:off x="3247"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9" name="Freeform 230"/>
              <p:cNvSpPr>
                <a:spLocks/>
              </p:cNvSpPr>
              <p:nvPr/>
            </p:nvSpPr>
            <p:spPr bwMode="auto">
              <a:xfrm>
                <a:off x="3502" y="1400"/>
                <a:ext cx="88" cy="106"/>
              </a:xfrm>
              <a:custGeom>
                <a:avLst/>
                <a:gdLst>
                  <a:gd name="T0" fmla="*/ 85 w 88"/>
                  <a:gd name="T1" fmla="*/ 0 h 106"/>
                  <a:gd name="T2" fmla="*/ 85 w 88"/>
                  <a:gd name="T3" fmla="*/ 35 h 106"/>
                  <a:gd name="T4" fmla="*/ 85 w 88"/>
                  <a:gd name="T5" fmla="*/ 35 h 106"/>
                  <a:gd name="T6" fmla="*/ 77 w 88"/>
                  <a:gd name="T7" fmla="*/ 21 h 106"/>
                  <a:gd name="T8" fmla="*/ 70 w 88"/>
                  <a:gd name="T9" fmla="*/ 11 h 106"/>
                  <a:gd name="T10" fmla="*/ 60 w 88"/>
                  <a:gd name="T11" fmla="*/ 7 h 106"/>
                  <a:gd name="T12" fmla="*/ 49 w 88"/>
                  <a:gd name="T13" fmla="*/ 3 h 106"/>
                  <a:gd name="T14" fmla="*/ 42 w 88"/>
                  <a:gd name="T15" fmla="*/ 7 h 106"/>
                  <a:gd name="T16" fmla="*/ 32 w 88"/>
                  <a:gd name="T17" fmla="*/ 11 h 106"/>
                  <a:gd name="T18" fmla="*/ 24 w 88"/>
                  <a:gd name="T19" fmla="*/ 18 h 106"/>
                  <a:gd name="T20" fmla="*/ 21 w 88"/>
                  <a:gd name="T21" fmla="*/ 25 h 106"/>
                  <a:gd name="T22" fmla="*/ 17 w 88"/>
                  <a:gd name="T23" fmla="*/ 39 h 106"/>
                  <a:gd name="T24" fmla="*/ 17 w 88"/>
                  <a:gd name="T25" fmla="*/ 53 h 106"/>
                  <a:gd name="T26" fmla="*/ 17 w 88"/>
                  <a:gd name="T27" fmla="*/ 67 h 106"/>
                  <a:gd name="T28" fmla="*/ 21 w 88"/>
                  <a:gd name="T29" fmla="*/ 78 h 106"/>
                  <a:gd name="T30" fmla="*/ 24 w 88"/>
                  <a:gd name="T31" fmla="*/ 88 h 106"/>
                  <a:gd name="T32" fmla="*/ 32 w 88"/>
                  <a:gd name="T33" fmla="*/ 95 h 106"/>
                  <a:gd name="T34" fmla="*/ 42 w 88"/>
                  <a:gd name="T35" fmla="*/ 99 h 106"/>
                  <a:gd name="T36" fmla="*/ 53 w 88"/>
                  <a:gd name="T37" fmla="*/ 99 h 106"/>
                  <a:gd name="T38" fmla="*/ 63 w 88"/>
                  <a:gd name="T39" fmla="*/ 99 h 106"/>
                  <a:gd name="T40" fmla="*/ 70 w 88"/>
                  <a:gd name="T41" fmla="*/ 95 h 106"/>
                  <a:gd name="T42" fmla="*/ 77 w 88"/>
                  <a:gd name="T43" fmla="*/ 88 h 106"/>
                  <a:gd name="T44" fmla="*/ 85 w 88"/>
                  <a:gd name="T45" fmla="*/ 78 h 106"/>
                  <a:gd name="T46" fmla="*/ 88 w 88"/>
                  <a:gd name="T47" fmla="*/ 81 h 106"/>
                  <a:gd name="T48" fmla="*/ 81 w 88"/>
                  <a:gd name="T49" fmla="*/ 92 h 106"/>
                  <a:gd name="T50" fmla="*/ 70 w 88"/>
                  <a:gd name="T51" fmla="*/ 99 h 106"/>
                  <a:gd name="T52" fmla="*/ 60 w 88"/>
                  <a:gd name="T53" fmla="*/ 106 h 106"/>
                  <a:gd name="T54" fmla="*/ 46 w 88"/>
                  <a:gd name="T55" fmla="*/ 106 h 106"/>
                  <a:gd name="T56" fmla="*/ 32 w 88"/>
                  <a:gd name="T57" fmla="*/ 102 h 106"/>
                  <a:gd name="T58" fmla="*/ 17 w 88"/>
                  <a:gd name="T59" fmla="*/ 99 h 106"/>
                  <a:gd name="T60" fmla="*/ 7 w 88"/>
                  <a:gd name="T61" fmla="*/ 88 h 106"/>
                  <a:gd name="T62" fmla="*/ 3 w 88"/>
                  <a:gd name="T63" fmla="*/ 78 h 106"/>
                  <a:gd name="T64" fmla="*/ 0 w 88"/>
                  <a:gd name="T65" fmla="*/ 67 h 106"/>
                  <a:gd name="T66" fmla="*/ 0 w 88"/>
                  <a:gd name="T67" fmla="*/ 53 h 106"/>
                  <a:gd name="T68" fmla="*/ 0 w 88"/>
                  <a:gd name="T69" fmla="*/ 39 h 106"/>
                  <a:gd name="T70" fmla="*/ 3 w 88"/>
                  <a:gd name="T71" fmla="*/ 25 h 106"/>
                  <a:gd name="T72" fmla="*/ 14 w 88"/>
                  <a:gd name="T73" fmla="*/ 14 h 106"/>
                  <a:gd name="T74" fmla="*/ 24 w 88"/>
                  <a:gd name="T75" fmla="*/ 7 h 106"/>
                  <a:gd name="T76" fmla="*/ 35 w 88"/>
                  <a:gd name="T77" fmla="*/ 0 h 106"/>
                  <a:gd name="T78" fmla="*/ 49 w 88"/>
                  <a:gd name="T79" fmla="*/ 0 h 106"/>
                  <a:gd name="T80" fmla="*/ 60 w 88"/>
                  <a:gd name="T81" fmla="*/ 0 h 106"/>
                  <a:gd name="T82" fmla="*/ 70 w 88"/>
                  <a:gd name="T83" fmla="*/ 3 h 106"/>
                  <a:gd name="T84" fmla="*/ 74 w 88"/>
                  <a:gd name="T85" fmla="*/ 7 h 106"/>
                  <a:gd name="T86" fmla="*/ 74 w 88"/>
                  <a:gd name="T87" fmla="*/ 7 h 106"/>
                  <a:gd name="T88" fmla="*/ 77 w 88"/>
                  <a:gd name="T89" fmla="*/ 7 h 106"/>
                  <a:gd name="T90" fmla="*/ 77 w 88"/>
                  <a:gd name="T91" fmla="*/ 3 h 106"/>
                  <a:gd name="T92" fmla="*/ 81 w 88"/>
                  <a:gd name="T93" fmla="*/ 3 h 106"/>
                  <a:gd name="T94" fmla="*/ 81 w 88"/>
                  <a:gd name="T95" fmla="*/ 0 h 106"/>
                  <a:gd name="T96" fmla="*/ 85 w 88"/>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
                  <a:gd name="T148" fmla="*/ 0 h 106"/>
                  <a:gd name="T149" fmla="*/ 88 w 88"/>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 h="106">
                    <a:moveTo>
                      <a:pt x="85" y="0"/>
                    </a:moveTo>
                    <a:lnTo>
                      <a:pt x="85" y="35"/>
                    </a:lnTo>
                    <a:lnTo>
                      <a:pt x="77" y="21"/>
                    </a:lnTo>
                    <a:lnTo>
                      <a:pt x="70" y="11"/>
                    </a:lnTo>
                    <a:lnTo>
                      <a:pt x="60" y="7"/>
                    </a:lnTo>
                    <a:lnTo>
                      <a:pt x="49" y="3"/>
                    </a:lnTo>
                    <a:lnTo>
                      <a:pt x="42" y="7"/>
                    </a:lnTo>
                    <a:lnTo>
                      <a:pt x="32" y="11"/>
                    </a:lnTo>
                    <a:lnTo>
                      <a:pt x="24" y="18"/>
                    </a:lnTo>
                    <a:lnTo>
                      <a:pt x="21" y="25"/>
                    </a:lnTo>
                    <a:lnTo>
                      <a:pt x="17" y="39"/>
                    </a:lnTo>
                    <a:lnTo>
                      <a:pt x="17" y="53"/>
                    </a:lnTo>
                    <a:lnTo>
                      <a:pt x="17" y="67"/>
                    </a:lnTo>
                    <a:lnTo>
                      <a:pt x="21" y="78"/>
                    </a:lnTo>
                    <a:lnTo>
                      <a:pt x="24" y="88"/>
                    </a:lnTo>
                    <a:lnTo>
                      <a:pt x="32" y="95"/>
                    </a:lnTo>
                    <a:lnTo>
                      <a:pt x="42" y="99"/>
                    </a:lnTo>
                    <a:lnTo>
                      <a:pt x="53" y="99"/>
                    </a:lnTo>
                    <a:lnTo>
                      <a:pt x="63" y="99"/>
                    </a:lnTo>
                    <a:lnTo>
                      <a:pt x="70" y="95"/>
                    </a:lnTo>
                    <a:lnTo>
                      <a:pt x="77" y="88"/>
                    </a:lnTo>
                    <a:lnTo>
                      <a:pt x="85" y="78"/>
                    </a:lnTo>
                    <a:lnTo>
                      <a:pt x="88" y="81"/>
                    </a:lnTo>
                    <a:lnTo>
                      <a:pt x="81" y="92"/>
                    </a:lnTo>
                    <a:lnTo>
                      <a:pt x="70" y="99"/>
                    </a:lnTo>
                    <a:lnTo>
                      <a:pt x="60" y="106"/>
                    </a:lnTo>
                    <a:lnTo>
                      <a:pt x="46" y="106"/>
                    </a:lnTo>
                    <a:lnTo>
                      <a:pt x="32" y="102"/>
                    </a:lnTo>
                    <a:lnTo>
                      <a:pt x="17" y="99"/>
                    </a:lnTo>
                    <a:lnTo>
                      <a:pt x="7" y="88"/>
                    </a:lnTo>
                    <a:lnTo>
                      <a:pt x="3" y="78"/>
                    </a:lnTo>
                    <a:lnTo>
                      <a:pt x="0" y="67"/>
                    </a:lnTo>
                    <a:lnTo>
                      <a:pt x="0" y="53"/>
                    </a:lnTo>
                    <a:lnTo>
                      <a:pt x="0" y="39"/>
                    </a:lnTo>
                    <a:lnTo>
                      <a:pt x="3" y="25"/>
                    </a:lnTo>
                    <a:lnTo>
                      <a:pt x="14" y="14"/>
                    </a:lnTo>
                    <a:lnTo>
                      <a:pt x="24" y="7"/>
                    </a:lnTo>
                    <a:lnTo>
                      <a:pt x="35" y="0"/>
                    </a:lnTo>
                    <a:lnTo>
                      <a:pt x="49" y="0"/>
                    </a:lnTo>
                    <a:lnTo>
                      <a:pt x="60" y="0"/>
                    </a:lnTo>
                    <a:lnTo>
                      <a:pt x="70" y="3"/>
                    </a:lnTo>
                    <a:lnTo>
                      <a:pt x="74" y="7"/>
                    </a:lnTo>
                    <a:lnTo>
                      <a:pt x="77" y="7"/>
                    </a:lnTo>
                    <a:lnTo>
                      <a:pt x="77" y="3"/>
                    </a:lnTo>
                    <a:lnTo>
                      <a:pt x="81" y="3"/>
                    </a:lnTo>
                    <a:lnTo>
                      <a:pt x="81" y="0"/>
                    </a:lnTo>
                    <a:lnTo>
                      <a:pt x="85" y="0"/>
                    </a:lnTo>
                    <a:close/>
                  </a:path>
                </a:pathLst>
              </a:custGeom>
              <a:solidFill>
                <a:srgbClr val="000000"/>
              </a:solidFill>
              <a:ln w="0">
                <a:solidFill>
                  <a:srgbClr val="000000"/>
                </a:solidFill>
                <a:round/>
                <a:headEnd/>
                <a:tailEnd/>
              </a:ln>
            </p:spPr>
            <p:txBody>
              <a:bodyPr/>
              <a:lstStyle/>
              <a:p>
                <a:endParaRPr lang="en-CA"/>
              </a:p>
            </p:txBody>
          </p:sp>
          <p:sp>
            <p:nvSpPr>
              <p:cNvPr id="22630" name="Freeform 231"/>
              <p:cNvSpPr>
                <a:spLocks/>
              </p:cNvSpPr>
              <p:nvPr/>
            </p:nvSpPr>
            <p:spPr bwMode="auto">
              <a:xfrm>
                <a:off x="3597" y="1396"/>
                <a:ext cx="74" cy="110"/>
              </a:xfrm>
              <a:custGeom>
                <a:avLst/>
                <a:gdLst>
                  <a:gd name="T0" fmla="*/ 25 w 74"/>
                  <a:gd name="T1" fmla="*/ 53 h 110"/>
                  <a:gd name="T2" fmla="*/ 39 w 74"/>
                  <a:gd name="T3" fmla="*/ 39 h 110"/>
                  <a:gd name="T4" fmla="*/ 46 w 74"/>
                  <a:gd name="T5" fmla="*/ 36 h 110"/>
                  <a:gd name="T6" fmla="*/ 57 w 74"/>
                  <a:gd name="T7" fmla="*/ 39 h 110"/>
                  <a:gd name="T8" fmla="*/ 64 w 74"/>
                  <a:gd name="T9" fmla="*/ 50 h 110"/>
                  <a:gd name="T10" fmla="*/ 67 w 74"/>
                  <a:gd name="T11" fmla="*/ 68 h 110"/>
                  <a:gd name="T12" fmla="*/ 67 w 74"/>
                  <a:gd name="T13" fmla="*/ 99 h 110"/>
                  <a:gd name="T14" fmla="*/ 67 w 74"/>
                  <a:gd name="T15" fmla="*/ 103 h 110"/>
                  <a:gd name="T16" fmla="*/ 71 w 74"/>
                  <a:gd name="T17" fmla="*/ 106 h 110"/>
                  <a:gd name="T18" fmla="*/ 74 w 74"/>
                  <a:gd name="T19" fmla="*/ 110 h 110"/>
                  <a:gd name="T20" fmla="*/ 43 w 74"/>
                  <a:gd name="T21" fmla="*/ 106 h 110"/>
                  <a:gd name="T22" fmla="*/ 50 w 74"/>
                  <a:gd name="T23" fmla="*/ 106 h 110"/>
                  <a:gd name="T24" fmla="*/ 53 w 74"/>
                  <a:gd name="T25" fmla="*/ 103 h 110"/>
                  <a:gd name="T26" fmla="*/ 53 w 74"/>
                  <a:gd name="T27" fmla="*/ 96 h 110"/>
                  <a:gd name="T28" fmla="*/ 53 w 74"/>
                  <a:gd name="T29" fmla="*/ 68 h 110"/>
                  <a:gd name="T30" fmla="*/ 53 w 74"/>
                  <a:gd name="T31" fmla="*/ 53 h 110"/>
                  <a:gd name="T32" fmla="*/ 50 w 74"/>
                  <a:gd name="T33" fmla="*/ 50 h 110"/>
                  <a:gd name="T34" fmla="*/ 43 w 74"/>
                  <a:gd name="T35" fmla="*/ 46 h 110"/>
                  <a:gd name="T36" fmla="*/ 35 w 74"/>
                  <a:gd name="T37" fmla="*/ 50 h 110"/>
                  <a:gd name="T38" fmla="*/ 25 w 74"/>
                  <a:gd name="T39" fmla="*/ 57 h 110"/>
                  <a:gd name="T40" fmla="*/ 25 w 74"/>
                  <a:gd name="T41" fmla="*/ 99 h 110"/>
                  <a:gd name="T42" fmla="*/ 25 w 74"/>
                  <a:gd name="T43" fmla="*/ 103 h 110"/>
                  <a:gd name="T44" fmla="*/ 28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18 h 110"/>
                  <a:gd name="T58" fmla="*/ 11 w 74"/>
                  <a:gd name="T59" fmla="*/ 11 h 110"/>
                  <a:gd name="T60" fmla="*/ 7 w 74"/>
                  <a:gd name="T61" fmla="*/ 7 h 110"/>
                  <a:gd name="T62" fmla="*/ 4 w 74"/>
                  <a:gd name="T63" fmla="*/ 7 h 110"/>
                  <a:gd name="T64" fmla="*/ 0 w 74"/>
                  <a:gd name="T65" fmla="*/ 7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3"/>
                    </a:lnTo>
                    <a:lnTo>
                      <a:pt x="39" y="39"/>
                    </a:lnTo>
                    <a:lnTo>
                      <a:pt x="43" y="39"/>
                    </a:lnTo>
                    <a:lnTo>
                      <a:pt x="46" y="36"/>
                    </a:lnTo>
                    <a:lnTo>
                      <a:pt x="53" y="39"/>
                    </a:lnTo>
                    <a:lnTo>
                      <a:pt x="57" y="39"/>
                    </a:lnTo>
                    <a:lnTo>
                      <a:pt x="60" y="46"/>
                    </a:lnTo>
                    <a:lnTo>
                      <a:pt x="64" y="50"/>
                    </a:lnTo>
                    <a:lnTo>
                      <a:pt x="67" y="57"/>
                    </a:lnTo>
                    <a:lnTo>
                      <a:pt x="67" y="68"/>
                    </a:lnTo>
                    <a:lnTo>
                      <a:pt x="67" y="92"/>
                    </a:lnTo>
                    <a:lnTo>
                      <a:pt x="67" y="99"/>
                    </a:lnTo>
                    <a:lnTo>
                      <a:pt x="67" y="103"/>
                    </a:lnTo>
                    <a:lnTo>
                      <a:pt x="71" y="106"/>
                    </a:lnTo>
                    <a:lnTo>
                      <a:pt x="74" y="106"/>
                    </a:lnTo>
                    <a:lnTo>
                      <a:pt x="74" y="110"/>
                    </a:lnTo>
                    <a:lnTo>
                      <a:pt x="43" y="110"/>
                    </a:lnTo>
                    <a:lnTo>
                      <a:pt x="43" y="106"/>
                    </a:lnTo>
                    <a:lnTo>
                      <a:pt x="46" y="106"/>
                    </a:lnTo>
                    <a:lnTo>
                      <a:pt x="50" y="106"/>
                    </a:lnTo>
                    <a:lnTo>
                      <a:pt x="53" y="103"/>
                    </a:lnTo>
                    <a:lnTo>
                      <a:pt x="53" y="99"/>
                    </a:lnTo>
                    <a:lnTo>
                      <a:pt x="53" y="96"/>
                    </a:lnTo>
                    <a:lnTo>
                      <a:pt x="53" y="92"/>
                    </a:lnTo>
                    <a:lnTo>
                      <a:pt x="53" y="68"/>
                    </a:lnTo>
                    <a:lnTo>
                      <a:pt x="53" y="61"/>
                    </a:lnTo>
                    <a:lnTo>
                      <a:pt x="53" y="53"/>
                    </a:lnTo>
                    <a:lnTo>
                      <a:pt x="50" y="50"/>
                    </a:lnTo>
                    <a:lnTo>
                      <a:pt x="46" y="46"/>
                    </a:lnTo>
                    <a:lnTo>
                      <a:pt x="43" y="46"/>
                    </a:lnTo>
                    <a:lnTo>
                      <a:pt x="39" y="46"/>
                    </a:lnTo>
                    <a:lnTo>
                      <a:pt x="35" y="50"/>
                    </a:lnTo>
                    <a:lnTo>
                      <a:pt x="28" y="53"/>
                    </a:lnTo>
                    <a:lnTo>
                      <a:pt x="25" y="57"/>
                    </a:lnTo>
                    <a:lnTo>
                      <a:pt x="25" y="92"/>
                    </a:lnTo>
                    <a:lnTo>
                      <a:pt x="25" y="99"/>
                    </a:lnTo>
                    <a:lnTo>
                      <a:pt x="25" y="103"/>
                    </a:lnTo>
                    <a:lnTo>
                      <a:pt x="28" y="106"/>
                    </a:lnTo>
                    <a:lnTo>
                      <a:pt x="32" y="106"/>
                    </a:lnTo>
                    <a:lnTo>
                      <a:pt x="32" y="110"/>
                    </a:lnTo>
                    <a:lnTo>
                      <a:pt x="0" y="110"/>
                    </a:lnTo>
                    <a:lnTo>
                      <a:pt x="0" y="106"/>
                    </a:lnTo>
                    <a:lnTo>
                      <a:pt x="4" y="106"/>
                    </a:lnTo>
                    <a:lnTo>
                      <a:pt x="7" y="106"/>
                    </a:lnTo>
                    <a:lnTo>
                      <a:pt x="11" y="103"/>
                    </a:lnTo>
                    <a:lnTo>
                      <a:pt x="11" y="99"/>
                    </a:lnTo>
                    <a:lnTo>
                      <a:pt x="11" y="92"/>
                    </a:lnTo>
                    <a:lnTo>
                      <a:pt x="11" y="29"/>
                    </a:lnTo>
                    <a:lnTo>
                      <a:pt x="11" y="18"/>
                    </a:lnTo>
                    <a:lnTo>
                      <a:pt x="11" y="15"/>
                    </a:lnTo>
                    <a:lnTo>
                      <a:pt x="11" y="11"/>
                    </a:lnTo>
                    <a:lnTo>
                      <a:pt x="7" y="7"/>
                    </a:lnTo>
                    <a:lnTo>
                      <a:pt x="4" y="7"/>
                    </a:lnTo>
                    <a:lnTo>
                      <a:pt x="4" y="11"/>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31" name="Freeform 232"/>
              <p:cNvSpPr>
                <a:spLocks noEditPoints="1"/>
              </p:cNvSpPr>
              <p:nvPr/>
            </p:nvSpPr>
            <p:spPr bwMode="auto">
              <a:xfrm>
                <a:off x="3682" y="1396"/>
                <a:ext cx="32" cy="110"/>
              </a:xfrm>
              <a:custGeom>
                <a:avLst/>
                <a:gdLst>
                  <a:gd name="T0" fmla="*/ 14 w 32"/>
                  <a:gd name="T1" fmla="*/ 0 h 110"/>
                  <a:gd name="T2" fmla="*/ 18 w 32"/>
                  <a:gd name="T3" fmla="*/ 0 h 110"/>
                  <a:gd name="T4" fmla="*/ 21 w 32"/>
                  <a:gd name="T5" fmla="*/ 4 h 110"/>
                  <a:gd name="T6" fmla="*/ 21 w 32"/>
                  <a:gd name="T7" fmla="*/ 7 h 110"/>
                  <a:gd name="T8" fmla="*/ 21 w 32"/>
                  <a:gd name="T9" fmla="*/ 7 h 110"/>
                  <a:gd name="T10" fmla="*/ 21 w 32"/>
                  <a:gd name="T11" fmla="*/ 11 h 110"/>
                  <a:gd name="T12" fmla="*/ 21 w 32"/>
                  <a:gd name="T13" fmla="*/ 15 h 110"/>
                  <a:gd name="T14" fmla="*/ 18 w 32"/>
                  <a:gd name="T15" fmla="*/ 18 h 110"/>
                  <a:gd name="T16" fmla="*/ 14 w 32"/>
                  <a:gd name="T17" fmla="*/ 18 h 110"/>
                  <a:gd name="T18" fmla="*/ 11 w 32"/>
                  <a:gd name="T19" fmla="*/ 18 h 110"/>
                  <a:gd name="T20" fmla="*/ 7 w 32"/>
                  <a:gd name="T21" fmla="*/ 15 h 110"/>
                  <a:gd name="T22" fmla="*/ 7 w 32"/>
                  <a:gd name="T23" fmla="*/ 11 h 110"/>
                  <a:gd name="T24" fmla="*/ 4 w 32"/>
                  <a:gd name="T25" fmla="*/ 7 h 110"/>
                  <a:gd name="T26" fmla="*/ 7 w 32"/>
                  <a:gd name="T27" fmla="*/ 7 h 110"/>
                  <a:gd name="T28" fmla="*/ 7 w 32"/>
                  <a:gd name="T29" fmla="*/ 4 h 110"/>
                  <a:gd name="T30" fmla="*/ 11 w 32"/>
                  <a:gd name="T31" fmla="*/ 0 h 110"/>
                  <a:gd name="T32" fmla="*/ 14 w 32"/>
                  <a:gd name="T33" fmla="*/ 0 h 110"/>
                  <a:gd name="T34" fmla="*/ 21 w 32"/>
                  <a:gd name="T35" fmla="*/ 36 h 110"/>
                  <a:gd name="T36" fmla="*/ 21 w 32"/>
                  <a:gd name="T37" fmla="*/ 92 h 110"/>
                  <a:gd name="T38" fmla="*/ 21 w 32"/>
                  <a:gd name="T39" fmla="*/ 99 h 110"/>
                  <a:gd name="T40" fmla="*/ 21 w 32"/>
                  <a:gd name="T41" fmla="*/ 103 h 110"/>
                  <a:gd name="T42" fmla="*/ 25 w 32"/>
                  <a:gd name="T43" fmla="*/ 103 h 110"/>
                  <a:gd name="T44" fmla="*/ 25 w 32"/>
                  <a:gd name="T45" fmla="*/ 106 h 110"/>
                  <a:gd name="T46" fmla="*/ 28 w 32"/>
                  <a:gd name="T47" fmla="*/ 106 h 110"/>
                  <a:gd name="T48" fmla="*/ 32 w 32"/>
                  <a:gd name="T49" fmla="*/ 106 h 110"/>
                  <a:gd name="T50" fmla="*/ 32 w 32"/>
                  <a:gd name="T51" fmla="*/ 110 h 110"/>
                  <a:gd name="T52" fmla="*/ 0 w 32"/>
                  <a:gd name="T53" fmla="*/ 110 h 110"/>
                  <a:gd name="T54" fmla="*/ 0 w 32"/>
                  <a:gd name="T55" fmla="*/ 106 h 110"/>
                  <a:gd name="T56" fmla="*/ 4 w 32"/>
                  <a:gd name="T57" fmla="*/ 106 h 110"/>
                  <a:gd name="T58" fmla="*/ 4 w 32"/>
                  <a:gd name="T59" fmla="*/ 106 h 110"/>
                  <a:gd name="T60" fmla="*/ 7 w 32"/>
                  <a:gd name="T61" fmla="*/ 103 h 110"/>
                  <a:gd name="T62" fmla="*/ 7 w 32"/>
                  <a:gd name="T63" fmla="*/ 103 h 110"/>
                  <a:gd name="T64" fmla="*/ 7 w 32"/>
                  <a:gd name="T65" fmla="*/ 99 h 110"/>
                  <a:gd name="T66" fmla="*/ 7 w 32"/>
                  <a:gd name="T67" fmla="*/ 92 h 110"/>
                  <a:gd name="T68" fmla="*/ 7 w 32"/>
                  <a:gd name="T69" fmla="*/ 68 h 110"/>
                  <a:gd name="T70" fmla="*/ 7 w 32"/>
                  <a:gd name="T71" fmla="*/ 57 h 110"/>
                  <a:gd name="T72" fmla="*/ 7 w 32"/>
                  <a:gd name="T73" fmla="*/ 50 h 110"/>
                  <a:gd name="T74" fmla="*/ 7 w 32"/>
                  <a:gd name="T75" fmla="*/ 50 h 110"/>
                  <a:gd name="T76" fmla="*/ 7 w 32"/>
                  <a:gd name="T77" fmla="*/ 46 h 110"/>
                  <a:gd name="T78" fmla="*/ 7 w 32"/>
                  <a:gd name="T79" fmla="*/ 46 h 110"/>
                  <a:gd name="T80" fmla="*/ 4 w 32"/>
                  <a:gd name="T81" fmla="*/ 46 h 110"/>
                  <a:gd name="T82" fmla="*/ 4 w 32"/>
                  <a:gd name="T83" fmla="*/ 46 h 110"/>
                  <a:gd name="T84" fmla="*/ 0 w 32"/>
                  <a:gd name="T85" fmla="*/ 46 h 110"/>
                  <a:gd name="T86" fmla="*/ 0 w 32"/>
                  <a:gd name="T87" fmla="*/ 46 h 110"/>
                  <a:gd name="T88" fmla="*/ 18 w 32"/>
                  <a:gd name="T89" fmla="*/ 36 h 110"/>
                  <a:gd name="T90" fmla="*/ 21 w 32"/>
                  <a:gd name="T91" fmla="*/ 36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2"/>
                  <a:gd name="T139" fmla="*/ 0 h 110"/>
                  <a:gd name="T140" fmla="*/ 32 w 32"/>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2" h="110">
                    <a:moveTo>
                      <a:pt x="14" y="0"/>
                    </a:moveTo>
                    <a:lnTo>
                      <a:pt x="18" y="0"/>
                    </a:lnTo>
                    <a:lnTo>
                      <a:pt x="21" y="4"/>
                    </a:lnTo>
                    <a:lnTo>
                      <a:pt x="21" y="7"/>
                    </a:lnTo>
                    <a:lnTo>
                      <a:pt x="21" y="11"/>
                    </a:lnTo>
                    <a:lnTo>
                      <a:pt x="21" y="15"/>
                    </a:lnTo>
                    <a:lnTo>
                      <a:pt x="18" y="18"/>
                    </a:lnTo>
                    <a:lnTo>
                      <a:pt x="14" y="18"/>
                    </a:lnTo>
                    <a:lnTo>
                      <a:pt x="11" y="18"/>
                    </a:lnTo>
                    <a:lnTo>
                      <a:pt x="7" y="15"/>
                    </a:lnTo>
                    <a:lnTo>
                      <a:pt x="7" y="11"/>
                    </a:lnTo>
                    <a:lnTo>
                      <a:pt x="4" y="7"/>
                    </a:lnTo>
                    <a:lnTo>
                      <a:pt x="7" y="7"/>
                    </a:lnTo>
                    <a:lnTo>
                      <a:pt x="7" y="4"/>
                    </a:lnTo>
                    <a:lnTo>
                      <a:pt x="11" y="0"/>
                    </a:lnTo>
                    <a:lnTo>
                      <a:pt x="14" y="0"/>
                    </a:lnTo>
                    <a:close/>
                    <a:moveTo>
                      <a:pt x="21" y="36"/>
                    </a:moveTo>
                    <a:lnTo>
                      <a:pt x="21" y="92"/>
                    </a:lnTo>
                    <a:lnTo>
                      <a:pt x="21" y="99"/>
                    </a:lnTo>
                    <a:lnTo>
                      <a:pt x="21" y="103"/>
                    </a:lnTo>
                    <a:lnTo>
                      <a:pt x="25" y="103"/>
                    </a:lnTo>
                    <a:lnTo>
                      <a:pt x="25" y="106"/>
                    </a:lnTo>
                    <a:lnTo>
                      <a:pt x="28" y="106"/>
                    </a:lnTo>
                    <a:lnTo>
                      <a:pt x="32" y="106"/>
                    </a:lnTo>
                    <a:lnTo>
                      <a:pt x="32" y="110"/>
                    </a:lnTo>
                    <a:lnTo>
                      <a:pt x="0" y="110"/>
                    </a:lnTo>
                    <a:lnTo>
                      <a:pt x="0" y="106"/>
                    </a:lnTo>
                    <a:lnTo>
                      <a:pt x="4" y="106"/>
                    </a:lnTo>
                    <a:lnTo>
                      <a:pt x="7" y="103"/>
                    </a:lnTo>
                    <a:lnTo>
                      <a:pt x="7" y="99"/>
                    </a:lnTo>
                    <a:lnTo>
                      <a:pt x="7" y="92"/>
                    </a:lnTo>
                    <a:lnTo>
                      <a:pt x="7" y="68"/>
                    </a:lnTo>
                    <a:lnTo>
                      <a:pt x="7" y="57"/>
                    </a:lnTo>
                    <a:lnTo>
                      <a:pt x="7" y="50"/>
                    </a:lnTo>
                    <a:lnTo>
                      <a:pt x="7" y="46"/>
                    </a:lnTo>
                    <a:lnTo>
                      <a:pt x="4" y="46"/>
                    </a:lnTo>
                    <a:lnTo>
                      <a:pt x="0" y="46"/>
                    </a:lnTo>
                    <a:lnTo>
                      <a:pt x="18" y="36"/>
                    </a:lnTo>
                    <a:lnTo>
                      <a:pt x="21" y="36"/>
                    </a:lnTo>
                    <a:close/>
                  </a:path>
                </a:pathLst>
              </a:custGeom>
              <a:solidFill>
                <a:srgbClr val="000000"/>
              </a:solidFill>
              <a:ln w="0">
                <a:solidFill>
                  <a:srgbClr val="000000"/>
                </a:solidFill>
                <a:round/>
                <a:headEnd/>
                <a:tailEnd/>
              </a:ln>
            </p:spPr>
            <p:txBody>
              <a:bodyPr/>
              <a:lstStyle/>
              <a:p>
                <a:endParaRPr lang="en-CA"/>
              </a:p>
            </p:txBody>
          </p:sp>
          <p:sp>
            <p:nvSpPr>
              <p:cNvPr id="22632" name="Freeform 233"/>
              <p:cNvSpPr>
                <a:spLocks/>
              </p:cNvSpPr>
              <p:nvPr/>
            </p:nvSpPr>
            <p:spPr bwMode="auto">
              <a:xfrm>
                <a:off x="3721" y="1432"/>
                <a:ext cx="74" cy="74"/>
              </a:xfrm>
              <a:custGeom>
                <a:avLst/>
                <a:gdLst>
                  <a:gd name="T0" fmla="*/ 21 w 74"/>
                  <a:gd name="T1" fmla="*/ 17 h 74"/>
                  <a:gd name="T2" fmla="*/ 28 w 74"/>
                  <a:gd name="T3" fmla="*/ 7 h 74"/>
                  <a:gd name="T4" fmla="*/ 39 w 74"/>
                  <a:gd name="T5" fmla="*/ 3 h 74"/>
                  <a:gd name="T6" fmla="*/ 46 w 74"/>
                  <a:gd name="T7" fmla="*/ 0 h 74"/>
                  <a:gd name="T8" fmla="*/ 49 w 74"/>
                  <a:gd name="T9" fmla="*/ 3 h 74"/>
                  <a:gd name="T10" fmla="*/ 53 w 74"/>
                  <a:gd name="T11" fmla="*/ 3 h 74"/>
                  <a:gd name="T12" fmla="*/ 60 w 74"/>
                  <a:gd name="T13" fmla="*/ 7 h 74"/>
                  <a:gd name="T14" fmla="*/ 60 w 74"/>
                  <a:gd name="T15" fmla="*/ 14 h 74"/>
                  <a:gd name="T16" fmla="*/ 64 w 74"/>
                  <a:gd name="T17" fmla="*/ 17 h 74"/>
                  <a:gd name="T18" fmla="*/ 64 w 74"/>
                  <a:gd name="T19" fmla="*/ 28 h 74"/>
                  <a:gd name="T20" fmla="*/ 64 w 74"/>
                  <a:gd name="T21" fmla="*/ 56 h 74"/>
                  <a:gd name="T22" fmla="*/ 64 w 74"/>
                  <a:gd name="T23" fmla="*/ 63 h 74"/>
                  <a:gd name="T24" fmla="*/ 64 w 74"/>
                  <a:gd name="T25" fmla="*/ 67 h 74"/>
                  <a:gd name="T26" fmla="*/ 64 w 74"/>
                  <a:gd name="T27" fmla="*/ 67 h 74"/>
                  <a:gd name="T28" fmla="*/ 67 w 74"/>
                  <a:gd name="T29" fmla="*/ 70 h 74"/>
                  <a:gd name="T30" fmla="*/ 67 w 74"/>
                  <a:gd name="T31" fmla="*/ 70 h 74"/>
                  <a:gd name="T32" fmla="*/ 74 w 74"/>
                  <a:gd name="T33" fmla="*/ 70 h 74"/>
                  <a:gd name="T34" fmla="*/ 74 w 74"/>
                  <a:gd name="T35" fmla="*/ 74 h 74"/>
                  <a:gd name="T36" fmla="*/ 39 w 74"/>
                  <a:gd name="T37" fmla="*/ 74 h 74"/>
                  <a:gd name="T38" fmla="*/ 39 w 74"/>
                  <a:gd name="T39" fmla="*/ 70 h 74"/>
                  <a:gd name="T40" fmla="*/ 42 w 74"/>
                  <a:gd name="T41" fmla="*/ 70 h 74"/>
                  <a:gd name="T42" fmla="*/ 46 w 74"/>
                  <a:gd name="T43" fmla="*/ 70 h 74"/>
                  <a:gd name="T44" fmla="*/ 46 w 74"/>
                  <a:gd name="T45" fmla="*/ 70 h 74"/>
                  <a:gd name="T46" fmla="*/ 49 w 74"/>
                  <a:gd name="T47" fmla="*/ 67 h 74"/>
                  <a:gd name="T48" fmla="*/ 49 w 74"/>
                  <a:gd name="T49" fmla="*/ 63 h 74"/>
                  <a:gd name="T50" fmla="*/ 49 w 74"/>
                  <a:gd name="T51" fmla="*/ 63 h 74"/>
                  <a:gd name="T52" fmla="*/ 49 w 74"/>
                  <a:gd name="T53" fmla="*/ 56 h 74"/>
                  <a:gd name="T54" fmla="*/ 49 w 74"/>
                  <a:gd name="T55" fmla="*/ 28 h 74"/>
                  <a:gd name="T56" fmla="*/ 49 w 74"/>
                  <a:gd name="T57" fmla="*/ 21 h 74"/>
                  <a:gd name="T58" fmla="*/ 46 w 74"/>
                  <a:gd name="T59" fmla="*/ 14 h 74"/>
                  <a:gd name="T60" fmla="*/ 46 w 74"/>
                  <a:gd name="T61" fmla="*/ 14 h 74"/>
                  <a:gd name="T62" fmla="*/ 39 w 74"/>
                  <a:gd name="T63" fmla="*/ 10 h 74"/>
                  <a:gd name="T64" fmla="*/ 32 w 74"/>
                  <a:gd name="T65" fmla="*/ 14 h 74"/>
                  <a:gd name="T66" fmla="*/ 21 w 74"/>
                  <a:gd name="T67" fmla="*/ 21 h 74"/>
                  <a:gd name="T68" fmla="*/ 21 w 74"/>
                  <a:gd name="T69" fmla="*/ 56 h 74"/>
                  <a:gd name="T70" fmla="*/ 21 w 74"/>
                  <a:gd name="T71" fmla="*/ 63 h 74"/>
                  <a:gd name="T72" fmla="*/ 21 w 74"/>
                  <a:gd name="T73" fmla="*/ 67 h 74"/>
                  <a:gd name="T74" fmla="*/ 21 w 74"/>
                  <a:gd name="T75" fmla="*/ 67 h 74"/>
                  <a:gd name="T76" fmla="*/ 25 w 74"/>
                  <a:gd name="T77" fmla="*/ 70 h 74"/>
                  <a:gd name="T78" fmla="*/ 28 w 74"/>
                  <a:gd name="T79" fmla="*/ 70 h 74"/>
                  <a:gd name="T80" fmla="*/ 32 w 74"/>
                  <a:gd name="T81" fmla="*/ 70 h 74"/>
                  <a:gd name="T82" fmla="*/ 32 w 74"/>
                  <a:gd name="T83" fmla="*/ 74 h 74"/>
                  <a:gd name="T84" fmla="*/ 0 w 74"/>
                  <a:gd name="T85" fmla="*/ 74 h 74"/>
                  <a:gd name="T86" fmla="*/ 0 w 74"/>
                  <a:gd name="T87" fmla="*/ 70 h 74"/>
                  <a:gd name="T88" fmla="*/ 0 w 74"/>
                  <a:gd name="T89" fmla="*/ 70 h 74"/>
                  <a:gd name="T90" fmla="*/ 3 w 74"/>
                  <a:gd name="T91" fmla="*/ 70 h 74"/>
                  <a:gd name="T92" fmla="*/ 7 w 74"/>
                  <a:gd name="T93" fmla="*/ 67 h 74"/>
                  <a:gd name="T94" fmla="*/ 7 w 74"/>
                  <a:gd name="T95" fmla="*/ 63 h 74"/>
                  <a:gd name="T96" fmla="*/ 7 w 74"/>
                  <a:gd name="T97" fmla="*/ 56 h 74"/>
                  <a:gd name="T98" fmla="*/ 7 w 74"/>
                  <a:gd name="T99" fmla="*/ 32 h 74"/>
                  <a:gd name="T100" fmla="*/ 7 w 74"/>
                  <a:gd name="T101" fmla="*/ 21 h 74"/>
                  <a:gd name="T102" fmla="*/ 7 w 74"/>
                  <a:gd name="T103" fmla="*/ 14 h 74"/>
                  <a:gd name="T104" fmla="*/ 7 w 74"/>
                  <a:gd name="T105" fmla="*/ 14 h 74"/>
                  <a:gd name="T106" fmla="*/ 7 w 74"/>
                  <a:gd name="T107" fmla="*/ 10 h 74"/>
                  <a:gd name="T108" fmla="*/ 3 w 74"/>
                  <a:gd name="T109" fmla="*/ 10 h 74"/>
                  <a:gd name="T110" fmla="*/ 3 w 74"/>
                  <a:gd name="T111" fmla="*/ 10 h 74"/>
                  <a:gd name="T112" fmla="*/ 3 w 74"/>
                  <a:gd name="T113" fmla="*/ 10 h 74"/>
                  <a:gd name="T114" fmla="*/ 0 w 74"/>
                  <a:gd name="T115" fmla="*/ 10 h 74"/>
                  <a:gd name="T116" fmla="*/ 0 w 74"/>
                  <a:gd name="T117" fmla="*/ 10 h 74"/>
                  <a:gd name="T118" fmla="*/ 18 w 74"/>
                  <a:gd name="T119" fmla="*/ 0 h 74"/>
                  <a:gd name="T120" fmla="*/ 21 w 74"/>
                  <a:gd name="T121" fmla="*/ 0 h 74"/>
                  <a:gd name="T122" fmla="*/ 21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1" y="17"/>
                    </a:moveTo>
                    <a:lnTo>
                      <a:pt x="28" y="7"/>
                    </a:lnTo>
                    <a:lnTo>
                      <a:pt x="39" y="3"/>
                    </a:lnTo>
                    <a:lnTo>
                      <a:pt x="46" y="0"/>
                    </a:lnTo>
                    <a:lnTo>
                      <a:pt x="49" y="3"/>
                    </a:lnTo>
                    <a:lnTo>
                      <a:pt x="53" y="3"/>
                    </a:lnTo>
                    <a:lnTo>
                      <a:pt x="60" y="7"/>
                    </a:lnTo>
                    <a:lnTo>
                      <a:pt x="60" y="14"/>
                    </a:lnTo>
                    <a:lnTo>
                      <a:pt x="64" y="17"/>
                    </a:lnTo>
                    <a:lnTo>
                      <a:pt x="64" y="28"/>
                    </a:lnTo>
                    <a:lnTo>
                      <a:pt x="64" y="56"/>
                    </a:lnTo>
                    <a:lnTo>
                      <a:pt x="64" y="63"/>
                    </a:lnTo>
                    <a:lnTo>
                      <a:pt x="64" y="67"/>
                    </a:lnTo>
                    <a:lnTo>
                      <a:pt x="67" y="70"/>
                    </a:lnTo>
                    <a:lnTo>
                      <a:pt x="74" y="70"/>
                    </a:lnTo>
                    <a:lnTo>
                      <a:pt x="74" y="74"/>
                    </a:lnTo>
                    <a:lnTo>
                      <a:pt x="39" y="74"/>
                    </a:lnTo>
                    <a:lnTo>
                      <a:pt x="39" y="70"/>
                    </a:lnTo>
                    <a:lnTo>
                      <a:pt x="42" y="70"/>
                    </a:lnTo>
                    <a:lnTo>
                      <a:pt x="46" y="70"/>
                    </a:lnTo>
                    <a:lnTo>
                      <a:pt x="49" y="67"/>
                    </a:lnTo>
                    <a:lnTo>
                      <a:pt x="49" y="63"/>
                    </a:lnTo>
                    <a:lnTo>
                      <a:pt x="49" y="56"/>
                    </a:lnTo>
                    <a:lnTo>
                      <a:pt x="49" y="28"/>
                    </a:lnTo>
                    <a:lnTo>
                      <a:pt x="49" y="21"/>
                    </a:lnTo>
                    <a:lnTo>
                      <a:pt x="46" y="14"/>
                    </a:lnTo>
                    <a:lnTo>
                      <a:pt x="39" y="10"/>
                    </a:lnTo>
                    <a:lnTo>
                      <a:pt x="32" y="14"/>
                    </a:lnTo>
                    <a:lnTo>
                      <a:pt x="21" y="21"/>
                    </a:lnTo>
                    <a:lnTo>
                      <a:pt x="21" y="56"/>
                    </a:lnTo>
                    <a:lnTo>
                      <a:pt x="21" y="63"/>
                    </a:lnTo>
                    <a:lnTo>
                      <a:pt x="21" y="67"/>
                    </a:lnTo>
                    <a:lnTo>
                      <a:pt x="25" y="70"/>
                    </a:lnTo>
                    <a:lnTo>
                      <a:pt x="28" y="70"/>
                    </a:lnTo>
                    <a:lnTo>
                      <a:pt x="32" y="70"/>
                    </a:lnTo>
                    <a:lnTo>
                      <a:pt x="32" y="74"/>
                    </a:lnTo>
                    <a:lnTo>
                      <a:pt x="0" y="74"/>
                    </a:lnTo>
                    <a:lnTo>
                      <a:pt x="0" y="70"/>
                    </a:lnTo>
                    <a:lnTo>
                      <a:pt x="3" y="70"/>
                    </a:lnTo>
                    <a:lnTo>
                      <a:pt x="7" y="67"/>
                    </a:lnTo>
                    <a:lnTo>
                      <a:pt x="7" y="63"/>
                    </a:lnTo>
                    <a:lnTo>
                      <a:pt x="7" y="56"/>
                    </a:lnTo>
                    <a:lnTo>
                      <a:pt x="7" y="32"/>
                    </a:lnTo>
                    <a:lnTo>
                      <a:pt x="7" y="21"/>
                    </a:lnTo>
                    <a:lnTo>
                      <a:pt x="7" y="14"/>
                    </a:lnTo>
                    <a:lnTo>
                      <a:pt x="7" y="10"/>
                    </a:lnTo>
                    <a:lnTo>
                      <a:pt x="3" y="10"/>
                    </a:lnTo>
                    <a:lnTo>
                      <a:pt x="0" y="10"/>
                    </a:lnTo>
                    <a:lnTo>
                      <a:pt x="18" y="0"/>
                    </a:lnTo>
                    <a:lnTo>
                      <a:pt x="21" y="0"/>
                    </a:lnTo>
                    <a:lnTo>
                      <a:pt x="21" y="17"/>
                    </a:lnTo>
                    <a:close/>
                  </a:path>
                </a:pathLst>
              </a:custGeom>
              <a:solidFill>
                <a:srgbClr val="000000"/>
              </a:solidFill>
              <a:ln w="0">
                <a:solidFill>
                  <a:srgbClr val="000000"/>
                </a:solidFill>
                <a:round/>
                <a:headEnd/>
                <a:tailEnd/>
              </a:ln>
            </p:spPr>
            <p:txBody>
              <a:bodyPr/>
              <a:lstStyle/>
              <a:p>
                <a:endParaRPr lang="en-CA"/>
              </a:p>
            </p:txBody>
          </p:sp>
          <p:sp>
            <p:nvSpPr>
              <p:cNvPr id="22633" name="Freeform 234"/>
              <p:cNvSpPr>
                <a:spLocks noEditPoints="1"/>
              </p:cNvSpPr>
              <p:nvPr/>
            </p:nvSpPr>
            <p:spPr bwMode="auto">
              <a:xfrm>
                <a:off x="3799" y="1432"/>
                <a:ext cx="60" cy="74"/>
              </a:xfrm>
              <a:custGeom>
                <a:avLst/>
                <a:gdLst>
                  <a:gd name="T0" fmla="*/ 14 w 60"/>
                  <a:gd name="T1" fmla="*/ 28 h 74"/>
                  <a:gd name="T2" fmla="*/ 14 w 60"/>
                  <a:gd name="T3" fmla="*/ 42 h 74"/>
                  <a:gd name="T4" fmla="*/ 21 w 60"/>
                  <a:gd name="T5" fmla="*/ 53 h 74"/>
                  <a:gd name="T6" fmla="*/ 28 w 60"/>
                  <a:gd name="T7" fmla="*/ 60 h 74"/>
                  <a:gd name="T8" fmla="*/ 39 w 60"/>
                  <a:gd name="T9" fmla="*/ 60 h 74"/>
                  <a:gd name="T10" fmla="*/ 42 w 60"/>
                  <a:gd name="T11" fmla="*/ 60 h 74"/>
                  <a:gd name="T12" fmla="*/ 49 w 60"/>
                  <a:gd name="T13" fmla="*/ 56 h 74"/>
                  <a:gd name="T14" fmla="*/ 53 w 60"/>
                  <a:gd name="T15" fmla="*/ 53 h 74"/>
                  <a:gd name="T16" fmla="*/ 56 w 60"/>
                  <a:gd name="T17" fmla="*/ 46 h 74"/>
                  <a:gd name="T18" fmla="*/ 60 w 60"/>
                  <a:gd name="T19" fmla="*/ 46 h 74"/>
                  <a:gd name="T20" fmla="*/ 56 w 60"/>
                  <a:gd name="T21" fmla="*/ 56 h 74"/>
                  <a:gd name="T22" fmla="*/ 49 w 60"/>
                  <a:gd name="T23" fmla="*/ 67 h 74"/>
                  <a:gd name="T24" fmla="*/ 42 w 60"/>
                  <a:gd name="T25" fmla="*/ 70 h 74"/>
                  <a:gd name="T26" fmla="*/ 31 w 60"/>
                  <a:gd name="T27" fmla="*/ 74 h 74"/>
                  <a:gd name="T28" fmla="*/ 21 w 60"/>
                  <a:gd name="T29" fmla="*/ 70 h 74"/>
                  <a:gd name="T30" fmla="*/ 10 w 60"/>
                  <a:gd name="T31" fmla="*/ 63 h 74"/>
                  <a:gd name="T32" fmla="*/ 7 w 60"/>
                  <a:gd name="T33" fmla="*/ 56 h 74"/>
                  <a:gd name="T34" fmla="*/ 3 w 60"/>
                  <a:gd name="T35" fmla="*/ 49 h 74"/>
                  <a:gd name="T36" fmla="*/ 0 w 60"/>
                  <a:gd name="T37" fmla="*/ 39 h 74"/>
                  <a:gd name="T38" fmla="*/ 3 w 60"/>
                  <a:gd name="T39" fmla="*/ 28 h 74"/>
                  <a:gd name="T40" fmla="*/ 7 w 60"/>
                  <a:gd name="T41" fmla="*/ 17 h 74"/>
                  <a:gd name="T42" fmla="*/ 10 w 60"/>
                  <a:gd name="T43" fmla="*/ 10 h 74"/>
                  <a:gd name="T44" fmla="*/ 17 w 60"/>
                  <a:gd name="T45" fmla="*/ 7 h 74"/>
                  <a:gd name="T46" fmla="*/ 24 w 60"/>
                  <a:gd name="T47" fmla="*/ 3 h 74"/>
                  <a:gd name="T48" fmla="*/ 31 w 60"/>
                  <a:gd name="T49" fmla="*/ 0 h 74"/>
                  <a:gd name="T50" fmla="*/ 42 w 60"/>
                  <a:gd name="T51" fmla="*/ 3 h 74"/>
                  <a:gd name="T52" fmla="*/ 53 w 60"/>
                  <a:gd name="T53" fmla="*/ 10 h 74"/>
                  <a:gd name="T54" fmla="*/ 56 w 60"/>
                  <a:gd name="T55" fmla="*/ 17 h 74"/>
                  <a:gd name="T56" fmla="*/ 60 w 60"/>
                  <a:gd name="T57" fmla="*/ 28 h 74"/>
                  <a:gd name="T58" fmla="*/ 14 w 60"/>
                  <a:gd name="T59" fmla="*/ 28 h 74"/>
                  <a:gd name="T60" fmla="*/ 14 w 60"/>
                  <a:gd name="T61" fmla="*/ 25 h 74"/>
                  <a:gd name="T62" fmla="*/ 42 w 60"/>
                  <a:gd name="T63" fmla="*/ 25 h 74"/>
                  <a:gd name="T64" fmla="*/ 42 w 60"/>
                  <a:gd name="T65" fmla="*/ 17 h 74"/>
                  <a:gd name="T66" fmla="*/ 42 w 60"/>
                  <a:gd name="T67" fmla="*/ 14 h 74"/>
                  <a:gd name="T68" fmla="*/ 39 w 60"/>
                  <a:gd name="T69" fmla="*/ 10 h 74"/>
                  <a:gd name="T70" fmla="*/ 35 w 60"/>
                  <a:gd name="T71" fmla="*/ 10 h 74"/>
                  <a:gd name="T72" fmla="*/ 31 w 60"/>
                  <a:gd name="T73" fmla="*/ 7 h 74"/>
                  <a:gd name="T74" fmla="*/ 28 w 60"/>
                  <a:gd name="T75" fmla="*/ 7 h 74"/>
                  <a:gd name="T76" fmla="*/ 24 w 60"/>
                  <a:gd name="T77" fmla="*/ 7 h 74"/>
                  <a:gd name="T78" fmla="*/ 17 w 60"/>
                  <a:gd name="T79" fmla="*/ 10 h 74"/>
                  <a:gd name="T80" fmla="*/ 14 w 60"/>
                  <a:gd name="T81" fmla="*/ 17 h 74"/>
                  <a:gd name="T82" fmla="*/ 14 w 60"/>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4"/>
                  <a:gd name="T128" fmla="*/ 60 w 60"/>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4">
                    <a:moveTo>
                      <a:pt x="14" y="28"/>
                    </a:moveTo>
                    <a:lnTo>
                      <a:pt x="14" y="42"/>
                    </a:lnTo>
                    <a:lnTo>
                      <a:pt x="21" y="53"/>
                    </a:lnTo>
                    <a:lnTo>
                      <a:pt x="28" y="60"/>
                    </a:lnTo>
                    <a:lnTo>
                      <a:pt x="39" y="60"/>
                    </a:lnTo>
                    <a:lnTo>
                      <a:pt x="42" y="60"/>
                    </a:lnTo>
                    <a:lnTo>
                      <a:pt x="49" y="56"/>
                    </a:lnTo>
                    <a:lnTo>
                      <a:pt x="53" y="53"/>
                    </a:lnTo>
                    <a:lnTo>
                      <a:pt x="56" y="46"/>
                    </a:lnTo>
                    <a:lnTo>
                      <a:pt x="60" y="46"/>
                    </a:lnTo>
                    <a:lnTo>
                      <a:pt x="56" y="56"/>
                    </a:lnTo>
                    <a:lnTo>
                      <a:pt x="49" y="67"/>
                    </a:lnTo>
                    <a:lnTo>
                      <a:pt x="42" y="70"/>
                    </a:lnTo>
                    <a:lnTo>
                      <a:pt x="31" y="74"/>
                    </a:lnTo>
                    <a:lnTo>
                      <a:pt x="21" y="70"/>
                    </a:lnTo>
                    <a:lnTo>
                      <a:pt x="10" y="63"/>
                    </a:lnTo>
                    <a:lnTo>
                      <a:pt x="7" y="56"/>
                    </a:lnTo>
                    <a:lnTo>
                      <a:pt x="3" y="49"/>
                    </a:lnTo>
                    <a:lnTo>
                      <a:pt x="0" y="39"/>
                    </a:lnTo>
                    <a:lnTo>
                      <a:pt x="3" y="28"/>
                    </a:lnTo>
                    <a:lnTo>
                      <a:pt x="7" y="17"/>
                    </a:lnTo>
                    <a:lnTo>
                      <a:pt x="10" y="10"/>
                    </a:lnTo>
                    <a:lnTo>
                      <a:pt x="17" y="7"/>
                    </a:lnTo>
                    <a:lnTo>
                      <a:pt x="24" y="3"/>
                    </a:lnTo>
                    <a:lnTo>
                      <a:pt x="31" y="0"/>
                    </a:lnTo>
                    <a:lnTo>
                      <a:pt x="42" y="3"/>
                    </a:lnTo>
                    <a:lnTo>
                      <a:pt x="53" y="10"/>
                    </a:lnTo>
                    <a:lnTo>
                      <a:pt x="56" y="17"/>
                    </a:lnTo>
                    <a:lnTo>
                      <a:pt x="60" y="28"/>
                    </a:lnTo>
                    <a:lnTo>
                      <a:pt x="14" y="28"/>
                    </a:lnTo>
                    <a:close/>
                    <a:moveTo>
                      <a:pt x="14" y="25"/>
                    </a:moveTo>
                    <a:lnTo>
                      <a:pt x="42" y="25"/>
                    </a:lnTo>
                    <a:lnTo>
                      <a:pt x="42" y="17"/>
                    </a:lnTo>
                    <a:lnTo>
                      <a:pt x="42" y="14"/>
                    </a:lnTo>
                    <a:lnTo>
                      <a:pt x="39" y="10"/>
                    </a:lnTo>
                    <a:lnTo>
                      <a:pt x="35" y="10"/>
                    </a:lnTo>
                    <a:lnTo>
                      <a:pt x="31" y="7"/>
                    </a:lnTo>
                    <a:lnTo>
                      <a:pt x="28" y="7"/>
                    </a:lnTo>
                    <a:lnTo>
                      <a:pt x="24" y="7"/>
                    </a:lnTo>
                    <a:lnTo>
                      <a:pt x="17" y="10"/>
                    </a:lnTo>
                    <a:lnTo>
                      <a:pt x="14" y="17"/>
                    </a:lnTo>
                    <a:lnTo>
                      <a:pt x="14" y="25"/>
                    </a:lnTo>
                    <a:close/>
                  </a:path>
                </a:pathLst>
              </a:custGeom>
              <a:solidFill>
                <a:srgbClr val="000000"/>
              </a:solidFill>
              <a:ln w="0">
                <a:solidFill>
                  <a:srgbClr val="000000"/>
                </a:solidFill>
                <a:round/>
                <a:headEnd/>
                <a:tailEnd/>
              </a:ln>
            </p:spPr>
            <p:txBody>
              <a:bodyPr/>
              <a:lstStyle/>
              <a:p>
                <a:endParaRPr lang="en-CA"/>
              </a:p>
            </p:txBody>
          </p:sp>
          <p:sp>
            <p:nvSpPr>
              <p:cNvPr id="22634" name="Freeform 235"/>
              <p:cNvSpPr>
                <a:spLocks/>
              </p:cNvSpPr>
              <p:nvPr/>
            </p:nvSpPr>
            <p:spPr bwMode="auto">
              <a:xfrm>
                <a:off x="3873" y="1432"/>
                <a:ext cx="46" cy="74"/>
              </a:xfrm>
              <a:custGeom>
                <a:avLst/>
                <a:gdLst>
                  <a:gd name="T0" fmla="*/ 42 w 46"/>
                  <a:gd name="T1" fmla="*/ 0 h 74"/>
                  <a:gd name="T2" fmla="*/ 42 w 46"/>
                  <a:gd name="T3" fmla="*/ 25 h 74"/>
                  <a:gd name="T4" fmla="*/ 39 w 46"/>
                  <a:gd name="T5" fmla="*/ 25 h 74"/>
                  <a:gd name="T6" fmla="*/ 35 w 46"/>
                  <a:gd name="T7" fmla="*/ 17 h 74"/>
                  <a:gd name="T8" fmla="*/ 32 w 46"/>
                  <a:gd name="T9" fmla="*/ 10 h 74"/>
                  <a:gd name="T10" fmla="*/ 28 w 46"/>
                  <a:gd name="T11" fmla="*/ 7 h 74"/>
                  <a:gd name="T12" fmla="*/ 21 w 46"/>
                  <a:gd name="T13" fmla="*/ 7 h 74"/>
                  <a:gd name="T14" fmla="*/ 18 w 46"/>
                  <a:gd name="T15" fmla="*/ 7 h 74"/>
                  <a:gd name="T16" fmla="*/ 14 w 46"/>
                  <a:gd name="T17" fmla="*/ 10 h 74"/>
                  <a:gd name="T18" fmla="*/ 10 w 46"/>
                  <a:gd name="T19" fmla="*/ 10 h 74"/>
                  <a:gd name="T20" fmla="*/ 10 w 46"/>
                  <a:gd name="T21" fmla="*/ 14 h 74"/>
                  <a:gd name="T22" fmla="*/ 10 w 46"/>
                  <a:gd name="T23" fmla="*/ 17 h 74"/>
                  <a:gd name="T24" fmla="*/ 10 w 46"/>
                  <a:gd name="T25" fmla="*/ 21 h 74"/>
                  <a:gd name="T26" fmla="*/ 14 w 46"/>
                  <a:gd name="T27" fmla="*/ 25 h 74"/>
                  <a:gd name="T28" fmla="*/ 21 w 46"/>
                  <a:gd name="T29" fmla="*/ 28 h 74"/>
                  <a:gd name="T30" fmla="*/ 32 w 46"/>
                  <a:gd name="T31" fmla="*/ 35 h 74"/>
                  <a:gd name="T32" fmla="*/ 39 w 46"/>
                  <a:gd name="T33" fmla="*/ 39 h 74"/>
                  <a:gd name="T34" fmla="*/ 46 w 46"/>
                  <a:gd name="T35" fmla="*/ 46 h 74"/>
                  <a:gd name="T36" fmla="*/ 46 w 46"/>
                  <a:gd name="T37" fmla="*/ 53 h 74"/>
                  <a:gd name="T38" fmla="*/ 46 w 46"/>
                  <a:gd name="T39" fmla="*/ 63 h 74"/>
                  <a:gd name="T40" fmla="*/ 39 w 46"/>
                  <a:gd name="T41" fmla="*/ 67 h 74"/>
                  <a:gd name="T42" fmla="*/ 32 w 46"/>
                  <a:gd name="T43" fmla="*/ 74 h 74"/>
                  <a:gd name="T44" fmla="*/ 25 w 46"/>
                  <a:gd name="T45" fmla="*/ 74 h 74"/>
                  <a:gd name="T46" fmla="*/ 18 w 46"/>
                  <a:gd name="T47" fmla="*/ 74 h 74"/>
                  <a:gd name="T48" fmla="*/ 7 w 46"/>
                  <a:gd name="T49" fmla="*/ 70 h 74"/>
                  <a:gd name="T50" fmla="*/ 7 w 46"/>
                  <a:gd name="T51" fmla="*/ 70 h 74"/>
                  <a:gd name="T52" fmla="*/ 3 w 46"/>
                  <a:gd name="T53" fmla="*/ 70 h 74"/>
                  <a:gd name="T54" fmla="*/ 3 w 46"/>
                  <a:gd name="T55" fmla="*/ 70 h 74"/>
                  <a:gd name="T56" fmla="*/ 0 w 46"/>
                  <a:gd name="T57" fmla="*/ 74 h 74"/>
                  <a:gd name="T58" fmla="*/ 0 w 46"/>
                  <a:gd name="T59" fmla="*/ 74 h 74"/>
                  <a:gd name="T60" fmla="*/ 0 w 46"/>
                  <a:gd name="T61" fmla="*/ 49 h 74"/>
                  <a:gd name="T62" fmla="*/ 0 w 46"/>
                  <a:gd name="T63" fmla="*/ 49 h 74"/>
                  <a:gd name="T64" fmla="*/ 3 w 46"/>
                  <a:gd name="T65" fmla="*/ 60 h 74"/>
                  <a:gd name="T66" fmla="*/ 10 w 46"/>
                  <a:gd name="T67" fmla="*/ 63 h 74"/>
                  <a:gd name="T68" fmla="*/ 18 w 46"/>
                  <a:gd name="T69" fmla="*/ 67 h 74"/>
                  <a:gd name="T70" fmla="*/ 25 w 46"/>
                  <a:gd name="T71" fmla="*/ 70 h 74"/>
                  <a:gd name="T72" fmla="*/ 28 w 46"/>
                  <a:gd name="T73" fmla="*/ 67 h 74"/>
                  <a:gd name="T74" fmla="*/ 32 w 46"/>
                  <a:gd name="T75" fmla="*/ 67 h 74"/>
                  <a:gd name="T76" fmla="*/ 35 w 46"/>
                  <a:gd name="T77" fmla="*/ 63 h 74"/>
                  <a:gd name="T78" fmla="*/ 35 w 46"/>
                  <a:gd name="T79" fmla="*/ 60 h 74"/>
                  <a:gd name="T80" fmla="*/ 35 w 46"/>
                  <a:gd name="T81" fmla="*/ 53 h 74"/>
                  <a:gd name="T82" fmla="*/ 32 w 46"/>
                  <a:gd name="T83" fmla="*/ 49 h 74"/>
                  <a:gd name="T84" fmla="*/ 28 w 46"/>
                  <a:gd name="T85" fmla="*/ 46 h 74"/>
                  <a:gd name="T86" fmla="*/ 18 w 46"/>
                  <a:gd name="T87" fmla="*/ 42 h 74"/>
                  <a:gd name="T88" fmla="*/ 7 w 46"/>
                  <a:gd name="T89" fmla="*/ 35 h 74"/>
                  <a:gd name="T90" fmla="*/ 3 w 46"/>
                  <a:gd name="T91" fmla="*/ 32 h 74"/>
                  <a:gd name="T92" fmla="*/ 0 w 46"/>
                  <a:gd name="T93" fmla="*/ 28 h 74"/>
                  <a:gd name="T94" fmla="*/ 0 w 46"/>
                  <a:gd name="T95" fmla="*/ 21 h 74"/>
                  <a:gd name="T96" fmla="*/ 0 w 46"/>
                  <a:gd name="T97" fmla="*/ 14 h 74"/>
                  <a:gd name="T98" fmla="*/ 7 w 46"/>
                  <a:gd name="T99" fmla="*/ 7 h 74"/>
                  <a:gd name="T100" fmla="*/ 14 w 46"/>
                  <a:gd name="T101" fmla="*/ 3 h 74"/>
                  <a:gd name="T102" fmla="*/ 21 w 46"/>
                  <a:gd name="T103" fmla="*/ 0 h 74"/>
                  <a:gd name="T104" fmla="*/ 25 w 46"/>
                  <a:gd name="T105" fmla="*/ 3 h 74"/>
                  <a:gd name="T106" fmla="*/ 32 w 46"/>
                  <a:gd name="T107" fmla="*/ 3 h 74"/>
                  <a:gd name="T108" fmla="*/ 35 w 46"/>
                  <a:gd name="T109" fmla="*/ 3 h 74"/>
                  <a:gd name="T110" fmla="*/ 35 w 46"/>
                  <a:gd name="T111" fmla="*/ 3 h 74"/>
                  <a:gd name="T112" fmla="*/ 39 w 46"/>
                  <a:gd name="T113" fmla="*/ 3 h 74"/>
                  <a:gd name="T114" fmla="*/ 39 w 46"/>
                  <a:gd name="T115" fmla="*/ 3 h 74"/>
                  <a:gd name="T116" fmla="*/ 39 w 46"/>
                  <a:gd name="T117" fmla="*/ 3 h 74"/>
                  <a:gd name="T118" fmla="*/ 39 w 46"/>
                  <a:gd name="T119" fmla="*/ 0 h 74"/>
                  <a:gd name="T120" fmla="*/ 42 w 46"/>
                  <a:gd name="T121" fmla="*/ 0 h 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4"/>
                  <a:gd name="T185" fmla="*/ 46 w 46"/>
                  <a:gd name="T186" fmla="*/ 74 h 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4">
                    <a:moveTo>
                      <a:pt x="42" y="0"/>
                    </a:moveTo>
                    <a:lnTo>
                      <a:pt x="42" y="25"/>
                    </a:lnTo>
                    <a:lnTo>
                      <a:pt x="39" y="25"/>
                    </a:lnTo>
                    <a:lnTo>
                      <a:pt x="35" y="17"/>
                    </a:lnTo>
                    <a:lnTo>
                      <a:pt x="32" y="10"/>
                    </a:lnTo>
                    <a:lnTo>
                      <a:pt x="28" y="7"/>
                    </a:lnTo>
                    <a:lnTo>
                      <a:pt x="21" y="7"/>
                    </a:lnTo>
                    <a:lnTo>
                      <a:pt x="18" y="7"/>
                    </a:lnTo>
                    <a:lnTo>
                      <a:pt x="14" y="10"/>
                    </a:lnTo>
                    <a:lnTo>
                      <a:pt x="10" y="10"/>
                    </a:lnTo>
                    <a:lnTo>
                      <a:pt x="10" y="14"/>
                    </a:lnTo>
                    <a:lnTo>
                      <a:pt x="10" y="17"/>
                    </a:lnTo>
                    <a:lnTo>
                      <a:pt x="10" y="21"/>
                    </a:lnTo>
                    <a:lnTo>
                      <a:pt x="14" y="25"/>
                    </a:lnTo>
                    <a:lnTo>
                      <a:pt x="21" y="28"/>
                    </a:lnTo>
                    <a:lnTo>
                      <a:pt x="32" y="35"/>
                    </a:lnTo>
                    <a:lnTo>
                      <a:pt x="39" y="39"/>
                    </a:lnTo>
                    <a:lnTo>
                      <a:pt x="46" y="46"/>
                    </a:lnTo>
                    <a:lnTo>
                      <a:pt x="46" y="53"/>
                    </a:lnTo>
                    <a:lnTo>
                      <a:pt x="46" y="63"/>
                    </a:lnTo>
                    <a:lnTo>
                      <a:pt x="39" y="67"/>
                    </a:lnTo>
                    <a:lnTo>
                      <a:pt x="32" y="74"/>
                    </a:lnTo>
                    <a:lnTo>
                      <a:pt x="25" y="74"/>
                    </a:lnTo>
                    <a:lnTo>
                      <a:pt x="18" y="74"/>
                    </a:lnTo>
                    <a:lnTo>
                      <a:pt x="7" y="70"/>
                    </a:lnTo>
                    <a:lnTo>
                      <a:pt x="3" y="70"/>
                    </a:lnTo>
                    <a:lnTo>
                      <a:pt x="0" y="74"/>
                    </a:lnTo>
                    <a:lnTo>
                      <a:pt x="0" y="49"/>
                    </a:lnTo>
                    <a:lnTo>
                      <a:pt x="3" y="60"/>
                    </a:lnTo>
                    <a:lnTo>
                      <a:pt x="10" y="63"/>
                    </a:lnTo>
                    <a:lnTo>
                      <a:pt x="18" y="67"/>
                    </a:lnTo>
                    <a:lnTo>
                      <a:pt x="25" y="70"/>
                    </a:lnTo>
                    <a:lnTo>
                      <a:pt x="28" y="67"/>
                    </a:lnTo>
                    <a:lnTo>
                      <a:pt x="32" y="67"/>
                    </a:lnTo>
                    <a:lnTo>
                      <a:pt x="35" y="63"/>
                    </a:lnTo>
                    <a:lnTo>
                      <a:pt x="35" y="60"/>
                    </a:lnTo>
                    <a:lnTo>
                      <a:pt x="35" y="53"/>
                    </a:lnTo>
                    <a:lnTo>
                      <a:pt x="32" y="49"/>
                    </a:lnTo>
                    <a:lnTo>
                      <a:pt x="28" y="46"/>
                    </a:lnTo>
                    <a:lnTo>
                      <a:pt x="18" y="42"/>
                    </a:lnTo>
                    <a:lnTo>
                      <a:pt x="7" y="35"/>
                    </a:lnTo>
                    <a:lnTo>
                      <a:pt x="3" y="32"/>
                    </a:lnTo>
                    <a:lnTo>
                      <a:pt x="0" y="28"/>
                    </a:lnTo>
                    <a:lnTo>
                      <a:pt x="0" y="21"/>
                    </a:lnTo>
                    <a:lnTo>
                      <a:pt x="0" y="14"/>
                    </a:lnTo>
                    <a:lnTo>
                      <a:pt x="7" y="7"/>
                    </a:lnTo>
                    <a:lnTo>
                      <a:pt x="14" y="3"/>
                    </a:lnTo>
                    <a:lnTo>
                      <a:pt x="21" y="0"/>
                    </a:lnTo>
                    <a:lnTo>
                      <a:pt x="25" y="3"/>
                    </a:lnTo>
                    <a:lnTo>
                      <a:pt x="32" y="3"/>
                    </a:lnTo>
                    <a:lnTo>
                      <a:pt x="35" y="3"/>
                    </a:lnTo>
                    <a:lnTo>
                      <a:pt x="39" y="3"/>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635" name="Freeform 236"/>
              <p:cNvSpPr>
                <a:spLocks noEditPoints="1"/>
              </p:cNvSpPr>
              <p:nvPr/>
            </p:nvSpPr>
            <p:spPr bwMode="auto">
              <a:xfrm>
                <a:off x="3929"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3 w 57"/>
                  <a:gd name="T15" fmla="*/ 53 h 74"/>
                  <a:gd name="T16" fmla="*/ 57 w 57"/>
                  <a:gd name="T17" fmla="*/ 46 h 74"/>
                  <a:gd name="T18" fmla="*/ 57 w 57"/>
                  <a:gd name="T19" fmla="*/ 46 h 74"/>
                  <a:gd name="T20" fmla="*/ 53 w 57"/>
                  <a:gd name="T21" fmla="*/ 56 h 74"/>
                  <a:gd name="T22" fmla="*/ 50 w 57"/>
                  <a:gd name="T23" fmla="*/ 67 h 74"/>
                  <a:gd name="T24" fmla="*/ 39 w 57"/>
                  <a:gd name="T25" fmla="*/ 70 h 74"/>
                  <a:gd name="T26" fmla="*/ 29 w 57"/>
                  <a:gd name="T27" fmla="*/ 74 h 74"/>
                  <a:gd name="T28" fmla="*/ 18 w 57"/>
                  <a:gd name="T29" fmla="*/ 70 h 74"/>
                  <a:gd name="T30" fmla="*/ 8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8 w 57"/>
                  <a:gd name="T43" fmla="*/ 10 h 74"/>
                  <a:gd name="T44" fmla="*/ 15 w 57"/>
                  <a:gd name="T45" fmla="*/ 7 h 74"/>
                  <a:gd name="T46" fmla="*/ 22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3" y="53"/>
                    </a:lnTo>
                    <a:lnTo>
                      <a:pt x="57" y="46"/>
                    </a:lnTo>
                    <a:lnTo>
                      <a:pt x="53" y="56"/>
                    </a:lnTo>
                    <a:lnTo>
                      <a:pt x="50" y="67"/>
                    </a:lnTo>
                    <a:lnTo>
                      <a:pt x="39" y="70"/>
                    </a:lnTo>
                    <a:lnTo>
                      <a:pt x="29" y="74"/>
                    </a:lnTo>
                    <a:lnTo>
                      <a:pt x="18" y="70"/>
                    </a:lnTo>
                    <a:lnTo>
                      <a:pt x="8" y="63"/>
                    </a:lnTo>
                    <a:lnTo>
                      <a:pt x="4" y="56"/>
                    </a:lnTo>
                    <a:lnTo>
                      <a:pt x="0" y="49"/>
                    </a:lnTo>
                    <a:lnTo>
                      <a:pt x="0" y="39"/>
                    </a:lnTo>
                    <a:lnTo>
                      <a:pt x="0" y="28"/>
                    </a:lnTo>
                    <a:lnTo>
                      <a:pt x="4" y="17"/>
                    </a:lnTo>
                    <a:lnTo>
                      <a:pt x="8" y="10"/>
                    </a:lnTo>
                    <a:lnTo>
                      <a:pt x="15" y="7"/>
                    </a:lnTo>
                    <a:lnTo>
                      <a:pt x="22"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36" name="Rectangle 237"/>
              <p:cNvSpPr>
                <a:spLocks noChangeArrowheads="1"/>
              </p:cNvSpPr>
              <p:nvPr/>
            </p:nvSpPr>
            <p:spPr bwMode="auto">
              <a:xfrm>
                <a:off x="402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37" name="Freeform 238"/>
              <p:cNvSpPr>
                <a:spLocks/>
              </p:cNvSpPr>
              <p:nvPr/>
            </p:nvSpPr>
            <p:spPr bwMode="auto">
              <a:xfrm>
                <a:off x="4287" y="1396"/>
                <a:ext cx="60" cy="110"/>
              </a:xfrm>
              <a:custGeom>
                <a:avLst/>
                <a:gdLst>
                  <a:gd name="T0" fmla="*/ 24 w 60"/>
                  <a:gd name="T1" fmla="*/ 43 h 110"/>
                  <a:gd name="T2" fmla="*/ 24 w 60"/>
                  <a:gd name="T3" fmla="*/ 92 h 110"/>
                  <a:gd name="T4" fmla="*/ 24 w 60"/>
                  <a:gd name="T5" fmla="*/ 99 h 110"/>
                  <a:gd name="T6" fmla="*/ 28 w 60"/>
                  <a:gd name="T7" fmla="*/ 103 h 110"/>
                  <a:gd name="T8" fmla="*/ 28 w 60"/>
                  <a:gd name="T9" fmla="*/ 106 h 110"/>
                  <a:gd name="T10" fmla="*/ 35 w 60"/>
                  <a:gd name="T11" fmla="*/ 106 h 110"/>
                  <a:gd name="T12" fmla="*/ 42 w 60"/>
                  <a:gd name="T13" fmla="*/ 106 h 110"/>
                  <a:gd name="T14" fmla="*/ 42 w 60"/>
                  <a:gd name="T15" fmla="*/ 110 h 110"/>
                  <a:gd name="T16" fmla="*/ 0 w 60"/>
                  <a:gd name="T17" fmla="*/ 110 h 110"/>
                  <a:gd name="T18" fmla="*/ 0 w 60"/>
                  <a:gd name="T19" fmla="*/ 106 h 110"/>
                  <a:gd name="T20" fmla="*/ 3 w 60"/>
                  <a:gd name="T21" fmla="*/ 106 h 110"/>
                  <a:gd name="T22" fmla="*/ 3 w 60"/>
                  <a:gd name="T23" fmla="*/ 106 h 110"/>
                  <a:gd name="T24" fmla="*/ 7 w 60"/>
                  <a:gd name="T25" fmla="*/ 106 h 110"/>
                  <a:gd name="T26" fmla="*/ 10 w 60"/>
                  <a:gd name="T27" fmla="*/ 103 h 110"/>
                  <a:gd name="T28" fmla="*/ 10 w 60"/>
                  <a:gd name="T29" fmla="*/ 99 h 110"/>
                  <a:gd name="T30" fmla="*/ 10 w 60"/>
                  <a:gd name="T31" fmla="*/ 96 h 110"/>
                  <a:gd name="T32" fmla="*/ 10 w 60"/>
                  <a:gd name="T33" fmla="*/ 92 h 110"/>
                  <a:gd name="T34" fmla="*/ 10 w 60"/>
                  <a:gd name="T35" fmla="*/ 43 h 110"/>
                  <a:gd name="T36" fmla="*/ 0 w 60"/>
                  <a:gd name="T37" fmla="*/ 43 h 110"/>
                  <a:gd name="T38" fmla="*/ 0 w 60"/>
                  <a:gd name="T39" fmla="*/ 39 h 110"/>
                  <a:gd name="T40" fmla="*/ 10 w 60"/>
                  <a:gd name="T41" fmla="*/ 39 h 110"/>
                  <a:gd name="T42" fmla="*/ 10 w 60"/>
                  <a:gd name="T43" fmla="*/ 36 h 110"/>
                  <a:gd name="T44" fmla="*/ 14 w 60"/>
                  <a:gd name="T45" fmla="*/ 25 h 110"/>
                  <a:gd name="T46" fmla="*/ 14 w 60"/>
                  <a:gd name="T47" fmla="*/ 18 h 110"/>
                  <a:gd name="T48" fmla="*/ 17 w 60"/>
                  <a:gd name="T49" fmla="*/ 11 h 110"/>
                  <a:gd name="T50" fmla="*/ 24 w 60"/>
                  <a:gd name="T51" fmla="*/ 4 h 110"/>
                  <a:gd name="T52" fmla="*/ 31 w 60"/>
                  <a:gd name="T53" fmla="*/ 0 h 110"/>
                  <a:gd name="T54" fmla="*/ 42 w 60"/>
                  <a:gd name="T55" fmla="*/ 0 h 110"/>
                  <a:gd name="T56" fmla="*/ 49 w 60"/>
                  <a:gd name="T57" fmla="*/ 0 h 110"/>
                  <a:gd name="T58" fmla="*/ 56 w 60"/>
                  <a:gd name="T59" fmla="*/ 4 h 110"/>
                  <a:gd name="T60" fmla="*/ 60 w 60"/>
                  <a:gd name="T61" fmla="*/ 11 h 110"/>
                  <a:gd name="T62" fmla="*/ 60 w 60"/>
                  <a:gd name="T63" fmla="*/ 15 h 110"/>
                  <a:gd name="T64" fmla="*/ 60 w 60"/>
                  <a:gd name="T65" fmla="*/ 15 h 110"/>
                  <a:gd name="T66" fmla="*/ 56 w 60"/>
                  <a:gd name="T67" fmla="*/ 18 h 110"/>
                  <a:gd name="T68" fmla="*/ 56 w 60"/>
                  <a:gd name="T69" fmla="*/ 18 h 110"/>
                  <a:gd name="T70" fmla="*/ 53 w 60"/>
                  <a:gd name="T71" fmla="*/ 18 h 110"/>
                  <a:gd name="T72" fmla="*/ 53 w 60"/>
                  <a:gd name="T73" fmla="*/ 18 h 110"/>
                  <a:gd name="T74" fmla="*/ 49 w 60"/>
                  <a:gd name="T75" fmla="*/ 18 h 110"/>
                  <a:gd name="T76" fmla="*/ 49 w 60"/>
                  <a:gd name="T77" fmla="*/ 15 h 110"/>
                  <a:gd name="T78" fmla="*/ 45 w 60"/>
                  <a:gd name="T79" fmla="*/ 11 h 110"/>
                  <a:gd name="T80" fmla="*/ 42 w 60"/>
                  <a:gd name="T81" fmla="*/ 7 h 110"/>
                  <a:gd name="T82" fmla="*/ 38 w 60"/>
                  <a:gd name="T83" fmla="*/ 7 h 110"/>
                  <a:gd name="T84" fmla="*/ 38 w 60"/>
                  <a:gd name="T85" fmla="*/ 4 h 110"/>
                  <a:gd name="T86" fmla="*/ 35 w 60"/>
                  <a:gd name="T87" fmla="*/ 4 h 110"/>
                  <a:gd name="T88" fmla="*/ 31 w 60"/>
                  <a:gd name="T89" fmla="*/ 4 h 110"/>
                  <a:gd name="T90" fmla="*/ 28 w 60"/>
                  <a:gd name="T91" fmla="*/ 7 h 110"/>
                  <a:gd name="T92" fmla="*/ 28 w 60"/>
                  <a:gd name="T93" fmla="*/ 11 h 110"/>
                  <a:gd name="T94" fmla="*/ 24 w 60"/>
                  <a:gd name="T95" fmla="*/ 15 h 110"/>
                  <a:gd name="T96" fmla="*/ 24 w 60"/>
                  <a:gd name="T97" fmla="*/ 22 h 110"/>
                  <a:gd name="T98" fmla="*/ 24 w 60"/>
                  <a:gd name="T99" fmla="*/ 32 h 110"/>
                  <a:gd name="T100" fmla="*/ 24 w 60"/>
                  <a:gd name="T101" fmla="*/ 39 h 110"/>
                  <a:gd name="T102" fmla="*/ 42 w 60"/>
                  <a:gd name="T103" fmla="*/ 39 h 110"/>
                  <a:gd name="T104" fmla="*/ 42 w 60"/>
                  <a:gd name="T105" fmla="*/ 43 h 110"/>
                  <a:gd name="T106" fmla="*/ 24 w 60"/>
                  <a:gd name="T107" fmla="*/ 43 h 1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10"/>
                  <a:gd name="T164" fmla="*/ 60 w 60"/>
                  <a:gd name="T165" fmla="*/ 110 h 1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10">
                    <a:moveTo>
                      <a:pt x="24" y="43"/>
                    </a:moveTo>
                    <a:lnTo>
                      <a:pt x="24" y="92"/>
                    </a:lnTo>
                    <a:lnTo>
                      <a:pt x="24" y="99"/>
                    </a:lnTo>
                    <a:lnTo>
                      <a:pt x="28" y="103"/>
                    </a:lnTo>
                    <a:lnTo>
                      <a:pt x="28" y="106"/>
                    </a:lnTo>
                    <a:lnTo>
                      <a:pt x="35" y="106"/>
                    </a:lnTo>
                    <a:lnTo>
                      <a:pt x="42" y="106"/>
                    </a:lnTo>
                    <a:lnTo>
                      <a:pt x="42" y="110"/>
                    </a:lnTo>
                    <a:lnTo>
                      <a:pt x="0" y="110"/>
                    </a:lnTo>
                    <a:lnTo>
                      <a:pt x="0" y="106"/>
                    </a:lnTo>
                    <a:lnTo>
                      <a:pt x="3" y="106"/>
                    </a:lnTo>
                    <a:lnTo>
                      <a:pt x="7" y="106"/>
                    </a:lnTo>
                    <a:lnTo>
                      <a:pt x="10" y="103"/>
                    </a:lnTo>
                    <a:lnTo>
                      <a:pt x="10" y="99"/>
                    </a:lnTo>
                    <a:lnTo>
                      <a:pt x="10" y="96"/>
                    </a:lnTo>
                    <a:lnTo>
                      <a:pt x="10" y="92"/>
                    </a:lnTo>
                    <a:lnTo>
                      <a:pt x="10" y="43"/>
                    </a:lnTo>
                    <a:lnTo>
                      <a:pt x="0" y="43"/>
                    </a:lnTo>
                    <a:lnTo>
                      <a:pt x="0" y="39"/>
                    </a:lnTo>
                    <a:lnTo>
                      <a:pt x="10" y="39"/>
                    </a:lnTo>
                    <a:lnTo>
                      <a:pt x="10" y="36"/>
                    </a:lnTo>
                    <a:lnTo>
                      <a:pt x="14" y="25"/>
                    </a:lnTo>
                    <a:lnTo>
                      <a:pt x="14" y="18"/>
                    </a:lnTo>
                    <a:lnTo>
                      <a:pt x="17" y="11"/>
                    </a:lnTo>
                    <a:lnTo>
                      <a:pt x="24" y="4"/>
                    </a:lnTo>
                    <a:lnTo>
                      <a:pt x="31" y="0"/>
                    </a:lnTo>
                    <a:lnTo>
                      <a:pt x="42" y="0"/>
                    </a:lnTo>
                    <a:lnTo>
                      <a:pt x="49" y="0"/>
                    </a:lnTo>
                    <a:lnTo>
                      <a:pt x="56" y="4"/>
                    </a:lnTo>
                    <a:lnTo>
                      <a:pt x="60" y="11"/>
                    </a:lnTo>
                    <a:lnTo>
                      <a:pt x="60" y="15"/>
                    </a:lnTo>
                    <a:lnTo>
                      <a:pt x="56" y="18"/>
                    </a:lnTo>
                    <a:lnTo>
                      <a:pt x="53" y="18"/>
                    </a:lnTo>
                    <a:lnTo>
                      <a:pt x="49" y="18"/>
                    </a:lnTo>
                    <a:lnTo>
                      <a:pt x="49" y="15"/>
                    </a:lnTo>
                    <a:lnTo>
                      <a:pt x="45" y="11"/>
                    </a:lnTo>
                    <a:lnTo>
                      <a:pt x="42" y="7"/>
                    </a:lnTo>
                    <a:lnTo>
                      <a:pt x="38" y="7"/>
                    </a:lnTo>
                    <a:lnTo>
                      <a:pt x="38" y="4"/>
                    </a:lnTo>
                    <a:lnTo>
                      <a:pt x="35" y="4"/>
                    </a:lnTo>
                    <a:lnTo>
                      <a:pt x="31" y="4"/>
                    </a:lnTo>
                    <a:lnTo>
                      <a:pt x="28" y="7"/>
                    </a:lnTo>
                    <a:lnTo>
                      <a:pt x="28" y="11"/>
                    </a:lnTo>
                    <a:lnTo>
                      <a:pt x="24" y="15"/>
                    </a:lnTo>
                    <a:lnTo>
                      <a:pt x="24" y="22"/>
                    </a:lnTo>
                    <a:lnTo>
                      <a:pt x="24" y="32"/>
                    </a:lnTo>
                    <a:lnTo>
                      <a:pt x="24" y="39"/>
                    </a:lnTo>
                    <a:lnTo>
                      <a:pt x="42" y="39"/>
                    </a:lnTo>
                    <a:lnTo>
                      <a:pt x="42" y="43"/>
                    </a:lnTo>
                    <a:lnTo>
                      <a:pt x="24" y="43"/>
                    </a:lnTo>
                    <a:close/>
                  </a:path>
                </a:pathLst>
              </a:custGeom>
              <a:solidFill>
                <a:srgbClr val="000000"/>
              </a:solidFill>
              <a:ln w="0">
                <a:solidFill>
                  <a:srgbClr val="000000"/>
                </a:solidFill>
                <a:round/>
                <a:headEnd/>
                <a:tailEnd/>
              </a:ln>
            </p:spPr>
            <p:txBody>
              <a:bodyPr/>
              <a:lstStyle/>
              <a:p>
                <a:endParaRPr lang="en-CA"/>
              </a:p>
            </p:txBody>
          </p:sp>
          <p:sp>
            <p:nvSpPr>
              <p:cNvPr id="22638" name="Freeform 239"/>
              <p:cNvSpPr>
                <a:spLocks noEditPoints="1"/>
              </p:cNvSpPr>
              <p:nvPr/>
            </p:nvSpPr>
            <p:spPr bwMode="auto">
              <a:xfrm>
                <a:off x="4336" y="1432"/>
                <a:ext cx="64" cy="74"/>
              </a:xfrm>
              <a:custGeom>
                <a:avLst/>
                <a:gdLst>
                  <a:gd name="T0" fmla="*/ 32 w 64"/>
                  <a:gd name="T1" fmla="*/ 0 h 74"/>
                  <a:gd name="T2" fmla="*/ 42 w 64"/>
                  <a:gd name="T3" fmla="*/ 3 h 74"/>
                  <a:gd name="T4" fmla="*/ 49 w 64"/>
                  <a:gd name="T5" fmla="*/ 7 h 74"/>
                  <a:gd name="T6" fmla="*/ 57 w 64"/>
                  <a:gd name="T7" fmla="*/ 14 h 74"/>
                  <a:gd name="T8" fmla="*/ 64 w 64"/>
                  <a:gd name="T9" fmla="*/ 25 h 74"/>
                  <a:gd name="T10" fmla="*/ 64 w 64"/>
                  <a:gd name="T11" fmla="*/ 35 h 74"/>
                  <a:gd name="T12" fmla="*/ 64 w 64"/>
                  <a:gd name="T13" fmla="*/ 46 h 74"/>
                  <a:gd name="T14" fmla="*/ 60 w 64"/>
                  <a:gd name="T15" fmla="*/ 56 h 74"/>
                  <a:gd name="T16" fmla="*/ 57 w 64"/>
                  <a:gd name="T17" fmla="*/ 63 h 74"/>
                  <a:gd name="T18" fmla="*/ 49 w 64"/>
                  <a:gd name="T19" fmla="*/ 70 h 74"/>
                  <a:gd name="T20" fmla="*/ 39 w 64"/>
                  <a:gd name="T21" fmla="*/ 74 h 74"/>
                  <a:gd name="T22" fmla="*/ 32 w 64"/>
                  <a:gd name="T23" fmla="*/ 74 h 74"/>
                  <a:gd name="T24" fmla="*/ 21 w 64"/>
                  <a:gd name="T25" fmla="*/ 74 h 74"/>
                  <a:gd name="T26" fmla="*/ 14 w 64"/>
                  <a:gd name="T27" fmla="*/ 67 h 74"/>
                  <a:gd name="T28" fmla="*/ 7 w 64"/>
                  <a:gd name="T29" fmla="*/ 63 h 74"/>
                  <a:gd name="T30" fmla="*/ 0 w 64"/>
                  <a:gd name="T31" fmla="*/ 49 h 74"/>
                  <a:gd name="T32" fmla="*/ 0 w 64"/>
                  <a:gd name="T33" fmla="*/ 39 h 74"/>
                  <a:gd name="T34" fmla="*/ 0 w 64"/>
                  <a:gd name="T35" fmla="*/ 28 h 74"/>
                  <a:gd name="T36" fmla="*/ 4 w 64"/>
                  <a:gd name="T37" fmla="*/ 21 h 74"/>
                  <a:gd name="T38" fmla="*/ 11 w 64"/>
                  <a:gd name="T39" fmla="*/ 10 h 74"/>
                  <a:gd name="T40" fmla="*/ 18 w 64"/>
                  <a:gd name="T41" fmla="*/ 7 h 74"/>
                  <a:gd name="T42" fmla="*/ 25 w 64"/>
                  <a:gd name="T43" fmla="*/ 3 h 74"/>
                  <a:gd name="T44" fmla="*/ 32 w 64"/>
                  <a:gd name="T45" fmla="*/ 0 h 74"/>
                  <a:gd name="T46" fmla="*/ 28 w 64"/>
                  <a:gd name="T47" fmla="*/ 7 h 74"/>
                  <a:gd name="T48" fmla="*/ 25 w 64"/>
                  <a:gd name="T49" fmla="*/ 7 h 74"/>
                  <a:gd name="T50" fmla="*/ 21 w 64"/>
                  <a:gd name="T51" fmla="*/ 10 h 74"/>
                  <a:gd name="T52" fmla="*/ 18 w 64"/>
                  <a:gd name="T53" fmla="*/ 10 h 74"/>
                  <a:gd name="T54" fmla="*/ 14 w 64"/>
                  <a:gd name="T55" fmla="*/ 17 h 74"/>
                  <a:gd name="T56" fmla="*/ 14 w 64"/>
                  <a:gd name="T57" fmla="*/ 25 h 74"/>
                  <a:gd name="T58" fmla="*/ 11 w 64"/>
                  <a:gd name="T59" fmla="*/ 32 h 74"/>
                  <a:gd name="T60" fmla="*/ 14 w 64"/>
                  <a:gd name="T61" fmla="*/ 46 h 74"/>
                  <a:gd name="T62" fmla="*/ 18 w 64"/>
                  <a:gd name="T63" fmla="*/ 60 h 74"/>
                  <a:gd name="T64" fmla="*/ 25 w 64"/>
                  <a:gd name="T65" fmla="*/ 63 h 74"/>
                  <a:gd name="T66" fmla="*/ 28 w 64"/>
                  <a:gd name="T67" fmla="*/ 67 h 74"/>
                  <a:gd name="T68" fmla="*/ 35 w 64"/>
                  <a:gd name="T69" fmla="*/ 70 h 74"/>
                  <a:gd name="T70" fmla="*/ 42 w 64"/>
                  <a:gd name="T71" fmla="*/ 67 h 74"/>
                  <a:gd name="T72" fmla="*/ 46 w 64"/>
                  <a:gd name="T73" fmla="*/ 63 h 74"/>
                  <a:gd name="T74" fmla="*/ 49 w 64"/>
                  <a:gd name="T75" fmla="*/ 56 h 74"/>
                  <a:gd name="T76" fmla="*/ 53 w 64"/>
                  <a:gd name="T77" fmla="*/ 42 h 74"/>
                  <a:gd name="T78" fmla="*/ 53 w 64"/>
                  <a:gd name="T79" fmla="*/ 32 h 74"/>
                  <a:gd name="T80" fmla="*/ 49 w 64"/>
                  <a:gd name="T81" fmla="*/ 21 h 74"/>
                  <a:gd name="T82" fmla="*/ 46 w 64"/>
                  <a:gd name="T83" fmla="*/ 14 h 74"/>
                  <a:gd name="T84" fmla="*/ 39 w 64"/>
                  <a:gd name="T85" fmla="*/ 7 h 74"/>
                  <a:gd name="T86" fmla="*/ 28 w 64"/>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74"/>
                  <a:gd name="T134" fmla="*/ 64 w 64"/>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74">
                    <a:moveTo>
                      <a:pt x="32" y="0"/>
                    </a:moveTo>
                    <a:lnTo>
                      <a:pt x="42" y="3"/>
                    </a:lnTo>
                    <a:lnTo>
                      <a:pt x="49" y="7"/>
                    </a:lnTo>
                    <a:lnTo>
                      <a:pt x="57" y="14"/>
                    </a:lnTo>
                    <a:lnTo>
                      <a:pt x="64" y="25"/>
                    </a:lnTo>
                    <a:lnTo>
                      <a:pt x="64" y="35"/>
                    </a:lnTo>
                    <a:lnTo>
                      <a:pt x="64" y="46"/>
                    </a:lnTo>
                    <a:lnTo>
                      <a:pt x="60" y="56"/>
                    </a:lnTo>
                    <a:lnTo>
                      <a:pt x="57" y="63"/>
                    </a:lnTo>
                    <a:lnTo>
                      <a:pt x="49" y="70"/>
                    </a:lnTo>
                    <a:lnTo>
                      <a:pt x="39" y="74"/>
                    </a:lnTo>
                    <a:lnTo>
                      <a:pt x="32" y="74"/>
                    </a:lnTo>
                    <a:lnTo>
                      <a:pt x="21" y="74"/>
                    </a:lnTo>
                    <a:lnTo>
                      <a:pt x="14" y="67"/>
                    </a:lnTo>
                    <a:lnTo>
                      <a:pt x="7" y="63"/>
                    </a:lnTo>
                    <a:lnTo>
                      <a:pt x="0" y="49"/>
                    </a:lnTo>
                    <a:lnTo>
                      <a:pt x="0" y="39"/>
                    </a:lnTo>
                    <a:lnTo>
                      <a:pt x="0" y="28"/>
                    </a:lnTo>
                    <a:lnTo>
                      <a:pt x="4" y="21"/>
                    </a:lnTo>
                    <a:lnTo>
                      <a:pt x="11" y="10"/>
                    </a:lnTo>
                    <a:lnTo>
                      <a:pt x="18" y="7"/>
                    </a:lnTo>
                    <a:lnTo>
                      <a:pt x="25" y="3"/>
                    </a:lnTo>
                    <a:lnTo>
                      <a:pt x="32" y="0"/>
                    </a:lnTo>
                    <a:close/>
                    <a:moveTo>
                      <a:pt x="28" y="7"/>
                    </a:moveTo>
                    <a:lnTo>
                      <a:pt x="25" y="7"/>
                    </a:lnTo>
                    <a:lnTo>
                      <a:pt x="21" y="10"/>
                    </a:lnTo>
                    <a:lnTo>
                      <a:pt x="18" y="10"/>
                    </a:lnTo>
                    <a:lnTo>
                      <a:pt x="14" y="17"/>
                    </a:lnTo>
                    <a:lnTo>
                      <a:pt x="14" y="25"/>
                    </a:lnTo>
                    <a:lnTo>
                      <a:pt x="11" y="32"/>
                    </a:lnTo>
                    <a:lnTo>
                      <a:pt x="14" y="46"/>
                    </a:lnTo>
                    <a:lnTo>
                      <a:pt x="18" y="60"/>
                    </a:lnTo>
                    <a:lnTo>
                      <a:pt x="25" y="63"/>
                    </a:lnTo>
                    <a:lnTo>
                      <a:pt x="28" y="67"/>
                    </a:lnTo>
                    <a:lnTo>
                      <a:pt x="35" y="70"/>
                    </a:lnTo>
                    <a:lnTo>
                      <a:pt x="42" y="67"/>
                    </a:lnTo>
                    <a:lnTo>
                      <a:pt x="46" y="63"/>
                    </a:lnTo>
                    <a:lnTo>
                      <a:pt x="49" y="56"/>
                    </a:lnTo>
                    <a:lnTo>
                      <a:pt x="53" y="42"/>
                    </a:lnTo>
                    <a:lnTo>
                      <a:pt x="53" y="32"/>
                    </a:lnTo>
                    <a:lnTo>
                      <a:pt x="49" y="21"/>
                    </a:lnTo>
                    <a:lnTo>
                      <a:pt x="46"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39" name="Freeform 240"/>
              <p:cNvSpPr>
                <a:spLocks noEditPoints="1"/>
              </p:cNvSpPr>
              <p:nvPr/>
            </p:nvSpPr>
            <p:spPr bwMode="auto">
              <a:xfrm>
                <a:off x="4414" y="1432"/>
                <a:ext cx="63" cy="74"/>
              </a:xfrm>
              <a:custGeom>
                <a:avLst/>
                <a:gdLst>
                  <a:gd name="T0" fmla="*/ 32 w 63"/>
                  <a:gd name="T1" fmla="*/ 0 h 74"/>
                  <a:gd name="T2" fmla="*/ 42 w 63"/>
                  <a:gd name="T3" fmla="*/ 3 h 74"/>
                  <a:gd name="T4" fmla="*/ 49 w 63"/>
                  <a:gd name="T5" fmla="*/ 7 h 74"/>
                  <a:gd name="T6" fmla="*/ 56 w 63"/>
                  <a:gd name="T7" fmla="*/ 14 h 74"/>
                  <a:gd name="T8" fmla="*/ 63 w 63"/>
                  <a:gd name="T9" fmla="*/ 25 h 74"/>
                  <a:gd name="T10" fmla="*/ 63 w 63"/>
                  <a:gd name="T11" fmla="*/ 35 h 74"/>
                  <a:gd name="T12" fmla="*/ 63 w 63"/>
                  <a:gd name="T13" fmla="*/ 46 h 74"/>
                  <a:gd name="T14" fmla="*/ 60 w 63"/>
                  <a:gd name="T15" fmla="*/ 56 h 74"/>
                  <a:gd name="T16" fmla="*/ 56 w 63"/>
                  <a:gd name="T17" fmla="*/ 63 h 74"/>
                  <a:gd name="T18" fmla="*/ 49 w 63"/>
                  <a:gd name="T19" fmla="*/ 70 h 74"/>
                  <a:gd name="T20" fmla="*/ 39 w 63"/>
                  <a:gd name="T21" fmla="*/ 74 h 74"/>
                  <a:gd name="T22" fmla="*/ 32 w 63"/>
                  <a:gd name="T23" fmla="*/ 74 h 74"/>
                  <a:gd name="T24" fmla="*/ 21 w 63"/>
                  <a:gd name="T25" fmla="*/ 74 h 74"/>
                  <a:gd name="T26" fmla="*/ 14 w 63"/>
                  <a:gd name="T27" fmla="*/ 67 h 74"/>
                  <a:gd name="T28" fmla="*/ 7 w 63"/>
                  <a:gd name="T29" fmla="*/ 63 h 74"/>
                  <a:gd name="T30" fmla="*/ 0 w 63"/>
                  <a:gd name="T31" fmla="*/ 49 h 74"/>
                  <a:gd name="T32" fmla="*/ 0 w 63"/>
                  <a:gd name="T33" fmla="*/ 39 h 74"/>
                  <a:gd name="T34" fmla="*/ 0 w 63"/>
                  <a:gd name="T35" fmla="*/ 28 h 74"/>
                  <a:gd name="T36" fmla="*/ 3 w 63"/>
                  <a:gd name="T37" fmla="*/ 21 h 74"/>
                  <a:gd name="T38" fmla="*/ 10 w 63"/>
                  <a:gd name="T39" fmla="*/ 10 h 74"/>
                  <a:gd name="T40" fmla="*/ 14 w 63"/>
                  <a:gd name="T41" fmla="*/ 7 h 74"/>
                  <a:gd name="T42" fmla="*/ 25 w 63"/>
                  <a:gd name="T43" fmla="*/ 3 h 74"/>
                  <a:gd name="T44" fmla="*/ 32 w 63"/>
                  <a:gd name="T45" fmla="*/ 0 h 74"/>
                  <a:gd name="T46" fmla="*/ 28 w 63"/>
                  <a:gd name="T47" fmla="*/ 7 h 74"/>
                  <a:gd name="T48" fmla="*/ 25 w 63"/>
                  <a:gd name="T49" fmla="*/ 7 h 74"/>
                  <a:gd name="T50" fmla="*/ 21 w 63"/>
                  <a:gd name="T51" fmla="*/ 10 h 74"/>
                  <a:gd name="T52" fmla="*/ 17 w 63"/>
                  <a:gd name="T53" fmla="*/ 10 h 74"/>
                  <a:gd name="T54" fmla="*/ 14 w 63"/>
                  <a:gd name="T55" fmla="*/ 17 h 74"/>
                  <a:gd name="T56" fmla="*/ 14 w 63"/>
                  <a:gd name="T57" fmla="*/ 25 h 74"/>
                  <a:gd name="T58" fmla="*/ 10 w 63"/>
                  <a:gd name="T59" fmla="*/ 32 h 74"/>
                  <a:gd name="T60" fmla="*/ 14 w 63"/>
                  <a:gd name="T61" fmla="*/ 46 h 74"/>
                  <a:gd name="T62" fmla="*/ 17 w 63"/>
                  <a:gd name="T63" fmla="*/ 60 h 74"/>
                  <a:gd name="T64" fmla="*/ 21 w 63"/>
                  <a:gd name="T65" fmla="*/ 63 h 74"/>
                  <a:gd name="T66" fmla="*/ 28 w 63"/>
                  <a:gd name="T67" fmla="*/ 67 h 74"/>
                  <a:gd name="T68" fmla="*/ 35 w 63"/>
                  <a:gd name="T69" fmla="*/ 70 h 74"/>
                  <a:gd name="T70" fmla="*/ 42 w 63"/>
                  <a:gd name="T71" fmla="*/ 67 h 74"/>
                  <a:gd name="T72" fmla="*/ 46 w 63"/>
                  <a:gd name="T73" fmla="*/ 63 h 74"/>
                  <a:gd name="T74" fmla="*/ 49 w 63"/>
                  <a:gd name="T75" fmla="*/ 56 h 74"/>
                  <a:gd name="T76" fmla="*/ 53 w 63"/>
                  <a:gd name="T77" fmla="*/ 42 h 74"/>
                  <a:gd name="T78" fmla="*/ 49 w 63"/>
                  <a:gd name="T79" fmla="*/ 32 h 74"/>
                  <a:gd name="T80" fmla="*/ 49 w 63"/>
                  <a:gd name="T81" fmla="*/ 21 h 74"/>
                  <a:gd name="T82" fmla="*/ 42 w 63"/>
                  <a:gd name="T83" fmla="*/ 14 h 74"/>
                  <a:gd name="T84" fmla="*/ 39 w 63"/>
                  <a:gd name="T85" fmla="*/ 7 h 74"/>
                  <a:gd name="T86" fmla="*/ 28 w 63"/>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3"/>
                  <a:gd name="T133" fmla="*/ 0 h 74"/>
                  <a:gd name="T134" fmla="*/ 63 w 63"/>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3" h="74">
                    <a:moveTo>
                      <a:pt x="32" y="0"/>
                    </a:moveTo>
                    <a:lnTo>
                      <a:pt x="42" y="3"/>
                    </a:lnTo>
                    <a:lnTo>
                      <a:pt x="49" y="7"/>
                    </a:lnTo>
                    <a:lnTo>
                      <a:pt x="56" y="14"/>
                    </a:lnTo>
                    <a:lnTo>
                      <a:pt x="63" y="25"/>
                    </a:lnTo>
                    <a:lnTo>
                      <a:pt x="63" y="35"/>
                    </a:lnTo>
                    <a:lnTo>
                      <a:pt x="63" y="46"/>
                    </a:lnTo>
                    <a:lnTo>
                      <a:pt x="60" y="56"/>
                    </a:lnTo>
                    <a:lnTo>
                      <a:pt x="56" y="63"/>
                    </a:lnTo>
                    <a:lnTo>
                      <a:pt x="49" y="70"/>
                    </a:lnTo>
                    <a:lnTo>
                      <a:pt x="39" y="74"/>
                    </a:lnTo>
                    <a:lnTo>
                      <a:pt x="32" y="74"/>
                    </a:lnTo>
                    <a:lnTo>
                      <a:pt x="21" y="74"/>
                    </a:lnTo>
                    <a:lnTo>
                      <a:pt x="14" y="67"/>
                    </a:lnTo>
                    <a:lnTo>
                      <a:pt x="7" y="63"/>
                    </a:lnTo>
                    <a:lnTo>
                      <a:pt x="0" y="49"/>
                    </a:lnTo>
                    <a:lnTo>
                      <a:pt x="0" y="39"/>
                    </a:lnTo>
                    <a:lnTo>
                      <a:pt x="0" y="28"/>
                    </a:lnTo>
                    <a:lnTo>
                      <a:pt x="3" y="21"/>
                    </a:lnTo>
                    <a:lnTo>
                      <a:pt x="10" y="10"/>
                    </a:lnTo>
                    <a:lnTo>
                      <a:pt x="14" y="7"/>
                    </a:lnTo>
                    <a:lnTo>
                      <a:pt x="25" y="3"/>
                    </a:lnTo>
                    <a:lnTo>
                      <a:pt x="32" y="0"/>
                    </a:lnTo>
                    <a:close/>
                    <a:moveTo>
                      <a:pt x="28" y="7"/>
                    </a:moveTo>
                    <a:lnTo>
                      <a:pt x="25" y="7"/>
                    </a:lnTo>
                    <a:lnTo>
                      <a:pt x="21" y="10"/>
                    </a:lnTo>
                    <a:lnTo>
                      <a:pt x="17" y="10"/>
                    </a:lnTo>
                    <a:lnTo>
                      <a:pt x="14" y="17"/>
                    </a:lnTo>
                    <a:lnTo>
                      <a:pt x="14" y="25"/>
                    </a:lnTo>
                    <a:lnTo>
                      <a:pt x="10" y="32"/>
                    </a:lnTo>
                    <a:lnTo>
                      <a:pt x="14" y="46"/>
                    </a:lnTo>
                    <a:lnTo>
                      <a:pt x="17" y="60"/>
                    </a:lnTo>
                    <a:lnTo>
                      <a:pt x="21" y="63"/>
                    </a:lnTo>
                    <a:lnTo>
                      <a:pt x="28" y="67"/>
                    </a:lnTo>
                    <a:lnTo>
                      <a:pt x="35" y="70"/>
                    </a:lnTo>
                    <a:lnTo>
                      <a:pt x="42" y="67"/>
                    </a:lnTo>
                    <a:lnTo>
                      <a:pt x="46" y="63"/>
                    </a:lnTo>
                    <a:lnTo>
                      <a:pt x="49" y="56"/>
                    </a:lnTo>
                    <a:lnTo>
                      <a:pt x="53" y="42"/>
                    </a:lnTo>
                    <a:lnTo>
                      <a:pt x="49" y="32"/>
                    </a:lnTo>
                    <a:lnTo>
                      <a:pt x="49" y="21"/>
                    </a:lnTo>
                    <a:lnTo>
                      <a:pt x="42"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40" name="Freeform 241"/>
              <p:cNvSpPr>
                <a:spLocks noEditPoints="1"/>
              </p:cNvSpPr>
              <p:nvPr/>
            </p:nvSpPr>
            <p:spPr bwMode="auto">
              <a:xfrm>
                <a:off x="4492" y="1396"/>
                <a:ext cx="70" cy="110"/>
              </a:xfrm>
              <a:custGeom>
                <a:avLst/>
                <a:gdLst>
                  <a:gd name="T0" fmla="*/ 45 w 70"/>
                  <a:gd name="T1" fmla="*/ 99 h 110"/>
                  <a:gd name="T2" fmla="*/ 42 w 70"/>
                  <a:gd name="T3" fmla="*/ 103 h 110"/>
                  <a:gd name="T4" fmla="*/ 35 w 70"/>
                  <a:gd name="T5" fmla="*/ 106 h 110"/>
                  <a:gd name="T6" fmla="*/ 31 w 70"/>
                  <a:gd name="T7" fmla="*/ 110 h 110"/>
                  <a:gd name="T8" fmla="*/ 28 w 70"/>
                  <a:gd name="T9" fmla="*/ 110 h 110"/>
                  <a:gd name="T10" fmla="*/ 17 w 70"/>
                  <a:gd name="T11" fmla="*/ 106 h 110"/>
                  <a:gd name="T12" fmla="*/ 7 w 70"/>
                  <a:gd name="T13" fmla="*/ 99 h 110"/>
                  <a:gd name="T14" fmla="*/ 0 w 70"/>
                  <a:gd name="T15" fmla="*/ 89 h 110"/>
                  <a:gd name="T16" fmla="*/ 0 w 70"/>
                  <a:gd name="T17" fmla="*/ 78 h 110"/>
                  <a:gd name="T18" fmla="*/ 0 w 70"/>
                  <a:gd name="T19" fmla="*/ 64 h 110"/>
                  <a:gd name="T20" fmla="*/ 7 w 70"/>
                  <a:gd name="T21" fmla="*/ 50 h 110"/>
                  <a:gd name="T22" fmla="*/ 14 w 70"/>
                  <a:gd name="T23" fmla="*/ 43 h 110"/>
                  <a:gd name="T24" fmla="*/ 21 w 70"/>
                  <a:gd name="T25" fmla="*/ 39 h 110"/>
                  <a:gd name="T26" fmla="*/ 31 w 70"/>
                  <a:gd name="T27" fmla="*/ 36 h 110"/>
                  <a:gd name="T28" fmla="*/ 38 w 70"/>
                  <a:gd name="T29" fmla="*/ 39 h 110"/>
                  <a:gd name="T30" fmla="*/ 45 w 70"/>
                  <a:gd name="T31" fmla="*/ 43 h 110"/>
                  <a:gd name="T32" fmla="*/ 45 w 70"/>
                  <a:gd name="T33" fmla="*/ 29 h 110"/>
                  <a:gd name="T34" fmla="*/ 45 w 70"/>
                  <a:gd name="T35" fmla="*/ 18 h 110"/>
                  <a:gd name="T36" fmla="*/ 45 w 70"/>
                  <a:gd name="T37" fmla="*/ 15 h 110"/>
                  <a:gd name="T38" fmla="*/ 45 w 70"/>
                  <a:gd name="T39" fmla="*/ 11 h 110"/>
                  <a:gd name="T40" fmla="*/ 45 w 70"/>
                  <a:gd name="T41" fmla="*/ 11 h 110"/>
                  <a:gd name="T42" fmla="*/ 42 w 70"/>
                  <a:gd name="T43" fmla="*/ 7 h 110"/>
                  <a:gd name="T44" fmla="*/ 42 w 70"/>
                  <a:gd name="T45" fmla="*/ 7 h 110"/>
                  <a:gd name="T46" fmla="*/ 38 w 70"/>
                  <a:gd name="T47" fmla="*/ 7 h 110"/>
                  <a:gd name="T48" fmla="*/ 38 w 70"/>
                  <a:gd name="T49" fmla="*/ 11 h 110"/>
                  <a:gd name="T50" fmla="*/ 38 w 70"/>
                  <a:gd name="T51" fmla="*/ 7 h 110"/>
                  <a:gd name="T52" fmla="*/ 56 w 70"/>
                  <a:gd name="T53" fmla="*/ 0 h 110"/>
                  <a:gd name="T54" fmla="*/ 60 w 70"/>
                  <a:gd name="T55" fmla="*/ 0 h 110"/>
                  <a:gd name="T56" fmla="*/ 60 w 70"/>
                  <a:gd name="T57" fmla="*/ 82 h 110"/>
                  <a:gd name="T58" fmla="*/ 60 w 70"/>
                  <a:gd name="T59" fmla="*/ 92 h 110"/>
                  <a:gd name="T60" fmla="*/ 60 w 70"/>
                  <a:gd name="T61" fmla="*/ 96 h 110"/>
                  <a:gd name="T62" fmla="*/ 60 w 70"/>
                  <a:gd name="T63" fmla="*/ 99 h 110"/>
                  <a:gd name="T64" fmla="*/ 60 w 70"/>
                  <a:gd name="T65" fmla="*/ 99 h 110"/>
                  <a:gd name="T66" fmla="*/ 63 w 70"/>
                  <a:gd name="T67" fmla="*/ 103 h 110"/>
                  <a:gd name="T68" fmla="*/ 63 w 70"/>
                  <a:gd name="T69" fmla="*/ 103 h 110"/>
                  <a:gd name="T70" fmla="*/ 67 w 70"/>
                  <a:gd name="T71" fmla="*/ 103 h 110"/>
                  <a:gd name="T72" fmla="*/ 67 w 70"/>
                  <a:gd name="T73" fmla="*/ 99 h 110"/>
                  <a:gd name="T74" fmla="*/ 70 w 70"/>
                  <a:gd name="T75" fmla="*/ 103 h 110"/>
                  <a:gd name="T76" fmla="*/ 49 w 70"/>
                  <a:gd name="T77" fmla="*/ 110 h 110"/>
                  <a:gd name="T78" fmla="*/ 45 w 70"/>
                  <a:gd name="T79" fmla="*/ 110 h 110"/>
                  <a:gd name="T80" fmla="*/ 45 w 70"/>
                  <a:gd name="T81" fmla="*/ 99 h 110"/>
                  <a:gd name="T82" fmla="*/ 45 w 70"/>
                  <a:gd name="T83" fmla="*/ 92 h 110"/>
                  <a:gd name="T84" fmla="*/ 45 w 70"/>
                  <a:gd name="T85" fmla="*/ 61 h 110"/>
                  <a:gd name="T86" fmla="*/ 45 w 70"/>
                  <a:gd name="T87" fmla="*/ 53 h 110"/>
                  <a:gd name="T88" fmla="*/ 42 w 70"/>
                  <a:gd name="T89" fmla="*/ 50 h 110"/>
                  <a:gd name="T90" fmla="*/ 42 w 70"/>
                  <a:gd name="T91" fmla="*/ 46 h 110"/>
                  <a:gd name="T92" fmla="*/ 38 w 70"/>
                  <a:gd name="T93" fmla="*/ 43 h 110"/>
                  <a:gd name="T94" fmla="*/ 35 w 70"/>
                  <a:gd name="T95" fmla="*/ 43 h 110"/>
                  <a:gd name="T96" fmla="*/ 31 w 70"/>
                  <a:gd name="T97" fmla="*/ 43 h 110"/>
                  <a:gd name="T98" fmla="*/ 24 w 70"/>
                  <a:gd name="T99" fmla="*/ 43 h 110"/>
                  <a:gd name="T100" fmla="*/ 17 w 70"/>
                  <a:gd name="T101" fmla="*/ 46 h 110"/>
                  <a:gd name="T102" fmla="*/ 14 w 70"/>
                  <a:gd name="T103" fmla="*/ 57 h 110"/>
                  <a:gd name="T104" fmla="*/ 10 w 70"/>
                  <a:gd name="T105" fmla="*/ 71 h 110"/>
                  <a:gd name="T106" fmla="*/ 14 w 70"/>
                  <a:gd name="T107" fmla="*/ 82 h 110"/>
                  <a:gd name="T108" fmla="*/ 17 w 70"/>
                  <a:gd name="T109" fmla="*/ 92 h 110"/>
                  <a:gd name="T110" fmla="*/ 24 w 70"/>
                  <a:gd name="T111" fmla="*/ 99 h 110"/>
                  <a:gd name="T112" fmla="*/ 31 w 70"/>
                  <a:gd name="T113" fmla="*/ 99 h 110"/>
                  <a:gd name="T114" fmla="*/ 38 w 70"/>
                  <a:gd name="T115" fmla="*/ 99 h 110"/>
                  <a:gd name="T116" fmla="*/ 45 w 70"/>
                  <a:gd name="T117" fmla="*/ 92 h 1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
                  <a:gd name="T178" fmla="*/ 0 h 110"/>
                  <a:gd name="T179" fmla="*/ 70 w 70"/>
                  <a:gd name="T180" fmla="*/ 110 h 1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 h="110">
                    <a:moveTo>
                      <a:pt x="45" y="99"/>
                    </a:moveTo>
                    <a:lnTo>
                      <a:pt x="42" y="103"/>
                    </a:lnTo>
                    <a:lnTo>
                      <a:pt x="35" y="106"/>
                    </a:lnTo>
                    <a:lnTo>
                      <a:pt x="31" y="110"/>
                    </a:lnTo>
                    <a:lnTo>
                      <a:pt x="28" y="110"/>
                    </a:lnTo>
                    <a:lnTo>
                      <a:pt x="17" y="106"/>
                    </a:lnTo>
                    <a:lnTo>
                      <a:pt x="7" y="99"/>
                    </a:lnTo>
                    <a:lnTo>
                      <a:pt x="0" y="89"/>
                    </a:lnTo>
                    <a:lnTo>
                      <a:pt x="0" y="78"/>
                    </a:lnTo>
                    <a:lnTo>
                      <a:pt x="0" y="64"/>
                    </a:lnTo>
                    <a:lnTo>
                      <a:pt x="7" y="50"/>
                    </a:lnTo>
                    <a:lnTo>
                      <a:pt x="14" y="43"/>
                    </a:lnTo>
                    <a:lnTo>
                      <a:pt x="21" y="39"/>
                    </a:lnTo>
                    <a:lnTo>
                      <a:pt x="31" y="36"/>
                    </a:lnTo>
                    <a:lnTo>
                      <a:pt x="38" y="39"/>
                    </a:lnTo>
                    <a:lnTo>
                      <a:pt x="45" y="43"/>
                    </a:lnTo>
                    <a:lnTo>
                      <a:pt x="45" y="29"/>
                    </a:lnTo>
                    <a:lnTo>
                      <a:pt x="45" y="18"/>
                    </a:lnTo>
                    <a:lnTo>
                      <a:pt x="45" y="15"/>
                    </a:lnTo>
                    <a:lnTo>
                      <a:pt x="45" y="11"/>
                    </a:lnTo>
                    <a:lnTo>
                      <a:pt x="42" y="7"/>
                    </a:lnTo>
                    <a:lnTo>
                      <a:pt x="38" y="7"/>
                    </a:lnTo>
                    <a:lnTo>
                      <a:pt x="38" y="11"/>
                    </a:lnTo>
                    <a:lnTo>
                      <a:pt x="38" y="7"/>
                    </a:lnTo>
                    <a:lnTo>
                      <a:pt x="56" y="0"/>
                    </a:lnTo>
                    <a:lnTo>
                      <a:pt x="60" y="0"/>
                    </a:lnTo>
                    <a:lnTo>
                      <a:pt x="60" y="82"/>
                    </a:lnTo>
                    <a:lnTo>
                      <a:pt x="60" y="92"/>
                    </a:lnTo>
                    <a:lnTo>
                      <a:pt x="60" y="96"/>
                    </a:lnTo>
                    <a:lnTo>
                      <a:pt x="60" y="99"/>
                    </a:lnTo>
                    <a:lnTo>
                      <a:pt x="63" y="103"/>
                    </a:lnTo>
                    <a:lnTo>
                      <a:pt x="67" y="103"/>
                    </a:lnTo>
                    <a:lnTo>
                      <a:pt x="67" y="99"/>
                    </a:lnTo>
                    <a:lnTo>
                      <a:pt x="70" y="103"/>
                    </a:lnTo>
                    <a:lnTo>
                      <a:pt x="49" y="110"/>
                    </a:lnTo>
                    <a:lnTo>
                      <a:pt x="45" y="110"/>
                    </a:lnTo>
                    <a:lnTo>
                      <a:pt x="45" y="99"/>
                    </a:lnTo>
                    <a:close/>
                    <a:moveTo>
                      <a:pt x="45" y="92"/>
                    </a:moveTo>
                    <a:lnTo>
                      <a:pt x="45" y="61"/>
                    </a:lnTo>
                    <a:lnTo>
                      <a:pt x="45" y="53"/>
                    </a:lnTo>
                    <a:lnTo>
                      <a:pt x="42" y="50"/>
                    </a:lnTo>
                    <a:lnTo>
                      <a:pt x="42" y="46"/>
                    </a:lnTo>
                    <a:lnTo>
                      <a:pt x="38" y="43"/>
                    </a:lnTo>
                    <a:lnTo>
                      <a:pt x="35" y="43"/>
                    </a:lnTo>
                    <a:lnTo>
                      <a:pt x="31" y="43"/>
                    </a:lnTo>
                    <a:lnTo>
                      <a:pt x="24" y="43"/>
                    </a:lnTo>
                    <a:lnTo>
                      <a:pt x="17" y="46"/>
                    </a:lnTo>
                    <a:lnTo>
                      <a:pt x="14" y="57"/>
                    </a:lnTo>
                    <a:lnTo>
                      <a:pt x="10" y="71"/>
                    </a:lnTo>
                    <a:lnTo>
                      <a:pt x="14" y="82"/>
                    </a:lnTo>
                    <a:lnTo>
                      <a:pt x="17" y="92"/>
                    </a:lnTo>
                    <a:lnTo>
                      <a:pt x="24" y="99"/>
                    </a:lnTo>
                    <a:lnTo>
                      <a:pt x="31" y="99"/>
                    </a:lnTo>
                    <a:lnTo>
                      <a:pt x="38" y="99"/>
                    </a:lnTo>
                    <a:lnTo>
                      <a:pt x="45" y="92"/>
                    </a:lnTo>
                    <a:close/>
                  </a:path>
                </a:pathLst>
              </a:custGeom>
              <a:solidFill>
                <a:srgbClr val="000000"/>
              </a:solidFill>
              <a:ln w="0">
                <a:solidFill>
                  <a:srgbClr val="000000"/>
                </a:solidFill>
                <a:round/>
                <a:headEnd/>
                <a:tailEnd/>
              </a:ln>
            </p:spPr>
            <p:txBody>
              <a:bodyPr/>
              <a:lstStyle/>
              <a:p>
                <a:endParaRPr lang="en-CA"/>
              </a:p>
            </p:txBody>
          </p:sp>
          <p:sp>
            <p:nvSpPr>
              <p:cNvPr id="22641" name="Rectangle 242"/>
              <p:cNvSpPr>
                <a:spLocks noChangeArrowheads="1"/>
              </p:cNvSpPr>
              <p:nvPr/>
            </p:nvSpPr>
            <p:spPr bwMode="auto">
              <a:xfrm>
                <a:off x="4591"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2" name="Freeform 243"/>
              <p:cNvSpPr>
                <a:spLocks/>
              </p:cNvSpPr>
              <p:nvPr/>
            </p:nvSpPr>
            <p:spPr bwMode="auto">
              <a:xfrm>
                <a:off x="4856" y="1396"/>
                <a:ext cx="31" cy="110"/>
              </a:xfrm>
              <a:custGeom>
                <a:avLst/>
                <a:gdLst>
                  <a:gd name="T0" fmla="*/ 21 w 31"/>
                  <a:gd name="T1" fmla="*/ 0 h 110"/>
                  <a:gd name="T2" fmla="*/ 21 w 31"/>
                  <a:gd name="T3" fmla="*/ 92 h 110"/>
                  <a:gd name="T4" fmla="*/ 21 w 31"/>
                  <a:gd name="T5" fmla="*/ 99 h 110"/>
                  <a:gd name="T6" fmla="*/ 21 w 31"/>
                  <a:gd name="T7" fmla="*/ 103 h 110"/>
                  <a:gd name="T8" fmla="*/ 21 w 31"/>
                  <a:gd name="T9" fmla="*/ 103 h 110"/>
                  <a:gd name="T10" fmla="*/ 24 w 31"/>
                  <a:gd name="T11" fmla="*/ 106 h 110"/>
                  <a:gd name="T12" fmla="*/ 28 w 31"/>
                  <a:gd name="T13" fmla="*/ 106 h 110"/>
                  <a:gd name="T14" fmla="*/ 31 w 31"/>
                  <a:gd name="T15" fmla="*/ 106 h 110"/>
                  <a:gd name="T16" fmla="*/ 31 w 31"/>
                  <a:gd name="T17" fmla="*/ 110 h 110"/>
                  <a:gd name="T18" fmla="*/ 0 w 31"/>
                  <a:gd name="T19" fmla="*/ 110 h 110"/>
                  <a:gd name="T20" fmla="*/ 0 w 31"/>
                  <a:gd name="T21" fmla="*/ 106 h 110"/>
                  <a:gd name="T22" fmla="*/ 3 w 31"/>
                  <a:gd name="T23" fmla="*/ 106 h 110"/>
                  <a:gd name="T24" fmla="*/ 3 w 31"/>
                  <a:gd name="T25" fmla="*/ 106 h 110"/>
                  <a:gd name="T26" fmla="*/ 7 w 31"/>
                  <a:gd name="T27" fmla="*/ 103 h 110"/>
                  <a:gd name="T28" fmla="*/ 7 w 31"/>
                  <a:gd name="T29" fmla="*/ 103 h 110"/>
                  <a:gd name="T30" fmla="*/ 7 w 31"/>
                  <a:gd name="T31" fmla="*/ 99 h 110"/>
                  <a:gd name="T32" fmla="*/ 7 w 31"/>
                  <a:gd name="T33" fmla="*/ 92 h 110"/>
                  <a:gd name="T34" fmla="*/ 7 w 31"/>
                  <a:gd name="T35" fmla="*/ 29 h 110"/>
                  <a:gd name="T36" fmla="*/ 7 w 31"/>
                  <a:gd name="T37" fmla="*/ 18 h 110"/>
                  <a:gd name="T38" fmla="*/ 7 w 31"/>
                  <a:gd name="T39" fmla="*/ 15 h 110"/>
                  <a:gd name="T40" fmla="*/ 7 w 31"/>
                  <a:gd name="T41" fmla="*/ 11 h 110"/>
                  <a:gd name="T42" fmla="*/ 7 w 31"/>
                  <a:gd name="T43" fmla="*/ 11 h 110"/>
                  <a:gd name="T44" fmla="*/ 3 w 31"/>
                  <a:gd name="T45" fmla="*/ 7 h 110"/>
                  <a:gd name="T46" fmla="*/ 3 w 31"/>
                  <a:gd name="T47" fmla="*/ 7 h 110"/>
                  <a:gd name="T48" fmla="*/ 3 w 31"/>
                  <a:gd name="T49" fmla="*/ 7 h 110"/>
                  <a:gd name="T50" fmla="*/ 0 w 31"/>
                  <a:gd name="T51" fmla="*/ 11 h 110"/>
                  <a:gd name="T52" fmla="*/ 0 w 31"/>
                  <a:gd name="T53" fmla="*/ 7 h 110"/>
                  <a:gd name="T54" fmla="*/ 17 w 31"/>
                  <a:gd name="T55" fmla="*/ 0 h 110"/>
                  <a:gd name="T56" fmla="*/ 21 w 31"/>
                  <a:gd name="T57" fmla="*/ 0 h 1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
                  <a:gd name="T88" fmla="*/ 0 h 110"/>
                  <a:gd name="T89" fmla="*/ 31 w 31"/>
                  <a:gd name="T90" fmla="*/ 110 h 1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 h="110">
                    <a:moveTo>
                      <a:pt x="21" y="0"/>
                    </a:moveTo>
                    <a:lnTo>
                      <a:pt x="21" y="92"/>
                    </a:lnTo>
                    <a:lnTo>
                      <a:pt x="21" y="99"/>
                    </a:lnTo>
                    <a:lnTo>
                      <a:pt x="21" y="103"/>
                    </a:lnTo>
                    <a:lnTo>
                      <a:pt x="24" y="106"/>
                    </a:lnTo>
                    <a:lnTo>
                      <a:pt x="28" y="106"/>
                    </a:lnTo>
                    <a:lnTo>
                      <a:pt x="31" y="106"/>
                    </a:lnTo>
                    <a:lnTo>
                      <a:pt x="31" y="110"/>
                    </a:lnTo>
                    <a:lnTo>
                      <a:pt x="0" y="110"/>
                    </a:lnTo>
                    <a:lnTo>
                      <a:pt x="0" y="106"/>
                    </a:lnTo>
                    <a:lnTo>
                      <a:pt x="3" y="106"/>
                    </a:lnTo>
                    <a:lnTo>
                      <a:pt x="7" y="103"/>
                    </a:lnTo>
                    <a:lnTo>
                      <a:pt x="7" y="99"/>
                    </a:lnTo>
                    <a:lnTo>
                      <a:pt x="7" y="92"/>
                    </a:lnTo>
                    <a:lnTo>
                      <a:pt x="7" y="29"/>
                    </a:lnTo>
                    <a:lnTo>
                      <a:pt x="7" y="18"/>
                    </a:lnTo>
                    <a:lnTo>
                      <a:pt x="7" y="15"/>
                    </a:lnTo>
                    <a:lnTo>
                      <a:pt x="7" y="11"/>
                    </a:lnTo>
                    <a:lnTo>
                      <a:pt x="3" y="7"/>
                    </a:lnTo>
                    <a:lnTo>
                      <a:pt x="0" y="11"/>
                    </a:lnTo>
                    <a:lnTo>
                      <a:pt x="0" y="7"/>
                    </a:lnTo>
                    <a:lnTo>
                      <a:pt x="17" y="0"/>
                    </a:lnTo>
                    <a:lnTo>
                      <a:pt x="21" y="0"/>
                    </a:lnTo>
                    <a:close/>
                  </a:path>
                </a:pathLst>
              </a:custGeom>
              <a:solidFill>
                <a:srgbClr val="000000"/>
              </a:solidFill>
              <a:ln w="0">
                <a:solidFill>
                  <a:srgbClr val="000000"/>
                </a:solidFill>
                <a:round/>
                <a:headEnd/>
                <a:tailEnd/>
              </a:ln>
            </p:spPr>
            <p:txBody>
              <a:bodyPr/>
              <a:lstStyle/>
              <a:p>
                <a:endParaRPr lang="en-CA"/>
              </a:p>
            </p:txBody>
          </p:sp>
          <p:sp>
            <p:nvSpPr>
              <p:cNvPr id="22643" name="Freeform 244"/>
              <p:cNvSpPr>
                <a:spLocks/>
              </p:cNvSpPr>
              <p:nvPr/>
            </p:nvSpPr>
            <p:spPr bwMode="auto">
              <a:xfrm>
                <a:off x="4895" y="1435"/>
                <a:ext cx="74" cy="71"/>
              </a:xfrm>
              <a:custGeom>
                <a:avLst/>
                <a:gdLst>
                  <a:gd name="T0" fmla="*/ 63 w 74"/>
                  <a:gd name="T1" fmla="*/ 0 h 71"/>
                  <a:gd name="T2" fmla="*/ 63 w 74"/>
                  <a:gd name="T3" fmla="*/ 43 h 71"/>
                  <a:gd name="T4" fmla="*/ 63 w 74"/>
                  <a:gd name="T5" fmla="*/ 53 h 71"/>
                  <a:gd name="T6" fmla="*/ 63 w 74"/>
                  <a:gd name="T7" fmla="*/ 57 h 71"/>
                  <a:gd name="T8" fmla="*/ 63 w 74"/>
                  <a:gd name="T9" fmla="*/ 60 h 71"/>
                  <a:gd name="T10" fmla="*/ 63 w 74"/>
                  <a:gd name="T11" fmla="*/ 60 h 71"/>
                  <a:gd name="T12" fmla="*/ 67 w 74"/>
                  <a:gd name="T13" fmla="*/ 64 h 71"/>
                  <a:gd name="T14" fmla="*/ 67 w 74"/>
                  <a:gd name="T15" fmla="*/ 64 h 71"/>
                  <a:gd name="T16" fmla="*/ 70 w 74"/>
                  <a:gd name="T17" fmla="*/ 64 h 71"/>
                  <a:gd name="T18" fmla="*/ 70 w 74"/>
                  <a:gd name="T19" fmla="*/ 60 h 71"/>
                  <a:gd name="T20" fmla="*/ 74 w 74"/>
                  <a:gd name="T21" fmla="*/ 64 h 71"/>
                  <a:gd name="T22" fmla="*/ 53 w 74"/>
                  <a:gd name="T23" fmla="*/ 71 h 71"/>
                  <a:gd name="T24" fmla="*/ 49 w 74"/>
                  <a:gd name="T25" fmla="*/ 71 h 71"/>
                  <a:gd name="T26" fmla="*/ 49 w 74"/>
                  <a:gd name="T27" fmla="*/ 57 h 71"/>
                  <a:gd name="T28" fmla="*/ 42 w 74"/>
                  <a:gd name="T29" fmla="*/ 64 h 71"/>
                  <a:gd name="T30" fmla="*/ 35 w 74"/>
                  <a:gd name="T31" fmla="*/ 67 h 71"/>
                  <a:gd name="T32" fmla="*/ 31 w 74"/>
                  <a:gd name="T33" fmla="*/ 71 h 71"/>
                  <a:gd name="T34" fmla="*/ 24 w 74"/>
                  <a:gd name="T35" fmla="*/ 71 h 71"/>
                  <a:gd name="T36" fmla="*/ 21 w 74"/>
                  <a:gd name="T37" fmla="*/ 71 h 71"/>
                  <a:gd name="T38" fmla="*/ 14 w 74"/>
                  <a:gd name="T39" fmla="*/ 67 h 71"/>
                  <a:gd name="T40" fmla="*/ 10 w 74"/>
                  <a:gd name="T41" fmla="*/ 64 h 71"/>
                  <a:gd name="T42" fmla="*/ 10 w 74"/>
                  <a:gd name="T43" fmla="*/ 60 h 71"/>
                  <a:gd name="T44" fmla="*/ 7 w 74"/>
                  <a:gd name="T45" fmla="*/ 53 h 71"/>
                  <a:gd name="T46" fmla="*/ 7 w 74"/>
                  <a:gd name="T47" fmla="*/ 43 h 71"/>
                  <a:gd name="T48" fmla="*/ 7 w 74"/>
                  <a:gd name="T49" fmla="*/ 14 h 71"/>
                  <a:gd name="T50" fmla="*/ 7 w 74"/>
                  <a:gd name="T51" fmla="*/ 7 h 71"/>
                  <a:gd name="T52" fmla="*/ 7 w 74"/>
                  <a:gd name="T53" fmla="*/ 7 h 71"/>
                  <a:gd name="T54" fmla="*/ 7 w 74"/>
                  <a:gd name="T55" fmla="*/ 4 h 71"/>
                  <a:gd name="T56" fmla="*/ 3 w 74"/>
                  <a:gd name="T57" fmla="*/ 4 h 71"/>
                  <a:gd name="T58" fmla="*/ 3 w 74"/>
                  <a:gd name="T59" fmla="*/ 0 h 71"/>
                  <a:gd name="T60" fmla="*/ 0 w 74"/>
                  <a:gd name="T61" fmla="*/ 0 h 71"/>
                  <a:gd name="T62" fmla="*/ 0 w 74"/>
                  <a:gd name="T63" fmla="*/ 0 h 71"/>
                  <a:gd name="T64" fmla="*/ 21 w 74"/>
                  <a:gd name="T65" fmla="*/ 0 h 71"/>
                  <a:gd name="T66" fmla="*/ 21 w 74"/>
                  <a:gd name="T67" fmla="*/ 46 h 71"/>
                  <a:gd name="T68" fmla="*/ 21 w 74"/>
                  <a:gd name="T69" fmla="*/ 53 h 71"/>
                  <a:gd name="T70" fmla="*/ 24 w 74"/>
                  <a:gd name="T71" fmla="*/ 57 h 71"/>
                  <a:gd name="T72" fmla="*/ 28 w 74"/>
                  <a:gd name="T73" fmla="*/ 60 h 71"/>
                  <a:gd name="T74" fmla="*/ 31 w 74"/>
                  <a:gd name="T75" fmla="*/ 60 h 71"/>
                  <a:gd name="T76" fmla="*/ 35 w 74"/>
                  <a:gd name="T77" fmla="*/ 60 h 71"/>
                  <a:gd name="T78" fmla="*/ 38 w 74"/>
                  <a:gd name="T79" fmla="*/ 60 h 71"/>
                  <a:gd name="T80" fmla="*/ 46 w 74"/>
                  <a:gd name="T81" fmla="*/ 57 h 71"/>
                  <a:gd name="T82" fmla="*/ 49 w 74"/>
                  <a:gd name="T83" fmla="*/ 53 h 71"/>
                  <a:gd name="T84" fmla="*/ 49 w 74"/>
                  <a:gd name="T85" fmla="*/ 14 h 71"/>
                  <a:gd name="T86" fmla="*/ 49 w 74"/>
                  <a:gd name="T87" fmla="*/ 7 h 71"/>
                  <a:gd name="T88" fmla="*/ 49 w 74"/>
                  <a:gd name="T89" fmla="*/ 4 h 71"/>
                  <a:gd name="T90" fmla="*/ 46 w 74"/>
                  <a:gd name="T91" fmla="*/ 4 h 71"/>
                  <a:gd name="T92" fmla="*/ 38 w 74"/>
                  <a:gd name="T93" fmla="*/ 0 h 71"/>
                  <a:gd name="T94" fmla="*/ 38 w 74"/>
                  <a:gd name="T95" fmla="*/ 0 h 71"/>
                  <a:gd name="T96" fmla="*/ 63 w 74"/>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1"/>
                  <a:gd name="T149" fmla="*/ 74 w 74"/>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1">
                    <a:moveTo>
                      <a:pt x="63" y="0"/>
                    </a:moveTo>
                    <a:lnTo>
                      <a:pt x="63" y="43"/>
                    </a:lnTo>
                    <a:lnTo>
                      <a:pt x="63" y="53"/>
                    </a:lnTo>
                    <a:lnTo>
                      <a:pt x="63" y="57"/>
                    </a:lnTo>
                    <a:lnTo>
                      <a:pt x="63" y="60"/>
                    </a:lnTo>
                    <a:lnTo>
                      <a:pt x="67" y="64"/>
                    </a:lnTo>
                    <a:lnTo>
                      <a:pt x="70" y="64"/>
                    </a:lnTo>
                    <a:lnTo>
                      <a:pt x="70" y="60"/>
                    </a:lnTo>
                    <a:lnTo>
                      <a:pt x="74" y="64"/>
                    </a:lnTo>
                    <a:lnTo>
                      <a:pt x="53" y="71"/>
                    </a:lnTo>
                    <a:lnTo>
                      <a:pt x="49" y="71"/>
                    </a:lnTo>
                    <a:lnTo>
                      <a:pt x="49" y="57"/>
                    </a:lnTo>
                    <a:lnTo>
                      <a:pt x="42" y="64"/>
                    </a:lnTo>
                    <a:lnTo>
                      <a:pt x="35" y="67"/>
                    </a:lnTo>
                    <a:lnTo>
                      <a:pt x="31" y="71"/>
                    </a:lnTo>
                    <a:lnTo>
                      <a:pt x="24" y="71"/>
                    </a:lnTo>
                    <a:lnTo>
                      <a:pt x="21" y="71"/>
                    </a:lnTo>
                    <a:lnTo>
                      <a:pt x="14" y="67"/>
                    </a:lnTo>
                    <a:lnTo>
                      <a:pt x="10" y="64"/>
                    </a:lnTo>
                    <a:lnTo>
                      <a:pt x="10" y="60"/>
                    </a:lnTo>
                    <a:lnTo>
                      <a:pt x="7" y="53"/>
                    </a:lnTo>
                    <a:lnTo>
                      <a:pt x="7" y="43"/>
                    </a:lnTo>
                    <a:lnTo>
                      <a:pt x="7" y="14"/>
                    </a:lnTo>
                    <a:lnTo>
                      <a:pt x="7" y="7"/>
                    </a:lnTo>
                    <a:lnTo>
                      <a:pt x="7" y="4"/>
                    </a:lnTo>
                    <a:lnTo>
                      <a:pt x="3" y="4"/>
                    </a:lnTo>
                    <a:lnTo>
                      <a:pt x="3" y="0"/>
                    </a:lnTo>
                    <a:lnTo>
                      <a:pt x="0" y="0"/>
                    </a:lnTo>
                    <a:lnTo>
                      <a:pt x="21" y="0"/>
                    </a:lnTo>
                    <a:lnTo>
                      <a:pt x="21" y="46"/>
                    </a:lnTo>
                    <a:lnTo>
                      <a:pt x="21" y="53"/>
                    </a:lnTo>
                    <a:lnTo>
                      <a:pt x="24" y="57"/>
                    </a:lnTo>
                    <a:lnTo>
                      <a:pt x="28" y="60"/>
                    </a:lnTo>
                    <a:lnTo>
                      <a:pt x="31" y="60"/>
                    </a:lnTo>
                    <a:lnTo>
                      <a:pt x="35" y="60"/>
                    </a:lnTo>
                    <a:lnTo>
                      <a:pt x="38" y="60"/>
                    </a:lnTo>
                    <a:lnTo>
                      <a:pt x="46" y="57"/>
                    </a:lnTo>
                    <a:lnTo>
                      <a:pt x="49" y="53"/>
                    </a:lnTo>
                    <a:lnTo>
                      <a:pt x="49" y="14"/>
                    </a:lnTo>
                    <a:lnTo>
                      <a:pt x="49" y="7"/>
                    </a:lnTo>
                    <a:lnTo>
                      <a:pt x="49" y="4"/>
                    </a:lnTo>
                    <a:lnTo>
                      <a:pt x="46" y="4"/>
                    </a:lnTo>
                    <a:lnTo>
                      <a:pt x="38" y="0"/>
                    </a:lnTo>
                    <a:lnTo>
                      <a:pt x="63" y="0"/>
                    </a:lnTo>
                    <a:close/>
                  </a:path>
                </a:pathLst>
              </a:custGeom>
              <a:solidFill>
                <a:srgbClr val="000000"/>
              </a:solidFill>
              <a:ln w="0">
                <a:solidFill>
                  <a:srgbClr val="000000"/>
                </a:solidFill>
                <a:round/>
                <a:headEnd/>
                <a:tailEnd/>
              </a:ln>
            </p:spPr>
            <p:txBody>
              <a:bodyPr/>
              <a:lstStyle/>
              <a:p>
                <a:endParaRPr lang="en-CA"/>
              </a:p>
            </p:txBody>
          </p:sp>
          <p:sp>
            <p:nvSpPr>
              <p:cNvPr id="22644" name="Freeform 245"/>
              <p:cNvSpPr>
                <a:spLocks/>
              </p:cNvSpPr>
              <p:nvPr/>
            </p:nvSpPr>
            <p:spPr bwMode="auto">
              <a:xfrm>
                <a:off x="4969" y="1432"/>
                <a:ext cx="74" cy="74"/>
              </a:xfrm>
              <a:custGeom>
                <a:avLst/>
                <a:gdLst>
                  <a:gd name="T0" fmla="*/ 25 w 74"/>
                  <a:gd name="T1" fmla="*/ 17 h 74"/>
                  <a:gd name="T2" fmla="*/ 32 w 74"/>
                  <a:gd name="T3" fmla="*/ 7 h 74"/>
                  <a:gd name="T4" fmla="*/ 39 w 74"/>
                  <a:gd name="T5" fmla="*/ 3 h 74"/>
                  <a:gd name="T6" fmla="*/ 49 w 74"/>
                  <a:gd name="T7" fmla="*/ 0 h 74"/>
                  <a:gd name="T8" fmla="*/ 53 w 74"/>
                  <a:gd name="T9" fmla="*/ 3 h 74"/>
                  <a:gd name="T10" fmla="*/ 56 w 74"/>
                  <a:gd name="T11" fmla="*/ 3 h 74"/>
                  <a:gd name="T12" fmla="*/ 60 w 74"/>
                  <a:gd name="T13" fmla="*/ 7 h 74"/>
                  <a:gd name="T14" fmla="*/ 63 w 74"/>
                  <a:gd name="T15" fmla="*/ 14 h 74"/>
                  <a:gd name="T16" fmla="*/ 67 w 74"/>
                  <a:gd name="T17" fmla="*/ 17 h 74"/>
                  <a:gd name="T18" fmla="*/ 67 w 74"/>
                  <a:gd name="T19" fmla="*/ 28 h 74"/>
                  <a:gd name="T20" fmla="*/ 67 w 74"/>
                  <a:gd name="T21" fmla="*/ 56 h 74"/>
                  <a:gd name="T22" fmla="*/ 67 w 74"/>
                  <a:gd name="T23" fmla="*/ 63 h 74"/>
                  <a:gd name="T24" fmla="*/ 67 w 74"/>
                  <a:gd name="T25" fmla="*/ 67 h 74"/>
                  <a:gd name="T26" fmla="*/ 67 w 74"/>
                  <a:gd name="T27" fmla="*/ 67 h 74"/>
                  <a:gd name="T28" fmla="*/ 70 w 74"/>
                  <a:gd name="T29" fmla="*/ 70 h 74"/>
                  <a:gd name="T30" fmla="*/ 70 w 74"/>
                  <a:gd name="T31" fmla="*/ 70 h 74"/>
                  <a:gd name="T32" fmla="*/ 74 w 74"/>
                  <a:gd name="T33" fmla="*/ 70 h 74"/>
                  <a:gd name="T34" fmla="*/ 74 w 74"/>
                  <a:gd name="T35" fmla="*/ 74 h 74"/>
                  <a:gd name="T36" fmla="*/ 42 w 74"/>
                  <a:gd name="T37" fmla="*/ 74 h 74"/>
                  <a:gd name="T38" fmla="*/ 42 w 74"/>
                  <a:gd name="T39" fmla="*/ 70 h 74"/>
                  <a:gd name="T40" fmla="*/ 46 w 74"/>
                  <a:gd name="T41" fmla="*/ 70 h 74"/>
                  <a:gd name="T42" fmla="*/ 49 w 74"/>
                  <a:gd name="T43" fmla="*/ 70 h 74"/>
                  <a:gd name="T44" fmla="*/ 49 w 74"/>
                  <a:gd name="T45" fmla="*/ 70 h 74"/>
                  <a:gd name="T46" fmla="*/ 53 w 74"/>
                  <a:gd name="T47" fmla="*/ 67 h 74"/>
                  <a:gd name="T48" fmla="*/ 53 w 74"/>
                  <a:gd name="T49" fmla="*/ 63 h 74"/>
                  <a:gd name="T50" fmla="*/ 53 w 74"/>
                  <a:gd name="T51" fmla="*/ 63 h 74"/>
                  <a:gd name="T52" fmla="*/ 53 w 74"/>
                  <a:gd name="T53" fmla="*/ 56 h 74"/>
                  <a:gd name="T54" fmla="*/ 53 w 74"/>
                  <a:gd name="T55" fmla="*/ 28 h 74"/>
                  <a:gd name="T56" fmla="*/ 53 w 74"/>
                  <a:gd name="T57" fmla="*/ 21 h 74"/>
                  <a:gd name="T58" fmla="*/ 49 w 74"/>
                  <a:gd name="T59" fmla="*/ 14 h 74"/>
                  <a:gd name="T60" fmla="*/ 46 w 74"/>
                  <a:gd name="T61" fmla="*/ 14 h 74"/>
                  <a:gd name="T62" fmla="*/ 42 w 74"/>
                  <a:gd name="T63" fmla="*/ 10 h 74"/>
                  <a:gd name="T64" fmla="*/ 32 w 74"/>
                  <a:gd name="T65" fmla="*/ 14 h 74"/>
                  <a:gd name="T66" fmla="*/ 25 w 74"/>
                  <a:gd name="T67" fmla="*/ 21 h 74"/>
                  <a:gd name="T68" fmla="*/ 25 w 74"/>
                  <a:gd name="T69" fmla="*/ 56 h 74"/>
                  <a:gd name="T70" fmla="*/ 25 w 74"/>
                  <a:gd name="T71" fmla="*/ 63 h 74"/>
                  <a:gd name="T72" fmla="*/ 25 w 74"/>
                  <a:gd name="T73" fmla="*/ 67 h 74"/>
                  <a:gd name="T74" fmla="*/ 25 w 74"/>
                  <a:gd name="T75" fmla="*/ 67 h 74"/>
                  <a:gd name="T76" fmla="*/ 28 w 74"/>
                  <a:gd name="T77" fmla="*/ 70 h 74"/>
                  <a:gd name="T78" fmla="*/ 28 w 74"/>
                  <a:gd name="T79" fmla="*/ 70 h 74"/>
                  <a:gd name="T80" fmla="*/ 35 w 74"/>
                  <a:gd name="T81" fmla="*/ 70 h 74"/>
                  <a:gd name="T82" fmla="*/ 35 w 74"/>
                  <a:gd name="T83" fmla="*/ 74 h 74"/>
                  <a:gd name="T84" fmla="*/ 0 w 74"/>
                  <a:gd name="T85" fmla="*/ 74 h 74"/>
                  <a:gd name="T86" fmla="*/ 0 w 74"/>
                  <a:gd name="T87" fmla="*/ 70 h 74"/>
                  <a:gd name="T88" fmla="*/ 3 w 74"/>
                  <a:gd name="T89" fmla="*/ 70 h 74"/>
                  <a:gd name="T90" fmla="*/ 7 w 74"/>
                  <a:gd name="T91" fmla="*/ 70 h 74"/>
                  <a:gd name="T92" fmla="*/ 10 w 74"/>
                  <a:gd name="T93" fmla="*/ 67 h 74"/>
                  <a:gd name="T94" fmla="*/ 10 w 74"/>
                  <a:gd name="T95" fmla="*/ 63 h 74"/>
                  <a:gd name="T96" fmla="*/ 10 w 74"/>
                  <a:gd name="T97" fmla="*/ 56 h 74"/>
                  <a:gd name="T98" fmla="*/ 10 w 74"/>
                  <a:gd name="T99" fmla="*/ 32 h 74"/>
                  <a:gd name="T100" fmla="*/ 10 w 74"/>
                  <a:gd name="T101" fmla="*/ 21 h 74"/>
                  <a:gd name="T102" fmla="*/ 10 w 74"/>
                  <a:gd name="T103" fmla="*/ 14 h 74"/>
                  <a:gd name="T104" fmla="*/ 10 w 74"/>
                  <a:gd name="T105" fmla="*/ 14 h 74"/>
                  <a:gd name="T106" fmla="*/ 10 w 74"/>
                  <a:gd name="T107" fmla="*/ 10 h 74"/>
                  <a:gd name="T108" fmla="*/ 7 w 74"/>
                  <a:gd name="T109" fmla="*/ 10 h 74"/>
                  <a:gd name="T110" fmla="*/ 7 w 74"/>
                  <a:gd name="T111" fmla="*/ 10 h 74"/>
                  <a:gd name="T112" fmla="*/ 3 w 74"/>
                  <a:gd name="T113" fmla="*/ 10 h 74"/>
                  <a:gd name="T114" fmla="*/ 3 w 74"/>
                  <a:gd name="T115" fmla="*/ 10 h 74"/>
                  <a:gd name="T116" fmla="*/ 0 w 74"/>
                  <a:gd name="T117" fmla="*/ 10 h 74"/>
                  <a:gd name="T118" fmla="*/ 21 w 74"/>
                  <a:gd name="T119" fmla="*/ 0 h 74"/>
                  <a:gd name="T120" fmla="*/ 25 w 74"/>
                  <a:gd name="T121" fmla="*/ 0 h 74"/>
                  <a:gd name="T122" fmla="*/ 25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5" y="17"/>
                    </a:moveTo>
                    <a:lnTo>
                      <a:pt x="32" y="7"/>
                    </a:lnTo>
                    <a:lnTo>
                      <a:pt x="39" y="3"/>
                    </a:lnTo>
                    <a:lnTo>
                      <a:pt x="49" y="0"/>
                    </a:lnTo>
                    <a:lnTo>
                      <a:pt x="53" y="3"/>
                    </a:lnTo>
                    <a:lnTo>
                      <a:pt x="56" y="3"/>
                    </a:lnTo>
                    <a:lnTo>
                      <a:pt x="60" y="7"/>
                    </a:lnTo>
                    <a:lnTo>
                      <a:pt x="63" y="14"/>
                    </a:lnTo>
                    <a:lnTo>
                      <a:pt x="67" y="17"/>
                    </a:lnTo>
                    <a:lnTo>
                      <a:pt x="67" y="28"/>
                    </a:lnTo>
                    <a:lnTo>
                      <a:pt x="67" y="56"/>
                    </a:lnTo>
                    <a:lnTo>
                      <a:pt x="67" y="63"/>
                    </a:lnTo>
                    <a:lnTo>
                      <a:pt x="67" y="67"/>
                    </a:lnTo>
                    <a:lnTo>
                      <a:pt x="70" y="70"/>
                    </a:lnTo>
                    <a:lnTo>
                      <a:pt x="74" y="70"/>
                    </a:lnTo>
                    <a:lnTo>
                      <a:pt x="74" y="74"/>
                    </a:lnTo>
                    <a:lnTo>
                      <a:pt x="42" y="74"/>
                    </a:lnTo>
                    <a:lnTo>
                      <a:pt x="42" y="70"/>
                    </a:lnTo>
                    <a:lnTo>
                      <a:pt x="46" y="70"/>
                    </a:lnTo>
                    <a:lnTo>
                      <a:pt x="49" y="70"/>
                    </a:lnTo>
                    <a:lnTo>
                      <a:pt x="53" y="67"/>
                    </a:lnTo>
                    <a:lnTo>
                      <a:pt x="53" y="63"/>
                    </a:lnTo>
                    <a:lnTo>
                      <a:pt x="53" y="56"/>
                    </a:lnTo>
                    <a:lnTo>
                      <a:pt x="53" y="28"/>
                    </a:lnTo>
                    <a:lnTo>
                      <a:pt x="53" y="21"/>
                    </a:lnTo>
                    <a:lnTo>
                      <a:pt x="49" y="14"/>
                    </a:lnTo>
                    <a:lnTo>
                      <a:pt x="46" y="14"/>
                    </a:lnTo>
                    <a:lnTo>
                      <a:pt x="42" y="10"/>
                    </a:lnTo>
                    <a:lnTo>
                      <a:pt x="32" y="14"/>
                    </a:lnTo>
                    <a:lnTo>
                      <a:pt x="25" y="21"/>
                    </a:lnTo>
                    <a:lnTo>
                      <a:pt x="25" y="56"/>
                    </a:lnTo>
                    <a:lnTo>
                      <a:pt x="25" y="63"/>
                    </a:lnTo>
                    <a:lnTo>
                      <a:pt x="25" y="67"/>
                    </a:lnTo>
                    <a:lnTo>
                      <a:pt x="28" y="70"/>
                    </a:lnTo>
                    <a:lnTo>
                      <a:pt x="35" y="70"/>
                    </a:lnTo>
                    <a:lnTo>
                      <a:pt x="35" y="74"/>
                    </a:lnTo>
                    <a:lnTo>
                      <a:pt x="0" y="74"/>
                    </a:lnTo>
                    <a:lnTo>
                      <a:pt x="0" y="70"/>
                    </a:lnTo>
                    <a:lnTo>
                      <a:pt x="3" y="70"/>
                    </a:lnTo>
                    <a:lnTo>
                      <a:pt x="7" y="70"/>
                    </a:lnTo>
                    <a:lnTo>
                      <a:pt x="10" y="67"/>
                    </a:lnTo>
                    <a:lnTo>
                      <a:pt x="10" y="63"/>
                    </a:lnTo>
                    <a:lnTo>
                      <a:pt x="10" y="56"/>
                    </a:lnTo>
                    <a:lnTo>
                      <a:pt x="10" y="32"/>
                    </a:lnTo>
                    <a:lnTo>
                      <a:pt x="10" y="21"/>
                    </a:lnTo>
                    <a:lnTo>
                      <a:pt x="10" y="14"/>
                    </a:lnTo>
                    <a:lnTo>
                      <a:pt x="10" y="10"/>
                    </a:lnTo>
                    <a:lnTo>
                      <a:pt x="7" y="10"/>
                    </a:lnTo>
                    <a:lnTo>
                      <a:pt x="3"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45" name="Freeform 246"/>
              <p:cNvSpPr>
                <a:spLocks/>
              </p:cNvSpPr>
              <p:nvPr/>
            </p:nvSpPr>
            <p:spPr bwMode="auto">
              <a:xfrm>
                <a:off x="5050" y="1432"/>
                <a:ext cx="60" cy="74"/>
              </a:xfrm>
              <a:custGeom>
                <a:avLst/>
                <a:gdLst>
                  <a:gd name="T0" fmla="*/ 60 w 60"/>
                  <a:gd name="T1" fmla="*/ 46 h 74"/>
                  <a:gd name="T2" fmla="*/ 57 w 60"/>
                  <a:gd name="T3" fmla="*/ 56 h 74"/>
                  <a:gd name="T4" fmla="*/ 50 w 60"/>
                  <a:gd name="T5" fmla="*/ 67 h 74"/>
                  <a:gd name="T6" fmla="*/ 39 w 60"/>
                  <a:gd name="T7" fmla="*/ 74 h 74"/>
                  <a:gd name="T8" fmla="*/ 32 w 60"/>
                  <a:gd name="T9" fmla="*/ 74 h 74"/>
                  <a:gd name="T10" fmla="*/ 18 w 60"/>
                  <a:gd name="T11" fmla="*/ 70 h 74"/>
                  <a:gd name="T12" fmla="*/ 11 w 60"/>
                  <a:gd name="T13" fmla="*/ 63 h 74"/>
                  <a:gd name="T14" fmla="*/ 4 w 60"/>
                  <a:gd name="T15" fmla="*/ 56 h 74"/>
                  <a:gd name="T16" fmla="*/ 4 w 60"/>
                  <a:gd name="T17" fmla="*/ 49 h 74"/>
                  <a:gd name="T18" fmla="*/ 0 w 60"/>
                  <a:gd name="T19" fmla="*/ 39 h 74"/>
                  <a:gd name="T20" fmla="*/ 4 w 60"/>
                  <a:gd name="T21" fmla="*/ 28 h 74"/>
                  <a:gd name="T22" fmla="*/ 4 w 60"/>
                  <a:gd name="T23" fmla="*/ 17 h 74"/>
                  <a:gd name="T24" fmla="*/ 11 w 60"/>
                  <a:gd name="T25" fmla="*/ 10 h 74"/>
                  <a:gd name="T26" fmla="*/ 21 w 60"/>
                  <a:gd name="T27" fmla="*/ 3 h 74"/>
                  <a:gd name="T28" fmla="*/ 32 w 60"/>
                  <a:gd name="T29" fmla="*/ 0 h 74"/>
                  <a:gd name="T30" fmla="*/ 43 w 60"/>
                  <a:gd name="T31" fmla="*/ 3 h 74"/>
                  <a:gd name="T32" fmla="*/ 50 w 60"/>
                  <a:gd name="T33" fmla="*/ 7 h 74"/>
                  <a:gd name="T34" fmla="*/ 53 w 60"/>
                  <a:gd name="T35" fmla="*/ 14 h 74"/>
                  <a:gd name="T36" fmla="*/ 57 w 60"/>
                  <a:gd name="T37" fmla="*/ 17 h 74"/>
                  <a:gd name="T38" fmla="*/ 57 w 60"/>
                  <a:gd name="T39" fmla="*/ 21 h 74"/>
                  <a:gd name="T40" fmla="*/ 53 w 60"/>
                  <a:gd name="T41" fmla="*/ 21 h 74"/>
                  <a:gd name="T42" fmla="*/ 53 w 60"/>
                  <a:gd name="T43" fmla="*/ 25 h 74"/>
                  <a:gd name="T44" fmla="*/ 50 w 60"/>
                  <a:gd name="T45" fmla="*/ 25 h 74"/>
                  <a:gd name="T46" fmla="*/ 46 w 60"/>
                  <a:gd name="T47" fmla="*/ 25 h 74"/>
                  <a:gd name="T48" fmla="*/ 43 w 60"/>
                  <a:gd name="T49" fmla="*/ 21 h 74"/>
                  <a:gd name="T50" fmla="*/ 43 w 60"/>
                  <a:gd name="T51" fmla="*/ 17 h 74"/>
                  <a:gd name="T52" fmla="*/ 43 w 60"/>
                  <a:gd name="T53" fmla="*/ 14 h 74"/>
                  <a:gd name="T54" fmla="*/ 39 w 60"/>
                  <a:gd name="T55" fmla="*/ 10 h 74"/>
                  <a:gd name="T56" fmla="*/ 39 w 60"/>
                  <a:gd name="T57" fmla="*/ 7 h 74"/>
                  <a:gd name="T58" fmla="*/ 35 w 60"/>
                  <a:gd name="T59" fmla="*/ 7 h 74"/>
                  <a:gd name="T60" fmla="*/ 32 w 60"/>
                  <a:gd name="T61" fmla="*/ 7 h 74"/>
                  <a:gd name="T62" fmla="*/ 25 w 60"/>
                  <a:gd name="T63" fmla="*/ 7 h 74"/>
                  <a:gd name="T64" fmla="*/ 21 w 60"/>
                  <a:gd name="T65" fmla="*/ 10 h 74"/>
                  <a:gd name="T66" fmla="*/ 14 w 60"/>
                  <a:gd name="T67" fmla="*/ 21 h 74"/>
                  <a:gd name="T68" fmla="*/ 14 w 60"/>
                  <a:gd name="T69" fmla="*/ 32 h 74"/>
                  <a:gd name="T70" fmla="*/ 14 w 60"/>
                  <a:gd name="T71" fmla="*/ 42 h 74"/>
                  <a:gd name="T72" fmla="*/ 21 w 60"/>
                  <a:gd name="T73" fmla="*/ 53 h 74"/>
                  <a:gd name="T74" fmla="*/ 28 w 60"/>
                  <a:gd name="T75" fmla="*/ 60 h 74"/>
                  <a:gd name="T76" fmla="*/ 35 w 60"/>
                  <a:gd name="T77" fmla="*/ 60 h 74"/>
                  <a:gd name="T78" fmla="*/ 43 w 60"/>
                  <a:gd name="T79" fmla="*/ 60 h 74"/>
                  <a:gd name="T80" fmla="*/ 50 w 60"/>
                  <a:gd name="T81" fmla="*/ 56 h 74"/>
                  <a:gd name="T82" fmla="*/ 53 w 60"/>
                  <a:gd name="T83" fmla="*/ 53 h 74"/>
                  <a:gd name="T84" fmla="*/ 57 w 60"/>
                  <a:gd name="T85" fmla="*/ 42 h 74"/>
                  <a:gd name="T86" fmla="*/ 60 w 60"/>
                  <a:gd name="T87" fmla="*/ 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
                  <a:gd name="T133" fmla="*/ 0 h 74"/>
                  <a:gd name="T134" fmla="*/ 60 w 6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 h="74">
                    <a:moveTo>
                      <a:pt x="60" y="46"/>
                    </a:moveTo>
                    <a:lnTo>
                      <a:pt x="57" y="56"/>
                    </a:lnTo>
                    <a:lnTo>
                      <a:pt x="50" y="67"/>
                    </a:lnTo>
                    <a:lnTo>
                      <a:pt x="39" y="74"/>
                    </a:lnTo>
                    <a:lnTo>
                      <a:pt x="32" y="74"/>
                    </a:lnTo>
                    <a:lnTo>
                      <a:pt x="18" y="70"/>
                    </a:lnTo>
                    <a:lnTo>
                      <a:pt x="11" y="63"/>
                    </a:lnTo>
                    <a:lnTo>
                      <a:pt x="4" y="56"/>
                    </a:lnTo>
                    <a:lnTo>
                      <a:pt x="4" y="49"/>
                    </a:lnTo>
                    <a:lnTo>
                      <a:pt x="0" y="39"/>
                    </a:lnTo>
                    <a:lnTo>
                      <a:pt x="4" y="28"/>
                    </a:lnTo>
                    <a:lnTo>
                      <a:pt x="4" y="17"/>
                    </a:lnTo>
                    <a:lnTo>
                      <a:pt x="11" y="10"/>
                    </a:lnTo>
                    <a:lnTo>
                      <a:pt x="21" y="3"/>
                    </a:lnTo>
                    <a:lnTo>
                      <a:pt x="32" y="0"/>
                    </a:lnTo>
                    <a:lnTo>
                      <a:pt x="43" y="3"/>
                    </a:lnTo>
                    <a:lnTo>
                      <a:pt x="50" y="7"/>
                    </a:lnTo>
                    <a:lnTo>
                      <a:pt x="53" y="14"/>
                    </a:lnTo>
                    <a:lnTo>
                      <a:pt x="57" y="17"/>
                    </a:lnTo>
                    <a:lnTo>
                      <a:pt x="57" y="21"/>
                    </a:lnTo>
                    <a:lnTo>
                      <a:pt x="53" y="21"/>
                    </a:lnTo>
                    <a:lnTo>
                      <a:pt x="53" y="25"/>
                    </a:lnTo>
                    <a:lnTo>
                      <a:pt x="50" y="25"/>
                    </a:lnTo>
                    <a:lnTo>
                      <a:pt x="46" y="25"/>
                    </a:lnTo>
                    <a:lnTo>
                      <a:pt x="43" y="21"/>
                    </a:lnTo>
                    <a:lnTo>
                      <a:pt x="43" y="17"/>
                    </a:lnTo>
                    <a:lnTo>
                      <a:pt x="43" y="14"/>
                    </a:lnTo>
                    <a:lnTo>
                      <a:pt x="39" y="10"/>
                    </a:lnTo>
                    <a:lnTo>
                      <a:pt x="39" y="7"/>
                    </a:lnTo>
                    <a:lnTo>
                      <a:pt x="35" y="7"/>
                    </a:lnTo>
                    <a:lnTo>
                      <a:pt x="32" y="7"/>
                    </a:lnTo>
                    <a:lnTo>
                      <a:pt x="25" y="7"/>
                    </a:lnTo>
                    <a:lnTo>
                      <a:pt x="21" y="10"/>
                    </a:lnTo>
                    <a:lnTo>
                      <a:pt x="14" y="21"/>
                    </a:lnTo>
                    <a:lnTo>
                      <a:pt x="14" y="32"/>
                    </a:lnTo>
                    <a:lnTo>
                      <a:pt x="14" y="42"/>
                    </a:lnTo>
                    <a:lnTo>
                      <a:pt x="21" y="53"/>
                    </a:lnTo>
                    <a:lnTo>
                      <a:pt x="28" y="60"/>
                    </a:lnTo>
                    <a:lnTo>
                      <a:pt x="35" y="60"/>
                    </a:lnTo>
                    <a:lnTo>
                      <a:pt x="43" y="60"/>
                    </a:lnTo>
                    <a:lnTo>
                      <a:pt x="50" y="56"/>
                    </a:lnTo>
                    <a:lnTo>
                      <a:pt x="53" y="53"/>
                    </a:lnTo>
                    <a:lnTo>
                      <a:pt x="57" y="42"/>
                    </a:lnTo>
                    <a:lnTo>
                      <a:pt x="60" y="46"/>
                    </a:lnTo>
                    <a:close/>
                  </a:path>
                </a:pathLst>
              </a:custGeom>
              <a:solidFill>
                <a:srgbClr val="000000"/>
              </a:solidFill>
              <a:ln w="0">
                <a:solidFill>
                  <a:srgbClr val="000000"/>
                </a:solidFill>
                <a:round/>
                <a:headEnd/>
                <a:tailEnd/>
              </a:ln>
            </p:spPr>
            <p:txBody>
              <a:bodyPr/>
              <a:lstStyle/>
              <a:p>
                <a:endParaRPr lang="en-CA"/>
              </a:p>
            </p:txBody>
          </p:sp>
          <p:sp>
            <p:nvSpPr>
              <p:cNvPr id="22646" name="Freeform 247"/>
              <p:cNvSpPr>
                <a:spLocks/>
              </p:cNvSpPr>
              <p:nvPr/>
            </p:nvSpPr>
            <p:spPr bwMode="auto">
              <a:xfrm>
                <a:off x="5117" y="1396"/>
                <a:ext cx="75" cy="110"/>
              </a:xfrm>
              <a:custGeom>
                <a:avLst/>
                <a:gdLst>
                  <a:gd name="T0" fmla="*/ 21 w 75"/>
                  <a:gd name="T1" fmla="*/ 53 h 110"/>
                  <a:gd name="T2" fmla="*/ 36 w 75"/>
                  <a:gd name="T3" fmla="*/ 39 h 110"/>
                  <a:gd name="T4" fmla="*/ 46 w 75"/>
                  <a:gd name="T5" fmla="*/ 36 h 110"/>
                  <a:gd name="T6" fmla="*/ 57 w 75"/>
                  <a:gd name="T7" fmla="*/ 39 h 110"/>
                  <a:gd name="T8" fmla="*/ 64 w 75"/>
                  <a:gd name="T9" fmla="*/ 50 h 110"/>
                  <a:gd name="T10" fmla="*/ 64 w 75"/>
                  <a:gd name="T11" fmla="*/ 68 h 110"/>
                  <a:gd name="T12" fmla="*/ 64 w 75"/>
                  <a:gd name="T13" fmla="*/ 99 h 110"/>
                  <a:gd name="T14" fmla="*/ 67 w 75"/>
                  <a:gd name="T15" fmla="*/ 103 h 110"/>
                  <a:gd name="T16" fmla="*/ 71 w 75"/>
                  <a:gd name="T17" fmla="*/ 106 h 110"/>
                  <a:gd name="T18" fmla="*/ 75 w 75"/>
                  <a:gd name="T19" fmla="*/ 110 h 110"/>
                  <a:gd name="T20" fmla="*/ 43 w 75"/>
                  <a:gd name="T21" fmla="*/ 106 h 110"/>
                  <a:gd name="T22" fmla="*/ 46 w 75"/>
                  <a:gd name="T23" fmla="*/ 106 h 110"/>
                  <a:gd name="T24" fmla="*/ 50 w 75"/>
                  <a:gd name="T25" fmla="*/ 103 h 110"/>
                  <a:gd name="T26" fmla="*/ 53 w 75"/>
                  <a:gd name="T27" fmla="*/ 96 h 110"/>
                  <a:gd name="T28" fmla="*/ 53 w 75"/>
                  <a:gd name="T29" fmla="*/ 68 h 110"/>
                  <a:gd name="T30" fmla="*/ 50 w 75"/>
                  <a:gd name="T31" fmla="*/ 53 h 110"/>
                  <a:gd name="T32" fmla="*/ 46 w 75"/>
                  <a:gd name="T33" fmla="*/ 50 h 110"/>
                  <a:gd name="T34" fmla="*/ 39 w 75"/>
                  <a:gd name="T35" fmla="*/ 46 h 110"/>
                  <a:gd name="T36" fmla="*/ 32 w 75"/>
                  <a:gd name="T37" fmla="*/ 50 h 110"/>
                  <a:gd name="T38" fmla="*/ 21 w 75"/>
                  <a:gd name="T39" fmla="*/ 57 h 110"/>
                  <a:gd name="T40" fmla="*/ 21 w 75"/>
                  <a:gd name="T41" fmla="*/ 99 h 110"/>
                  <a:gd name="T42" fmla="*/ 25 w 75"/>
                  <a:gd name="T43" fmla="*/ 103 h 110"/>
                  <a:gd name="T44" fmla="*/ 29 w 75"/>
                  <a:gd name="T45" fmla="*/ 106 h 110"/>
                  <a:gd name="T46" fmla="*/ 32 w 75"/>
                  <a:gd name="T47" fmla="*/ 110 h 110"/>
                  <a:gd name="T48" fmla="*/ 0 w 75"/>
                  <a:gd name="T49" fmla="*/ 106 h 110"/>
                  <a:gd name="T50" fmla="*/ 7 w 75"/>
                  <a:gd name="T51" fmla="*/ 106 h 110"/>
                  <a:gd name="T52" fmla="*/ 7 w 75"/>
                  <a:gd name="T53" fmla="*/ 103 h 110"/>
                  <a:gd name="T54" fmla="*/ 11 w 75"/>
                  <a:gd name="T55" fmla="*/ 92 h 110"/>
                  <a:gd name="T56" fmla="*/ 11 w 75"/>
                  <a:gd name="T57" fmla="*/ 18 h 110"/>
                  <a:gd name="T58" fmla="*/ 7 w 75"/>
                  <a:gd name="T59" fmla="*/ 11 h 110"/>
                  <a:gd name="T60" fmla="*/ 7 w 75"/>
                  <a:gd name="T61" fmla="*/ 7 h 110"/>
                  <a:gd name="T62" fmla="*/ 4 w 75"/>
                  <a:gd name="T63" fmla="*/ 7 h 110"/>
                  <a:gd name="T64" fmla="*/ 0 w 75"/>
                  <a:gd name="T65" fmla="*/ 7 h 110"/>
                  <a:gd name="T66" fmla="*/ 21 w 75"/>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10"/>
                  <a:gd name="T104" fmla="*/ 75 w 75"/>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10">
                    <a:moveTo>
                      <a:pt x="21" y="0"/>
                    </a:moveTo>
                    <a:lnTo>
                      <a:pt x="21" y="53"/>
                    </a:lnTo>
                    <a:lnTo>
                      <a:pt x="32" y="43"/>
                    </a:lnTo>
                    <a:lnTo>
                      <a:pt x="36" y="39"/>
                    </a:lnTo>
                    <a:lnTo>
                      <a:pt x="43" y="39"/>
                    </a:lnTo>
                    <a:lnTo>
                      <a:pt x="46" y="36"/>
                    </a:lnTo>
                    <a:lnTo>
                      <a:pt x="53" y="39"/>
                    </a:lnTo>
                    <a:lnTo>
                      <a:pt x="57" y="39"/>
                    </a:lnTo>
                    <a:lnTo>
                      <a:pt x="60" y="46"/>
                    </a:lnTo>
                    <a:lnTo>
                      <a:pt x="64" y="50"/>
                    </a:lnTo>
                    <a:lnTo>
                      <a:pt x="64" y="57"/>
                    </a:lnTo>
                    <a:lnTo>
                      <a:pt x="64" y="68"/>
                    </a:lnTo>
                    <a:lnTo>
                      <a:pt x="64" y="92"/>
                    </a:lnTo>
                    <a:lnTo>
                      <a:pt x="64" y="99"/>
                    </a:lnTo>
                    <a:lnTo>
                      <a:pt x="64" y="103"/>
                    </a:lnTo>
                    <a:lnTo>
                      <a:pt x="67" y="103"/>
                    </a:lnTo>
                    <a:lnTo>
                      <a:pt x="67" y="106"/>
                    </a:lnTo>
                    <a:lnTo>
                      <a:pt x="71" y="106"/>
                    </a:lnTo>
                    <a:lnTo>
                      <a:pt x="75" y="106"/>
                    </a:lnTo>
                    <a:lnTo>
                      <a:pt x="75" y="110"/>
                    </a:lnTo>
                    <a:lnTo>
                      <a:pt x="43" y="110"/>
                    </a:lnTo>
                    <a:lnTo>
                      <a:pt x="43" y="106"/>
                    </a:lnTo>
                    <a:lnTo>
                      <a:pt x="46" y="106"/>
                    </a:lnTo>
                    <a:lnTo>
                      <a:pt x="50" y="106"/>
                    </a:lnTo>
                    <a:lnTo>
                      <a:pt x="50" y="103"/>
                    </a:lnTo>
                    <a:lnTo>
                      <a:pt x="50" y="99"/>
                    </a:lnTo>
                    <a:lnTo>
                      <a:pt x="53" y="96"/>
                    </a:lnTo>
                    <a:lnTo>
                      <a:pt x="53" y="92"/>
                    </a:lnTo>
                    <a:lnTo>
                      <a:pt x="53" y="68"/>
                    </a:lnTo>
                    <a:lnTo>
                      <a:pt x="50" y="61"/>
                    </a:lnTo>
                    <a:lnTo>
                      <a:pt x="50" y="53"/>
                    </a:lnTo>
                    <a:lnTo>
                      <a:pt x="50" y="50"/>
                    </a:lnTo>
                    <a:lnTo>
                      <a:pt x="46" y="50"/>
                    </a:lnTo>
                    <a:lnTo>
                      <a:pt x="43" y="46"/>
                    </a:lnTo>
                    <a:lnTo>
                      <a:pt x="39" y="46"/>
                    </a:lnTo>
                    <a:lnTo>
                      <a:pt x="36" y="46"/>
                    </a:lnTo>
                    <a:lnTo>
                      <a:pt x="32" y="50"/>
                    </a:lnTo>
                    <a:lnTo>
                      <a:pt x="29" y="53"/>
                    </a:lnTo>
                    <a:lnTo>
                      <a:pt x="21" y="57"/>
                    </a:lnTo>
                    <a:lnTo>
                      <a:pt x="21" y="92"/>
                    </a:lnTo>
                    <a:lnTo>
                      <a:pt x="21" y="99"/>
                    </a:lnTo>
                    <a:lnTo>
                      <a:pt x="25" y="103"/>
                    </a:lnTo>
                    <a:lnTo>
                      <a:pt x="25" y="106"/>
                    </a:lnTo>
                    <a:lnTo>
                      <a:pt x="29" y="106"/>
                    </a:lnTo>
                    <a:lnTo>
                      <a:pt x="32" y="106"/>
                    </a:lnTo>
                    <a:lnTo>
                      <a:pt x="32" y="110"/>
                    </a:lnTo>
                    <a:lnTo>
                      <a:pt x="0" y="110"/>
                    </a:lnTo>
                    <a:lnTo>
                      <a:pt x="0" y="106"/>
                    </a:lnTo>
                    <a:lnTo>
                      <a:pt x="4" y="106"/>
                    </a:lnTo>
                    <a:lnTo>
                      <a:pt x="7" y="106"/>
                    </a:lnTo>
                    <a:lnTo>
                      <a:pt x="7" y="103"/>
                    </a:lnTo>
                    <a:lnTo>
                      <a:pt x="11" y="99"/>
                    </a:lnTo>
                    <a:lnTo>
                      <a:pt x="11" y="92"/>
                    </a:lnTo>
                    <a:lnTo>
                      <a:pt x="11" y="29"/>
                    </a:lnTo>
                    <a:lnTo>
                      <a:pt x="11" y="18"/>
                    </a:lnTo>
                    <a:lnTo>
                      <a:pt x="11" y="15"/>
                    </a:lnTo>
                    <a:lnTo>
                      <a:pt x="7" y="11"/>
                    </a:lnTo>
                    <a:lnTo>
                      <a:pt x="7" y="7"/>
                    </a:lnTo>
                    <a:lnTo>
                      <a:pt x="4" y="7"/>
                    </a:lnTo>
                    <a:lnTo>
                      <a:pt x="0" y="11"/>
                    </a:lnTo>
                    <a:lnTo>
                      <a:pt x="0" y="7"/>
                    </a:lnTo>
                    <a:lnTo>
                      <a:pt x="18" y="0"/>
                    </a:lnTo>
                    <a:lnTo>
                      <a:pt x="21" y="0"/>
                    </a:lnTo>
                    <a:close/>
                  </a:path>
                </a:pathLst>
              </a:custGeom>
              <a:solidFill>
                <a:srgbClr val="000000"/>
              </a:solidFill>
              <a:ln w="0">
                <a:solidFill>
                  <a:srgbClr val="000000"/>
                </a:solidFill>
                <a:round/>
                <a:headEnd/>
                <a:tailEnd/>
              </a:ln>
            </p:spPr>
            <p:txBody>
              <a:bodyPr/>
              <a:lstStyle/>
              <a:p>
                <a:endParaRPr lang="en-CA"/>
              </a:p>
            </p:txBody>
          </p:sp>
          <p:sp>
            <p:nvSpPr>
              <p:cNvPr id="22647" name="Rectangle 248"/>
              <p:cNvSpPr>
                <a:spLocks noChangeArrowheads="1"/>
              </p:cNvSpPr>
              <p:nvPr/>
            </p:nvSpPr>
            <p:spPr bwMode="auto">
              <a:xfrm>
                <a:off x="5213"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8" name="Rectangle 249"/>
              <p:cNvSpPr>
                <a:spLocks noChangeArrowheads="1"/>
              </p:cNvSpPr>
              <p:nvPr/>
            </p:nvSpPr>
            <p:spPr bwMode="auto">
              <a:xfrm>
                <a:off x="532" y="1559"/>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49" name="Rectangle 250"/>
              <p:cNvSpPr>
                <a:spLocks noChangeArrowheads="1"/>
              </p:cNvSpPr>
              <p:nvPr/>
            </p:nvSpPr>
            <p:spPr bwMode="auto">
              <a:xfrm>
                <a:off x="532" y="1587"/>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50" name="Rectangle 251"/>
              <p:cNvSpPr>
                <a:spLocks noChangeArrowheads="1"/>
              </p:cNvSpPr>
              <p:nvPr/>
            </p:nvSpPr>
            <p:spPr bwMode="auto">
              <a:xfrm>
                <a:off x="532"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1" name="Freeform 252"/>
              <p:cNvSpPr>
                <a:spLocks/>
              </p:cNvSpPr>
              <p:nvPr/>
            </p:nvSpPr>
            <p:spPr bwMode="auto">
              <a:xfrm>
                <a:off x="589" y="1626"/>
                <a:ext cx="46" cy="103"/>
              </a:xfrm>
              <a:custGeom>
                <a:avLst/>
                <a:gdLst>
                  <a:gd name="T0" fmla="*/ 46 w 46"/>
                  <a:gd name="T1" fmla="*/ 103 h 103"/>
                  <a:gd name="T2" fmla="*/ 46 w 46"/>
                  <a:gd name="T3" fmla="*/ 103 h 103"/>
                  <a:gd name="T4" fmla="*/ 0 w 46"/>
                  <a:gd name="T5" fmla="*/ 103 h 103"/>
                  <a:gd name="T6" fmla="*/ 0 w 46"/>
                  <a:gd name="T7" fmla="*/ 103 h 103"/>
                  <a:gd name="T8" fmla="*/ 3 w 46"/>
                  <a:gd name="T9" fmla="*/ 103 h 103"/>
                  <a:gd name="T10" fmla="*/ 10 w 46"/>
                  <a:gd name="T11" fmla="*/ 103 h 103"/>
                  <a:gd name="T12" fmla="*/ 14 w 46"/>
                  <a:gd name="T13" fmla="*/ 99 h 103"/>
                  <a:gd name="T14" fmla="*/ 14 w 46"/>
                  <a:gd name="T15" fmla="*/ 96 h 103"/>
                  <a:gd name="T16" fmla="*/ 17 w 46"/>
                  <a:gd name="T17" fmla="*/ 85 h 103"/>
                  <a:gd name="T18" fmla="*/ 17 w 46"/>
                  <a:gd name="T19" fmla="*/ 18 h 103"/>
                  <a:gd name="T20" fmla="*/ 14 w 46"/>
                  <a:gd name="T21" fmla="*/ 11 h 103"/>
                  <a:gd name="T22" fmla="*/ 14 w 46"/>
                  <a:gd name="T23" fmla="*/ 7 h 103"/>
                  <a:gd name="T24" fmla="*/ 14 w 46"/>
                  <a:gd name="T25" fmla="*/ 7 h 103"/>
                  <a:gd name="T26" fmla="*/ 10 w 46"/>
                  <a:gd name="T27" fmla="*/ 4 h 103"/>
                  <a:gd name="T28" fmla="*/ 7 w 46"/>
                  <a:gd name="T29" fmla="*/ 4 h 103"/>
                  <a:gd name="T30" fmla="*/ 3 w 46"/>
                  <a:gd name="T31" fmla="*/ 4 h 103"/>
                  <a:gd name="T32" fmla="*/ 0 w 46"/>
                  <a:gd name="T33" fmla="*/ 4 h 103"/>
                  <a:gd name="T34" fmla="*/ 0 w 46"/>
                  <a:gd name="T35" fmla="*/ 0 h 103"/>
                  <a:gd name="T36" fmla="*/ 46 w 46"/>
                  <a:gd name="T37" fmla="*/ 0 h 103"/>
                  <a:gd name="T38" fmla="*/ 46 w 46"/>
                  <a:gd name="T39" fmla="*/ 4 h 103"/>
                  <a:gd name="T40" fmla="*/ 42 w 46"/>
                  <a:gd name="T41" fmla="*/ 4 h 103"/>
                  <a:gd name="T42" fmla="*/ 35 w 46"/>
                  <a:gd name="T43" fmla="*/ 4 h 103"/>
                  <a:gd name="T44" fmla="*/ 32 w 46"/>
                  <a:gd name="T45" fmla="*/ 7 h 103"/>
                  <a:gd name="T46" fmla="*/ 32 w 46"/>
                  <a:gd name="T47" fmla="*/ 11 h 103"/>
                  <a:gd name="T48" fmla="*/ 32 w 46"/>
                  <a:gd name="T49" fmla="*/ 18 h 103"/>
                  <a:gd name="T50" fmla="*/ 32 w 46"/>
                  <a:gd name="T51" fmla="*/ 85 h 103"/>
                  <a:gd name="T52" fmla="*/ 32 w 46"/>
                  <a:gd name="T53" fmla="*/ 92 h 103"/>
                  <a:gd name="T54" fmla="*/ 32 w 46"/>
                  <a:gd name="T55" fmla="*/ 96 h 103"/>
                  <a:gd name="T56" fmla="*/ 32 w 46"/>
                  <a:gd name="T57" fmla="*/ 99 h 103"/>
                  <a:gd name="T58" fmla="*/ 35 w 46"/>
                  <a:gd name="T59" fmla="*/ 99 h 103"/>
                  <a:gd name="T60" fmla="*/ 39 w 46"/>
                  <a:gd name="T61" fmla="*/ 103 h 103"/>
                  <a:gd name="T62" fmla="*/ 42 w 46"/>
                  <a:gd name="T63" fmla="*/ 103 h 103"/>
                  <a:gd name="T64" fmla="*/ 46 w 46"/>
                  <a:gd name="T65" fmla="*/ 103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3"/>
                  <a:gd name="T101" fmla="*/ 46 w 4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3">
                    <a:moveTo>
                      <a:pt x="46" y="103"/>
                    </a:moveTo>
                    <a:lnTo>
                      <a:pt x="46" y="103"/>
                    </a:lnTo>
                    <a:lnTo>
                      <a:pt x="0" y="103"/>
                    </a:lnTo>
                    <a:lnTo>
                      <a:pt x="3" y="103"/>
                    </a:lnTo>
                    <a:lnTo>
                      <a:pt x="10" y="103"/>
                    </a:lnTo>
                    <a:lnTo>
                      <a:pt x="14" y="99"/>
                    </a:lnTo>
                    <a:lnTo>
                      <a:pt x="14" y="96"/>
                    </a:lnTo>
                    <a:lnTo>
                      <a:pt x="17" y="85"/>
                    </a:lnTo>
                    <a:lnTo>
                      <a:pt x="17" y="18"/>
                    </a:lnTo>
                    <a:lnTo>
                      <a:pt x="14" y="11"/>
                    </a:lnTo>
                    <a:lnTo>
                      <a:pt x="14" y="7"/>
                    </a:lnTo>
                    <a:lnTo>
                      <a:pt x="10" y="4"/>
                    </a:lnTo>
                    <a:lnTo>
                      <a:pt x="7" y="4"/>
                    </a:lnTo>
                    <a:lnTo>
                      <a:pt x="3" y="4"/>
                    </a:lnTo>
                    <a:lnTo>
                      <a:pt x="0" y="4"/>
                    </a:lnTo>
                    <a:lnTo>
                      <a:pt x="0" y="0"/>
                    </a:lnTo>
                    <a:lnTo>
                      <a:pt x="46" y="0"/>
                    </a:lnTo>
                    <a:lnTo>
                      <a:pt x="46" y="4"/>
                    </a:lnTo>
                    <a:lnTo>
                      <a:pt x="42" y="4"/>
                    </a:lnTo>
                    <a:lnTo>
                      <a:pt x="35" y="4"/>
                    </a:lnTo>
                    <a:lnTo>
                      <a:pt x="32" y="7"/>
                    </a:lnTo>
                    <a:lnTo>
                      <a:pt x="32" y="11"/>
                    </a:lnTo>
                    <a:lnTo>
                      <a:pt x="32" y="18"/>
                    </a:lnTo>
                    <a:lnTo>
                      <a:pt x="32" y="85"/>
                    </a:lnTo>
                    <a:lnTo>
                      <a:pt x="32" y="92"/>
                    </a:lnTo>
                    <a:lnTo>
                      <a:pt x="32" y="96"/>
                    </a:lnTo>
                    <a:lnTo>
                      <a:pt x="32" y="99"/>
                    </a:lnTo>
                    <a:lnTo>
                      <a:pt x="35" y="99"/>
                    </a:lnTo>
                    <a:lnTo>
                      <a:pt x="39" y="103"/>
                    </a:lnTo>
                    <a:lnTo>
                      <a:pt x="42" y="103"/>
                    </a:lnTo>
                    <a:lnTo>
                      <a:pt x="46" y="103"/>
                    </a:lnTo>
                    <a:close/>
                  </a:path>
                </a:pathLst>
              </a:custGeom>
              <a:solidFill>
                <a:srgbClr val="000000"/>
              </a:solidFill>
              <a:ln w="0">
                <a:solidFill>
                  <a:srgbClr val="000000"/>
                </a:solidFill>
                <a:round/>
                <a:headEnd/>
                <a:tailEnd/>
              </a:ln>
            </p:spPr>
            <p:txBody>
              <a:bodyPr/>
              <a:lstStyle/>
              <a:p>
                <a:endParaRPr lang="en-CA"/>
              </a:p>
            </p:txBody>
          </p:sp>
          <p:sp>
            <p:nvSpPr>
              <p:cNvPr id="22652" name="Rectangle 253"/>
              <p:cNvSpPr>
                <a:spLocks noChangeArrowheads="1"/>
              </p:cNvSpPr>
              <p:nvPr/>
            </p:nvSpPr>
            <p:spPr bwMode="auto">
              <a:xfrm>
                <a:off x="1126"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3" name="Rectangle 254"/>
              <p:cNvSpPr>
                <a:spLocks noChangeArrowheads="1"/>
              </p:cNvSpPr>
              <p:nvPr/>
            </p:nvSpPr>
            <p:spPr bwMode="auto">
              <a:xfrm>
                <a:off x="115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4" name="Freeform 255"/>
              <p:cNvSpPr>
                <a:spLocks noEditPoints="1"/>
              </p:cNvSpPr>
              <p:nvPr/>
            </p:nvSpPr>
            <p:spPr bwMode="auto">
              <a:xfrm>
                <a:off x="1402"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5 w 63"/>
                  <a:gd name="T11" fmla="*/ 14 h 106"/>
                  <a:gd name="T12" fmla="*/ 28 w 63"/>
                  <a:gd name="T13" fmla="*/ 21 h 106"/>
                  <a:gd name="T14" fmla="*/ 25 w 63"/>
                  <a:gd name="T15" fmla="*/ 29 h 106"/>
                  <a:gd name="T16" fmla="*/ 21 w 63"/>
                  <a:gd name="T17" fmla="*/ 39 h 106"/>
                  <a:gd name="T18" fmla="*/ 17 w 63"/>
                  <a:gd name="T19" fmla="*/ 46 h 106"/>
                  <a:gd name="T20" fmla="*/ 28 w 63"/>
                  <a:gd name="T21" fmla="*/ 43 h 106"/>
                  <a:gd name="T22" fmla="*/ 39 w 63"/>
                  <a:gd name="T23" fmla="*/ 39 h 106"/>
                  <a:gd name="T24" fmla="*/ 49 w 63"/>
                  <a:gd name="T25" fmla="*/ 43 h 106"/>
                  <a:gd name="T26" fmla="*/ 56 w 63"/>
                  <a:gd name="T27" fmla="*/ 50 h 106"/>
                  <a:gd name="T28" fmla="*/ 63 w 63"/>
                  <a:gd name="T29" fmla="*/ 57 h 106"/>
                  <a:gd name="T30" fmla="*/ 63 w 63"/>
                  <a:gd name="T31" fmla="*/ 71 h 106"/>
                  <a:gd name="T32" fmla="*/ 63 w 63"/>
                  <a:gd name="T33" fmla="*/ 82 h 106"/>
                  <a:gd name="T34" fmla="*/ 56 w 63"/>
                  <a:gd name="T35" fmla="*/ 92 h 106"/>
                  <a:gd name="T36" fmla="*/ 49 w 63"/>
                  <a:gd name="T37" fmla="*/ 99 h 106"/>
                  <a:gd name="T38" fmla="*/ 42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7 w 63"/>
                  <a:gd name="T55" fmla="*/ 39 h 106"/>
                  <a:gd name="T56" fmla="*/ 14 w 63"/>
                  <a:gd name="T57" fmla="*/ 25 h 106"/>
                  <a:gd name="T58" fmla="*/ 21 w 63"/>
                  <a:gd name="T59" fmla="*/ 14 h 106"/>
                  <a:gd name="T60" fmla="*/ 32 w 63"/>
                  <a:gd name="T61" fmla="*/ 7 h 106"/>
                  <a:gd name="T62" fmla="*/ 42 w 63"/>
                  <a:gd name="T63" fmla="*/ 4 h 106"/>
                  <a:gd name="T64" fmla="*/ 49 w 63"/>
                  <a:gd name="T65" fmla="*/ 0 h 106"/>
                  <a:gd name="T66" fmla="*/ 60 w 63"/>
                  <a:gd name="T67" fmla="*/ 0 h 106"/>
                  <a:gd name="T68" fmla="*/ 63 w 63"/>
                  <a:gd name="T69" fmla="*/ 0 h 106"/>
                  <a:gd name="T70" fmla="*/ 17 w 63"/>
                  <a:gd name="T71" fmla="*/ 53 h 106"/>
                  <a:gd name="T72" fmla="*/ 14 w 63"/>
                  <a:gd name="T73" fmla="*/ 60 h 106"/>
                  <a:gd name="T74" fmla="*/ 14 w 63"/>
                  <a:gd name="T75" fmla="*/ 67 h 106"/>
                  <a:gd name="T76" fmla="*/ 14 w 63"/>
                  <a:gd name="T77" fmla="*/ 74 h 106"/>
                  <a:gd name="T78" fmla="*/ 17 w 63"/>
                  <a:gd name="T79" fmla="*/ 85 h 106"/>
                  <a:gd name="T80" fmla="*/ 21 w 63"/>
                  <a:gd name="T81" fmla="*/ 92 h 106"/>
                  <a:gd name="T82" fmla="*/ 25 w 63"/>
                  <a:gd name="T83" fmla="*/ 96 h 106"/>
                  <a:gd name="T84" fmla="*/ 28 w 63"/>
                  <a:gd name="T85" fmla="*/ 99 h 106"/>
                  <a:gd name="T86" fmla="*/ 35 w 63"/>
                  <a:gd name="T87" fmla="*/ 99 h 106"/>
                  <a:gd name="T88" fmla="*/ 39 w 63"/>
                  <a:gd name="T89" fmla="*/ 99 h 106"/>
                  <a:gd name="T90" fmla="*/ 46 w 63"/>
                  <a:gd name="T91" fmla="*/ 96 h 106"/>
                  <a:gd name="T92" fmla="*/ 49 w 63"/>
                  <a:gd name="T93" fmla="*/ 89 h 106"/>
                  <a:gd name="T94" fmla="*/ 49 w 63"/>
                  <a:gd name="T95" fmla="*/ 78 h 106"/>
                  <a:gd name="T96" fmla="*/ 49 w 63"/>
                  <a:gd name="T97" fmla="*/ 64 h 106"/>
                  <a:gd name="T98" fmla="*/ 46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7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5" y="14"/>
                    </a:lnTo>
                    <a:lnTo>
                      <a:pt x="28" y="21"/>
                    </a:lnTo>
                    <a:lnTo>
                      <a:pt x="25" y="29"/>
                    </a:lnTo>
                    <a:lnTo>
                      <a:pt x="21" y="39"/>
                    </a:lnTo>
                    <a:lnTo>
                      <a:pt x="17" y="46"/>
                    </a:lnTo>
                    <a:lnTo>
                      <a:pt x="28" y="43"/>
                    </a:lnTo>
                    <a:lnTo>
                      <a:pt x="39" y="39"/>
                    </a:lnTo>
                    <a:lnTo>
                      <a:pt x="49" y="43"/>
                    </a:lnTo>
                    <a:lnTo>
                      <a:pt x="56" y="50"/>
                    </a:lnTo>
                    <a:lnTo>
                      <a:pt x="63" y="57"/>
                    </a:lnTo>
                    <a:lnTo>
                      <a:pt x="63" y="71"/>
                    </a:lnTo>
                    <a:lnTo>
                      <a:pt x="63" y="82"/>
                    </a:lnTo>
                    <a:lnTo>
                      <a:pt x="56" y="92"/>
                    </a:lnTo>
                    <a:lnTo>
                      <a:pt x="49" y="99"/>
                    </a:lnTo>
                    <a:lnTo>
                      <a:pt x="42" y="103"/>
                    </a:lnTo>
                    <a:lnTo>
                      <a:pt x="32" y="106"/>
                    </a:lnTo>
                    <a:lnTo>
                      <a:pt x="21" y="103"/>
                    </a:lnTo>
                    <a:lnTo>
                      <a:pt x="14" y="99"/>
                    </a:lnTo>
                    <a:lnTo>
                      <a:pt x="7" y="89"/>
                    </a:lnTo>
                    <a:lnTo>
                      <a:pt x="0" y="78"/>
                    </a:lnTo>
                    <a:lnTo>
                      <a:pt x="0" y="64"/>
                    </a:lnTo>
                    <a:lnTo>
                      <a:pt x="0" y="50"/>
                    </a:lnTo>
                    <a:lnTo>
                      <a:pt x="7" y="39"/>
                    </a:lnTo>
                    <a:lnTo>
                      <a:pt x="14" y="25"/>
                    </a:lnTo>
                    <a:lnTo>
                      <a:pt x="21" y="14"/>
                    </a:lnTo>
                    <a:lnTo>
                      <a:pt x="32" y="7"/>
                    </a:lnTo>
                    <a:lnTo>
                      <a:pt x="42" y="4"/>
                    </a:lnTo>
                    <a:lnTo>
                      <a:pt x="49" y="0"/>
                    </a:lnTo>
                    <a:lnTo>
                      <a:pt x="60" y="0"/>
                    </a:lnTo>
                    <a:lnTo>
                      <a:pt x="63" y="0"/>
                    </a:lnTo>
                    <a:close/>
                    <a:moveTo>
                      <a:pt x="17" y="53"/>
                    </a:moveTo>
                    <a:lnTo>
                      <a:pt x="14" y="60"/>
                    </a:lnTo>
                    <a:lnTo>
                      <a:pt x="14" y="67"/>
                    </a:lnTo>
                    <a:lnTo>
                      <a:pt x="14" y="74"/>
                    </a:lnTo>
                    <a:lnTo>
                      <a:pt x="17" y="85"/>
                    </a:lnTo>
                    <a:lnTo>
                      <a:pt x="21" y="92"/>
                    </a:lnTo>
                    <a:lnTo>
                      <a:pt x="25" y="96"/>
                    </a:lnTo>
                    <a:lnTo>
                      <a:pt x="28" y="99"/>
                    </a:lnTo>
                    <a:lnTo>
                      <a:pt x="35" y="99"/>
                    </a:lnTo>
                    <a:lnTo>
                      <a:pt x="39" y="99"/>
                    </a:lnTo>
                    <a:lnTo>
                      <a:pt x="46" y="96"/>
                    </a:lnTo>
                    <a:lnTo>
                      <a:pt x="49" y="89"/>
                    </a:lnTo>
                    <a:lnTo>
                      <a:pt x="49" y="78"/>
                    </a:lnTo>
                    <a:lnTo>
                      <a:pt x="49" y="64"/>
                    </a:lnTo>
                    <a:lnTo>
                      <a:pt x="46" y="57"/>
                    </a:lnTo>
                    <a:lnTo>
                      <a:pt x="39" y="50"/>
                    </a:lnTo>
                    <a:lnTo>
                      <a:pt x="32" y="46"/>
                    </a:lnTo>
                    <a:lnTo>
                      <a:pt x="28" y="46"/>
                    </a:lnTo>
                    <a:lnTo>
                      <a:pt x="25" y="46"/>
                    </a:lnTo>
                    <a:lnTo>
                      <a:pt x="21" y="50"/>
                    </a:lnTo>
                    <a:lnTo>
                      <a:pt x="17" y="53"/>
                    </a:lnTo>
                    <a:close/>
                  </a:path>
                </a:pathLst>
              </a:custGeom>
              <a:solidFill>
                <a:srgbClr val="000000"/>
              </a:solidFill>
              <a:ln w="0">
                <a:solidFill>
                  <a:srgbClr val="000000"/>
                </a:solidFill>
                <a:round/>
                <a:headEnd/>
                <a:tailEnd/>
              </a:ln>
            </p:spPr>
            <p:txBody>
              <a:bodyPr/>
              <a:lstStyle/>
              <a:p>
                <a:endParaRPr lang="en-CA"/>
              </a:p>
            </p:txBody>
          </p:sp>
          <p:sp>
            <p:nvSpPr>
              <p:cNvPr id="22655" name="Rectangle 256"/>
              <p:cNvSpPr>
                <a:spLocks noChangeArrowheads="1"/>
              </p:cNvSpPr>
              <p:nvPr/>
            </p:nvSpPr>
            <p:spPr bwMode="auto">
              <a:xfrm>
                <a:off x="163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6" name="Freeform 257"/>
              <p:cNvSpPr>
                <a:spLocks/>
              </p:cNvSpPr>
              <p:nvPr/>
            </p:nvSpPr>
            <p:spPr bwMode="auto">
              <a:xfrm>
                <a:off x="1879" y="1626"/>
                <a:ext cx="67" cy="106"/>
              </a:xfrm>
              <a:custGeom>
                <a:avLst/>
                <a:gdLst>
                  <a:gd name="T0" fmla="*/ 11 w 67"/>
                  <a:gd name="T1" fmla="*/ 0 h 106"/>
                  <a:gd name="T2" fmla="*/ 67 w 67"/>
                  <a:gd name="T3" fmla="*/ 0 h 106"/>
                  <a:gd name="T4" fmla="*/ 67 w 67"/>
                  <a:gd name="T5" fmla="*/ 4 h 106"/>
                  <a:gd name="T6" fmla="*/ 28 w 67"/>
                  <a:gd name="T7" fmla="*/ 106 h 106"/>
                  <a:gd name="T8" fmla="*/ 21 w 67"/>
                  <a:gd name="T9" fmla="*/ 106 h 106"/>
                  <a:gd name="T10" fmla="*/ 53 w 67"/>
                  <a:gd name="T11" fmla="*/ 14 h 106"/>
                  <a:gd name="T12" fmla="*/ 25 w 67"/>
                  <a:gd name="T13" fmla="*/ 14 h 106"/>
                  <a:gd name="T14" fmla="*/ 18 w 67"/>
                  <a:gd name="T15" fmla="*/ 14 h 106"/>
                  <a:gd name="T16" fmla="*/ 14 w 67"/>
                  <a:gd name="T17" fmla="*/ 14 h 106"/>
                  <a:gd name="T18" fmla="*/ 7 w 67"/>
                  <a:gd name="T19" fmla="*/ 21 h 106"/>
                  <a:gd name="T20" fmla="*/ 4 w 67"/>
                  <a:gd name="T21" fmla="*/ 25 h 106"/>
                  <a:gd name="T22" fmla="*/ 0 w 67"/>
                  <a:gd name="T23" fmla="*/ 25 h 106"/>
                  <a:gd name="T24" fmla="*/ 11 w 67"/>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6"/>
                  <a:gd name="T41" fmla="*/ 67 w 67"/>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6">
                    <a:moveTo>
                      <a:pt x="11" y="0"/>
                    </a:moveTo>
                    <a:lnTo>
                      <a:pt x="67" y="0"/>
                    </a:lnTo>
                    <a:lnTo>
                      <a:pt x="67" y="4"/>
                    </a:lnTo>
                    <a:lnTo>
                      <a:pt x="28" y="106"/>
                    </a:lnTo>
                    <a:lnTo>
                      <a:pt x="21" y="106"/>
                    </a:lnTo>
                    <a:lnTo>
                      <a:pt x="53" y="14"/>
                    </a:lnTo>
                    <a:lnTo>
                      <a:pt x="25" y="14"/>
                    </a:lnTo>
                    <a:lnTo>
                      <a:pt x="18" y="14"/>
                    </a:lnTo>
                    <a:lnTo>
                      <a:pt x="14" y="14"/>
                    </a:lnTo>
                    <a:lnTo>
                      <a:pt x="7" y="21"/>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657" name="Freeform 258"/>
              <p:cNvSpPr>
                <a:spLocks noEditPoints="1"/>
              </p:cNvSpPr>
              <p:nvPr/>
            </p:nvSpPr>
            <p:spPr bwMode="auto">
              <a:xfrm>
                <a:off x="1953" y="1626"/>
                <a:ext cx="67" cy="103"/>
              </a:xfrm>
              <a:custGeom>
                <a:avLst/>
                <a:gdLst>
                  <a:gd name="T0" fmla="*/ 67 w 67"/>
                  <a:gd name="T1" fmla="*/ 67 h 103"/>
                  <a:gd name="T2" fmla="*/ 67 w 67"/>
                  <a:gd name="T3" fmla="*/ 78 h 103"/>
                  <a:gd name="T4" fmla="*/ 53 w 67"/>
                  <a:gd name="T5" fmla="*/ 78 h 103"/>
                  <a:gd name="T6" fmla="*/ 53 w 67"/>
                  <a:gd name="T7" fmla="*/ 103 h 103"/>
                  <a:gd name="T8" fmla="*/ 43 w 67"/>
                  <a:gd name="T9" fmla="*/ 103 h 103"/>
                  <a:gd name="T10" fmla="*/ 43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3 w 67"/>
                  <a:gd name="T25" fmla="*/ 67 h 103"/>
                  <a:gd name="T26" fmla="*/ 43 w 67"/>
                  <a:gd name="T27" fmla="*/ 14 h 103"/>
                  <a:gd name="T28" fmla="*/ 7 w 67"/>
                  <a:gd name="T29" fmla="*/ 67 h 103"/>
                  <a:gd name="T30" fmla="*/ 43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3" y="103"/>
                    </a:lnTo>
                    <a:lnTo>
                      <a:pt x="43" y="78"/>
                    </a:lnTo>
                    <a:lnTo>
                      <a:pt x="0" y="78"/>
                    </a:lnTo>
                    <a:lnTo>
                      <a:pt x="0" y="67"/>
                    </a:lnTo>
                    <a:lnTo>
                      <a:pt x="46" y="0"/>
                    </a:lnTo>
                    <a:lnTo>
                      <a:pt x="53" y="0"/>
                    </a:lnTo>
                    <a:lnTo>
                      <a:pt x="53" y="67"/>
                    </a:lnTo>
                    <a:lnTo>
                      <a:pt x="67" y="67"/>
                    </a:lnTo>
                    <a:close/>
                    <a:moveTo>
                      <a:pt x="43" y="67"/>
                    </a:moveTo>
                    <a:lnTo>
                      <a:pt x="43" y="14"/>
                    </a:lnTo>
                    <a:lnTo>
                      <a:pt x="7" y="67"/>
                    </a:lnTo>
                    <a:lnTo>
                      <a:pt x="43" y="67"/>
                    </a:lnTo>
                    <a:close/>
                  </a:path>
                </a:pathLst>
              </a:custGeom>
              <a:solidFill>
                <a:srgbClr val="000000"/>
              </a:solidFill>
              <a:ln w="0">
                <a:solidFill>
                  <a:srgbClr val="000000"/>
                </a:solidFill>
                <a:round/>
                <a:headEnd/>
                <a:tailEnd/>
              </a:ln>
            </p:spPr>
            <p:txBody>
              <a:bodyPr/>
              <a:lstStyle/>
              <a:p>
                <a:endParaRPr lang="en-CA"/>
              </a:p>
            </p:txBody>
          </p:sp>
          <p:sp>
            <p:nvSpPr>
              <p:cNvPr id="22658" name="Freeform 259"/>
              <p:cNvSpPr>
                <a:spLocks noEditPoints="1"/>
              </p:cNvSpPr>
              <p:nvPr/>
            </p:nvSpPr>
            <p:spPr bwMode="auto">
              <a:xfrm>
                <a:off x="2035"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4 w 63"/>
                  <a:gd name="T11" fmla="*/ 0 h 106"/>
                  <a:gd name="T12" fmla="*/ 31 w 63"/>
                  <a:gd name="T13" fmla="*/ 0 h 106"/>
                  <a:gd name="T14" fmla="*/ 38 w 63"/>
                  <a:gd name="T15" fmla="*/ 0 h 106"/>
                  <a:gd name="T16" fmla="*/ 46 w 63"/>
                  <a:gd name="T17" fmla="*/ 4 h 106"/>
                  <a:gd name="T18" fmla="*/ 53 w 63"/>
                  <a:gd name="T19" fmla="*/ 11 h 106"/>
                  <a:gd name="T20" fmla="*/ 60 w 63"/>
                  <a:gd name="T21" fmla="*/ 21 h 106"/>
                  <a:gd name="T22" fmla="*/ 63 w 63"/>
                  <a:gd name="T23" fmla="*/ 36 h 106"/>
                  <a:gd name="T24" fmla="*/ 63 w 63"/>
                  <a:gd name="T25" fmla="*/ 53 h 106"/>
                  <a:gd name="T26" fmla="*/ 63 w 63"/>
                  <a:gd name="T27" fmla="*/ 67 h 106"/>
                  <a:gd name="T28" fmla="*/ 60 w 63"/>
                  <a:gd name="T29" fmla="*/ 82 h 106"/>
                  <a:gd name="T30" fmla="*/ 53 w 63"/>
                  <a:gd name="T31" fmla="*/ 92 h 106"/>
                  <a:gd name="T32" fmla="*/ 46 w 63"/>
                  <a:gd name="T33" fmla="*/ 99 h 106"/>
                  <a:gd name="T34" fmla="*/ 38 w 63"/>
                  <a:gd name="T35" fmla="*/ 103 h 106"/>
                  <a:gd name="T36" fmla="*/ 31 w 63"/>
                  <a:gd name="T37" fmla="*/ 106 h 106"/>
                  <a:gd name="T38" fmla="*/ 21 w 63"/>
                  <a:gd name="T39" fmla="*/ 103 h 106"/>
                  <a:gd name="T40" fmla="*/ 14 w 63"/>
                  <a:gd name="T41" fmla="*/ 99 h 106"/>
                  <a:gd name="T42" fmla="*/ 7 w 63"/>
                  <a:gd name="T43" fmla="*/ 89 h 106"/>
                  <a:gd name="T44" fmla="*/ 3 w 63"/>
                  <a:gd name="T45" fmla="*/ 71 h 106"/>
                  <a:gd name="T46" fmla="*/ 0 w 63"/>
                  <a:gd name="T47" fmla="*/ 53 h 106"/>
                  <a:gd name="T48" fmla="*/ 14 w 63"/>
                  <a:gd name="T49" fmla="*/ 57 h 106"/>
                  <a:gd name="T50" fmla="*/ 14 w 63"/>
                  <a:gd name="T51" fmla="*/ 74 h 106"/>
                  <a:gd name="T52" fmla="*/ 21 w 63"/>
                  <a:gd name="T53" fmla="*/ 89 h 106"/>
                  <a:gd name="T54" fmla="*/ 21 w 63"/>
                  <a:gd name="T55" fmla="*/ 96 h 106"/>
                  <a:gd name="T56" fmla="*/ 28 w 63"/>
                  <a:gd name="T57" fmla="*/ 99 h 106"/>
                  <a:gd name="T58" fmla="*/ 31 w 63"/>
                  <a:gd name="T59" fmla="*/ 99 h 106"/>
                  <a:gd name="T60" fmla="*/ 35 w 63"/>
                  <a:gd name="T61" fmla="*/ 99 h 106"/>
                  <a:gd name="T62" fmla="*/ 38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8 w 63"/>
                  <a:gd name="T79" fmla="*/ 7 h 106"/>
                  <a:gd name="T80" fmla="*/ 35 w 63"/>
                  <a:gd name="T81" fmla="*/ 4 h 106"/>
                  <a:gd name="T82" fmla="*/ 31 w 63"/>
                  <a:gd name="T83" fmla="*/ 4 h 106"/>
                  <a:gd name="T84" fmla="*/ 28 w 63"/>
                  <a:gd name="T85" fmla="*/ 4 h 106"/>
                  <a:gd name="T86" fmla="*/ 24 w 63"/>
                  <a:gd name="T87" fmla="*/ 7 h 106"/>
                  <a:gd name="T88" fmla="*/ 17 w 63"/>
                  <a:gd name="T89" fmla="*/ 18 h 106"/>
                  <a:gd name="T90" fmla="*/ 17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4" y="0"/>
                    </a:lnTo>
                    <a:lnTo>
                      <a:pt x="31" y="0"/>
                    </a:lnTo>
                    <a:lnTo>
                      <a:pt x="38" y="0"/>
                    </a:lnTo>
                    <a:lnTo>
                      <a:pt x="46" y="4"/>
                    </a:lnTo>
                    <a:lnTo>
                      <a:pt x="53" y="11"/>
                    </a:lnTo>
                    <a:lnTo>
                      <a:pt x="60" y="21"/>
                    </a:lnTo>
                    <a:lnTo>
                      <a:pt x="63" y="36"/>
                    </a:lnTo>
                    <a:lnTo>
                      <a:pt x="63" y="53"/>
                    </a:lnTo>
                    <a:lnTo>
                      <a:pt x="63" y="67"/>
                    </a:lnTo>
                    <a:lnTo>
                      <a:pt x="60" y="82"/>
                    </a:lnTo>
                    <a:lnTo>
                      <a:pt x="53" y="92"/>
                    </a:lnTo>
                    <a:lnTo>
                      <a:pt x="46" y="99"/>
                    </a:lnTo>
                    <a:lnTo>
                      <a:pt x="38" y="103"/>
                    </a:lnTo>
                    <a:lnTo>
                      <a:pt x="31" y="106"/>
                    </a:lnTo>
                    <a:lnTo>
                      <a:pt x="21" y="103"/>
                    </a:lnTo>
                    <a:lnTo>
                      <a:pt x="14" y="99"/>
                    </a:lnTo>
                    <a:lnTo>
                      <a:pt x="7" y="89"/>
                    </a:lnTo>
                    <a:lnTo>
                      <a:pt x="3" y="71"/>
                    </a:lnTo>
                    <a:lnTo>
                      <a:pt x="0" y="53"/>
                    </a:lnTo>
                    <a:close/>
                    <a:moveTo>
                      <a:pt x="14" y="57"/>
                    </a:moveTo>
                    <a:lnTo>
                      <a:pt x="14" y="74"/>
                    </a:lnTo>
                    <a:lnTo>
                      <a:pt x="21" y="89"/>
                    </a:lnTo>
                    <a:lnTo>
                      <a:pt x="21" y="96"/>
                    </a:lnTo>
                    <a:lnTo>
                      <a:pt x="28" y="99"/>
                    </a:lnTo>
                    <a:lnTo>
                      <a:pt x="31" y="99"/>
                    </a:lnTo>
                    <a:lnTo>
                      <a:pt x="35" y="99"/>
                    </a:lnTo>
                    <a:lnTo>
                      <a:pt x="38" y="96"/>
                    </a:lnTo>
                    <a:lnTo>
                      <a:pt x="42" y="92"/>
                    </a:lnTo>
                    <a:lnTo>
                      <a:pt x="46" y="85"/>
                    </a:lnTo>
                    <a:lnTo>
                      <a:pt x="49" y="71"/>
                    </a:lnTo>
                    <a:lnTo>
                      <a:pt x="49" y="50"/>
                    </a:lnTo>
                    <a:lnTo>
                      <a:pt x="49" y="32"/>
                    </a:lnTo>
                    <a:lnTo>
                      <a:pt x="46" y="18"/>
                    </a:lnTo>
                    <a:lnTo>
                      <a:pt x="42" y="11"/>
                    </a:lnTo>
                    <a:lnTo>
                      <a:pt x="38" y="7"/>
                    </a:lnTo>
                    <a:lnTo>
                      <a:pt x="35" y="4"/>
                    </a:lnTo>
                    <a:lnTo>
                      <a:pt x="31" y="4"/>
                    </a:lnTo>
                    <a:lnTo>
                      <a:pt x="28" y="4"/>
                    </a:lnTo>
                    <a:lnTo>
                      <a:pt x="24" y="7"/>
                    </a:lnTo>
                    <a:lnTo>
                      <a:pt x="17" y="18"/>
                    </a:lnTo>
                    <a:lnTo>
                      <a:pt x="17"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59" name="Rectangle 260"/>
              <p:cNvSpPr>
                <a:spLocks noChangeArrowheads="1"/>
              </p:cNvSpPr>
              <p:nvPr/>
            </p:nvSpPr>
            <p:spPr bwMode="auto">
              <a:xfrm>
                <a:off x="221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0" name="Freeform 261"/>
              <p:cNvSpPr>
                <a:spLocks/>
              </p:cNvSpPr>
              <p:nvPr/>
            </p:nvSpPr>
            <p:spPr bwMode="auto">
              <a:xfrm>
                <a:off x="2469" y="1715"/>
                <a:ext cx="18" cy="17"/>
              </a:xfrm>
              <a:custGeom>
                <a:avLst/>
                <a:gdLst>
                  <a:gd name="T0" fmla="*/ 11 w 18"/>
                  <a:gd name="T1" fmla="*/ 0 h 17"/>
                  <a:gd name="T2" fmla="*/ 15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5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5" y="0"/>
                    </a:lnTo>
                    <a:lnTo>
                      <a:pt x="15" y="3"/>
                    </a:lnTo>
                    <a:lnTo>
                      <a:pt x="18" y="3"/>
                    </a:lnTo>
                    <a:lnTo>
                      <a:pt x="18" y="7"/>
                    </a:lnTo>
                    <a:lnTo>
                      <a:pt x="18" y="10"/>
                    </a:lnTo>
                    <a:lnTo>
                      <a:pt x="15" y="14"/>
                    </a:lnTo>
                    <a:lnTo>
                      <a:pt x="15"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61" name="Freeform 262"/>
              <p:cNvSpPr>
                <a:spLocks noEditPoints="1"/>
              </p:cNvSpPr>
              <p:nvPr/>
            </p:nvSpPr>
            <p:spPr bwMode="auto">
              <a:xfrm>
                <a:off x="2505"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2 w 63"/>
                  <a:gd name="T11" fmla="*/ 14 h 106"/>
                  <a:gd name="T12" fmla="*/ 28 w 63"/>
                  <a:gd name="T13" fmla="*/ 21 h 106"/>
                  <a:gd name="T14" fmla="*/ 25 w 63"/>
                  <a:gd name="T15" fmla="*/ 29 h 106"/>
                  <a:gd name="T16" fmla="*/ 17 w 63"/>
                  <a:gd name="T17" fmla="*/ 39 h 106"/>
                  <a:gd name="T18" fmla="*/ 17 w 63"/>
                  <a:gd name="T19" fmla="*/ 46 h 106"/>
                  <a:gd name="T20" fmla="*/ 28 w 63"/>
                  <a:gd name="T21" fmla="*/ 43 h 106"/>
                  <a:gd name="T22" fmla="*/ 39 w 63"/>
                  <a:gd name="T23" fmla="*/ 39 h 106"/>
                  <a:gd name="T24" fmla="*/ 46 w 63"/>
                  <a:gd name="T25" fmla="*/ 43 h 106"/>
                  <a:gd name="T26" fmla="*/ 56 w 63"/>
                  <a:gd name="T27" fmla="*/ 50 h 106"/>
                  <a:gd name="T28" fmla="*/ 60 w 63"/>
                  <a:gd name="T29" fmla="*/ 57 h 106"/>
                  <a:gd name="T30" fmla="*/ 63 w 63"/>
                  <a:gd name="T31" fmla="*/ 71 h 106"/>
                  <a:gd name="T32" fmla="*/ 60 w 63"/>
                  <a:gd name="T33" fmla="*/ 82 h 106"/>
                  <a:gd name="T34" fmla="*/ 56 w 63"/>
                  <a:gd name="T35" fmla="*/ 92 h 106"/>
                  <a:gd name="T36" fmla="*/ 49 w 63"/>
                  <a:gd name="T37" fmla="*/ 99 h 106"/>
                  <a:gd name="T38" fmla="*/ 39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3 w 63"/>
                  <a:gd name="T55" fmla="*/ 39 h 106"/>
                  <a:gd name="T56" fmla="*/ 10 w 63"/>
                  <a:gd name="T57" fmla="*/ 25 h 106"/>
                  <a:gd name="T58" fmla="*/ 21 w 63"/>
                  <a:gd name="T59" fmla="*/ 14 h 106"/>
                  <a:gd name="T60" fmla="*/ 32 w 63"/>
                  <a:gd name="T61" fmla="*/ 7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0 h 106"/>
                  <a:gd name="T74" fmla="*/ 14 w 63"/>
                  <a:gd name="T75" fmla="*/ 67 h 106"/>
                  <a:gd name="T76" fmla="*/ 14 w 63"/>
                  <a:gd name="T77" fmla="*/ 74 h 106"/>
                  <a:gd name="T78" fmla="*/ 17 w 63"/>
                  <a:gd name="T79" fmla="*/ 85 h 106"/>
                  <a:gd name="T80" fmla="*/ 17 w 63"/>
                  <a:gd name="T81" fmla="*/ 92 h 106"/>
                  <a:gd name="T82" fmla="*/ 25 w 63"/>
                  <a:gd name="T83" fmla="*/ 96 h 106"/>
                  <a:gd name="T84" fmla="*/ 28 w 63"/>
                  <a:gd name="T85" fmla="*/ 99 h 106"/>
                  <a:gd name="T86" fmla="*/ 32 w 63"/>
                  <a:gd name="T87" fmla="*/ 99 h 106"/>
                  <a:gd name="T88" fmla="*/ 39 w 63"/>
                  <a:gd name="T89" fmla="*/ 99 h 106"/>
                  <a:gd name="T90" fmla="*/ 42 w 63"/>
                  <a:gd name="T91" fmla="*/ 96 h 106"/>
                  <a:gd name="T92" fmla="*/ 49 w 63"/>
                  <a:gd name="T93" fmla="*/ 89 h 106"/>
                  <a:gd name="T94" fmla="*/ 49 w 63"/>
                  <a:gd name="T95" fmla="*/ 78 h 106"/>
                  <a:gd name="T96" fmla="*/ 49 w 63"/>
                  <a:gd name="T97" fmla="*/ 64 h 106"/>
                  <a:gd name="T98" fmla="*/ 42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2" y="14"/>
                    </a:lnTo>
                    <a:lnTo>
                      <a:pt x="28" y="21"/>
                    </a:lnTo>
                    <a:lnTo>
                      <a:pt x="25" y="29"/>
                    </a:lnTo>
                    <a:lnTo>
                      <a:pt x="17" y="39"/>
                    </a:lnTo>
                    <a:lnTo>
                      <a:pt x="17" y="46"/>
                    </a:lnTo>
                    <a:lnTo>
                      <a:pt x="28" y="43"/>
                    </a:lnTo>
                    <a:lnTo>
                      <a:pt x="39" y="39"/>
                    </a:lnTo>
                    <a:lnTo>
                      <a:pt x="46" y="43"/>
                    </a:lnTo>
                    <a:lnTo>
                      <a:pt x="56" y="50"/>
                    </a:lnTo>
                    <a:lnTo>
                      <a:pt x="60" y="57"/>
                    </a:lnTo>
                    <a:lnTo>
                      <a:pt x="63" y="71"/>
                    </a:lnTo>
                    <a:lnTo>
                      <a:pt x="60" y="82"/>
                    </a:lnTo>
                    <a:lnTo>
                      <a:pt x="56" y="92"/>
                    </a:lnTo>
                    <a:lnTo>
                      <a:pt x="49" y="99"/>
                    </a:lnTo>
                    <a:lnTo>
                      <a:pt x="39" y="103"/>
                    </a:lnTo>
                    <a:lnTo>
                      <a:pt x="32" y="106"/>
                    </a:lnTo>
                    <a:lnTo>
                      <a:pt x="21" y="103"/>
                    </a:lnTo>
                    <a:lnTo>
                      <a:pt x="14" y="99"/>
                    </a:lnTo>
                    <a:lnTo>
                      <a:pt x="7" y="89"/>
                    </a:lnTo>
                    <a:lnTo>
                      <a:pt x="0" y="78"/>
                    </a:lnTo>
                    <a:lnTo>
                      <a:pt x="0" y="64"/>
                    </a:lnTo>
                    <a:lnTo>
                      <a:pt x="0" y="50"/>
                    </a:lnTo>
                    <a:lnTo>
                      <a:pt x="3" y="39"/>
                    </a:lnTo>
                    <a:lnTo>
                      <a:pt x="10" y="25"/>
                    </a:lnTo>
                    <a:lnTo>
                      <a:pt x="21" y="14"/>
                    </a:lnTo>
                    <a:lnTo>
                      <a:pt x="32" y="7"/>
                    </a:lnTo>
                    <a:lnTo>
                      <a:pt x="39" y="4"/>
                    </a:lnTo>
                    <a:lnTo>
                      <a:pt x="49" y="0"/>
                    </a:lnTo>
                    <a:lnTo>
                      <a:pt x="56" y="0"/>
                    </a:lnTo>
                    <a:lnTo>
                      <a:pt x="63" y="0"/>
                    </a:lnTo>
                    <a:close/>
                    <a:moveTo>
                      <a:pt x="14" y="53"/>
                    </a:moveTo>
                    <a:lnTo>
                      <a:pt x="14" y="60"/>
                    </a:lnTo>
                    <a:lnTo>
                      <a:pt x="14" y="67"/>
                    </a:lnTo>
                    <a:lnTo>
                      <a:pt x="14" y="74"/>
                    </a:lnTo>
                    <a:lnTo>
                      <a:pt x="17" y="85"/>
                    </a:lnTo>
                    <a:lnTo>
                      <a:pt x="17" y="92"/>
                    </a:lnTo>
                    <a:lnTo>
                      <a:pt x="25" y="96"/>
                    </a:lnTo>
                    <a:lnTo>
                      <a:pt x="28" y="99"/>
                    </a:lnTo>
                    <a:lnTo>
                      <a:pt x="32" y="99"/>
                    </a:lnTo>
                    <a:lnTo>
                      <a:pt x="39" y="99"/>
                    </a:lnTo>
                    <a:lnTo>
                      <a:pt x="42" y="96"/>
                    </a:lnTo>
                    <a:lnTo>
                      <a:pt x="49" y="89"/>
                    </a:lnTo>
                    <a:lnTo>
                      <a:pt x="49" y="78"/>
                    </a:lnTo>
                    <a:lnTo>
                      <a:pt x="49" y="64"/>
                    </a:lnTo>
                    <a:lnTo>
                      <a:pt x="42" y="57"/>
                    </a:lnTo>
                    <a:lnTo>
                      <a:pt x="39" y="50"/>
                    </a:lnTo>
                    <a:lnTo>
                      <a:pt x="32" y="46"/>
                    </a:lnTo>
                    <a:lnTo>
                      <a:pt x="28" y="46"/>
                    </a:lnTo>
                    <a:lnTo>
                      <a:pt x="25" y="46"/>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662" name="Freeform 263"/>
              <p:cNvSpPr>
                <a:spLocks noEditPoints="1"/>
              </p:cNvSpPr>
              <p:nvPr/>
            </p:nvSpPr>
            <p:spPr bwMode="auto">
              <a:xfrm>
                <a:off x="2586" y="1626"/>
                <a:ext cx="57" cy="106"/>
              </a:xfrm>
              <a:custGeom>
                <a:avLst/>
                <a:gdLst>
                  <a:gd name="T0" fmla="*/ 11 w 57"/>
                  <a:gd name="T1" fmla="*/ 43 h 106"/>
                  <a:gd name="T2" fmla="*/ 0 w 57"/>
                  <a:gd name="T3" fmla="*/ 29 h 106"/>
                  <a:gd name="T4" fmla="*/ 4 w 57"/>
                  <a:gd name="T5" fmla="*/ 14 h 106"/>
                  <a:gd name="T6" fmla="*/ 18 w 57"/>
                  <a:gd name="T7" fmla="*/ 0 h 106"/>
                  <a:gd name="T8" fmla="*/ 39 w 57"/>
                  <a:gd name="T9" fmla="*/ 0 h 106"/>
                  <a:gd name="T10" fmla="*/ 53 w 57"/>
                  <a:gd name="T11" fmla="*/ 14 h 106"/>
                  <a:gd name="T12" fmla="*/ 57 w 57"/>
                  <a:gd name="T13" fmla="*/ 29 h 106"/>
                  <a:gd name="T14" fmla="*/ 46 w 57"/>
                  <a:gd name="T15" fmla="*/ 39 h 106"/>
                  <a:gd name="T16" fmla="*/ 46 w 57"/>
                  <a:gd name="T17" fmla="*/ 57 h 106"/>
                  <a:gd name="T18" fmla="*/ 57 w 57"/>
                  <a:gd name="T19" fmla="*/ 71 h 106"/>
                  <a:gd name="T20" fmla="*/ 57 w 57"/>
                  <a:gd name="T21" fmla="*/ 89 h 106"/>
                  <a:gd name="T22" fmla="*/ 39 w 57"/>
                  <a:gd name="T23" fmla="*/ 103 h 106"/>
                  <a:gd name="T24" fmla="*/ 18 w 57"/>
                  <a:gd name="T25" fmla="*/ 106 h 106"/>
                  <a:gd name="T26" fmla="*/ 4 w 57"/>
                  <a:gd name="T27" fmla="*/ 96 h 106"/>
                  <a:gd name="T28" fmla="*/ 0 w 57"/>
                  <a:gd name="T29" fmla="*/ 82 h 106"/>
                  <a:gd name="T30" fmla="*/ 4 w 57"/>
                  <a:gd name="T31" fmla="*/ 67 h 106"/>
                  <a:gd name="T32" fmla="*/ 18 w 57"/>
                  <a:gd name="T33" fmla="*/ 53 h 106"/>
                  <a:gd name="T34" fmla="*/ 35 w 57"/>
                  <a:gd name="T35" fmla="*/ 36 h 106"/>
                  <a:gd name="T36" fmla="*/ 43 w 57"/>
                  <a:gd name="T37" fmla="*/ 25 h 106"/>
                  <a:gd name="T38" fmla="*/ 43 w 57"/>
                  <a:gd name="T39" fmla="*/ 14 h 106"/>
                  <a:gd name="T40" fmla="*/ 35 w 57"/>
                  <a:gd name="T41" fmla="*/ 4 h 106"/>
                  <a:gd name="T42" fmla="*/ 21 w 57"/>
                  <a:gd name="T43" fmla="*/ 4 h 106"/>
                  <a:gd name="T44" fmla="*/ 14 w 57"/>
                  <a:gd name="T45" fmla="*/ 14 h 106"/>
                  <a:gd name="T46" fmla="*/ 14 w 57"/>
                  <a:gd name="T47" fmla="*/ 21 h 106"/>
                  <a:gd name="T48" fmla="*/ 18 w 57"/>
                  <a:gd name="T49" fmla="*/ 32 h 106"/>
                  <a:gd name="T50" fmla="*/ 32 w 57"/>
                  <a:gd name="T51" fmla="*/ 46 h 106"/>
                  <a:gd name="T52" fmla="*/ 18 w 57"/>
                  <a:gd name="T53" fmla="*/ 60 h 106"/>
                  <a:gd name="T54" fmla="*/ 14 w 57"/>
                  <a:gd name="T55" fmla="*/ 74 h 106"/>
                  <a:gd name="T56" fmla="*/ 14 w 57"/>
                  <a:gd name="T57" fmla="*/ 89 h 106"/>
                  <a:gd name="T58" fmla="*/ 21 w 57"/>
                  <a:gd name="T59" fmla="*/ 99 h 106"/>
                  <a:gd name="T60" fmla="*/ 35 w 57"/>
                  <a:gd name="T61" fmla="*/ 99 h 106"/>
                  <a:gd name="T62" fmla="*/ 43 w 57"/>
                  <a:gd name="T63" fmla="*/ 92 h 106"/>
                  <a:gd name="T64" fmla="*/ 43 w 57"/>
                  <a:gd name="T65" fmla="*/ 82 h 106"/>
                  <a:gd name="T66" fmla="*/ 35 w 57"/>
                  <a:gd name="T67" fmla="*/ 71 h 106"/>
                  <a:gd name="T68" fmla="*/ 21 w 57"/>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106"/>
                  <a:gd name="T107" fmla="*/ 57 w 57"/>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106">
                    <a:moveTo>
                      <a:pt x="18" y="53"/>
                    </a:moveTo>
                    <a:lnTo>
                      <a:pt x="11" y="43"/>
                    </a:lnTo>
                    <a:lnTo>
                      <a:pt x="4" y="36"/>
                    </a:lnTo>
                    <a:lnTo>
                      <a:pt x="0" y="29"/>
                    </a:lnTo>
                    <a:lnTo>
                      <a:pt x="0" y="25"/>
                    </a:lnTo>
                    <a:lnTo>
                      <a:pt x="4" y="14"/>
                    </a:lnTo>
                    <a:lnTo>
                      <a:pt x="7" y="7"/>
                    </a:lnTo>
                    <a:lnTo>
                      <a:pt x="18" y="0"/>
                    </a:lnTo>
                    <a:lnTo>
                      <a:pt x="28" y="0"/>
                    </a:lnTo>
                    <a:lnTo>
                      <a:pt x="39" y="0"/>
                    </a:lnTo>
                    <a:lnTo>
                      <a:pt x="50" y="7"/>
                    </a:lnTo>
                    <a:lnTo>
                      <a:pt x="53" y="14"/>
                    </a:lnTo>
                    <a:lnTo>
                      <a:pt x="57" y="21"/>
                    </a:lnTo>
                    <a:lnTo>
                      <a:pt x="57" y="29"/>
                    </a:lnTo>
                    <a:lnTo>
                      <a:pt x="53" y="32"/>
                    </a:lnTo>
                    <a:lnTo>
                      <a:pt x="46" y="39"/>
                    </a:lnTo>
                    <a:lnTo>
                      <a:pt x="35" y="46"/>
                    </a:lnTo>
                    <a:lnTo>
                      <a:pt x="46" y="57"/>
                    </a:lnTo>
                    <a:lnTo>
                      <a:pt x="53" y="64"/>
                    </a:lnTo>
                    <a:lnTo>
                      <a:pt x="57" y="71"/>
                    </a:lnTo>
                    <a:lnTo>
                      <a:pt x="57" y="78"/>
                    </a:lnTo>
                    <a:lnTo>
                      <a:pt x="57" y="89"/>
                    </a:lnTo>
                    <a:lnTo>
                      <a:pt x="50" y="99"/>
                    </a:lnTo>
                    <a:lnTo>
                      <a:pt x="39" y="103"/>
                    </a:lnTo>
                    <a:lnTo>
                      <a:pt x="28" y="106"/>
                    </a:lnTo>
                    <a:lnTo>
                      <a:pt x="18" y="106"/>
                    </a:lnTo>
                    <a:lnTo>
                      <a:pt x="11" y="103"/>
                    </a:lnTo>
                    <a:lnTo>
                      <a:pt x="4" y="96"/>
                    </a:lnTo>
                    <a:lnTo>
                      <a:pt x="0" y="89"/>
                    </a:lnTo>
                    <a:lnTo>
                      <a:pt x="0" y="82"/>
                    </a:lnTo>
                    <a:lnTo>
                      <a:pt x="0" y="74"/>
                    </a:lnTo>
                    <a:lnTo>
                      <a:pt x="4" y="67"/>
                    </a:lnTo>
                    <a:lnTo>
                      <a:pt x="11" y="60"/>
                    </a:lnTo>
                    <a:lnTo>
                      <a:pt x="18" y="53"/>
                    </a:lnTo>
                    <a:close/>
                    <a:moveTo>
                      <a:pt x="32" y="46"/>
                    </a:moveTo>
                    <a:lnTo>
                      <a:pt x="35" y="36"/>
                    </a:lnTo>
                    <a:lnTo>
                      <a:pt x="39" y="32"/>
                    </a:lnTo>
                    <a:lnTo>
                      <a:pt x="43" y="25"/>
                    </a:lnTo>
                    <a:lnTo>
                      <a:pt x="43" y="21"/>
                    </a:lnTo>
                    <a:lnTo>
                      <a:pt x="43" y="14"/>
                    </a:lnTo>
                    <a:lnTo>
                      <a:pt x="39" y="7"/>
                    </a:lnTo>
                    <a:lnTo>
                      <a:pt x="35" y="4"/>
                    </a:lnTo>
                    <a:lnTo>
                      <a:pt x="28" y="4"/>
                    </a:lnTo>
                    <a:lnTo>
                      <a:pt x="21" y="4"/>
                    </a:lnTo>
                    <a:lnTo>
                      <a:pt x="18" y="7"/>
                    </a:lnTo>
                    <a:lnTo>
                      <a:pt x="14" y="14"/>
                    </a:lnTo>
                    <a:lnTo>
                      <a:pt x="14" y="18"/>
                    </a:lnTo>
                    <a:lnTo>
                      <a:pt x="14" y="21"/>
                    </a:lnTo>
                    <a:lnTo>
                      <a:pt x="18" y="29"/>
                    </a:lnTo>
                    <a:lnTo>
                      <a:pt x="18" y="32"/>
                    </a:lnTo>
                    <a:lnTo>
                      <a:pt x="21" y="36"/>
                    </a:lnTo>
                    <a:lnTo>
                      <a:pt x="32" y="46"/>
                    </a:lnTo>
                    <a:close/>
                    <a:moveTo>
                      <a:pt x="21" y="57"/>
                    </a:moveTo>
                    <a:lnTo>
                      <a:pt x="18" y="60"/>
                    </a:lnTo>
                    <a:lnTo>
                      <a:pt x="14" y="67"/>
                    </a:lnTo>
                    <a:lnTo>
                      <a:pt x="14" y="74"/>
                    </a:lnTo>
                    <a:lnTo>
                      <a:pt x="14" y="82"/>
                    </a:lnTo>
                    <a:lnTo>
                      <a:pt x="14" y="89"/>
                    </a:lnTo>
                    <a:lnTo>
                      <a:pt x="18" y="96"/>
                    </a:lnTo>
                    <a:lnTo>
                      <a:pt x="21" y="99"/>
                    </a:lnTo>
                    <a:lnTo>
                      <a:pt x="28" y="99"/>
                    </a:lnTo>
                    <a:lnTo>
                      <a:pt x="35" y="99"/>
                    </a:lnTo>
                    <a:lnTo>
                      <a:pt x="39" y="96"/>
                    </a:lnTo>
                    <a:lnTo>
                      <a:pt x="43" y="92"/>
                    </a:lnTo>
                    <a:lnTo>
                      <a:pt x="43" y="85"/>
                    </a:lnTo>
                    <a:lnTo>
                      <a:pt x="43" y="82"/>
                    </a:lnTo>
                    <a:lnTo>
                      <a:pt x="43" y="74"/>
                    </a:lnTo>
                    <a:lnTo>
                      <a:pt x="35"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63" name="Rectangle 264"/>
              <p:cNvSpPr>
                <a:spLocks noChangeArrowheads="1"/>
              </p:cNvSpPr>
              <p:nvPr/>
            </p:nvSpPr>
            <p:spPr bwMode="auto">
              <a:xfrm>
                <a:off x="272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4" name="Freeform 265"/>
              <p:cNvSpPr>
                <a:spLocks/>
              </p:cNvSpPr>
              <p:nvPr/>
            </p:nvSpPr>
            <p:spPr bwMode="auto">
              <a:xfrm>
                <a:off x="2993" y="1626"/>
                <a:ext cx="39" cy="103"/>
              </a:xfrm>
              <a:custGeom>
                <a:avLst/>
                <a:gdLst>
                  <a:gd name="T0" fmla="*/ 0 w 39"/>
                  <a:gd name="T1" fmla="*/ 11 h 103"/>
                  <a:gd name="T2" fmla="*/ 24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1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0 w 39"/>
                  <a:gd name="T29" fmla="*/ 103 h 103"/>
                  <a:gd name="T30" fmla="*/ 10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0 w 39"/>
                  <a:gd name="T47" fmla="*/ 11 h 103"/>
                  <a:gd name="T48" fmla="*/ 10 w 39"/>
                  <a:gd name="T49" fmla="*/ 11 h 103"/>
                  <a:gd name="T50" fmla="*/ 7 w 39"/>
                  <a:gd name="T51" fmla="*/ 11 h 103"/>
                  <a:gd name="T52" fmla="*/ 3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4" y="0"/>
                    </a:lnTo>
                    <a:lnTo>
                      <a:pt x="28" y="0"/>
                    </a:lnTo>
                    <a:lnTo>
                      <a:pt x="28" y="85"/>
                    </a:lnTo>
                    <a:lnTo>
                      <a:pt x="28" y="92"/>
                    </a:lnTo>
                    <a:lnTo>
                      <a:pt x="28" y="99"/>
                    </a:lnTo>
                    <a:lnTo>
                      <a:pt x="31" y="103"/>
                    </a:lnTo>
                    <a:lnTo>
                      <a:pt x="35" y="103"/>
                    </a:lnTo>
                    <a:lnTo>
                      <a:pt x="39" y="103"/>
                    </a:lnTo>
                    <a:lnTo>
                      <a:pt x="0" y="103"/>
                    </a:lnTo>
                    <a:lnTo>
                      <a:pt x="7" y="103"/>
                    </a:lnTo>
                    <a:lnTo>
                      <a:pt x="10" y="103"/>
                    </a:lnTo>
                    <a:lnTo>
                      <a:pt x="10" y="99"/>
                    </a:lnTo>
                    <a:lnTo>
                      <a:pt x="14" y="99"/>
                    </a:lnTo>
                    <a:lnTo>
                      <a:pt x="14" y="96"/>
                    </a:lnTo>
                    <a:lnTo>
                      <a:pt x="14" y="85"/>
                    </a:lnTo>
                    <a:lnTo>
                      <a:pt x="14" y="29"/>
                    </a:lnTo>
                    <a:lnTo>
                      <a:pt x="14" y="18"/>
                    </a:lnTo>
                    <a:lnTo>
                      <a:pt x="14" y="14"/>
                    </a:lnTo>
                    <a:lnTo>
                      <a:pt x="14" y="11"/>
                    </a:lnTo>
                    <a:lnTo>
                      <a:pt x="10" y="11"/>
                    </a:lnTo>
                    <a:lnTo>
                      <a:pt x="7" y="11"/>
                    </a:lnTo>
                    <a:lnTo>
                      <a:pt x="3" y="11"/>
                    </a:lnTo>
                    <a:lnTo>
                      <a:pt x="0" y="11"/>
                    </a:lnTo>
                    <a:close/>
                  </a:path>
                </a:pathLst>
              </a:custGeom>
              <a:solidFill>
                <a:srgbClr val="000000"/>
              </a:solidFill>
              <a:ln w="0">
                <a:solidFill>
                  <a:srgbClr val="000000"/>
                </a:solidFill>
                <a:round/>
                <a:headEnd/>
                <a:tailEnd/>
              </a:ln>
            </p:spPr>
            <p:txBody>
              <a:bodyPr/>
              <a:lstStyle/>
              <a:p>
                <a:endParaRPr lang="en-CA"/>
              </a:p>
            </p:txBody>
          </p:sp>
          <p:sp>
            <p:nvSpPr>
              <p:cNvPr id="22665" name="Freeform 266"/>
              <p:cNvSpPr>
                <a:spLocks noEditPoints="1"/>
              </p:cNvSpPr>
              <p:nvPr/>
            </p:nvSpPr>
            <p:spPr bwMode="auto">
              <a:xfrm>
                <a:off x="3060"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5 w 63"/>
                  <a:gd name="T11" fmla="*/ 0 h 106"/>
                  <a:gd name="T12" fmla="*/ 32 w 63"/>
                  <a:gd name="T13" fmla="*/ 0 h 106"/>
                  <a:gd name="T14" fmla="*/ 39 w 63"/>
                  <a:gd name="T15" fmla="*/ 0 h 106"/>
                  <a:gd name="T16" fmla="*/ 46 w 63"/>
                  <a:gd name="T17" fmla="*/ 4 h 106"/>
                  <a:gd name="T18" fmla="*/ 53 w 63"/>
                  <a:gd name="T19" fmla="*/ 11 h 106"/>
                  <a:gd name="T20" fmla="*/ 56 w 63"/>
                  <a:gd name="T21" fmla="*/ 21 h 106"/>
                  <a:gd name="T22" fmla="*/ 63 w 63"/>
                  <a:gd name="T23" fmla="*/ 36 h 106"/>
                  <a:gd name="T24" fmla="*/ 63 w 63"/>
                  <a:gd name="T25" fmla="*/ 53 h 106"/>
                  <a:gd name="T26" fmla="*/ 63 w 63"/>
                  <a:gd name="T27" fmla="*/ 67 h 106"/>
                  <a:gd name="T28" fmla="*/ 56 w 63"/>
                  <a:gd name="T29" fmla="*/ 82 h 106"/>
                  <a:gd name="T30" fmla="*/ 53 w 63"/>
                  <a:gd name="T31" fmla="*/ 92 h 106"/>
                  <a:gd name="T32" fmla="*/ 46 w 63"/>
                  <a:gd name="T33" fmla="*/ 99 h 106"/>
                  <a:gd name="T34" fmla="*/ 39 w 63"/>
                  <a:gd name="T35" fmla="*/ 103 h 106"/>
                  <a:gd name="T36" fmla="*/ 32 w 63"/>
                  <a:gd name="T37" fmla="*/ 106 h 106"/>
                  <a:gd name="T38" fmla="*/ 21 w 63"/>
                  <a:gd name="T39" fmla="*/ 103 h 106"/>
                  <a:gd name="T40" fmla="*/ 14 w 63"/>
                  <a:gd name="T41" fmla="*/ 99 h 106"/>
                  <a:gd name="T42" fmla="*/ 7 w 63"/>
                  <a:gd name="T43" fmla="*/ 89 h 106"/>
                  <a:gd name="T44" fmla="*/ 0 w 63"/>
                  <a:gd name="T45" fmla="*/ 71 h 106"/>
                  <a:gd name="T46" fmla="*/ 0 w 63"/>
                  <a:gd name="T47" fmla="*/ 53 h 106"/>
                  <a:gd name="T48" fmla="*/ 14 w 63"/>
                  <a:gd name="T49" fmla="*/ 57 h 106"/>
                  <a:gd name="T50" fmla="*/ 14 w 63"/>
                  <a:gd name="T51" fmla="*/ 74 h 106"/>
                  <a:gd name="T52" fmla="*/ 17 w 63"/>
                  <a:gd name="T53" fmla="*/ 89 h 106"/>
                  <a:gd name="T54" fmla="*/ 21 w 63"/>
                  <a:gd name="T55" fmla="*/ 96 h 106"/>
                  <a:gd name="T56" fmla="*/ 25 w 63"/>
                  <a:gd name="T57" fmla="*/ 99 h 106"/>
                  <a:gd name="T58" fmla="*/ 32 w 63"/>
                  <a:gd name="T59" fmla="*/ 99 h 106"/>
                  <a:gd name="T60" fmla="*/ 35 w 63"/>
                  <a:gd name="T61" fmla="*/ 99 h 106"/>
                  <a:gd name="T62" fmla="*/ 39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9 w 63"/>
                  <a:gd name="T79" fmla="*/ 7 h 106"/>
                  <a:gd name="T80" fmla="*/ 35 w 63"/>
                  <a:gd name="T81" fmla="*/ 4 h 106"/>
                  <a:gd name="T82" fmla="*/ 32 w 63"/>
                  <a:gd name="T83" fmla="*/ 4 h 106"/>
                  <a:gd name="T84" fmla="*/ 25 w 63"/>
                  <a:gd name="T85" fmla="*/ 4 h 106"/>
                  <a:gd name="T86" fmla="*/ 21 w 63"/>
                  <a:gd name="T87" fmla="*/ 7 h 106"/>
                  <a:gd name="T88" fmla="*/ 17 w 63"/>
                  <a:gd name="T89" fmla="*/ 18 h 106"/>
                  <a:gd name="T90" fmla="*/ 14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5" y="0"/>
                    </a:lnTo>
                    <a:lnTo>
                      <a:pt x="32" y="0"/>
                    </a:lnTo>
                    <a:lnTo>
                      <a:pt x="39" y="0"/>
                    </a:lnTo>
                    <a:lnTo>
                      <a:pt x="46" y="4"/>
                    </a:lnTo>
                    <a:lnTo>
                      <a:pt x="53" y="11"/>
                    </a:lnTo>
                    <a:lnTo>
                      <a:pt x="56" y="21"/>
                    </a:lnTo>
                    <a:lnTo>
                      <a:pt x="63" y="36"/>
                    </a:lnTo>
                    <a:lnTo>
                      <a:pt x="63" y="53"/>
                    </a:lnTo>
                    <a:lnTo>
                      <a:pt x="63" y="67"/>
                    </a:lnTo>
                    <a:lnTo>
                      <a:pt x="56" y="82"/>
                    </a:lnTo>
                    <a:lnTo>
                      <a:pt x="53" y="92"/>
                    </a:lnTo>
                    <a:lnTo>
                      <a:pt x="46" y="99"/>
                    </a:lnTo>
                    <a:lnTo>
                      <a:pt x="39" y="103"/>
                    </a:lnTo>
                    <a:lnTo>
                      <a:pt x="32" y="106"/>
                    </a:lnTo>
                    <a:lnTo>
                      <a:pt x="21" y="103"/>
                    </a:lnTo>
                    <a:lnTo>
                      <a:pt x="14" y="99"/>
                    </a:lnTo>
                    <a:lnTo>
                      <a:pt x="7" y="89"/>
                    </a:lnTo>
                    <a:lnTo>
                      <a:pt x="0" y="71"/>
                    </a:lnTo>
                    <a:lnTo>
                      <a:pt x="0" y="53"/>
                    </a:lnTo>
                    <a:close/>
                    <a:moveTo>
                      <a:pt x="14" y="57"/>
                    </a:moveTo>
                    <a:lnTo>
                      <a:pt x="14" y="74"/>
                    </a:lnTo>
                    <a:lnTo>
                      <a:pt x="17" y="89"/>
                    </a:lnTo>
                    <a:lnTo>
                      <a:pt x="21" y="96"/>
                    </a:lnTo>
                    <a:lnTo>
                      <a:pt x="25" y="99"/>
                    </a:lnTo>
                    <a:lnTo>
                      <a:pt x="32" y="99"/>
                    </a:lnTo>
                    <a:lnTo>
                      <a:pt x="35" y="99"/>
                    </a:lnTo>
                    <a:lnTo>
                      <a:pt x="39" y="96"/>
                    </a:lnTo>
                    <a:lnTo>
                      <a:pt x="42" y="92"/>
                    </a:lnTo>
                    <a:lnTo>
                      <a:pt x="46" y="85"/>
                    </a:lnTo>
                    <a:lnTo>
                      <a:pt x="49" y="71"/>
                    </a:lnTo>
                    <a:lnTo>
                      <a:pt x="49" y="50"/>
                    </a:lnTo>
                    <a:lnTo>
                      <a:pt x="49" y="32"/>
                    </a:lnTo>
                    <a:lnTo>
                      <a:pt x="46" y="18"/>
                    </a:lnTo>
                    <a:lnTo>
                      <a:pt x="42" y="11"/>
                    </a:lnTo>
                    <a:lnTo>
                      <a:pt x="39" y="7"/>
                    </a:lnTo>
                    <a:lnTo>
                      <a:pt x="35" y="4"/>
                    </a:lnTo>
                    <a:lnTo>
                      <a:pt x="32" y="4"/>
                    </a:lnTo>
                    <a:lnTo>
                      <a:pt x="25" y="4"/>
                    </a:lnTo>
                    <a:lnTo>
                      <a:pt x="21" y="7"/>
                    </a:lnTo>
                    <a:lnTo>
                      <a:pt x="17" y="18"/>
                    </a:lnTo>
                    <a:lnTo>
                      <a:pt x="14"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66" name="Rectangle 267"/>
              <p:cNvSpPr>
                <a:spLocks noChangeArrowheads="1"/>
              </p:cNvSpPr>
              <p:nvPr/>
            </p:nvSpPr>
            <p:spPr bwMode="auto">
              <a:xfrm>
                <a:off x="3247"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7" name="Freeform 268"/>
              <p:cNvSpPr>
                <a:spLocks/>
              </p:cNvSpPr>
              <p:nvPr/>
            </p:nvSpPr>
            <p:spPr bwMode="auto">
              <a:xfrm>
                <a:off x="3505" y="1715"/>
                <a:ext cx="18" cy="17"/>
              </a:xfrm>
              <a:custGeom>
                <a:avLst/>
                <a:gdLst>
                  <a:gd name="T0" fmla="*/ 7 w 18"/>
                  <a:gd name="T1" fmla="*/ 0 h 17"/>
                  <a:gd name="T2" fmla="*/ 11 w 18"/>
                  <a:gd name="T3" fmla="*/ 0 h 17"/>
                  <a:gd name="T4" fmla="*/ 14 w 18"/>
                  <a:gd name="T5" fmla="*/ 3 h 17"/>
                  <a:gd name="T6" fmla="*/ 14 w 18"/>
                  <a:gd name="T7" fmla="*/ 3 h 17"/>
                  <a:gd name="T8" fmla="*/ 18 w 18"/>
                  <a:gd name="T9" fmla="*/ 7 h 17"/>
                  <a:gd name="T10" fmla="*/ 14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7"/>
                    </a:lnTo>
                    <a:lnTo>
                      <a:pt x="14"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68" name="Freeform 269"/>
              <p:cNvSpPr>
                <a:spLocks noEditPoints="1"/>
              </p:cNvSpPr>
              <p:nvPr/>
            </p:nvSpPr>
            <p:spPr bwMode="auto">
              <a:xfrm>
                <a:off x="3537" y="1626"/>
                <a:ext cx="64" cy="106"/>
              </a:xfrm>
              <a:custGeom>
                <a:avLst/>
                <a:gdLst>
                  <a:gd name="T0" fmla="*/ 64 w 64"/>
                  <a:gd name="T1" fmla="*/ 0 h 106"/>
                  <a:gd name="T2" fmla="*/ 64 w 64"/>
                  <a:gd name="T3" fmla="*/ 4 h 106"/>
                  <a:gd name="T4" fmla="*/ 53 w 64"/>
                  <a:gd name="T5" fmla="*/ 4 h 106"/>
                  <a:gd name="T6" fmla="*/ 46 w 64"/>
                  <a:gd name="T7" fmla="*/ 7 h 106"/>
                  <a:gd name="T8" fmla="*/ 42 w 64"/>
                  <a:gd name="T9" fmla="*/ 11 h 106"/>
                  <a:gd name="T10" fmla="*/ 35 w 64"/>
                  <a:gd name="T11" fmla="*/ 14 h 106"/>
                  <a:gd name="T12" fmla="*/ 28 w 64"/>
                  <a:gd name="T13" fmla="*/ 21 h 106"/>
                  <a:gd name="T14" fmla="*/ 25 w 64"/>
                  <a:gd name="T15" fmla="*/ 29 h 106"/>
                  <a:gd name="T16" fmla="*/ 21 w 64"/>
                  <a:gd name="T17" fmla="*/ 39 h 106"/>
                  <a:gd name="T18" fmla="*/ 18 w 64"/>
                  <a:gd name="T19" fmla="*/ 46 h 106"/>
                  <a:gd name="T20" fmla="*/ 28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2 w 64"/>
                  <a:gd name="T39" fmla="*/ 103 h 106"/>
                  <a:gd name="T40" fmla="*/ 32 w 64"/>
                  <a:gd name="T41" fmla="*/ 106 h 106"/>
                  <a:gd name="T42" fmla="*/ 25 w 64"/>
                  <a:gd name="T43" fmla="*/ 103 h 106"/>
                  <a:gd name="T44" fmla="*/ 14 w 64"/>
                  <a:gd name="T45" fmla="*/ 99 h 106"/>
                  <a:gd name="T46" fmla="*/ 7 w 64"/>
                  <a:gd name="T47" fmla="*/ 89 h 106"/>
                  <a:gd name="T48" fmla="*/ 4 w 64"/>
                  <a:gd name="T49" fmla="*/ 78 h 106"/>
                  <a:gd name="T50" fmla="*/ 0 w 64"/>
                  <a:gd name="T51" fmla="*/ 64 h 106"/>
                  <a:gd name="T52" fmla="*/ 4 w 64"/>
                  <a:gd name="T53" fmla="*/ 50 h 106"/>
                  <a:gd name="T54" fmla="*/ 7 w 64"/>
                  <a:gd name="T55" fmla="*/ 39 h 106"/>
                  <a:gd name="T56" fmla="*/ 14 w 64"/>
                  <a:gd name="T57" fmla="*/ 25 h 106"/>
                  <a:gd name="T58" fmla="*/ 21 w 64"/>
                  <a:gd name="T59" fmla="*/ 14 h 106"/>
                  <a:gd name="T60" fmla="*/ 32 w 64"/>
                  <a:gd name="T61" fmla="*/ 7 h 106"/>
                  <a:gd name="T62" fmla="*/ 42 w 64"/>
                  <a:gd name="T63" fmla="*/ 4 h 106"/>
                  <a:gd name="T64" fmla="*/ 50 w 64"/>
                  <a:gd name="T65" fmla="*/ 0 h 106"/>
                  <a:gd name="T66" fmla="*/ 60 w 64"/>
                  <a:gd name="T67" fmla="*/ 0 h 106"/>
                  <a:gd name="T68" fmla="*/ 64 w 64"/>
                  <a:gd name="T69" fmla="*/ 0 h 106"/>
                  <a:gd name="T70" fmla="*/ 18 w 64"/>
                  <a:gd name="T71" fmla="*/ 53 h 106"/>
                  <a:gd name="T72" fmla="*/ 14 w 64"/>
                  <a:gd name="T73" fmla="*/ 60 h 106"/>
                  <a:gd name="T74" fmla="*/ 14 w 64"/>
                  <a:gd name="T75" fmla="*/ 67 h 106"/>
                  <a:gd name="T76" fmla="*/ 14 w 64"/>
                  <a:gd name="T77" fmla="*/ 74 h 106"/>
                  <a:gd name="T78" fmla="*/ 18 w 64"/>
                  <a:gd name="T79" fmla="*/ 85 h 106"/>
                  <a:gd name="T80" fmla="*/ 21 w 64"/>
                  <a:gd name="T81" fmla="*/ 92 h 106"/>
                  <a:gd name="T82" fmla="*/ 25 w 64"/>
                  <a:gd name="T83" fmla="*/ 96 h 106"/>
                  <a:gd name="T84" fmla="*/ 28 w 64"/>
                  <a:gd name="T85" fmla="*/ 99 h 106"/>
                  <a:gd name="T86" fmla="*/ 35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8 w 64"/>
                  <a:gd name="T105" fmla="*/ 46 h 106"/>
                  <a:gd name="T106" fmla="*/ 25 w 64"/>
                  <a:gd name="T107" fmla="*/ 46 h 106"/>
                  <a:gd name="T108" fmla="*/ 21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4"/>
                    </a:lnTo>
                    <a:lnTo>
                      <a:pt x="46" y="7"/>
                    </a:lnTo>
                    <a:lnTo>
                      <a:pt x="42" y="11"/>
                    </a:lnTo>
                    <a:lnTo>
                      <a:pt x="35" y="14"/>
                    </a:lnTo>
                    <a:lnTo>
                      <a:pt x="28" y="21"/>
                    </a:lnTo>
                    <a:lnTo>
                      <a:pt x="25" y="29"/>
                    </a:lnTo>
                    <a:lnTo>
                      <a:pt x="21" y="39"/>
                    </a:lnTo>
                    <a:lnTo>
                      <a:pt x="18" y="46"/>
                    </a:lnTo>
                    <a:lnTo>
                      <a:pt x="28" y="43"/>
                    </a:lnTo>
                    <a:lnTo>
                      <a:pt x="39" y="39"/>
                    </a:lnTo>
                    <a:lnTo>
                      <a:pt x="50" y="43"/>
                    </a:lnTo>
                    <a:lnTo>
                      <a:pt x="57" y="50"/>
                    </a:lnTo>
                    <a:lnTo>
                      <a:pt x="64" y="57"/>
                    </a:lnTo>
                    <a:lnTo>
                      <a:pt x="64" y="71"/>
                    </a:lnTo>
                    <a:lnTo>
                      <a:pt x="64" y="82"/>
                    </a:lnTo>
                    <a:lnTo>
                      <a:pt x="57" y="92"/>
                    </a:lnTo>
                    <a:lnTo>
                      <a:pt x="50" y="99"/>
                    </a:lnTo>
                    <a:lnTo>
                      <a:pt x="42" y="103"/>
                    </a:lnTo>
                    <a:lnTo>
                      <a:pt x="32" y="106"/>
                    </a:lnTo>
                    <a:lnTo>
                      <a:pt x="25" y="103"/>
                    </a:lnTo>
                    <a:lnTo>
                      <a:pt x="14" y="99"/>
                    </a:lnTo>
                    <a:lnTo>
                      <a:pt x="7" y="89"/>
                    </a:lnTo>
                    <a:lnTo>
                      <a:pt x="4" y="78"/>
                    </a:lnTo>
                    <a:lnTo>
                      <a:pt x="0" y="64"/>
                    </a:lnTo>
                    <a:lnTo>
                      <a:pt x="4" y="50"/>
                    </a:lnTo>
                    <a:lnTo>
                      <a:pt x="7" y="39"/>
                    </a:lnTo>
                    <a:lnTo>
                      <a:pt x="14" y="25"/>
                    </a:lnTo>
                    <a:lnTo>
                      <a:pt x="21" y="14"/>
                    </a:lnTo>
                    <a:lnTo>
                      <a:pt x="32" y="7"/>
                    </a:lnTo>
                    <a:lnTo>
                      <a:pt x="42" y="4"/>
                    </a:lnTo>
                    <a:lnTo>
                      <a:pt x="50" y="0"/>
                    </a:lnTo>
                    <a:lnTo>
                      <a:pt x="60" y="0"/>
                    </a:lnTo>
                    <a:lnTo>
                      <a:pt x="64" y="0"/>
                    </a:lnTo>
                    <a:close/>
                    <a:moveTo>
                      <a:pt x="18" y="53"/>
                    </a:moveTo>
                    <a:lnTo>
                      <a:pt x="14" y="60"/>
                    </a:lnTo>
                    <a:lnTo>
                      <a:pt x="14" y="67"/>
                    </a:lnTo>
                    <a:lnTo>
                      <a:pt x="14" y="74"/>
                    </a:lnTo>
                    <a:lnTo>
                      <a:pt x="18" y="85"/>
                    </a:lnTo>
                    <a:lnTo>
                      <a:pt x="21" y="92"/>
                    </a:lnTo>
                    <a:lnTo>
                      <a:pt x="25" y="96"/>
                    </a:lnTo>
                    <a:lnTo>
                      <a:pt x="28" y="99"/>
                    </a:lnTo>
                    <a:lnTo>
                      <a:pt x="35" y="99"/>
                    </a:lnTo>
                    <a:lnTo>
                      <a:pt x="39" y="99"/>
                    </a:lnTo>
                    <a:lnTo>
                      <a:pt x="46" y="96"/>
                    </a:lnTo>
                    <a:lnTo>
                      <a:pt x="50" y="89"/>
                    </a:lnTo>
                    <a:lnTo>
                      <a:pt x="50" y="78"/>
                    </a:lnTo>
                    <a:lnTo>
                      <a:pt x="50" y="64"/>
                    </a:lnTo>
                    <a:lnTo>
                      <a:pt x="46" y="57"/>
                    </a:lnTo>
                    <a:lnTo>
                      <a:pt x="39" y="50"/>
                    </a:lnTo>
                    <a:lnTo>
                      <a:pt x="32" y="46"/>
                    </a:lnTo>
                    <a:lnTo>
                      <a:pt x="28" y="46"/>
                    </a:lnTo>
                    <a:lnTo>
                      <a:pt x="25" y="46"/>
                    </a:lnTo>
                    <a:lnTo>
                      <a:pt x="21"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69" name="Freeform 270"/>
              <p:cNvSpPr>
                <a:spLocks noEditPoints="1"/>
              </p:cNvSpPr>
              <p:nvPr/>
            </p:nvSpPr>
            <p:spPr bwMode="auto">
              <a:xfrm>
                <a:off x="3618" y="1626"/>
                <a:ext cx="60" cy="106"/>
              </a:xfrm>
              <a:custGeom>
                <a:avLst/>
                <a:gdLst>
                  <a:gd name="T0" fmla="*/ 11 w 60"/>
                  <a:gd name="T1" fmla="*/ 43 h 106"/>
                  <a:gd name="T2" fmla="*/ 4 w 60"/>
                  <a:gd name="T3" fmla="*/ 29 h 106"/>
                  <a:gd name="T4" fmla="*/ 4 w 60"/>
                  <a:gd name="T5" fmla="*/ 14 h 106"/>
                  <a:gd name="T6" fmla="*/ 18 w 60"/>
                  <a:gd name="T7" fmla="*/ 0 h 106"/>
                  <a:gd name="T8" fmla="*/ 43 w 60"/>
                  <a:gd name="T9" fmla="*/ 0 h 106"/>
                  <a:gd name="T10" fmla="*/ 57 w 60"/>
                  <a:gd name="T11" fmla="*/ 14 h 106"/>
                  <a:gd name="T12" fmla="*/ 57 w 60"/>
                  <a:gd name="T13" fmla="*/ 29 h 106"/>
                  <a:gd name="T14" fmla="*/ 46 w 60"/>
                  <a:gd name="T15" fmla="*/ 39 h 106"/>
                  <a:gd name="T16" fmla="*/ 46 w 60"/>
                  <a:gd name="T17" fmla="*/ 57 h 106"/>
                  <a:gd name="T18" fmla="*/ 57 w 60"/>
                  <a:gd name="T19" fmla="*/ 71 h 106"/>
                  <a:gd name="T20" fmla="*/ 57 w 60"/>
                  <a:gd name="T21" fmla="*/ 89 h 106"/>
                  <a:gd name="T22" fmla="*/ 43 w 60"/>
                  <a:gd name="T23" fmla="*/ 103 h 106"/>
                  <a:gd name="T24" fmla="*/ 22 w 60"/>
                  <a:gd name="T25" fmla="*/ 106 h 106"/>
                  <a:gd name="T26" fmla="*/ 7 w 60"/>
                  <a:gd name="T27" fmla="*/ 96 h 106"/>
                  <a:gd name="T28" fmla="*/ 0 w 60"/>
                  <a:gd name="T29" fmla="*/ 82 h 106"/>
                  <a:gd name="T30" fmla="*/ 4 w 60"/>
                  <a:gd name="T31" fmla="*/ 67 h 106"/>
                  <a:gd name="T32" fmla="*/ 22 w 60"/>
                  <a:gd name="T33" fmla="*/ 53 h 106"/>
                  <a:gd name="T34" fmla="*/ 39 w 60"/>
                  <a:gd name="T35" fmla="*/ 36 h 106"/>
                  <a:gd name="T36" fmla="*/ 43 w 60"/>
                  <a:gd name="T37" fmla="*/ 25 h 106"/>
                  <a:gd name="T38" fmla="*/ 43 w 60"/>
                  <a:gd name="T39" fmla="*/ 14 h 106"/>
                  <a:gd name="T40" fmla="*/ 36 w 60"/>
                  <a:gd name="T41" fmla="*/ 4 h 106"/>
                  <a:gd name="T42" fmla="*/ 25 w 60"/>
                  <a:gd name="T43" fmla="*/ 4 h 106"/>
                  <a:gd name="T44" fmla="*/ 18 w 60"/>
                  <a:gd name="T45" fmla="*/ 14 h 106"/>
                  <a:gd name="T46" fmla="*/ 18 w 60"/>
                  <a:gd name="T47" fmla="*/ 21 h 106"/>
                  <a:gd name="T48" fmla="*/ 22 w 60"/>
                  <a:gd name="T49" fmla="*/ 32 h 106"/>
                  <a:gd name="T50" fmla="*/ 32 w 60"/>
                  <a:gd name="T51" fmla="*/ 46 h 106"/>
                  <a:gd name="T52" fmla="*/ 22 w 60"/>
                  <a:gd name="T53" fmla="*/ 60 h 106"/>
                  <a:gd name="T54" fmla="*/ 14 w 60"/>
                  <a:gd name="T55" fmla="*/ 74 h 106"/>
                  <a:gd name="T56" fmla="*/ 14 w 60"/>
                  <a:gd name="T57" fmla="*/ 89 h 106"/>
                  <a:gd name="T58" fmla="*/ 25 w 60"/>
                  <a:gd name="T59" fmla="*/ 99 h 106"/>
                  <a:gd name="T60" fmla="*/ 36 w 60"/>
                  <a:gd name="T61" fmla="*/ 99 h 106"/>
                  <a:gd name="T62" fmla="*/ 43 w 60"/>
                  <a:gd name="T63" fmla="*/ 92 h 106"/>
                  <a:gd name="T64" fmla="*/ 46 w 60"/>
                  <a:gd name="T65" fmla="*/ 82 h 106"/>
                  <a:gd name="T66" fmla="*/ 39 w 60"/>
                  <a:gd name="T67" fmla="*/ 71 h 106"/>
                  <a:gd name="T68" fmla="*/ 25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2" y="53"/>
                    </a:moveTo>
                    <a:lnTo>
                      <a:pt x="11" y="43"/>
                    </a:lnTo>
                    <a:lnTo>
                      <a:pt x="4" y="36"/>
                    </a:lnTo>
                    <a:lnTo>
                      <a:pt x="4" y="29"/>
                    </a:lnTo>
                    <a:lnTo>
                      <a:pt x="0" y="25"/>
                    </a:lnTo>
                    <a:lnTo>
                      <a:pt x="4" y="14"/>
                    </a:lnTo>
                    <a:lnTo>
                      <a:pt x="11" y="7"/>
                    </a:lnTo>
                    <a:lnTo>
                      <a:pt x="18" y="0"/>
                    </a:lnTo>
                    <a:lnTo>
                      <a:pt x="32" y="0"/>
                    </a:lnTo>
                    <a:lnTo>
                      <a:pt x="43" y="0"/>
                    </a:lnTo>
                    <a:lnTo>
                      <a:pt x="50" y="7"/>
                    </a:lnTo>
                    <a:lnTo>
                      <a:pt x="57" y="14"/>
                    </a:lnTo>
                    <a:lnTo>
                      <a:pt x="57" y="21"/>
                    </a:lnTo>
                    <a:lnTo>
                      <a:pt x="57" y="29"/>
                    </a:lnTo>
                    <a:lnTo>
                      <a:pt x="53" y="32"/>
                    </a:lnTo>
                    <a:lnTo>
                      <a:pt x="46" y="39"/>
                    </a:lnTo>
                    <a:lnTo>
                      <a:pt x="36" y="46"/>
                    </a:lnTo>
                    <a:lnTo>
                      <a:pt x="46" y="57"/>
                    </a:lnTo>
                    <a:lnTo>
                      <a:pt x="53" y="64"/>
                    </a:lnTo>
                    <a:lnTo>
                      <a:pt x="57" y="71"/>
                    </a:lnTo>
                    <a:lnTo>
                      <a:pt x="60" y="78"/>
                    </a:lnTo>
                    <a:lnTo>
                      <a:pt x="57" y="89"/>
                    </a:lnTo>
                    <a:lnTo>
                      <a:pt x="53" y="99"/>
                    </a:lnTo>
                    <a:lnTo>
                      <a:pt x="43" y="103"/>
                    </a:lnTo>
                    <a:lnTo>
                      <a:pt x="29" y="106"/>
                    </a:lnTo>
                    <a:lnTo>
                      <a:pt x="22" y="106"/>
                    </a:lnTo>
                    <a:lnTo>
                      <a:pt x="14" y="103"/>
                    </a:lnTo>
                    <a:lnTo>
                      <a:pt x="7" y="96"/>
                    </a:lnTo>
                    <a:lnTo>
                      <a:pt x="0" y="89"/>
                    </a:lnTo>
                    <a:lnTo>
                      <a:pt x="0" y="82"/>
                    </a:lnTo>
                    <a:lnTo>
                      <a:pt x="0" y="74"/>
                    </a:lnTo>
                    <a:lnTo>
                      <a:pt x="4" y="67"/>
                    </a:lnTo>
                    <a:lnTo>
                      <a:pt x="11" y="60"/>
                    </a:lnTo>
                    <a:lnTo>
                      <a:pt x="22" y="53"/>
                    </a:lnTo>
                    <a:close/>
                    <a:moveTo>
                      <a:pt x="32" y="46"/>
                    </a:moveTo>
                    <a:lnTo>
                      <a:pt x="39" y="36"/>
                    </a:lnTo>
                    <a:lnTo>
                      <a:pt x="43" y="32"/>
                    </a:lnTo>
                    <a:lnTo>
                      <a:pt x="43" y="25"/>
                    </a:lnTo>
                    <a:lnTo>
                      <a:pt x="43" y="21"/>
                    </a:lnTo>
                    <a:lnTo>
                      <a:pt x="43" y="14"/>
                    </a:lnTo>
                    <a:lnTo>
                      <a:pt x="39" y="7"/>
                    </a:lnTo>
                    <a:lnTo>
                      <a:pt x="36" y="4"/>
                    </a:lnTo>
                    <a:lnTo>
                      <a:pt x="32" y="4"/>
                    </a:lnTo>
                    <a:lnTo>
                      <a:pt x="25" y="4"/>
                    </a:lnTo>
                    <a:lnTo>
                      <a:pt x="22" y="7"/>
                    </a:lnTo>
                    <a:lnTo>
                      <a:pt x="18" y="14"/>
                    </a:lnTo>
                    <a:lnTo>
                      <a:pt x="18" y="18"/>
                    </a:lnTo>
                    <a:lnTo>
                      <a:pt x="18" y="21"/>
                    </a:lnTo>
                    <a:lnTo>
                      <a:pt x="18" y="29"/>
                    </a:lnTo>
                    <a:lnTo>
                      <a:pt x="22" y="32"/>
                    </a:lnTo>
                    <a:lnTo>
                      <a:pt x="22" y="36"/>
                    </a:lnTo>
                    <a:lnTo>
                      <a:pt x="32" y="46"/>
                    </a:lnTo>
                    <a:close/>
                    <a:moveTo>
                      <a:pt x="25" y="57"/>
                    </a:moveTo>
                    <a:lnTo>
                      <a:pt x="22" y="60"/>
                    </a:lnTo>
                    <a:lnTo>
                      <a:pt x="18" y="67"/>
                    </a:lnTo>
                    <a:lnTo>
                      <a:pt x="14" y="74"/>
                    </a:lnTo>
                    <a:lnTo>
                      <a:pt x="14" y="82"/>
                    </a:lnTo>
                    <a:lnTo>
                      <a:pt x="14" y="89"/>
                    </a:lnTo>
                    <a:lnTo>
                      <a:pt x="18" y="96"/>
                    </a:lnTo>
                    <a:lnTo>
                      <a:pt x="25" y="99"/>
                    </a:lnTo>
                    <a:lnTo>
                      <a:pt x="32" y="99"/>
                    </a:lnTo>
                    <a:lnTo>
                      <a:pt x="36" y="99"/>
                    </a:lnTo>
                    <a:lnTo>
                      <a:pt x="43" y="96"/>
                    </a:lnTo>
                    <a:lnTo>
                      <a:pt x="43" y="92"/>
                    </a:lnTo>
                    <a:lnTo>
                      <a:pt x="46" y="85"/>
                    </a:lnTo>
                    <a:lnTo>
                      <a:pt x="46" y="82"/>
                    </a:lnTo>
                    <a:lnTo>
                      <a:pt x="43" y="74"/>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670" name="Rectangle 271"/>
              <p:cNvSpPr>
                <a:spLocks noChangeArrowheads="1"/>
              </p:cNvSpPr>
              <p:nvPr/>
            </p:nvSpPr>
            <p:spPr bwMode="auto">
              <a:xfrm>
                <a:off x="402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1" name="Freeform 272"/>
              <p:cNvSpPr>
                <a:spLocks/>
              </p:cNvSpPr>
              <p:nvPr/>
            </p:nvSpPr>
            <p:spPr bwMode="auto">
              <a:xfrm>
                <a:off x="4287" y="1715"/>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72" name="Freeform 273"/>
              <p:cNvSpPr>
                <a:spLocks noEditPoints="1"/>
              </p:cNvSpPr>
              <p:nvPr/>
            </p:nvSpPr>
            <p:spPr bwMode="auto">
              <a:xfrm>
                <a:off x="4318" y="1626"/>
                <a:ext cx="67" cy="106"/>
              </a:xfrm>
              <a:custGeom>
                <a:avLst/>
                <a:gdLst>
                  <a:gd name="T0" fmla="*/ 64 w 67"/>
                  <a:gd name="T1" fmla="*/ 0 h 106"/>
                  <a:gd name="T2" fmla="*/ 64 w 67"/>
                  <a:gd name="T3" fmla="*/ 4 h 106"/>
                  <a:gd name="T4" fmla="*/ 57 w 67"/>
                  <a:gd name="T5" fmla="*/ 4 h 106"/>
                  <a:gd name="T6" fmla="*/ 50 w 67"/>
                  <a:gd name="T7" fmla="*/ 7 h 106"/>
                  <a:gd name="T8" fmla="*/ 43 w 67"/>
                  <a:gd name="T9" fmla="*/ 11 h 106"/>
                  <a:gd name="T10" fmla="*/ 36 w 67"/>
                  <a:gd name="T11" fmla="*/ 14 h 106"/>
                  <a:gd name="T12" fmla="*/ 32 w 67"/>
                  <a:gd name="T13" fmla="*/ 21 h 106"/>
                  <a:gd name="T14" fmla="*/ 25 w 67"/>
                  <a:gd name="T15" fmla="*/ 29 h 106"/>
                  <a:gd name="T16" fmla="*/ 22 w 67"/>
                  <a:gd name="T17" fmla="*/ 39 h 106"/>
                  <a:gd name="T18" fmla="*/ 18 w 67"/>
                  <a:gd name="T19" fmla="*/ 46 h 106"/>
                  <a:gd name="T20" fmla="*/ 29 w 67"/>
                  <a:gd name="T21" fmla="*/ 43 h 106"/>
                  <a:gd name="T22" fmla="*/ 43 w 67"/>
                  <a:gd name="T23" fmla="*/ 39 h 106"/>
                  <a:gd name="T24" fmla="*/ 50 w 67"/>
                  <a:gd name="T25" fmla="*/ 43 h 106"/>
                  <a:gd name="T26" fmla="*/ 60 w 67"/>
                  <a:gd name="T27" fmla="*/ 50 h 106"/>
                  <a:gd name="T28" fmla="*/ 64 w 67"/>
                  <a:gd name="T29" fmla="*/ 57 h 106"/>
                  <a:gd name="T30" fmla="*/ 67 w 67"/>
                  <a:gd name="T31" fmla="*/ 71 h 106"/>
                  <a:gd name="T32" fmla="*/ 64 w 67"/>
                  <a:gd name="T33" fmla="*/ 82 h 106"/>
                  <a:gd name="T34" fmla="*/ 60 w 67"/>
                  <a:gd name="T35" fmla="*/ 92 h 106"/>
                  <a:gd name="T36" fmla="*/ 53 w 67"/>
                  <a:gd name="T37" fmla="*/ 99 h 106"/>
                  <a:gd name="T38" fmla="*/ 43 w 67"/>
                  <a:gd name="T39" fmla="*/ 103 h 106"/>
                  <a:gd name="T40" fmla="*/ 36 w 67"/>
                  <a:gd name="T41" fmla="*/ 106 h 106"/>
                  <a:gd name="T42" fmla="*/ 25 w 67"/>
                  <a:gd name="T43" fmla="*/ 103 h 106"/>
                  <a:gd name="T44" fmla="*/ 18 w 67"/>
                  <a:gd name="T45" fmla="*/ 99 h 106"/>
                  <a:gd name="T46" fmla="*/ 7 w 67"/>
                  <a:gd name="T47" fmla="*/ 89 h 106"/>
                  <a:gd name="T48" fmla="*/ 4 w 67"/>
                  <a:gd name="T49" fmla="*/ 78 h 106"/>
                  <a:gd name="T50" fmla="*/ 0 w 67"/>
                  <a:gd name="T51" fmla="*/ 64 h 106"/>
                  <a:gd name="T52" fmla="*/ 4 w 67"/>
                  <a:gd name="T53" fmla="*/ 50 h 106"/>
                  <a:gd name="T54" fmla="*/ 7 w 67"/>
                  <a:gd name="T55" fmla="*/ 39 h 106"/>
                  <a:gd name="T56" fmla="*/ 14 w 67"/>
                  <a:gd name="T57" fmla="*/ 25 h 106"/>
                  <a:gd name="T58" fmla="*/ 25 w 67"/>
                  <a:gd name="T59" fmla="*/ 14 h 106"/>
                  <a:gd name="T60" fmla="*/ 32 w 67"/>
                  <a:gd name="T61" fmla="*/ 7 h 106"/>
                  <a:gd name="T62" fmla="*/ 43 w 67"/>
                  <a:gd name="T63" fmla="*/ 4 h 106"/>
                  <a:gd name="T64" fmla="*/ 53 w 67"/>
                  <a:gd name="T65" fmla="*/ 0 h 106"/>
                  <a:gd name="T66" fmla="*/ 60 w 67"/>
                  <a:gd name="T67" fmla="*/ 0 h 106"/>
                  <a:gd name="T68" fmla="*/ 64 w 67"/>
                  <a:gd name="T69" fmla="*/ 0 h 106"/>
                  <a:gd name="T70" fmla="*/ 18 w 67"/>
                  <a:gd name="T71" fmla="*/ 53 h 106"/>
                  <a:gd name="T72" fmla="*/ 18 w 67"/>
                  <a:gd name="T73" fmla="*/ 60 h 106"/>
                  <a:gd name="T74" fmla="*/ 18 w 67"/>
                  <a:gd name="T75" fmla="*/ 67 h 106"/>
                  <a:gd name="T76" fmla="*/ 18 w 67"/>
                  <a:gd name="T77" fmla="*/ 74 h 106"/>
                  <a:gd name="T78" fmla="*/ 18 w 67"/>
                  <a:gd name="T79" fmla="*/ 85 h 106"/>
                  <a:gd name="T80" fmla="*/ 22 w 67"/>
                  <a:gd name="T81" fmla="*/ 92 h 106"/>
                  <a:gd name="T82" fmla="*/ 25 w 67"/>
                  <a:gd name="T83" fmla="*/ 96 h 106"/>
                  <a:gd name="T84" fmla="*/ 32 w 67"/>
                  <a:gd name="T85" fmla="*/ 99 h 106"/>
                  <a:gd name="T86" fmla="*/ 36 w 67"/>
                  <a:gd name="T87" fmla="*/ 99 h 106"/>
                  <a:gd name="T88" fmla="*/ 43 w 67"/>
                  <a:gd name="T89" fmla="*/ 99 h 106"/>
                  <a:gd name="T90" fmla="*/ 46 w 67"/>
                  <a:gd name="T91" fmla="*/ 96 h 106"/>
                  <a:gd name="T92" fmla="*/ 50 w 67"/>
                  <a:gd name="T93" fmla="*/ 89 h 106"/>
                  <a:gd name="T94" fmla="*/ 53 w 67"/>
                  <a:gd name="T95" fmla="*/ 78 h 106"/>
                  <a:gd name="T96" fmla="*/ 50 w 67"/>
                  <a:gd name="T97" fmla="*/ 64 h 106"/>
                  <a:gd name="T98" fmla="*/ 46 w 67"/>
                  <a:gd name="T99" fmla="*/ 57 h 106"/>
                  <a:gd name="T100" fmla="*/ 43 w 67"/>
                  <a:gd name="T101" fmla="*/ 50 h 106"/>
                  <a:gd name="T102" fmla="*/ 32 w 67"/>
                  <a:gd name="T103" fmla="*/ 46 h 106"/>
                  <a:gd name="T104" fmla="*/ 32 w 67"/>
                  <a:gd name="T105" fmla="*/ 46 h 106"/>
                  <a:gd name="T106" fmla="*/ 29 w 67"/>
                  <a:gd name="T107" fmla="*/ 46 h 106"/>
                  <a:gd name="T108" fmla="*/ 25 w 67"/>
                  <a:gd name="T109" fmla="*/ 50 h 106"/>
                  <a:gd name="T110" fmla="*/ 18 w 67"/>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106"/>
                  <a:gd name="T170" fmla="*/ 67 w 67"/>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106">
                    <a:moveTo>
                      <a:pt x="64" y="0"/>
                    </a:moveTo>
                    <a:lnTo>
                      <a:pt x="64" y="4"/>
                    </a:lnTo>
                    <a:lnTo>
                      <a:pt x="57" y="4"/>
                    </a:lnTo>
                    <a:lnTo>
                      <a:pt x="50" y="7"/>
                    </a:lnTo>
                    <a:lnTo>
                      <a:pt x="43" y="11"/>
                    </a:lnTo>
                    <a:lnTo>
                      <a:pt x="36" y="14"/>
                    </a:lnTo>
                    <a:lnTo>
                      <a:pt x="32" y="21"/>
                    </a:lnTo>
                    <a:lnTo>
                      <a:pt x="25" y="29"/>
                    </a:lnTo>
                    <a:lnTo>
                      <a:pt x="22" y="39"/>
                    </a:lnTo>
                    <a:lnTo>
                      <a:pt x="18" y="46"/>
                    </a:lnTo>
                    <a:lnTo>
                      <a:pt x="29" y="43"/>
                    </a:lnTo>
                    <a:lnTo>
                      <a:pt x="43" y="39"/>
                    </a:lnTo>
                    <a:lnTo>
                      <a:pt x="50" y="43"/>
                    </a:lnTo>
                    <a:lnTo>
                      <a:pt x="60" y="50"/>
                    </a:lnTo>
                    <a:lnTo>
                      <a:pt x="64" y="57"/>
                    </a:lnTo>
                    <a:lnTo>
                      <a:pt x="67" y="71"/>
                    </a:lnTo>
                    <a:lnTo>
                      <a:pt x="64" y="82"/>
                    </a:lnTo>
                    <a:lnTo>
                      <a:pt x="60" y="92"/>
                    </a:lnTo>
                    <a:lnTo>
                      <a:pt x="53" y="99"/>
                    </a:lnTo>
                    <a:lnTo>
                      <a:pt x="43" y="103"/>
                    </a:lnTo>
                    <a:lnTo>
                      <a:pt x="36" y="106"/>
                    </a:lnTo>
                    <a:lnTo>
                      <a:pt x="25" y="103"/>
                    </a:lnTo>
                    <a:lnTo>
                      <a:pt x="18" y="99"/>
                    </a:lnTo>
                    <a:lnTo>
                      <a:pt x="7" y="89"/>
                    </a:lnTo>
                    <a:lnTo>
                      <a:pt x="4" y="78"/>
                    </a:lnTo>
                    <a:lnTo>
                      <a:pt x="0" y="64"/>
                    </a:lnTo>
                    <a:lnTo>
                      <a:pt x="4" y="50"/>
                    </a:lnTo>
                    <a:lnTo>
                      <a:pt x="7" y="39"/>
                    </a:lnTo>
                    <a:lnTo>
                      <a:pt x="14" y="25"/>
                    </a:lnTo>
                    <a:lnTo>
                      <a:pt x="25" y="14"/>
                    </a:lnTo>
                    <a:lnTo>
                      <a:pt x="32" y="7"/>
                    </a:lnTo>
                    <a:lnTo>
                      <a:pt x="43" y="4"/>
                    </a:lnTo>
                    <a:lnTo>
                      <a:pt x="53" y="0"/>
                    </a:lnTo>
                    <a:lnTo>
                      <a:pt x="60" y="0"/>
                    </a:lnTo>
                    <a:lnTo>
                      <a:pt x="64" y="0"/>
                    </a:lnTo>
                    <a:close/>
                    <a:moveTo>
                      <a:pt x="18" y="53"/>
                    </a:moveTo>
                    <a:lnTo>
                      <a:pt x="18" y="60"/>
                    </a:lnTo>
                    <a:lnTo>
                      <a:pt x="18" y="67"/>
                    </a:lnTo>
                    <a:lnTo>
                      <a:pt x="18" y="74"/>
                    </a:lnTo>
                    <a:lnTo>
                      <a:pt x="18" y="85"/>
                    </a:lnTo>
                    <a:lnTo>
                      <a:pt x="22" y="92"/>
                    </a:lnTo>
                    <a:lnTo>
                      <a:pt x="25" y="96"/>
                    </a:lnTo>
                    <a:lnTo>
                      <a:pt x="32" y="99"/>
                    </a:lnTo>
                    <a:lnTo>
                      <a:pt x="36" y="99"/>
                    </a:lnTo>
                    <a:lnTo>
                      <a:pt x="43" y="99"/>
                    </a:lnTo>
                    <a:lnTo>
                      <a:pt x="46" y="96"/>
                    </a:lnTo>
                    <a:lnTo>
                      <a:pt x="50" y="89"/>
                    </a:lnTo>
                    <a:lnTo>
                      <a:pt x="53" y="78"/>
                    </a:lnTo>
                    <a:lnTo>
                      <a:pt x="50" y="64"/>
                    </a:lnTo>
                    <a:lnTo>
                      <a:pt x="46" y="57"/>
                    </a:lnTo>
                    <a:lnTo>
                      <a:pt x="43" y="50"/>
                    </a:lnTo>
                    <a:lnTo>
                      <a:pt x="32" y="46"/>
                    </a:lnTo>
                    <a:lnTo>
                      <a:pt x="29" y="46"/>
                    </a:lnTo>
                    <a:lnTo>
                      <a:pt x="25"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73" name="Freeform 274"/>
              <p:cNvSpPr>
                <a:spLocks noEditPoints="1"/>
              </p:cNvSpPr>
              <p:nvPr/>
            </p:nvSpPr>
            <p:spPr bwMode="auto">
              <a:xfrm>
                <a:off x="4400" y="1626"/>
                <a:ext cx="60" cy="106"/>
              </a:xfrm>
              <a:custGeom>
                <a:avLst/>
                <a:gdLst>
                  <a:gd name="T0" fmla="*/ 10 w 60"/>
                  <a:gd name="T1" fmla="*/ 43 h 106"/>
                  <a:gd name="T2" fmla="*/ 3 w 60"/>
                  <a:gd name="T3" fmla="*/ 29 h 106"/>
                  <a:gd name="T4" fmla="*/ 3 w 60"/>
                  <a:gd name="T5" fmla="*/ 14 h 106"/>
                  <a:gd name="T6" fmla="*/ 21 w 60"/>
                  <a:gd name="T7" fmla="*/ 0 h 106"/>
                  <a:gd name="T8" fmla="*/ 42 w 60"/>
                  <a:gd name="T9" fmla="*/ 0 h 106"/>
                  <a:gd name="T10" fmla="*/ 56 w 60"/>
                  <a:gd name="T11" fmla="*/ 14 h 106"/>
                  <a:gd name="T12" fmla="*/ 56 w 60"/>
                  <a:gd name="T13" fmla="*/ 29 h 106"/>
                  <a:gd name="T14" fmla="*/ 49 w 60"/>
                  <a:gd name="T15" fmla="*/ 39 h 106"/>
                  <a:gd name="T16" fmla="*/ 49 w 60"/>
                  <a:gd name="T17" fmla="*/ 57 h 106"/>
                  <a:gd name="T18" fmla="*/ 60 w 60"/>
                  <a:gd name="T19" fmla="*/ 71 h 106"/>
                  <a:gd name="T20" fmla="*/ 60 w 60"/>
                  <a:gd name="T21" fmla="*/ 89 h 106"/>
                  <a:gd name="T22" fmla="*/ 42 w 60"/>
                  <a:gd name="T23" fmla="*/ 103 h 106"/>
                  <a:gd name="T24" fmla="*/ 21 w 60"/>
                  <a:gd name="T25" fmla="*/ 106 h 106"/>
                  <a:gd name="T26" fmla="*/ 7 w 60"/>
                  <a:gd name="T27" fmla="*/ 96 h 106"/>
                  <a:gd name="T28" fmla="*/ 0 w 60"/>
                  <a:gd name="T29" fmla="*/ 82 h 106"/>
                  <a:gd name="T30" fmla="*/ 7 w 60"/>
                  <a:gd name="T31" fmla="*/ 67 h 106"/>
                  <a:gd name="T32" fmla="*/ 21 w 60"/>
                  <a:gd name="T33" fmla="*/ 53 h 106"/>
                  <a:gd name="T34" fmla="*/ 39 w 60"/>
                  <a:gd name="T35" fmla="*/ 36 h 106"/>
                  <a:gd name="T36" fmla="*/ 42 w 60"/>
                  <a:gd name="T37" fmla="*/ 25 h 106"/>
                  <a:gd name="T38" fmla="*/ 42 w 60"/>
                  <a:gd name="T39" fmla="*/ 14 h 106"/>
                  <a:gd name="T40" fmla="*/ 35 w 60"/>
                  <a:gd name="T41" fmla="*/ 4 h 106"/>
                  <a:gd name="T42" fmla="*/ 24 w 60"/>
                  <a:gd name="T43" fmla="*/ 4 h 106"/>
                  <a:gd name="T44" fmla="*/ 17 w 60"/>
                  <a:gd name="T45" fmla="*/ 14 h 106"/>
                  <a:gd name="T46" fmla="*/ 17 w 60"/>
                  <a:gd name="T47" fmla="*/ 21 h 106"/>
                  <a:gd name="T48" fmla="*/ 21 w 60"/>
                  <a:gd name="T49" fmla="*/ 32 h 106"/>
                  <a:gd name="T50" fmla="*/ 35 w 60"/>
                  <a:gd name="T51" fmla="*/ 46 h 106"/>
                  <a:gd name="T52" fmla="*/ 21 w 60"/>
                  <a:gd name="T53" fmla="*/ 60 h 106"/>
                  <a:gd name="T54" fmla="*/ 17 w 60"/>
                  <a:gd name="T55" fmla="*/ 74 h 106"/>
                  <a:gd name="T56" fmla="*/ 17 w 60"/>
                  <a:gd name="T57" fmla="*/ 89 h 106"/>
                  <a:gd name="T58" fmla="*/ 24 w 60"/>
                  <a:gd name="T59" fmla="*/ 99 h 106"/>
                  <a:gd name="T60" fmla="*/ 39 w 60"/>
                  <a:gd name="T61" fmla="*/ 99 h 106"/>
                  <a:gd name="T62" fmla="*/ 46 w 60"/>
                  <a:gd name="T63" fmla="*/ 92 h 106"/>
                  <a:gd name="T64" fmla="*/ 46 w 60"/>
                  <a:gd name="T65" fmla="*/ 82 h 106"/>
                  <a:gd name="T66" fmla="*/ 39 w 60"/>
                  <a:gd name="T67" fmla="*/ 71 h 106"/>
                  <a:gd name="T68" fmla="*/ 24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1" y="53"/>
                    </a:moveTo>
                    <a:lnTo>
                      <a:pt x="10" y="43"/>
                    </a:lnTo>
                    <a:lnTo>
                      <a:pt x="7" y="36"/>
                    </a:lnTo>
                    <a:lnTo>
                      <a:pt x="3" y="29"/>
                    </a:lnTo>
                    <a:lnTo>
                      <a:pt x="3" y="25"/>
                    </a:lnTo>
                    <a:lnTo>
                      <a:pt x="3" y="14"/>
                    </a:lnTo>
                    <a:lnTo>
                      <a:pt x="10" y="7"/>
                    </a:lnTo>
                    <a:lnTo>
                      <a:pt x="21" y="0"/>
                    </a:lnTo>
                    <a:lnTo>
                      <a:pt x="31" y="0"/>
                    </a:lnTo>
                    <a:lnTo>
                      <a:pt x="42" y="0"/>
                    </a:lnTo>
                    <a:lnTo>
                      <a:pt x="53" y="7"/>
                    </a:lnTo>
                    <a:lnTo>
                      <a:pt x="56" y="14"/>
                    </a:lnTo>
                    <a:lnTo>
                      <a:pt x="60" y="21"/>
                    </a:lnTo>
                    <a:lnTo>
                      <a:pt x="56" y="29"/>
                    </a:lnTo>
                    <a:lnTo>
                      <a:pt x="56" y="32"/>
                    </a:lnTo>
                    <a:lnTo>
                      <a:pt x="49" y="39"/>
                    </a:lnTo>
                    <a:lnTo>
                      <a:pt x="39" y="46"/>
                    </a:lnTo>
                    <a:lnTo>
                      <a:pt x="49" y="57"/>
                    </a:lnTo>
                    <a:lnTo>
                      <a:pt x="56" y="64"/>
                    </a:lnTo>
                    <a:lnTo>
                      <a:pt x="60" y="71"/>
                    </a:lnTo>
                    <a:lnTo>
                      <a:pt x="60" y="78"/>
                    </a:lnTo>
                    <a:lnTo>
                      <a:pt x="60" y="89"/>
                    </a:lnTo>
                    <a:lnTo>
                      <a:pt x="53" y="99"/>
                    </a:lnTo>
                    <a:lnTo>
                      <a:pt x="42" y="103"/>
                    </a:lnTo>
                    <a:lnTo>
                      <a:pt x="31" y="106"/>
                    </a:lnTo>
                    <a:lnTo>
                      <a:pt x="21" y="106"/>
                    </a:lnTo>
                    <a:lnTo>
                      <a:pt x="14" y="103"/>
                    </a:lnTo>
                    <a:lnTo>
                      <a:pt x="7" y="96"/>
                    </a:lnTo>
                    <a:lnTo>
                      <a:pt x="3" y="89"/>
                    </a:lnTo>
                    <a:lnTo>
                      <a:pt x="0" y="82"/>
                    </a:lnTo>
                    <a:lnTo>
                      <a:pt x="3" y="74"/>
                    </a:lnTo>
                    <a:lnTo>
                      <a:pt x="7" y="67"/>
                    </a:lnTo>
                    <a:lnTo>
                      <a:pt x="10" y="60"/>
                    </a:lnTo>
                    <a:lnTo>
                      <a:pt x="21" y="53"/>
                    </a:lnTo>
                    <a:close/>
                    <a:moveTo>
                      <a:pt x="35" y="46"/>
                    </a:moveTo>
                    <a:lnTo>
                      <a:pt x="39" y="36"/>
                    </a:lnTo>
                    <a:lnTo>
                      <a:pt x="42" y="32"/>
                    </a:lnTo>
                    <a:lnTo>
                      <a:pt x="42" y="25"/>
                    </a:lnTo>
                    <a:lnTo>
                      <a:pt x="46" y="21"/>
                    </a:lnTo>
                    <a:lnTo>
                      <a:pt x="42" y="14"/>
                    </a:lnTo>
                    <a:lnTo>
                      <a:pt x="42" y="7"/>
                    </a:lnTo>
                    <a:lnTo>
                      <a:pt x="35" y="4"/>
                    </a:lnTo>
                    <a:lnTo>
                      <a:pt x="31" y="4"/>
                    </a:lnTo>
                    <a:lnTo>
                      <a:pt x="24" y="4"/>
                    </a:lnTo>
                    <a:lnTo>
                      <a:pt x="21" y="7"/>
                    </a:lnTo>
                    <a:lnTo>
                      <a:pt x="17" y="14"/>
                    </a:lnTo>
                    <a:lnTo>
                      <a:pt x="17" y="18"/>
                    </a:lnTo>
                    <a:lnTo>
                      <a:pt x="17" y="21"/>
                    </a:lnTo>
                    <a:lnTo>
                      <a:pt x="17" y="29"/>
                    </a:lnTo>
                    <a:lnTo>
                      <a:pt x="21" y="32"/>
                    </a:lnTo>
                    <a:lnTo>
                      <a:pt x="24" y="36"/>
                    </a:lnTo>
                    <a:lnTo>
                      <a:pt x="35" y="46"/>
                    </a:lnTo>
                    <a:close/>
                    <a:moveTo>
                      <a:pt x="24" y="57"/>
                    </a:moveTo>
                    <a:lnTo>
                      <a:pt x="21" y="60"/>
                    </a:lnTo>
                    <a:lnTo>
                      <a:pt x="17" y="67"/>
                    </a:lnTo>
                    <a:lnTo>
                      <a:pt x="17" y="74"/>
                    </a:lnTo>
                    <a:lnTo>
                      <a:pt x="14" y="82"/>
                    </a:lnTo>
                    <a:lnTo>
                      <a:pt x="17" y="89"/>
                    </a:lnTo>
                    <a:lnTo>
                      <a:pt x="21" y="96"/>
                    </a:lnTo>
                    <a:lnTo>
                      <a:pt x="24" y="99"/>
                    </a:lnTo>
                    <a:lnTo>
                      <a:pt x="31" y="99"/>
                    </a:lnTo>
                    <a:lnTo>
                      <a:pt x="39" y="99"/>
                    </a:lnTo>
                    <a:lnTo>
                      <a:pt x="42" y="96"/>
                    </a:lnTo>
                    <a:lnTo>
                      <a:pt x="46" y="92"/>
                    </a:lnTo>
                    <a:lnTo>
                      <a:pt x="46" y="85"/>
                    </a:lnTo>
                    <a:lnTo>
                      <a:pt x="46" y="82"/>
                    </a:lnTo>
                    <a:lnTo>
                      <a:pt x="42" y="74"/>
                    </a:lnTo>
                    <a:lnTo>
                      <a:pt x="39" y="71"/>
                    </a:lnTo>
                    <a:lnTo>
                      <a:pt x="31" y="64"/>
                    </a:lnTo>
                    <a:lnTo>
                      <a:pt x="24" y="57"/>
                    </a:lnTo>
                    <a:close/>
                  </a:path>
                </a:pathLst>
              </a:custGeom>
              <a:solidFill>
                <a:srgbClr val="000000"/>
              </a:solidFill>
              <a:ln w="0">
                <a:solidFill>
                  <a:srgbClr val="000000"/>
                </a:solidFill>
                <a:round/>
                <a:headEnd/>
                <a:tailEnd/>
              </a:ln>
            </p:spPr>
            <p:txBody>
              <a:bodyPr/>
              <a:lstStyle/>
              <a:p>
                <a:endParaRPr lang="en-CA"/>
              </a:p>
            </p:txBody>
          </p:sp>
          <p:sp>
            <p:nvSpPr>
              <p:cNvPr id="22674" name="Rectangle 275"/>
              <p:cNvSpPr>
                <a:spLocks noChangeArrowheads="1"/>
              </p:cNvSpPr>
              <p:nvPr/>
            </p:nvSpPr>
            <p:spPr bwMode="auto">
              <a:xfrm>
                <a:off x="4591"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5" name="Freeform 276"/>
              <p:cNvSpPr>
                <a:spLocks/>
              </p:cNvSpPr>
              <p:nvPr/>
            </p:nvSpPr>
            <p:spPr bwMode="auto">
              <a:xfrm>
                <a:off x="4852" y="1715"/>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8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8"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76" name="Freeform 277"/>
              <p:cNvSpPr>
                <a:spLocks noEditPoints="1"/>
              </p:cNvSpPr>
              <p:nvPr/>
            </p:nvSpPr>
            <p:spPr bwMode="auto">
              <a:xfrm>
                <a:off x="4887" y="1626"/>
                <a:ext cx="64" cy="106"/>
              </a:xfrm>
              <a:custGeom>
                <a:avLst/>
                <a:gdLst>
                  <a:gd name="T0" fmla="*/ 64 w 64"/>
                  <a:gd name="T1" fmla="*/ 0 h 106"/>
                  <a:gd name="T2" fmla="*/ 64 w 64"/>
                  <a:gd name="T3" fmla="*/ 4 h 106"/>
                  <a:gd name="T4" fmla="*/ 54 w 64"/>
                  <a:gd name="T5" fmla="*/ 4 h 106"/>
                  <a:gd name="T6" fmla="*/ 46 w 64"/>
                  <a:gd name="T7" fmla="*/ 7 h 106"/>
                  <a:gd name="T8" fmla="*/ 39 w 64"/>
                  <a:gd name="T9" fmla="*/ 11 h 106"/>
                  <a:gd name="T10" fmla="*/ 36 w 64"/>
                  <a:gd name="T11" fmla="*/ 14 h 106"/>
                  <a:gd name="T12" fmla="*/ 29 w 64"/>
                  <a:gd name="T13" fmla="*/ 21 h 106"/>
                  <a:gd name="T14" fmla="*/ 25 w 64"/>
                  <a:gd name="T15" fmla="*/ 29 h 106"/>
                  <a:gd name="T16" fmla="*/ 22 w 64"/>
                  <a:gd name="T17" fmla="*/ 39 h 106"/>
                  <a:gd name="T18" fmla="*/ 18 w 64"/>
                  <a:gd name="T19" fmla="*/ 46 h 106"/>
                  <a:gd name="T20" fmla="*/ 29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3 w 64"/>
                  <a:gd name="T39" fmla="*/ 103 h 106"/>
                  <a:gd name="T40" fmla="*/ 32 w 64"/>
                  <a:gd name="T41" fmla="*/ 106 h 106"/>
                  <a:gd name="T42" fmla="*/ 22 w 64"/>
                  <a:gd name="T43" fmla="*/ 103 h 106"/>
                  <a:gd name="T44" fmla="*/ 15 w 64"/>
                  <a:gd name="T45" fmla="*/ 99 h 106"/>
                  <a:gd name="T46" fmla="*/ 8 w 64"/>
                  <a:gd name="T47" fmla="*/ 89 h 106"/>
                  <a:gd name="T48" fmla="*/ 0 w 64"/>
                  <a:gd name="T49" fmla="*/ 78 h 106"/>
                  <a:gd name="T50" fmla="*/ 0 w 64"/>
                  <a:gd name="T51" fmla="*/ 64 h 106"/>
                  <a:gd name="T52" fmla="*/ 0 w 64"/>
                  <a:gd name="T53" fmla="*/ 50 h 106"/>
                  <a:gd name="T54" fmla="*/ 4 w 64"/>
                  <a:gd name="T55" fmla="*/ 39 h 106"/>
                  <a:gd name="T56" fmla="*/ 11 w 64"/>
                  <a:gd name="T57" fmla="*/ 25 h 106"/>
                  <a:gd name="T58" fmla="*/ 22 w 64"/>
                  <a:gd name="T59" fmla="*/ 14 h 106"/>
                  <a:gd name="T60" fmla="*/ 32 w 64"/>
                  <a:gd name="T61" fmla="*/ 7 h 106"/>
                  <a:gd name="T62" fmla="*/ 39 w 64"/>
                  <a:gd name="T63" fmla="*/ 4 h 106"/>
                  <a:gd name="T64" fmla="*/ 50 w 64"/>
                  <a:gd name="T65" fmla="*/ 0 h 106"/>
                  <a:gd name="T66" fmla="*/ 57 w 64"/>
                  <a:gd name="T67" fmla="*/ 0 h 106"/>
                  <a:gd name="T68" fmla="*/ 64 w 64"/>
                  <a:gd name="T69" fmla="*/ 0 h 106"/>
                  <a:gd name="T70" fmla="*/ 15 w 64"/>
                  <a:gd name="T71" fmla="*/ 53 h 106"/>
                  <a:gd name="T72" fmla="*/ 15 w 64"/>
                  <a:gd name="T73" fmla="*/ 60 h 106"/>
                  <a:gd name="T74" fmla="*/ 15 w 64"/>
                  <a:gd name="T75" fmla="*/ 67 h 106"/>
                  <a:gd name="T76" fmla="*/ 15 w 64"/>
                  <a:gd name="T77" fmla="*/ 74 h 106"/>
                  <a:gd name="T78" fmla="*/ 18 w 64"/>
                  <a:gd name="T79" fmla="*/ 85 h 106"/>
                  <a:gd name="T80" fmla="*/ 22 w 64"/>
                  <a:gd name="T81" fmla="*/ 92 h 106"/>
                  <a:gd name="T82" fmla="*/ 25 w 64"/>
                  <a:gd name="T83" fmla="*/ 96 h 106"/>
                  <a:gd name="T84" fmla="*/ 29 w 64"/>
                  <a:gd name="T85" fmla="*/ 99 h 106"/>
                  <a:gd name="T86" fmla="*/ 32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9 w 64"/>
                  <a:gd name="T105" fmla="*/ 46 h 106"/>
                  <a:gd name="T106" fmla="*/ 25 w 64"/>
                  <a:gd name="T107" fmla="*/ 46 h 106"/>
                  <a:gd name="T108" fmla="*/ 22 w 64"/>
                  <a:gd name="T109" fmla="*/ 50 h 106"/>
                  <a:gd name="T110" fmla="*/ 15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4" y="4"/>
                    </a:lnTo>
                    <a:lnTo>
                      <a:pt x="46" y="7"/>
                    </a:lnTo>
                    <a:lnTo>
                      <a:pt x="39" y="11"/>
                    </a:lnTo>
                    <a:lnTo>
                      <a:pt x="36" y="14"/>
                    </a:lnTo>
                    <a:lnTo>
                      <a:pt x="29" y="21"/>
                    </a:lnTo>
                    <a:lnTo>
                      <a:pt x="25" y="29"/>
                    </a:lnTo>
                    <a:lnTo>
                      <a:pt x="22" y="39"/>
                    </a:lnTo>
                    <a:lnTo>
                      <a:pt x="18" y="46"/>
                    </a:lnTo>
                    <a:lnTo>
                      <a:pt x="29" y="43"/>
                    </a:lnTo>
                    <a:lnTo>
                      <a:pt x="39" y="39"/>
                    </a:lnTo>
                    <a:lnTo>
                      <a:pt x="50" y="43"/>
                    </a:lnTo>
                    <a:lnTo>
                      <a:pt x="57" y="50"/>
                    </a:lnTo>
                    <a:lnTo>
                      <a:pt x="64" y="57"/>
                    </a:lnTo>
                    <a:lnTo>
                      <a:pt x="64" y="71"/>
                    </a:lnTo>
                    <a:lnTo>
                      <a:pt x="64" y="82"/>
                    </a:lnTo>
                    <a:lnTo>
                      <a:pt x="57" y="92"/>
                    </a:lnTo>
                    <a:lnTo>
                      <a:pt x="50" y="99"/>
                    </a:lnTo>
                    <a:lnTo>
                      <a:pt x="43" y="103"/>
                    </a:lnTo>
                    <a:lnTo>
                      <a:pt x="32" y="106"/>
                    </a:lnTo>
                    <a:lnTo>
                      <a:pt x="22" y="103"/>
                    </a:lnTo>
                    <a:lnTo>
                      <a:pt x="15" y="99"/>
                    </a:lnTo>
                    <a:lnTo>
                      <a:pt x="8" y="89"/>
                    </a:lnTo>
                    <a:lnTo>
                      <a:pt x="0" y="78"/>
                    </a:lnTo>
                    <a:lnTo>
                      <a:pt x="0" y="64"/>
                    </a:lnTo>
                    <a:lnTo>
                      <a:pt x="0" y="50"/>
                    </a:lnTo>
                    <a:lnTo>
                      <a:pt x="4" y="39"/>
                    </a:lnTo>
                    <a:lnTo>
                      <a:pt x="11" y="25"/>
                    </a:lnTo>
                    <a:lnTo>
                      <a:pt x="22" y="14"/>
                    </a:lnTo>
                    <a:lnTo>
                      <a:pt x="32" y="7"/>
                    </a:lnTo>
                    <a:lnTo>
                      <a:pt x="39" y="4"/>
                    </a:lnTo>
                    <a:lnTo>
                      <a:pt x="50" y="0"/>
                    </a:lnTo>
                    <a:lnTo>
                      <a:pt x="57" y="0"/>
                    </a:lnTo>
                    <a:lnTo>
                      <a:pt x="64" y="0"/>
                    </a:lnTo>
                    <a:close/>
                    <a:moveTo>
                      <a:pt x="15" y="53"/>
                    </a:moveTo>
                    <a:lnTo>
                      <a:pt x="15" y="60"/>
                    </a:lnTo>
                    <a:lnTo>
                      <a:pt x="15" y="67"/>
                    </a:lnTo>
                    <a:lnTo>
                      <a:pt x="15" y="74"/>
                    </a:lnTo>
                    <a:lnTo>
                      <a:pt x="18" y="85"/>
                    </a:lnTo>
                    <a:lnTo>
                      <a:pt x="22" y="92"/>
                    </a:lnTo>
                    <a:lnTo>
                      <a:pt x="25" y="96"/>
                    </a:lnTo>
                    <a:lnTo>
                      <a:pt x="29" y="99"/>
                    </a:lnTo>
                    <a:lnTo>
                      <a:pt x="32" y="99"/>
                    </a:lnTo>
                    <a:lnTo>
                      <a:pt x="39" y="99"/>
                    </a:lnTo>
                    <a:lnTo>
                      <a:pt x="46" y="96"/>
                    </a:lnTo>
                    <a:lnTo>
                      <a:pt x="50" y="89"/>
                    </a:lnTo>
                    <a:lnTo>
                      <a:pt x="50" y="78"/>
                    </a:lnTo>
                    <a:lnTo>
                      <a:pt x="50" y="64"/>
                    </a:lnTo>
                    <a:lnTo>
                      <a:pt x="46" y="57"/>
                    </a:lnTo>
                    <a:lnTo>
                      <a:pt x="39" y="50"/>
                    </a:lnTo>
                    <a:lnTo>
                      <a:pt x="32" y="46"/>
                    </a:lnTo>
                    <a:lnTo>
                      <a:pt x="29" y="46"/>
                    </a:lnTo>
                    <a:lnTo>
                      <a:pt x="25" y="46"/>
                    </a:lnTo>
                    <a:lnTo>
                      <a:pt x="22" y="50"/>
                    </a:lnTo>
                    <a:lnTo>
                      <a:pt x="15" y="53"/>
                    </a:lnTo>
                    <a:close/>
                  </a:path>
                </a:pathLst>
              </a:custGeom>
              <a:solidFill>
                <a:srgbClr val="000000"/>
              </a:solidFill>
              <a:ln w="0">
                <a:solidFill>
                  <a:srgbClr val="000000"/>
                </a:solidFill>
                <a:round/>
                <a:headEnd/>
                <a:tailEnd/>
              </a:ln>
            </p:spPr>
            <p:txBody>
              <a:bodyPr/>
              <a:lstStyle/>
              <a:p>
                <a:endParaRPr lang="en-CA"/>
              </a:p>
            </p:txBody>
          </p:sp>
          <p:sp>
            <p:nvSpPr>
              <p:cNvPr id="22677" name="Freeform 278"/>
              <p:cNvSpPr>
                <a:spLocks noEditPoints="1"/>
              </p:cNvSpPr>
              <p:nvPr/>
            </p:nvSpPr>
            <p:spPr bwMode="auto">
              <a:xfrm>
                <a:off x="4969" y="1626"/>
                <a:ext cx="60" cy="106"/>
              </a:xfrm>
              <a:custGeom>
                <a:avLst/>
                <a:gdLst>
                  <a:gd name="T0" fmla="*/ 10 w 60"/>
                  <a:gd name="T1" fmla="*/ 43 h 106"/>
                  <a:gd name="T2" fmla="*/ 0 w 60"/>
                  <a:gd name="T3" fmla="*/ 29 h 106"/>
                  <a:gd name="T4" fmla="*/ 3 w 60"/>
                  <a:gd name="T5" fmla="*/ 14 h 106"/>
                  <a:gd name="T6" fmla="*/ 17 w 60"/>
                  <a:gd name="T7" fmla="*/ 0 h 106"/>
                  <a:gd name="T8" fmla="*/ 39 w 60"/>
                  <a:gd name="T9" fmla="*/ 0 h 106"/>
                  <a:gd name="T10" fmla="*/ 56 w 60"/>
                  <a:gd name="T11" fmla="*/ 14 h 106"/>
                  <a:gd name="T12" fmla="*/ 56 w 60"/>
                  <a:gd name="T13" fmla="*/ 29 h 106"/>
                  <a:gd name="T14" fmla="*/ 46 w 60"/>
                  <a:gd name="T15" fmla="*/ 39 h 106"/>
                  <a:gd name="T16" fmla="*/ 46 w 60"/>
                  <a:gd name="T17" fmla="*/ 57 h 106"/>
                  <a:gd name="T18" fmla="*/ 56 w 60"/>
                  <a:gd name="T19" fmla="*/ 71 h 106"/>
                  <a:gd name="T20" fmla="*/ 56 w 60"/>
                  <a:gd name="T21" fmla="*/ 89 h 106"/>
                  <a:gd name="T22" fmla="*/ 39 w 60"/>
                  <a:gd name="T23" fmla="*/ 103 h 106"/>
                  <a:gd name="T24" fmla="*/ 17 w 60"/>
                  <a:gd name="T25" fmla="*/ 106 h 106"/>
                  <a:gd name="T26" fmla="*/ 7 w 60"/>
                  <a:gd name="T27" fmla="*/ 96 h 106"/>
                  <a:gd name="T28" fmla="*/ 0 w 60"/>
                  <a:gd name="T29" fmla="*/ 82 h 106"/>
                  <a:gd name="T30" fmla="*/ 3 w 60"/>
                  <a:gd name="T31" fmla="*/ 67 h 106"/>
                  <a:gd name="T32" fmla="*/ 17 w 60"/>
                  <a:gd name="T33" fmla="*/ 53 h 106"/>
                  <a:gd name="T34" fmla="*/ 39 w 60"/>
                  <a:gd name="T35" fmla="*/ 36 h 106"/>
                  <a:gd name="T36" fmla="*/ 42 w 60"/>
                  <a:gd name="T37" fmla="*/ 25 h 106"/>
                  <a:gd name="T38" fmla="*/ 42 w 60"/>
                  <a:gd name="T39" fmla="*/ 14 h 106"/>
                  <a:gd name="T40" fmla="*/ 35 w 60"/>
                  <a:gd name="T41" fmla="*/ 4 h 106"/>
                  <a:gd name="T42" fmla="*/ 25 w 60"/>
                  <a:gd name="T43" fmla="*/ 4 h 106"/>
                  <a:gd name="T44" fmla="*/ 14 w 60"/>
                  <a:gd name="T45" fmla="*/ 14 h 106"/>
                  <a:gd name="T46" fmla="*/ 14 w 60"/>
                  <a:gd name="T47" fmla="*/ 21 h 106"/>
                  <a:gd name="T48" fmla="*/ 17 w 60"/>
                  <a:gd name="T49" fmla="*/ 32 h 106"/>
                  <a:gd name="T50" fmla="*/ 32 w 60"/>
                  <a:gd name="T51" fmla="*/ 46 h 106"/>
                  <a:gd name="T52" fmla="*/ 17 w 60"/>
                  <a:gd name="T53" fmla="*/ 60 h 106"/>
                  <a:gd name="T54" fmla="*/ 14 w 60"/>
                  <a:gd name="T55" fmla="*/ 74 h 106"/>
                  <a:gd name="T56" fmla="*/ 14 w 60"/>
                  <a:gd name="T57" fmla="*/ 89 h 106"/>
                  <a:gd name="T58" fmla="*/ 21 w 60"/>
                  <a:gd name="T59" fmla="*/ 99 h 106"/>
                  <a:gd name="T60" fmla="*/ 35 w 60"/>
                  <a:gd name="T61" fmla="*/ 99 h 106"/>
                  <a:gd name="T62" fmla="*/ 42 w 60"/>
                  <a:gd name="T63" fmla="*/ 92 h 106"/>
                  <a:gd name="T64" fmla="*/ 42 w 60"/>
                  <a:gd name="T65" fmla="*/ 82 h 106"/>
                  <a:gd name="T66" fmla="*/ 39 w 60"/>
                  <a:gd name="T67" fmla="*/ 71 h 106"/>
                  <a:gd name="T68" fmla="*/ 21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17" y="53"/>
                    </a:moveTo>
                    <a:lnTo>
                      <a:pt x="10" y="43"/>
                    </a:lnTo>
                    <a:lnTo>
                      <a:pt x="3" y="36"/>
                    </a:lnTo>
                    <a:lnTo>
                      <a:pt x="0" y="29"/>
                    </a:lnTo>
                    <a:lnTo>
                      <a:pt x="0" y="25"/>
                    </a:lnTo>
                    <a:lnTo>
                      <a:pt x="3" y="14"/>
                    </a:lnTo>
                    <a:lnTo>
                      <a:pt x="7" y="7"/>
                    </a:lnTo>
                    <a:lnTo>
                      <a:pt x="17" y="0"/>
                    </a:lnTo>
                    <a:lnTo>
                      <a:pt x="28" y="0"/>
                    </a:lnTo>
                    <a:lnTo>
                      <a:pt x="39" y="0"/>
                    </a:lnTo>
                    <a:lnTo>
                      <a:pt x="49" y="7"/>
                    </a:lnTo>
                    <a:lnTo>
                      <a:pt x="56" y="14"/>
                    </a:lnTo>
                    <a:lnTo>
                      <a:pt x="56" y="21"/>
                    </a:lnTo>
                    <a:lnTo>
                      <a:pt x="56" y="29"/>
                    </a:lnTo>
                    <a:lnTo>
                      <a:pt x="53" y="32"/>
                    </a:lnTo>
                    <a:lnTo>
                      <a:pt x="46" y="39"/>
                    </a:lnTo>
                    <a:lnTo>
                      <a:pt x="35" y="46"/>
                    </a:lnTo>
                    <a:lnTo>
                      <a:pt x="46" y="57"/>
                    </a:lnTo>
                    <a:lnTo>
                      <a:pt x="53" y="64"/>
                    </a:lnTo>
                    <a:lnTo>
                      <a:pt x="56" y="71"/>
                    </a:lnTo>
                    <a:lnTo>
                      <a:pt x="60" y="78"/>
                    </a:lnTo>
                    <a:lnTo>
                      <a:pt x="56" y="89"/>
                    </a:lnTo>
                    <a:lnTo>
                      <a:pt x="49" y="99"/>
                    </a:lnTo>
                    <a:lnTo>
                      <a:pt x="39" y="103"/>
                    </a:lnTo>
                    <a:lnTo>
                      <a:pt x="28" y="106"/>
                    </a:lnTo>
                    <a:lnTo>
                      <a:pt x="17" y="106"/>
                    </a:lnTo>
                    <a:lnTo>
                      <a:pt x="10" y="103"/>
                    </a:lnTo>
                    <a:lnTo>
                      <a:pt x="7" y="96"/>
                    </a:lnTo>
                    <a:lnTo>
                      <a:pt x="0" y="89"/>
                    </a:lnTo>
                    <a:lnTo>
                      <a:pt x="0" y="82"/>
                    </a:lnTo>
                    <a:lnTo>
                      <a:pt x="0" y="74"/>
                    </a:lnTo>
                    <a:lnTo>
                      <a:pt x="3" y="67"/>
                    </a:lnTo>
                    <a:lnTo>
                      <a:pt x="10" y="60"/>
                    </a:lnTo>
                    <a:lnTo>
                      <a:pt x="17" y="53"/>
                    </a:lnTo>
                    <a:close/>
                    <a:moveTo>
                      <a:pt x="32" y="46"/>
                    </a:moveTo>
                    <a:lnTo>
                      <a:pt x="39" y="36"/>
                    </a:lnTo>
                    <a:lnTo>
                      <a:pt x="39" y="32"/>
                    </a:lnTo>
                    <a:lnTo>
                      <a:pt x="42" y="25"/>
                    </a:lnTo>
                    <a:lnTo>
                      <a:pt x="42" y="21"/>
                    </a:lnTo>
                    <a:lnTo>
                      <a:pt x="42" y="14"/>
                    </a:lnTo>
                    <a:lnTo>
                      <a:pt x="39" y="7"/>
                    </a:lnTo>
                    <a:lnTo>
                      <a:pt x="35" y="4"/>
                    </a:lnTo>
                    <a:lnTo>
                      <a:pt x="28" y="4"/>
                    </a:lnTo>
                    <a:lnTo>
                      <a:pt x="25" y="4"/>
                    </a:lnTo>
                    <a:lnTo>
                      <a:pt x="17" y="7"/>
                    </a:lnTo>
                    <a:lnTo>
                      <a:pt x="14" y="14"/>
                    </a:lnTo>
                    <a:lnTo>
                      <a:pt x="14" y="18"/>
                    </a:lnTo>
                    <a:lnTo>
                      <a:pt x="14" y="21"/>
                    </a:lnTo>
                    <a:lnTo>
                      <a:pt x="17" y="29"/>
                    </a:lnTo>
                    <a:lnTo>
                      <a:pt x="17" y="32"/>
                    </a:lnTo>
                    <a:lnTo>
                      <a:pt x="21" y="36"/>
                    </a:lnTo>
                    <a:lnTo>
                      <a:pt x="32" y="46"/>
                    </a:lnTo>
                    <a:close/>
                    <a:moveTo>
                      <a:pt x="21" y="57"/>
                    </a:moveTo>
                    <a:lnTo>
                      <a:pt x="17" y="60"/>
                    </a:lnTo>
                    <a:lnTo>
                      <a:pt x="14" y="67"/>
                    </a:lnTo>
                    <a:lnTo>
                      <a:pt x="14" y="74"/>
                    </a:lnTo>
                    <a:lnTo>
                      <a:pt x="14" y="82"/>
                    </a:lnTo>
                    <a:lnTo>
                      <a:pt x="14" y="89"/>
                    </a:lnTo>
                    <a:lnTo>
                      <a:pt x="17" y="96"/>
                    </a:lnTo>
                    <a:lnTo>
                      <a:pt x="21" y="99"/>
                    </a:lnTo>
                    <a:lnTo>
                      <a:pt x="28" y="99"/>
                    </a:lnTo>
                    <a:lnTo>
                      <a:pt x="35" y="99"/>
                    </a:lnTo>
                    <a:lnTo>
                      <a:pt x="39" y="96"/>
                    </a:lnTo>
                    <a:lnTo>
                      <a:pt x="42" y="92"/>
                    </a:lnTo>
                    <a:lnTo>
                      <a:pt x="42" y="85"/>
                    </a:lnTo>
                    <a:lnTo>
                      <a:pt x="42" y="82"/>
                    </a:lnTo>
                    <a:lnTo>
                      <a:pt x="42" y="74"/>
                    </a:lnTo>
                    <a:lnTo>
                      <a:pt x="39"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78" name="Rectangle 279"/>
              <p:cNvSpPr>
                <a:spLocks noChangeArrowheads="1"/>
              </p:cNvSpPr>
              <p:nvPr/>
            </p:nvSpPr>
            <p:spPr bwMode="auto">
              <a:xfrm>
                <a:off x="5213"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9" name="Rectangle 280"/>
              <p:cNvSpPr>
                <a:spLocks noChangeArrowheads="1"/>
              </p:cNvSpPr>
              <p:nvPr/>
            </p:nvSpPr>
            <p:spPr bwMode="auto">
              <a:xfrm>
                <a:off x="532"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0" name="Freeform 281"/>
              <p:cNvSpPr>
                <a:spLocks/>
              </p:cNvSpPr>
              <p:nvPr/>
            </p:nvSpPr>
            <p:spPr bwMode="auto">
              <a:xfrm>
                <a:off x="589" y="1852"/>
                <a:ext cx="109" cy="71"/>
              </a:xfrm>
              <a:custGeom>
                <a:avLst/>
                <a:gdLst>
                  <a:gd name="T0" fmla="*/ 0 w 109"/>
                  <a:gd name="T1" fmla="*/ 0 h 71"/>
                  <a:gd name="T2" fmla="*/ 28 w 109"/>
                  <a:gd name="T3" fmla="*/ 0 h 71"/>
                  <a:gd name="T4" fmla="*/ 28 w 109"/>
                  <a:gd name="T5" fmla="*/ 0 h 71"/>
                  <a:gd name="T6" fmla="*/ 24 w 109"/>
                  <a:gd name="T7" fmla="*/ 4 h 71"/>
                  <a:gd name="T8" fmla="*/ 24 w 109"/>
                  <a:gd name="T9" fmla="*/ 4 h 71"/>
                  <a:gd name="T10" fmla="*/ 21 w 109"/>
                  <a:gd name="T11" fmla="*/ 4 h 71"/>
                  <a:gd name="T12" fmla="*/ 21 w 109"/>
                  <a:gd name="T13" fmla="*/ 8 h 71"/>
                  <a:gd name="T14" fmla="*/ 21 w 109"/>
                  <a:gd name="T15" fmla="*/ 11 h 71"/>
                  <a:gd name="T16" fmla="*/ 24 w 109"/>
                  <a:gd name="T17" fmla="*/ 15 h 71"/>
                  <a:gd name="T18" fmla="*/ 39 w 109"/>
                  <a:gd name="T19" fmla="*/ 54 h 71"/>
                  <a:gd name="T20" fmla="*/ 53 w 109"/>
                  <a:gd name="T21" fmla="*/ 18 h 71"/>
                  <a:gd name="T22" fmla="*/ 49 w 109"/>
                  <a:gd name="T23" fmla="*/ 11 h 71"/>
                  <a:gd name="T24" fmla="*/ 49 w 109"/>
                  <a:gd name="T25" fmla="*/ 8 h 71"/>
                  <a:gd name="T26" fmla="*/ 46 w 109"/>
                  <a:gd name="T27" fmla="*/ 4 h 71"/>
                  <a:gd name="T28" fmla="*/ 42 w 109"/>
                  <a:gd name="T29" fmla="*/ 4 h 71"/>
                  <a:gd name="T30" fmla="*/ 39 w 109"/>
                  <a:gd name="T31" fmla="*/ 0 h 71"/>
                  <a:gd name="T32" fmla="*/ 39 w 109"/>
                  <a:gd name="T33" fmla="*/ 0 h 71"/>
                  <a:gd name="T34" fmla="*/ 70 w 109"/>
                  <a:gd name="T35" fmla="*/ 0 h 71"/>
                  <a:gd name="T36" fmla="*/ 70 w 109"/>
                  <a:gd name="T37" fmla="*/ 0 h 71"/>
                  <a:gd name="T38" fmla="*/ 67 w 109"/>
                  <a:gd name="T39" fmla="*/ 4 h 71"/>
                  <a:gd name="T40" fmla="*/ 63 w 109"/>
                  <a:gd name="T41" fmla="*/ 4 h 71"/>
                  <a:gd name="T42" fmla="*/ 63 w 109"/>
                  <a:gd name="T43" fmla="*/ 8 h 71"/>
                  <a:gd name="T44" fmla="*/ 63 w 109"/>
                  <a:gd name="T45" fmla="*/ 8 h 71"/>
                  <a:gd name="T46" fmla="*/ 63 w 109"/>
                  <a:gd name="T47" fmla="*/ 11 h 71"/>
                  <a:gd name="T48" fmla="*/ 63 w 109"/>
                  <a:gd name="T49" fmla="*/ 11 h 71"/>
                  <a:gd name="T50" fmla="*/ 81 w 109"/>
                  <a:gd name="T51" fmla="*/ 54 h 71"/>
                  <a:gd name="T52" fmla="*/ 95 w 109"/>
                  <a:gd name="T53" fmla="*/ 15 h 71"/>
                  <a:gd name="T54" fmla="*/ 99 w 109"/>
                  <a:gd name="T55" fmla="*/ 11 h 71"/>
                  <a:gd name="T56" fmla="*/ 99 w 109"/>
                  <a:gd name="T57" fmla="*/ 8 h 71"/>
                  <a:gd name="T58" fmla="*/ 99 w 109"/>
                  <a:gd name="T59" fmla="*/ 4 h 71"/>
                  <a:gd name="T60" fmla="*/ 95 w 109"/>
                  <a:gd name="T61" fmla="*/ 4 h 71"/>
                  <a:gd name="T62" fmla="*/ 95 w 109"/>
                  <a:gd name="T63" fmla="*/ 4 h 71"/>
                  <a:gd name="T64" fmla="*/ 88 w 109"/>
                  <a:gd name="T65" fmla="*/ 0 h 71"/>
                  <a:gd name="T66" fmla="*/ 88 w 109"/>
                  <a:gd name="T67" fmla="*/ 0 h 71"/>
                  <a:gd name="T68" fmla="*/ 109 w 109"/>
                  <a:gd name="T69" fmla="*/ 0 h 71"/>
                  <a:gd name="T70" fmla="*/ 109 w 109"/>
                  <a:gd name="T71" fmla="*/ 0 h 71"/>
                  <a:gd name="T72" fmla="*/ 106 w 109"/>
                  <a:gd name="T73" fmla="*/ 4 h 71"/>
                  <a:gd name="T74" fmla="*/ 99 w 109"/>
                  <a:gd name="T75" fmla="*/ 11 h 71"/>
                  <a:gd name="T76" fmla="*/ 77 w 109"/>
                  <a:gd name="T77" fmla="*/ 71 h 71"/>
                  <a:gd name="T78" fmla="*/ 74 w 109"/>
                  <a:gd name="T79" fmla="*/ 71 h 71"/>
                  <a:gd name="T80" fmla="*/ 56 w 109"/>
                  <a:gd name="T81" fmla="*/ 25 h 71"/>
                  <a:gd name="T82" fmla="*/ 35 w 109"/>
                  <a:gd name="T83" fmla="*/ 71 h 71"/>
                  <a:gd name="T84" fmla="*/ 32 w 109"/>
                  <a:gd name="T85" fmla="*/ 71 h 71"/>
                  <a:gd name="T86" fmla="*/ 10 w 109"/>
                  <a:gd name="T87" fmla="*/ 15 h 71"/>
                  <a:gd name="T88" fmla="*/ 7 w 109"/>
                  <a:gd name="T89" fmla="*/ 8 h 71"/>
                  <a:gd name="T90" fmla="*/ 3 w 109"/>
                  <a:gd name="T91" fmla="*/ 4 h 71"/>
                  <a:gd name="T92" fmla="*/ 3 w 109"/>
                  <a:gd name="T93" fmla="*/ 4 h 71"/>
                  <a:gd name="T94" fmla="*/ 0 w 109"/>
                  <a:gd name="T95" fmla="*/ 0 h 71"/>
                  <a:gd name="T96" fmla="*/ 0 w 10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71"/>
                  <a:gd name="T149" fmla="*/ 109 w 10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71">
                    <a:moveTo>
                      <a:pt x="0" y="0"/>
                    </a:moveTo>
                    <a:lnTo>
                      <a:pt x="28" y="0"/>
                    </a:lnTo>
                    <a:lnTo>
                      <a:pt x="24" y="4"/>
                    </a:lnTo>
                    <a:lnTo>
                      <a:pt x="21" y="4"/>
                    </a:lnTo>
                    <a:lnTo>
                      <a:pt x="21" y="8"/>
                    </a:lnTo>
                    <a:lnTo>
                      <a:pt x="21" y="11"/>
                    </a:lnTo>
                    <a:lnTo>
                      <a:pt x="24" y="15"/>
                    </a:lnTo>
                    <a:lnTo>
                      <a:pt x="39" y="54"/>
                    </a:lnTo>
                    <a:lnTo>
                      <a:pt x="53" y="18"/>
                    </a:lnTo>
                    <a:lnTo>
                      <a:pt x="49" y="11"/>
                    </a:lnTo>
                    <a:lnTo>
                      <a:pt x="49" y="8"/>
                    </a:lnTo>
                    <a:lnTo>
                      <a:pt x="46" y="4"/>
                    </a:lnTo>
                    <a:lnTo>
                      <a:pt x="42" y="4"/>
                    </a:lnTo>
                    <a:lnTo>
                      <a:pt x="39" y="0"/>
                    </a:lnTo>
                    <a:lnTo>
                      <a:pt x="70" y="0"/>
                    </a:lnTo>
                    <a:lnTo>
                      <a:pt x="67" y="4"/>
                    </a:lnTo>
                    <a:lnTo>
                      <a:pt x="63" y="4"/>
                    </a:lnTo>
                    <a:lnTo>
                      <a:pt x="63" y="8"/>
                    </a:lnTo>
                    <a:lnTo>
                      <a:pt x="63" y="11"/>
                    </a:lnTo>
                    <a:lnTo>
                      <a:pt x="81" y="54"/>
                    </a:lnTo>
                    <a:lnTo>
                      <a:pt x="95" y="15"/>
                    </a:lnTo>
                    <a:lnTo>
                      <a:pt x="99" y="11"/>
                    </a:lnTo>
                    <a:lnTo>
                      <a:pt x="99" y="8"/>
                    </a:lnTo>
                    <a:lnTo>
                      <a:pt x="99" y="4"/>
                    </a:lnTo>
                    <a:lnTo>
                      <a:pt x="95" y="4"/>
                    </a:lnTo>
                    <a:lnTo>
                      <a:pt x="88" y="0"/>
                    </a:lnTo>
                    <a:lnTo>
                      <a:pt x="109" y="0"/>
                    </a:lnTo>
                    <a:lnTo>
                      <a:pt x="106" y="4"/>
                    </a:lnTo>
                    <a:lnTo>
                      <a:pt x="99" y="11"/>
                    </a:lnTo>
                    <a:lnTo>
                      <a:pt x="77" y="71"/>
                    </a:lnTo>
                    <a:lnTo>
                      <a:pt x="74" y="71"/>
                    </a:lnTo>
                    <a:lnTo>
                      <a:pt x="56" y="25"/>
                    </a:lnTo>
                    <a:lnTo>
                      <a:pt x="35" y="71"/>
                    </a:lnTo>
                    <a:lnTo>
                      <a:pt x="32" y="71"/>
                    </a:lnTo>
                    <a:lnTo>
                      <a:pt x="10" y="15"/>
                    </a:lnTo>
                    <a:lnTo>
                      <a:pt x="7" y="8"/>
                    </a:lnTo>
                    <a:lnTo>
                      <a:pt x="3" y="4"/>
                    </a:lnTo>
                    <a:lnTo>
                      <a:pt x="0" y="0"/>
                    </a:lnTo>
                    <a:close/>
                  </a:path>
                </a:pathLst>
              </a:custGeom>
              <a:solidFill>
                <a:srgbClr val="000000"/>
              </a:solidFill>
              <a:ln w="0">
                <a:solidFill>
                  <a:srgbClr val="000000"/>
                </a:solidFill>
                <a:round/>
                <a:headEnd/>
                <a:tailEnd/>
              </a:ln>
            </p:spPr>
            <p:txBody>
              <a:bodyPr/>
              <a:lstStyle/>
              <a:p>
                <a:endParaRPr lang="en-CA"/>
              </a:p>
            </p:txBody>
          </p:sp>
          <p:sp>
            <p:nvSpPr>
              <p:cNvPr id="22681" name="Freeform 282"/>
              <p:cNvSpPr>
                <a:spLocks noEditPoints="1"/>
              </p:cNvSpPr>
              <p:nvPr/>
            </p:nvSpPr>
            <p:spPr bwMode="auto">
              <a:xfrm>
                <a:off x="702" y="1852"/>
                <a:ext cx="63" cy="71"/>
              </a:xfrm>
              <a:custGeom>
                <a:avLst/>
                <a:gdLst>
                  <a:gd name="T0" fmla="*/ 32 w 63"/>
                  <a:gd name="T1" fmla="*/ 64 h 71"/>
                  <a:gd name="T2" fmla="*/ 25 w 63"/>
                  <a:gd name="T3" fmla="*/ 71 h 71"/>
                  <a:gd name="T4" fmla="*/ 18 w 63"/>
                  <a:gd name="T5" fmla="*/ 71 h 71"/>
                  <a:gd name="T6" fmla="*/ 3 w 63"/>
                  <a:gd name="T7" fmla="*/ 68 h 71"/>
                  <a:gd name="T8" fmla="*/ 0 w 63"/>
                  <a:gd name="T9" fmla="*/ 54 h 71"/>
                  <a:gd name="T10" fmla="*/ 3 w 63"/>
                  <a:gd name="T11" fmla="*/ 46 h 71"/>
                  <a:gd name="T12" fmla="*/ 14 w 63"/>
                  <a:gd name="T13" fmla="*/ 36 h 71"/>
                  <a:gd name="T14" fmla="*/ 39 w 63"/>
                  <a:gd name="T15" fmla="*/ 25 h 71"/>
                  <a:gd name="T16" fmla="*/ 39 w 63"/>
                  <a:gd name="T17" fmla="*/ 15 h 71"/>
                  <a:gd name="T18" fmla="*/ 32 w 63"/>
                  <a:gd name="T19" fmla="*/ 4 h 71"/>
                  <a:gd name="T20" fmla="*/ 21 w 63"/>
                  <a:gd name="T21" fmla="*/ 4 h 71"/>
                  <a:gd name="T22" fmla="*/ 18 w 63"/>
                  <a:gd name="T23" fmla="*/ 11 h 71"/>
                  <a:gd name="T24" fmla="*/ 14 w 63"/>
                  <a:gd name="T25" fmla="*/ 18 h 71"/>
                  <a:gd name="T26" fmla="*/ 14 w 63"/>
                  <a:gd name="T27" fmla="*/ 22 h 71"/>
                  <a:gd name="T28" fmla="*/ 10 w 63"/>
                  <a:gd name="T29" fmla="*/ 25 h 71"/>
                  <a:gd name="T30" fmla="*/ 3 w 63"/>
                  <a:gd name="T31" fmla="*/ 22 h 71"/>
                  <a:gd name="T32" fmla="*/ 3 w 63"/>
                  <a:gd name="T33" fmla="*/ 18 h 71"/>
                  <a:gd name="T34" fmla="*/ 10 w 63"/>
                  <a:gd name="T35" fmla="*/ 4 h 71"/>
                  <a:gd name="T36" fmla="*/ 28 w 63"/>
                  <a:gd name="T37" fmla="*/ 0 h 71"/>
                  <a:gd name="T38" fmla="*/ 42 w 63"/>
                  <a:gd name="T39" fmla="*/ 0 h 71"/>
                  <a:gd name="T40" fmla="*/ 49 w 63"/>
                  <a:gd name="T41" fmla="*/ 11 h 71"/>
                  <a:gd name="T42" fmla="*/ 49 w 63"/>
                  <a:gd name="T43" fmla="*/ 22 h 71"/>
                  <a:gd name="T44" fmla="*/ 53 w 63"/>
                  <a:gd name="T45" fmla="*/ 54 h 71"/>
                  <a:gd name="T46" fmla="*/ 53 w 63"/>
                  <a:gd name="T47" fmla="*/ 61 h 71"/>
                  <a:gd name="T48" fmla="*/ 53 w 63"/>
                  <a:gd name="T49" fmla="*/ 61 h 71"/>
                  <a:gd name="T50" fmla="*/ 56 w 63"/>
                  <a:gd name="T51" fmla="*/ 61 h 71"/>
                  <a:gd name="T52" fmla="*/ 60 w 63"/>
                  <a:gd name="T53" fmla="*/ 61 h 71"/>
                  <a:gd name="T54" fmla="*/ 63 w 63"/>
                  <a:gd name="T55" fmla="*/ 61 h 71"/>
                  <a:gd name="T56" fmla="*/ 46 w 63"/>
                  <a:gd name="T57" fmla="*/ 71 h 71"/>
                  <a:gd name="T58" fmla="*/ 39 w 63"/>
                  <a:gd name="T59" fmla="*/ 68 h 71"/>
                  <a:gd name="T60" fmla="*/ 39 w 63"/>
                  <a:gd name="T61" fmla="*/ 61 h 71"/>
                  <a:gd name="T62" fmla="*/ 39 w 63"/>
                  <a:gd name="T63" fmla="*/ 29 h 71"/>
                  <a:gd name="T64" fmla="*/ 25 w 63"/>
                  <a:gd name="T65" fmla="*/ 36 h 71"/>
                  <a:gd name="T66" fmla="*/ 14 w 63"/>
                  <a:gd name="T67" fmla="*/ 43 h 71"/>
                  <a:gd name="T68" fmla="*/ 14 w 63"/>
                  <a:gd name="T69" fmla="*/ 50 h 71"/>
                  <a:gd name="T70" fmla="*/ 14 w 63"/>
                  <a:gd name="T71" fmla="*/ 57 h 71"/>
                  <a:gd name="T72" fmla="*/ 25 w 63"/>
                  <a:gd name="T73" fmla="*/ 61 h 71"/>
                  <a:gd name="T74" fmla="*/ 39 w 63"/>
                  <a:gd name="T75" fmla="*/ 54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71"/>
                  <a:gd name="T116" fmla="*/ 63 w 63"/>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71">
                    <a:moveTo>
                      <a:pt x="39" y="61"/>
                    </a:moveTo>
                    <a:lnTo>
                      <a:pt x="32" y="64"/>
                    </a:lnTo>
                    <a:lnTo>
                      <a:pt x="28" y="68"/>
                    </a:lnTo>
                    <a:lnTo>
                      <a:pt x="25" y="71"/>
                    </a:lnTo>
                    <a:lnTo>
                      <a:pt x="21" y="71"/>
                    </a:lnTo>
                    <a:lnTo>
                      <a:pt x="18" y="71"/>
                    </a:lnTo>
                    <a:lnTo>
                      <a:pt x="10" y="71"/>
                    </a:lnTo>
                    <a:lnTo>
                      <a:pt x="3" y="68"/>
                    </a:lnTo>
                    <a:lnTo>
                      <a:pt x="0" y="61"/>
                    </a:lnTo>
                    <a:lnTo>
                      <a:pt x="0" y="54"/>
                    </a:lnTo>
                    <a:lnTo>
                      <a:pt x="0" y="50"/>
                    </a:lnTo>
                    <a:lnTo>
                      <a:pt x="3" y="46"/>
                    </a:lnTo>
                    <a:lnTo>
                      <a:pt x="7" y="39"/>
                    </a:lnTo>
                    <a:lnTo>
                      <a:pt x="14" y="36"/>
                    </a:lnTo>
                    <a:lnTo>
                      <a:pt x="21" y="32"/>
                    </a:lnTo>
                    <a:lnTo>
                      <a:pt x="39" y="25"/>
                    </a:lnTo>
                    <a:lnTo>
                      <a:pt x="39" y="22"/>
                    </a:lnTo>
                    <a:lnTo>
                      <a:pt x="39" y="15"/>
                    </a:lnTo>
                    <a:lnTo>
                      <a:pt x="35" y="8"/>
                    </a:lnTo>
                    <a:lnTo>
                      <a:pt x="32" y="4"/>
                    </a:lnTo>
                    <a:lnTo>
                      <a:pt x="25" y="4"/>
                    </a:lnTo>
                    <a:lnTo>
                      <a:pt x="21" y="4"/>
                    </a:lnTo>
                    <a:lnTo>
                      <a:pt x="18" y="8"/>
                    </a:lnTo>
                    <a:lnTo>
                      <a:pt x="18" y="11"/>
                    </a:lnTo>
                    <a:lnTo>
                      <a:pt x="14" y="11"/>
                    </a:lnTo>
                    <a:lnTo>
                      <a:pt x="14" y="18"/>
                    </a:lnTo>
                    <a:lnTo>
                      <a:pt x="14" y="22"/>
                    </a:lnTo>
                    <a:lnTo>
                      <a:pt x="10" y="25"/>
                    </a:lnTo>
                    <a:lnTo>
                      <a:pt x="7" y="25"/>
                    </a:lnTo>
                    <a:lnTo>
                      <a:pt x="3" y="22"/>
                    </a:lnTo>
                    <a:lnTo>
                      <a:pt x="3" y="18"/>
                    </a:lnTo>
                    <a:lnTo>
                      <a:pt x="3" y="11"/>
                    </a:lnTo>
                    <a:lnTo>
                      <a:pt x="10" y="4"/>
                    </a:lnTo>
                    <a:lnTo>
                      <a:pt x="18" y="0"/>
                    </a:lnTo>
                    <a:lnTo>
                      <a:pt x="28" y="0"/>
                    </a:lnTo>
                    <a:lnTo>
                      <a:pt x="35" y="0"/>
                    </a:lnTo>
                    <a:lnTo>
                      <a:pt x="42" y="0"/>
                    </a:lnTo>
                    <a:lnTo>
                      <a:pt x="46" y="4"/>
                    </a:lnTo>
                    <a:lnTo>
                      <a:pt x="49" y="11"/>
                    </a:lnTo>
                    <a:lnTo>
                      <a:pt x="49" y="15"/>
                    </a:lnTo>
                    <a:lnTo>
                      <a:pt x="49" y="22"/>
                    </a:lnTo>
                    <a:lnTo>
                      <a:pt x="49" y="46"/>
                    </a:lnTo>
                    <a:lnTo>
                      <a:pt x="53" y="54"/>
                    </a:lnTo>
                    <a:lnTo>
                      <a:pt x="53" y="57"/>
                    </a:lnTo>
                    <a:lnTo>
                      <a:pt x="53" y="61"/>
                    </a:lnTo>
                    <a:lnTo>
                      <a:pt x="56" y="61"/>
                    </a:lnTo>
                    <a:lnTo>
                      <a:pt x="60" y="61"/>
                    </a:lnTo>
                    <a:lnTo>
                      <a:pt x="63" y="57"/>
                    </a:lnTo>
                    <a:lnTo>
                      <a:pt x="63" y="61"/>
                    </a:lnTo>
                    <a:lnTo>
                      <a:pt x="53" y="68"/>
                    </a:lnTo>
                    <a:lnTo>
                      <a:pt x="46" y="71"/>
                    </a:lnTo>
                    <a:lnTo>
                      <a:pt x="42" y="71"/>
                    </a:lnTo>
                    <a:lnTo>
                      <a:pt x="39" y="68"/>
                    </a:lnTo>
                    <a:lnTo>
                      <a:pt x="39" y="64"/>
                    </a:lnTo>
                    <a:lnTo>
                      <a:pt x="39" y="61"/>
                    </a:lnTo>
                    <a:close/>
                    <a:moveTo>
                      <a:pt x="39" y="54"/>
                    </a:moveTo>
                    <a:lnTo>
                      <a:pt x="39" y="29"/>
                    </a:lnTo>
                    <a:lnTo>
                      <a:pt x="28" y="32"/>
                    </a:lnTo>
                    <a:lnTo>
                      <a:pt x="25" y="36"/>
                    </a:lnTo>
                    <a:lnTo>
                      <a:pt x="18" y="39"/>
                    </a:lnTo>
                    <a:lnTo>
                      <a:pt x="14" y="43"/>
                    </a:lnTo>
                    <a:lnTo>
                      <a:pt x="14" y="46"/>
                    </a:lnTo>
                    <a:lnTo>
                      <a:pt x="14" y="50"/>
                    </a:lnTo>
                    <a:lnTo>
                      <a:pt x="14" y="54"/>
                    </a:lnTo>
                    <a:lnTo>
                      <a:pt x="14" y="57"/>
                    </a:lnTo>
                    <a:lnTo>
                      <a:pt x="18" y="61"/>
                    </a:lnTo>
                    <a:lnTo>
                      <a:pt x="25" y="61"/>
                    </a:lnTo>
                    <a:lnTo>
                      <a:pt x="28" y="61"/>
                    </a:lnTo>
                    <a:lnTo>
                      <a:pt x="39" y="54"/>
                    </a:lnTo>
                    <a:close/>
                  </a:path>
                </a:pathLst>
              </a:custGeom>
              <a:solidFill>
                <a:srgbClr val="000000"/>
              </a:solidFill>
              <a:ln w="0">
                <a:solidFill>
                  <a:srgbClr val="000000"/>
                </a:solidFill>
                <a:round/>
                <a:headEnd/>
                <a:tailEnd/>
              </a:ln>
            </p:spPr>
            <p:txBody>
              <a:bodyPr/>
              <a:lstStyle/>
              <a:p>
                <a:endParaRPr lang="en-CA"/>
              </a:p>
            </p:txBody>
          </p:sp>
          <p:sp>
            <p:nvSpPr>
              <p:cNvPr id="22682" name="Freeform 283"/>
              <p:cNvSpPr>
                <a:spLocks/>
              </p:cNvSpPr>
              <p:nvPr/>
            </p:nvSpPr>
            <p:spPr bwMode="auto">
              <a:xfrm>
                <a:off x="769" y="1852"/>
                <a:ext cx="74" cy="71"/>
              </a:xfrm>
              <a:custGeom>
                <a:avLst/>
                <a:gdLst>
                  <a:gd name="T0" fmla="*/ 21 w 74"/>
                  <a:gd name="T1" fmla="*/ 15 h 71"/>
                  <a:gd name="T2" fmla="*/ 28 w 74"/>
                  <a:gd name="T3" fmla="*/ 4 h 71"/>
                  <a:gd name="T4" fmla="*/ 39 w 74"/>
                  <a:gd name="T5" fmla="*/ 0 h 71"/>
                  <a:gd name="T6" fmla="*/ 46 w 74"/>
                  <a:gd name="T7" fmla="*/ 0 h 71"/>
                  <a:gd name="T8" fmla="*/ 49 w 74"/>
                  <a:gd name="T9" fmla="*/ 0 h 71"/>
                  <a:gd name="T10" fmla="*/ 53 w 74"/>
                  <a:gd name="T11" fmla="*/ 0 h 71"/>
                  <a:gd name="T12" fmla="*/ 60 w 74"/>
                  <a:gd name="T13" fmla="*/ 4 h 71"/>
                  <a:gd name="T14" fmla="*/ 60 w 74"/>
                  <a:gd name="T15" fmla="*/ 11 h 71"/>
                  <a:gd name="T16" fmla="*/ 64 w 74"/>
                  <a:gd name="T17" fmla="*/ 18 h 71"/>
                  <a:gd name="T18" fmla="*/ 64 w 74"/>
                  <a:gd name="T19" fmla="*/ 25 h 71"/>
                  <a:gd name="T20" fmla="*/ 64 w 74"/>
                  <a:gd name="T21" fmla="*/ 54 h 71"/>
                  <a:gd name="T22" fmla="*/ 64 w 74"/>
                  <a:gd name="T23" fmla="*/ 61 h 71"/>
                  <a:gd name="T24" fmla="*/ 64 w 74"/>
                  <a:gd name="T25" fmla="*/ 64 h 71"/>
                  <a:gd name="T26" fmla="*/ 64 w 74"/>
                  <a:gd name="T27" fmla="*/ 64 h 71"/>
                  <a:gd name="T28" fmla="*/ 67 w 74"/>
                  <a:gd name="T29" fmla="*/ 68 h 71"/>
                  <a:gd name="T30" fmla="*/ 67 w 74"/>
                  <a:gd name="T31" fmla="*/ 68 h 71"/>
                  <a:gd name="T32" fmla="*/ 74 w 74"/>
                  <a:gd name="T33" fmla="*/ 68 h 71"/>
                  <a:gd name="T34" fmla="*/ 74 w 74"/>
                  <a:gd name="T35" fmla="*/ 71 h 71"/>
                  <a:gd name="T36" fmla="*/ 39 w 74"/>
                  <a:gd name="T37" fmla="*/ 71 h 71"/>
                  <a:gd name="T38" fmla="*/ 39 w 74"/>
                  <a:gd name="T39" fmla="*/ 68 h 71"/>
                  <a:gd name="T40" fmla="*/ 42 w 74"/>
                  <a:gd name="T41" fmla="*/ 68 h 71"/>
                  <a:gd name="T42" fmla="*/ 46 w 74"/>
                  <a:gd name="T43" fmla="*/ 68 h 71"/>
                  <a:gd name="T44" fmla="*/ 46 w 74"/>
                  <a:gd name="T45" fmla="*/ 68 h 71"/>
                  <a:gd name="T46" fmla="*/ 49 w 74"/>
                  <a:gd name="T47" fmla="*/ 64 h 71"/>
                  <a:gd name="T48" fmla="*/ 49 w 74"/>
                  <a:gd name="T49" fmla="*/ 61 h 71"/>
                  <a:gd name="T50" fmla="*/ 49 w 74"/>
                  <a:gd name="T51" fmla="*/ 61 h 71"/>
                  <a:gd name="T52" fmla="*/ 49 w 74"/>
                  <a:gd name="T53" fmla="*/ 54 h 71"/>
                  <a:gd name="T54" fmla="*/ 49 w 74"/>
                  <a:gd name="T55" fmla="*/ 25 h 71"/>
                  <a:gd name="T56" fmla="*/ 49 w 74"/>
                  <a:gd name="T57" fmla="*/ 18 h 71"/>
                  <a:gd name="T58" fmla="*/ 46 w 74"/>
                  <a:gd name="T59" fmla="*/ 11 h 71"/>
                  <a:gd name="T60" fmla="*/ 46 w 74"/>
                  <a:gd name="T61" fmla="*/ 11 h 71"/>
                  <a:gd name="T62" fmla="*/ 39 w 74"/>
                  <a:gd name="T63" fmla="*/ 8 h 71"/>
                  <a:gd name="T64" fmla="*/ 32 w 74"/>
                  <a:gd name="T65" fmla="*/ 11 h 71"/>
                  <a:gd name="T66" fmla="*/ 21 w 74"/>
                  <a:gd name="T67" fmla="*/ 18 h 71"/>
                  <a:gd name="T68" fmla="*/ 21 w 74"/>
                  <a:gd name="T69" fmla="*/ 54 h 71"/>
                  <a:gd name="T70" fmla="*/ 21 w 74"/>
                  <a:gd name="T71" fmla="*/ 61 h 71"/>
                  <a:gd name="T72" fmla="*/ 21 w 74"/>
                  <a:gd name="T73" fmla="*/ 64 h 71"/>
                  <a:gd name="T74" fmla="*/ 21 w 74"/>
                  <a:gd name="T75" fmla="*/ 64 h 71"/>
                  <a:gd name="T76" fmla="*/ 25 w 74"/>
                  <a:gd name="T77" fmla="*/ 68 h 71"/>
                  <a:gd name="T78" fmla="*/ 28 w 74"/>
                  <a:gd name="T79" fmla="*/ 68 h 71"/>
                  <a:gd name="T80" fmla="*/ 32 w 74"/>
                  <a:gd name="T81" fmla="*/ 68 h 71"/>
                  <a:gd name="T82" fmla="*/ 32 w 74"/>
                  <a:gd name="T83" fmla="*/ 71 h 71"/>
                  <a:gd name="T84" fmla="*/ 0 w 74"/>
                  <a:gd name="T85" fmla="*/ 71 h 71"/>
                  <a:gd name="T86" fmla="*/ 0 w 74"/>
                  <a:gd name="T87" fmla="*/ 68 h 71"/>
                  <a:gd name="T88" fmla="*/ 0 w 74"/>
                  <a:gd name="T89" fmla="*/ 68 h 71"/>
                  <a:gd name="T90" fmla="*/ 4 w 74"/>
                  <a:gd name="T91" fmla="*/ 68 h 71"/>
                  <a:gd name="T92" fmla="*/ 7 w 74"/>
                  <a:gd name="T93" fmla="*/ 64 h 71"/>
                  <a:gd name="T94" fmla="*/ 7 w 74"/>
                  <a:gd name="T95" fmla="*/ 61 h 71"/>
                  <a:gd name="T96" fmla="*/ 7 w 74"/>
                  <a:gd name="T97" fmla="*/ 54 h 71"/>
                  <a:gd name="T98" fmla="*/ 7 w 74"/>
                  <a:gd name="T99" fmla="*/ 29 h 71"/>
                  <a:gd name="T100" fmla="*/ 7 w 74"/>
                  <a:gd name="T101" fmla="*/ 18 h 71"/>
                  <a:gd name="T102" fmla="*/ 7 w 74"/>
                  <a:gd name="T103" fmla="*/ 11 h 71"/>
                  <a:gd name="T104" fmla="*/ 7 w 74"/>
                  <a:gd name="T105" fmla="*/ 11 h 71"/>
                  <a:gd name="T106" fmla="*/ 7 w 74"/>
                  <a:gd name="T107" fmla="*/ 8 h 71"/>
                  <a:gd name="T108" fmla="*/ 4 w 74"/>
                  <a:gd name="T109" fmla="*/ 8 h 71"/>
                  <a:gd name="T110" fmla="*/ 4 w 74"/>
                  <a:gd name="T111" fmla="*/ 8 h 71"/>
                  <a:gd name="T112" fmla="*/ 4 w 74"/>
                  <a:gd name="T113" fmla="*/ 8 h 71"/>
                  <a:gd name="T114" fmla="*/ 0 w 74"/>
                  <a:gd name="T115" fmla="*/ 8 h 71"/>
                  <a:gd name="T116" fmla="*/ 0 w 74"/>
                  <a:gd name="T117" fmla="*/ 8 h 71"/>
                  <a:gd name="T118" fmla="*/ 18 w 74"/>
                  <a:gd name="T119" fmla="*/ 0 h 71"/>
                  <a:gd name="T120" fmla="*/ 21 w 74"/>
                  <a:gd name="T121" fmla="*/ 0 h 71"/>
                  <a:gd name="T122" fmla="*/ 21 w 74"/>
                  <a:gd name="T123" fmla="*/ 15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1" y="15"/>
                    </a:moveTo>
                    <a:lnTo>
                      <a:pt x="28" y="4"/>
                    </a:lnTo>
                    <a:lnTo>
                      <a:pt x="39" y="0"/>
                    </a:lnTo>
                    <a:lnTo>
                      <a:pt x="46" y="0"/>
                    </a:lnTo>
                    <a:lnTo>
                      <a:pt x="49" y="0"/>
                    </a:lnTo>
                    <a:lnTo>
                      <a:pt x="53" y="0"/>
                    </a:lnTo>
                    <a:lnTo>
                      <a:pt x="60" y="4"/>
                    </a:lnTo>
                    <a:lnTo>
                      <a:pt x="60" y="11"/>
                    </a:lnTo>
                    <a:lnTo>
                      <a:pt x="64" y="18"/>
                    </a:lnTo>
                    <a:lnTo>
                      <a:pt x="64" y="25"/>
                    </a:lnTo>
                    <a:lnTo>
                      <a:pt x="64" y="54"/>
                    </a:lnTo>
                    <a:lnTo>
                      <a:pt x="64" y="61"/>
                    </a:lnTo>
                    <a:lnTo>
                      <a:pt x="64" y="64"/>
                    </a:lnTo>
                    <a:lnTo>
                      <a:pt x="67" y="68"/>
                    </a:lnTo>
                    <a:lnTo>
                      <a:pt x="74" y="68"/>
                    </a:lnTo>
                    <a:lnTo>
                      <a:pt x="74" y="71"/>
                    </a:lnTo>
                    <a:lnTo>
                      <a:pt x="39" y="71"/>
                    </a:lnTo>
                    <a:lnTo>
                      <a:pt x="39" y="68"/>
                    </a:lnTo>
                    <a:lnTo>
                      <a:pt x="42" y="68"/>
                    </a:lnTo>
                    <a:lnTo>
                      <a:pt x="46" y="68"/>
                    </a:lnTo>
                    <a:lnTo>
                      <a:pt x="49" y="64"/>
                    </a:lnTo>
                    <a:lnTo>
                      <a:pt x="49" y="61"/>
                    </a:lnTo>
                    <a:lnTo>
                      <a:pt x="49" y="54"/>
                    </a:lnTo>
                    <a:lnTo>
                      <a:pt x="49" y="25"/>
                    </a:lnTo>
                    <a:lnTo>
                      <a:pt x="49" y="18"/>
                    </a:lnTo>
                    <a:lnTo>
                      <a:pt x="46" y="11"/>
                    </a:lnTo>
                    <a:lnTo>
                      <a:pt x="39" y="8"/>
                    </a:lnTo>
                    <a:lnTo>
                      <a:pt x="32" y="11"/>
                    </a:lnTo>
                    <a:lnTo>
                      <a:pt x="21" y="18"/>
                    </a:lnTo>
                    <a:lnTo>
                      <a:pt x="21" y="54"/>
                    </a:lnTo>
                    <a:lnTo>
                      <a:pt x="21" y="61"/>
                    </a:lnTo>
                    <a:lnTo>
                      <a:pt x="21" y="64"/>
                    </a:lnTo>
                    <a:lnTo>
                      <a:pt x="25" y="68"/>
                    </a:lnTo>
                    <a:lnTo>
                      <a:pt x="28" y="68"/>
                    </a:lnTo>
                    <a:lnTo>
                      <a:pt x="32" y="68"/>
                    </a:lnTo>
                    <a:lnTo>
                      <a:pt x="32" y="71"/>
                    </a:lnTo>
                    <a:lnTo>
                      <a:pt x="0" y="71"/>
                    </a:lnTo>
                    <a:lnTo>
                      <a:pt x="0" y="68"/>
                    </a:lnTo>
                    <a:lnTo>
                      <a:pt x="4" y="68"/>
                    </a:lnTo>
                    <a:lnTo>
                      <a:pt x="7" y="64"/>
                    </a:lnTo>
                    <a:lnTo>
                      <a:pt x="7" y="61"/>
                    </a:lnTo>
                    <a:lnTo>
                      <a:pt x="7" y="54"/>
                    </a:lnTo>
                    <a:lnTo>
                      <a:pt x="7" y="29"/>
                    </a:lnTo>
                    <a:lnTo>
                      <a:pt x="7" y="18"/>
                    </a:lnTo>
                    <a:lnTo>
                      <a:pt x="7" y="11"/>
                    </a:lnTo>
                    <a:lnTo>
                      <a:pt x="7" y="8"/>
                    </a:lnTo>
                    <a:lnTo>
                      <a:pt x="4" y="8"/>
                    </a:lnTo>
                    <a:lnTo>
                      <a:pt x="0" y="8"/>
                    </a:lnTo>
                    <a:lnTo>
                      <a:pt x="18" y="0"/>
                    </a:lnTo>
                    <a:lnTo>
                      <a:pt x="21" y="0"/>
                    </a:lnTo>
                    <a:lnTo>
                      <a:pt x="21" y="15"/>
                    </a:lnTo>
                    <a:close/>
                  </a:path>
                </a:pathLst>
              </a:custGeom>
              <a:solidFill>
                <a:srgbClr val="000000"/>
              </a:solidFill>
              <a:ln w="0">
                <a:solidFill>
                  <a:srgbClr val="000000"/>
                </a:solidFill>
                <a:round/>
                <a:headEnd/>
                <a:tailEnd/>
              </a:ln>
            </p:spPr>
            <p:txBody>
              <a:bodyPr/>
              <a:lstStyle/>
              <a:p>
                <a:endParaRPr lang="en-CA"/>
              </a:p>
            </p:txBody>
          </p:sp>
          <p:sp>
            <p:nvSpPr>
              <p:cNvPr id="22683" name="Freeform 284"/>
              <p:cNvSpPr>
                <a:spLocks/>
              </p:cNvSpPr>
              <p:nvPr/>
            </p:nvSpPr>
            <p:spPr bwMode="auto">
              <a:xfrm>
                <a:off x="843" y="1831"/>
                <a:ext cx="43" cy="92"/>
              </a:xfrm>
              <a:custGeom>
                <a:avLst/>
                <a:gdLst>
                  <a:gd name="T0" fmla="*/ 25 w 43"/>
                  <a:gd name="T1" fmla="*/ 0 h 92"/>
                  <a:gd name="T2" fmla="*/ 25 w 43"/>
                  <a:gd name="T3" fmla="*/ 21 h 92"/>
                  <a:gd name="T4" fmla="*/ 39 w 43"/>
                  <a:gd name="T5" fmla="*/ 21 h 92"/>
                  <a:gd name="T6" fmla="*/ 39 w 43"/>
                  <a:gd name="T7" fmla="*/ 25 h 92"/>
                  <a:gd name="T8" fmla="*/ 25 w 43"/>
                  <a:gd name="T9" fmla="*/ 25 h 92"/>
                  <a:gd name="T10" fmla="*/ 25 w 43"/>
                  <a:gd name="T11" fmla="*/ 71 h 92"/>
                  <a:gd name="T12" fmla="*/ 25 w 43"/>
                  <a:gd name="T13" fmla="*/ 78 h 92"/>
                  <a:gd name="T14" fmla="*/ 25 w 43"/>
                  <a:gd name="T15" fmla="*/ 82 h 92"/>
                  <a:gd name="T16" fmla="*/ 29 w 43"/>
                  <a:gd name="T17" fmla="*/ 82 h 92"/>
                  <a:gd name="T18" fmla="*/ 32 w 43"/>
                  <a:gd name="T19" fmla="*/ 82 h 92"/>
                  <a:gd name="T20" fmla="*/ 36 w 43"/>
                  <a:gd name="T21" fmla="*/ 82 h 92"/>
                  <a:gd name="T22" fmla="*/ 36 w 43"/>
                  <a:gd name="T23" fmla="*/ 82 h 92"/>
                  <a:gd name="T24" fmla="*/ 39 w 43"/>
                  <a:gd name="T25" fmla="*/ 82 h 92"/>
                  <a:gd name="T26" fmla="*/ 39 w 43"/>
                  <a:gd name="T27" fmla="*/ 78 h 92"/>
                  <a:gd name="T28" fmla="*/ 43 w 43"/>
                  <a:gd name="T29" fmla="*/ 78 h 92"/>
                  <a:gd name="T30" fmla="*/ 39 w 43"/>
                  <a:gd name="T31" fmla="*/ 85 h 92"/>
                  <a:gd name="T32" fmla="*/ 36 w 43"/>
                  <a:gd name="T33" fmla="*/ 89 h 92"/>
                  <a:gd name="T34" fmla="*/ 32 w 43"/>
                  <a:gd name="T35" fmla="*/ 92 h 92"/>
                  <a:gd name="T36" fmla="*/ 25 w 43"/>
                  <a:gd name="T37" fmla="*/ 92 h 92"/>
                  <a:gd name="T38" fmla="*/ 21 w 43"/>
                  <a:gd name="T39" fmla="*/ 92 h 92"/>
                  <a:gd name="T40" fmla="*/ 18 w 43"/>
                  <a:gd name="T41" fmla="*/ 92 h 92"/>
                  <a:gd name="T42" fmla="*/ 14 w 43"/>
                  <a:gd name="T43" fmla="*/ 89 h 92"/>
                  <a:gd name="T44" fmla="*/ 14 w 43"/>
                  <a:gd name="T45" fmla="*/ 85 h 92"/>
                  <a:gd name="T46" fmla="*/ 11 w 43"/>
                  <a:gd name="T47" fmla="*/ 82 h 92"/>
                  <a:gd name="T48" fmla="*/ 11 w 43"/>
                  <a:gd name="T49" fmla="*/ 75 h 92"/>
                  <a:gd name="T50" fmla="*/ 11 w 43"/>
                  <a:gd name="T51" fmla="*/ 25 h 92"/>
                  <a:gd name="T52" fmla="*/ 0 w 43"/>
                  <a:gd name="T53" fmla="*/ 25 h 92"/>
                  <a:gd name="T54" fmla="*/ 0 w 43"/>
                  <a:gd name="T55" fmla="*/ 25 h 92"/>
                  <a:gd name="T56" fmla="*/ 4 w 43"/>
                  <a:gd name="T57" fmla="*/ 21 h 92"/>
                  <a:gd name="T58" fmla="*/ 11 w 43"/>
                  <a:gd name="T59" fmla="*/ 18 h 92"/>
                  <a:gd name="T60" fmla="*/ 14 w 43"/>
                  <a:gd name="T61" fmla="*/ 14 h 92"/>
                  <a:gd name="T62" fmla="*/ 18 w 43"/>
                  <a:gd name="T63" fmla="*/ 11 h 92"/>
                  <a:gd name="T64" fmla="*/ 21 w 43"/>
                  <a:gd name="T65" fmla="*/ 4 h 92"/>
                  <a:gd name="T66" fmla="*/ 21 w 43"/>
                  <a:gd name="T67" fmla="*/ 0 h 92"/>
                  <a:gd name="T68" fmla="*/ 25 w 43"/>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2"/>
                  <a:gd name="T107" fmla="*/ 43 w 43"/>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2">
                    <a:moveTo>
                      <a:pt x="25" y="0"/>
                    </a:moveTo>
                    <a:lnTo>
                      <a:pt x="25" y="21"/>
                    </a:lnTo>
                    <a:lnTo>
                      <a:pt x="39" y="21"/>
                    </a:lnTo>
                    <a:lnTo>
                      <a:pt x="39" y="25"/>
                    </a:lnTo>
                    <a:lnTo>
                      <a:pt x="25" y="25"/>
                    </a:lnTo>
                    <a:lnTo>
                      <a:pt x="25" y="71"/>
                    </a:lnTo>
                    <a:lnTo>
                      <a:pt x="25" y="78"/>
                    </a:lnTo>
                    <a:lnTo>
                      <a:pt x="25" y="82"/>
                    </a:lnTo>
                    <a:lnTo>
                      <a:pt x="29" y="82"/>
                    </a:lnTo>
                    <a:lnTo>
                      <a:pt x="32" y="82"/>
                    </a:lnTo>
                    <a:lnTo>
                      <a:pt x="36" y="82"/>
                    </a:lnTo>
                    <a:lnTo>
                      <a:pt x="39" y="82"/>
                    </a:lnTo>
                    <a:lnTo>
                      <a:pt x="39" y="78"/>
                    </a:lnTo>
                    <a:lnTo>
                      <a:pt x="43" y="78"/>
                    </a:lnTo>
                    <a:lnTo>
                      <a:pt x="39" y="85"/>
                    </a:lnTo>
                    <a:lnTo>
                      <a:pt x="36" y="89"/>
                    </a:lnTo>
                    <a:lnTo>
                      <a:pt x="32" y="92"/>
                    </a:lnTo>
                    <a:lnTo>
                      <a:pt x="25" y="92"/>
                    </a:lnTo>
                    <a:lnTo>
                      <a:pt x="21" y="92"/>
                    </a:lnTo>
                    <a:lnTo>
                      <a:pt x="18" y="92"/>
                    </a:lnTo>
                    <a:lnTo>
                      <a:pt x="14" y="89"/>
                    </a:lnTo>
                    <a:lnTo>
                      <a:pt x="14" y="85"/>
                    </a:lnTo>
                    <a:lnTo>
                      <a:pt x="11" y="82"/>
                    </a:lnTo>
                    <a:lnTo>
                      <a:pt x="11" y="75"/>
                    </a:lnTo>
                    <a:lnTo>
                      <a:pt x="11" y="25"/>
                    </a:lnTo>
                    <a:lnTo>
                      <a:pt x="0" y="25"/>
                    </a:lnTo>
                    <a:lnTo>
                      <a:pt x="4" y="21"/>
                    </a:lnTo>
                    <a:lnTo>
                      <a:pt x="11" y="18"/>
                    </a:lnTo>
                    <a:lnTo>
                      <a:pt x="14" y="14"/>
                    </a:lnTo>
                    <a:lnTo>
                      <a:pt x="18" y="11"/>
                    </a:lnTo>
                    <a:lnTo>
                      <a:pt x="21"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84" name="Rectangle 285"/>
              <p:cNvSpPr>
                <a:spLocks noChangeArrowheads="1"/>
              </p:cNvSpPr>
              <p:nvPr/>
            </p:nvSpPr>
            <p:spPr bwMode="auto">
              <a:xfrm>
                <a:off x="1126"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5" name="Rectangle 286"/>
              <p:cNvSpPr>
                <a:spLocks noChangeArrowheads="1"/>
              </p:cNvSpPr>
              <p:nvPr/>
            </p:nvSpPr>
            <p:spPr bwMode="auto">
              <a:xfrm>
                <a:off x="115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6" name="Freeform 287"/>
              <p:cNvSpPr>
                <a:spLocks/>
              </p:cNvSpPr>
              <p:nvPr/>
            </p:nvSpPr>
            <p:spPr bwMode="auto">
              <a:xfrm>
                <a:off x="1402"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6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0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6" y="25"/>
                    </a:lnTo>
                    <a:lnTo>
                      <a:pt x="42" y="18"/>
                    </a:lnTo>
                    <a:lnTo>
                      <a:pt x="35" y="14"/>
                    </a:lnTo>
                    <a:lnTo>
                      <a:pt x="28" y="11"/>
                    </a:lnTo>
                    <a:lnTo>
                      <a:pt x="21" y="11"/>
                    </a:lnTo>
                    <a:lnTo>
                      <a:pt x="14" y="14"/>
                    </a:lnTo>
                    <a:lnTo>
                      <a:pt x="10" y="21"/>
                    </a:lnTo>
                    <a:lnTo>
                      <a:pt x="7" y="28"/>
                    </a:lnTo>
                    <a:lnTo>
                      <a:pt x="3" y="28"/>
                    </a:lnTo>
                    <a:lnTo>
                      <a:pt x="7" y="18"/>
                    </a:lnTo>
                    <a:lnTo>
                      <a:pt x="10"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87" name="Rectangle 288"/>
              <p:cNvSpPr>
                <a:spLocks noChangeArrowheads="1"/>
              </p:cNvSpPr>
              <p:nvPr/>
            </p:nvSpPr>
            <p:spPr bwMode="auto">
              <a:xfrm>
                <a:off x="163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8" name="Freeform 289"/>
              <p:cNvSpPr>
                <a:spLocks/>
              </p:cNvSpPr>
              <p:nvPr/>
            </p:nvSpPr>
            <p:spPr bwMode="auto">
              <a:xfrm>
                <a:off x="1890" y="1906"/>
                <a:ext cx="17" cy="17"/>
              </a:xfrm>
              <a:custGeom>
                <a:avLst/>
                <a:gdLst>
                  <a:gd name="T0" fmla="*/ 7 w 17"/>
                  <a:gd name="T1" fmla="*/ 0 h 17"/>
                  <a:gd name="T2" fmla="*/ 10 w 17"/>
                  <a:gd name="T3" fmla="*/ 0 h 17"/>
                  <a:gd name="T4" fmla="*/ 14 w 17"/>
                  <a:gd name="T5" fmla="*/ 3 h 17"/>
                  <a:gd name="T6" fmla="*/ 17 w 17"/>
                  <a:gd name="T7" fmla="*/ 7 h 17"/>
                  <a:gd name="T8" fmla="*/ 17 w 17"/>
                  <a:gd name="T9" fmla="*/ 10 h 17"/>
                  <a:gd name="T10" fmla="*/ 17 w 17"/>
                  <a:gd name="T11" fmla="*/ 14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4 h 17"/>
                  <a:gd name="T24" fmla="*/ 0 w 17"/>
                  <a:gd name="T25" fmla="*/ 10 h 17"/>
                  <a:gd name="T26" fmla="*/ 0 w 17"/>
                  <a:gd name="T27" fmla="*/ 7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7" y="10"/>
                    </a:lnTo>
                    <a:lnTo>
                      <a:pt x="17" y="14"/>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89" name="Freeform 290"/>
              <p:cNvSpPr>
                <a:spLocks noEditPoints="1"/>
              </p:cNvSpPr>
              <p:nvPr/>
            </p:nvSpPr>
            <p:spPr bwMode="auto">
              <a:xfrm>
                <a:off x="1918" y="1817"/>
                <a:ext cx="71" cy="106"/>
              </a:xfrm>
              <a:custGeom>
                <a:avLst/>
                <a:gdLst>
                  <a:gd name="T0" fmla="*/ 71 w 71"/>
                  <a:gd name="T1" fmla="*/ 67 h 106"/>
                  <a:gd name="T2" fmla="*/ 71 w 71"/>
                  <a:gd name="T3" fmla="*/ 78 h 106"/>
                  <a:gd name="T4" fmla="*/ 53 w 71"/>
                  <a:gd name="T5" fmla="*/ 78 h 106"/>
                  <a:gd name="T6" fmla="*/ 53 w 71"/>
                  <a:gd name="T7" fmla="*/ 106 h 106"/>
                  <a:gd name="T8" fmla="*/ 42 w 71"/>
                  <a:gd name="T9" fmla="*/ 106 h 106"/>
                  <a:gd name="T10" fmla="*/ 42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2 w 71"/>
                  <a:gd name="T25" fmla="*/ 67 h 106"/>
                  <a:gd name="T26" fmla="*/ 42 w 71"/>
                  <a:gd name="T27" fmla="*/ 14 h 106"/>
                  <a:gd name="T28" fmla="*/ 7 w 71"/>
                  <a:gd name="T29" fmla="*/ 67 h 106"/>
                  <a:gd name="T30" fmla="*/ 42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2" y="106"/>
                    </a:lnTo>
                    <a:lnTo>
                      <a:pt x="42" y="78"/>
                    </a:lnTo>
                    <a:lnTo>
                      <a:pt x="0" y="78"/>
                    </a:lnTo>
                    <a:lnTo>
                      <a:pt x="0" y="67"/>
                    </a:lnTo>
                    <a:lnTo>
                      <a:pt x="46" y="0"/>
                    </a:lnTo>
                    <a:lnTo>
                      <a:pt x="53" y="0"/>
                    </a:lnTo>
                    <a:lnTo>
                      <a:pt x="53" y="67"/>
                    </a:lnTo>
                    <a:lnTo>
                      <a:pt x="71"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90" name="Freeform 291"/>
              <p:cNvSpPr>
                <a:spLocks/>
              </p:cNvSpPr>
              <p:nvPr/>
            </p:nvSpPr>
            <p:spPr bwMode="auto">
              <a:xfrm>
                <a:off x="1996"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9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4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7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9" y="25"/>
                    </a:lnTo>
                    <a:lnTo>
                      <a:pt x="42" y="18"/>
                    </a:lnTo>
                    <a:lnTo>
                      <a:pt x="35" y="14"/>
                    </a:lnTo>
                    <a:lnTo>
                      <a:pt x="28" y="11"/>
                    </a:lnTo>
                    <a:lnTo>
                      <a:pt x="21" y="11"/>
                    </a:lnTo>
                    <a:lnTo>
                      <a:pt x="14" y="14"/>
                    </a:lnTo>
                    <a:lnTo>
                      <a:pt x="10" y="21"/>
                    </a:lnTo>
                    <a:lnTo>
                      <a:pt x="7" y="28"/>
                    </a:lnTo>
                    <a:lnTo>
                      <a:pt x="3" y="28"/>
                    </a:lnTo>
                    <a:lnTo>
                      <a:pt x="7" y="18"/>
                    </a:lnTo>
                    <a:lnTo>
                      <a:pt x="14"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7" y="85"/>
                    </a:lnTo>
                    <a:close/>
                  </a:path>
                </a:pathLst>
              </a:custGeom>
              <a:solidFill>
                <a:srgbClr val="000000"/>
              </a:solidFill>
              <a:ln w="0">
                <a:solidFill>
                  <a:srgbClr val="000000"/>
                </a:solidFill>
                <a:round/>
                <a:headEnd/>
                <a:tailEnd/>
              </a:ln>
            </p:spPr>
            <p:txBody>
              <a:bodyPr/>
              <a:lstStyle/>
              <a:p>
                <a:endParaRPr lang="en-CA"/>
              </a:p>
            </p:txBody>
          </p:sp>
          <p:sp>
            <p:nvSpPr>
              <p:cNvPr id="22691" name="Rectangle 292"/>
              <p:cNvSpPr>
                <a:spLocks noChangeArrowheads="1"/>
              </p:cNvSpPr>
              <p:nvPr/>
            </p:nvSpPr>
            <p:spPr bwMode="auto">
              <a:xfrm>
                <a:off x="221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2" name="Freeform 293"/>
              <p:cNvSpPr>
                <a:spLocks/>
              </p:cNvSpPr>
              <p:nvPr/>
            </p:nvSpPr>
            <p:spPr bwMode="auto">
              <a:xfrm>
                <a:off x="2466"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6 w 60"/>
                  <a:gd name="T13" fmla="*/ 53 h 106"/>
                  <a:gd name="T14" fmla="*/ 60 w 60"/>
                  <a:gd name="T15" fmla="*/ 71 h 106"/>
                  <a:gd name="T16" fmla="*/ 53 w 60"/>
                  <a:gd name="T17" fmla="*/ 96 h 106"/>
                  <a:gd name="T18" fmla="*/ 32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5 w 60"/>
                  <a:gd name="T35" fmla="*/ 99 h 106"/>
                  <a:gd name="T36" fmla="*/ 35 w 60"/>
                  <a:gd name="T37" fmla="*/ 99 h 106"/>
                  <a:gd name="T38" fmla="*/ 46 w 60"/>
                  <a:gd name="T39" fmla="*/ 89 h 106"/>
                  <a:gd name="T40" fmla="*/ 49 w 60"/>
                  <a:gd name="T41" fmla="*/ 74 h 106"/>
                  <a:gd name="T42" fmla="*/ 42 w 60"/>
                  <a:gd name="T43" fmla="*/ 64 h 106"/>
                  <a:gd name="T44" fmla="*/ 39 w 60"/>
                  <a:gd name="T45" fmla="*/ 57 h 106"/>
                  <a:gd name="T46" fmla="*/ 28 w 60"/>
                  <a:gd name="T47" fmla="*/ 53 h 106"/>
                  <a:gd name="T48" fmla="*/ 18 w 60"/>
                  <a:gd name="T49" fmla="*/ 53 h 106"/>
                  <a:gd name="T50" fmla="*/ 25 w 60"/>
                  <a:gd name="T51" fmla="*/ 50 h 106"/>
                  <a:gd name="T52" fmla="*/ 35 w 60"/>
                  <a:gd name="T53" fmla="*/ 43 h 106"/>
                  <a:gd name="T54" fmla="*/ 42 w 60"/>
                  <a:gd name="T55" fmla="*/ 32 h 106"/>
                  <a:gd name="T56" fmla="*/ 42 w 60"/>
                  <a:gd name="T57" fmla="*/ 21 h 106"/>
                  <a:gd name="T58" fmla="*/ 32 w 60"/>
                  <a:gd name="T59" fmla="*/ 11 h 106"/>
                  <a:gd name="T60" fmla="*/ 18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6" y="21"/>
                    </a:lnTo>
                    <a:lnTo>
                      <a:pt x="53" y="28"/>
                    </a:lnTo>
                    <a:lnTo>
                      <a:pt x="49" y="35"/>
                    </a:lnTo>
                    <a:lnTo>
                      <a:pt x="39" y="43"/>
                    </a:lnTo>
                    <a:lnTo>
                      <a:pt x="49" y="50"/>
                    </a:lnTo>
                    <a:lnTo>
                      <a:pt x="56" y="53"/>
                    </a:lnTo>
                    <a:lnTo>
                      <a:pt x="60" y="64"/>
                    </a:lnTo>
                    <a:lnTo>
                      <a:pt x="60" y="71"/>
                    </a:lnTo>
                    <a:lnTo>
                      <a:pt x="56" y="81"/>
                    </a:lnTo>
                    <a:lnTo>
                      <a:pt x="53" y="96"/>
                    </a:lnTo>
                    <a:lnTo>
                      <a:pt x="42" y="99"/>
                    </a:lnTo>
                    <a:lnTo>
                      <a:pt x="32" y="106"/>
                    </a:lnTo>
                    <a:lnTo>
                      <a:pt x="18" y="106"/>
                    </a:lnTo>
                    <a:lnTo>
                      <a:pt x="10" y="106"/>
                    </a:lnTo>
                    <a:lnTo>
                      <a:pt x="7" y="103"/>
                    </a:lnTo>
                    <a:lnTo>
                      <a:pt x="3" y="103"/>
                    </a:lnTo>
                    <a:lnTo>
                      <a:pt x="0" y="99"/>
                    </a:lnTo>
                    <a:lnTo>
                      <a:pt x="3" y="96"/>
                    </a:lnTo>
                    <a:lnTo>
                      <a:pt x="7" y="96"/>
                    </a:lnTo>
                    <a:lnTo>
                      <a:pt x="7" y="92"/>
                    </a:lnTo>
                    <a:lnTo>
                      <a:pt x="10" y="92"/>
                    </a:lnTo>
                    <a:lnTo>
                      <a:pt x="10" y="96"/>
                    </a:lnTo>
                    <a:lnTo>
                      <a:pt x="14" y="96"/>
                    </a:lnTo>
                    <a:lnTo>
                      <a:pt x="18" y="96"/>
                    </a:lnTo>
                    <a:lnTo>
                      <a:pt x="21" y="99"/>
                    </a:lnTo>
                    <a:lnTo>
                      <a:pt x="25" y="99"/>
                    </a:lnTo>
                    <a:lnTo>
                      <a:pt x="28" y="99"/>
                    </a:lnTo>
                    <a:lnTo>
                      <a:pt x="35" y="99"/>
                    </a:lnTo>
                    <a:lnTo>
                      <a:pt x="42" y="96"/>
                    </a:lnTo>
                    <a:lnTo>
                      <a:pt x="46" y="89"/>
                    </a:lnTo>
                    <a:lnTo>
                      <a:pt x="49" y="81"/>
                    </a:lnTo>
                    <a:lnTo>
                      <a:pt x="49" y="74"/>
                    </a:lnTo>
                    <a:lnTo>
                      <a:pt x="46" y="67"/>
                    </a:lnTo>
                    <a:lnTo>
                      <a:pt x="42" y="64"/>
                    </a:lnTo>
                    <a:lnTo>
                      <a:pt x="42" y="60"/>
                    </a:lnTo>
                    <a:lnTo>
                      <a:pt x="39" y="57"/>
                    </a:lnTo>
                    <a:lnTo>
                      <a:pt x="32" y="57"/>
                    </a:lnTo>
                    <a:lnTo>
                      <a:pt x="28" y="53"/>
                    </a:lnTo>
                    <a:lnTo>
                      <a:pt x="21" y="53"/>
                    </a:lnTo>
                    <a:lnTo>
                      <a:pt x="18" y="53"/>
                    </a:lnTo>
                    <a:lnTo>
                      <a:pt x="25" y="50"/>
                    </a:lnTo>
                    <a:lnTo>
                      <a:pt x="32" y="46"/>
                    </a:lnTo>
                    <a:lnTo>
                      <a:pt x="35" y="43"/>
                    </a:lnTo>
                    <a:lnTo>
                      <a:pt x="42" y="39"/>
                    </a:lnTo>
                    <a:lnTo>
                      <a:pt x="42" y="32"/>
                    </a:lnTo>
                    <a:lnTo>
                      <a:pt x="42" y="28"/>
                    </a:lnTo>
                    <a:lnTo>
                      <a:pt x="42" y="21"/>
                    </a:lnTo>
                    <a:lnTo>
                      <a:pt x="39" y="14"/>
                    </a:lnTo>
                    <a:lnTo>
                      <a:pt x="32" y="11"/>
                    </a:lnTo>
                    <a:lnTo>
                      <a:pt x="25" y="11"/>
                    </a:lnTo>
                    <a:lnTo>
                      <a:pt x="18"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3" name="Freeform 294"/>
              <p:cNvSpPr>
                <a:spLocks/>
              </p:cNvSpPr>
              <p:nvPr/>
            </p:nvSpPr>
            <p:spPr bwMode="auto">
              <a:xfrm>
                <a:off x="2544"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1 w 60"/>
                  <a:gd name="T19" fmla="*/ 106 h 106"/>
                  <a:gd name="T20" fmla="*/ 10 w 60"/>
                  <a:gd name="T21" fmla="*/ 106 h 106"/>
                  <a:gd name="T22" fmla="*/ 3 w 60"/>
                  <a:gd name="T23" fmla="*/ 103 h 106"/>
                  <a:gd name="T24" fmla="*/ 0 w 60"/>
                  <a:gd name="T25" fmla="*/ 96 h 106"/>
                  <a:gd name="T26" fmla="*/ 3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9 w 60"/>
                  <a:gd name="T45" fmla="*/ 57 h 106"/>
                  <a:gd name="T46" fmla="*/ 28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3" y="21"/>
                    </a:lnTo>
                    <a:lnTo>
                      <a:pt x="53" y="28"/>
                    </a:lnTo>
                    <a:lnTo>
                      <a:pt x="49" y="35"/>
                    </a:lnTo>
                    <a:lnTo>
                      <a:pt x="39" y="43"/>
                    </a:lnTo>
                    <a:lnTo>
                      <a:pt x="49" y="50"/>
                    </a:lnTo>
                    <a:lnTo>
                      <a:pt x="53" y="53"/>
                    </a:lnTo>
                    <a:lnTo>
                      <a:pt x="56" y="64"/>
                    </a:lnTo>
                    <a:lnTo>
                      <a:pt x="60" y="71"/>
                    </a:lnTo>
                    <a:lnTo>
                      <a:pt x="56" y="81"/>
                    </a:lnTo>
                    <a:lnTo>
                      <a:pt x="49" y="96"/>
                    </a:lnTo>
                    <a:lnTo>
                      <a:pt x="42" y="99"/>
                    </a:lnTo>
                    <a:lnTo>
                      <a:pt x="31" y="106"/>
                    </a:lnTo>
                    <a:lnTo>
                      <a:pt x="17" y="106"/>
                    </a:lnTo>
                    <a:lnTo>
                      <a:pt x="10" y="106"/>
                    </a:lnTo>
                    <a:lnTo>
                      <a:pt x="3" y="103"/>
                    </a:lnTo>
                    <a:lnTo>
                      <a:pt x="0" y="99"/>
                    </a:lnTo>
                    <a:lnTo>
                      <a:pt x="0" y="96"/>
                    </a:lnTo>
                    <a:lnTo>
                      <a:pt x="3"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6" y="74"/>
                    </a:lnTo>
                    <a:lnTo>
                      <a:pt x="46" y="67"/>
                    </a:lnTo>
                    <a:lnTo>
                      <a:pt x="42" y="64"/>
                    </a:lnTo>
                    <a:lnTo>
                      <a:pt x="42" y="60"/>
                    </a:lnTo>
                    <a:lnTo>
                      <a:pt x="39" y="57"/>
                    </a:lnTo>
                    <a:lnTo>
                      <a:pt x="31" y="57"/>
                    </a:lnTo>
                    <a:lnTo>
                      <a:pt x="28" y="53"/>
                    </a:lnTo>
                    <a:lnTo>
                      <a:pt x="21" y="53"/>
                    </a:lnTo>
                    <a:lnTo>
                      <a:pt x="17" y="53"/>
                    </a:lnTo>
                    <a:lnTo>
                      <a:pt x="24" y="50"/>
                    </a:lnTo>
                    <a:lnTo>
                      <a:pt x="31" y="46"/>
                    </a:lnTo>
                    <a:lnTo>
                      <a:pt x="35" y="43"/>
                    </a:lnTo>
                    <a:lnTo>
                      <a:pt x="39" y="39"/>
                    </a:lnTo>
                    <a:lnTo>
                      <a:pt x="42" y="32"/>
                    </a:lnTo>
                    <a:lnTo>
                      <a:pt x="42" y="28"/>
                    </a:lnTo>
                    <a:lnTo>
                      <a:pt x="42" y="21"/>
                    </a:lnTo>
                    <a:lnTo>
                      <a:pt x="39"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4" name="Freeform 295"/>
              <p:cNvSpPr>
                <a:spLocks/>
              </p:cNvSpPr>
              <p:nvPr/>
            </p:nvSpPr>
            <p:spPr bwMode="auto">
              <a:xfrm>
                <a:off x="2632" y="1817"/>
                <a:ext cx="42" cy="106"/>
              </a:xfrm>
              <a:custGeom>
                <a:avLst/>
                <a:gdLst>
                  <a:gd name="T0" fmla="*/ 0 w 42"/>
                  <a:gd name="T1" fmla="*/ 11 h 106"/>
                  <a:gd name="T2" fmla="*/ 25 w 42"/>
                  <a:gd name="T3" fmla="*/ 0 h 106"/>
                  <a:gd name="T4" fmla="*/ 28 w 42"/>
                  <a:gd name="T5" fmla="*/ 0 h 106"/>
                  <a:gd name="T6" fmla="*/ 28 w 42"/>
                  <a:gd name="T7" fmla="*/ 89 h 106"/>
                  <a:gd name="T8" fmla="*/ 28 w 42"/>
                  <a:gd name="T9" fmla="*/ 96 h 106"/>
                  <a:gd name="T10" fmla="*/ 28 w 42"/>
                  <a:gd name="T11" fmla="*/ 99 h 106"/>
                  <a:gd name="T12" fmla="*/ 32 w 42"/>
                  <a:gd name="T13" fmla="*/ 99 h 106"/>
                  <a:gd name="T14" fmla="*/ 32 w 42"/>
                  <a:gd name="T15" fmla="*/ 103 h 106"/>
                  <a:gd name="T16" fmla="*/ 35 w 42"/>
                  <a:gd name="T17" fmla="*/ 103 h 106"/>
                  <a:gd name="T18" fmla="*/ 42 w 42"/>
                  <a:gd name="T19" fmla="*/ 103 h 106"/>
                  <a:gd name="T20" fmla="*/ 42 w 42"/>
                  <a:gd name="T21" fmla="*/ 106 h 106"/>
                  <a:gd name="T22" fmla="*/ 4 w 42"/>
                  <a:gd name="T23" fmla="*/ 106 h 106"/>
                  <a:gd name="T24" fmla="*/ 4 w 42"/>
                  <a:gd name="T25" fmla="*/ 103 h 106"/>
                  <a:gd name="T26" fmla="*/ 11 w 42"/>
                  <a:gd name="T27" fmla="*/ 103 h 106"/>
                  <a:gd name="T28" fmla="*/ 14 w 42"/>
                  <a:gd name="T29" fmla="*/ 103 h 106"/>
                  <a:gd name="T30" fmla="*/ 14 w 42"/>
                  <a:gd name="T31" fmla="*/ 99 h 106"/>
                  <a:gd name="T32" fmla="*/ 14 w 42"/>
                  <a:gd name="T33" fmla="*/ 99 h 106"/>
                  <a:gd name="T34" fmla="*/ 18 w 42"/>
                  <a:gd name="T35" fmla="*/ 96 h 106"/>
                  <a:gd name="T36" fmla="*/ 18 w 42"/>
                  <a:gd name="T37" fmla="*/ 89 h 106"/>
                  <a:gd name="T38" fmla="*/ 18 w 42"/>
                  <a:gd name="T39" fmla="*/ 28 h 106"/>
                  <a:gd name="T40" fmla="*/ 18 w 42"/>
                  <a:gd name="T41" fmla="*/ 21 h 106"/>
                  <a:gd name="T42" fmla="*/ 14 w 42"/>
                  <a:gd name="T43" fmla="*/ 14 h 106"/>
                  <a:gd name="T44" fmla="*/ 14 w 42"/>
                  <a:gd name="T45" fmla="*/ 14 h 106"/>
                  <a:gd name="T46" fmla="*/ 14 w 42"/>
                  <a:gd name="T47" fmla="*/ 11 h 106"/>
                  <a:gd name="T48" fmla="*/ 11 w 42"/>
                  <a:gd name="T49" fmla="*/ 11 h 106"/>
                  <a:gd name="T50" fmla="*/ 11 w 42"/>
                  <a:gd name="T51" fmla="*/ 11 h 106"/>
                  <a:gd name="T52" fmla="*/ 7 w 42"/>
                  <a:gd name="T53" fmla="*/ 11 h 106"/>
                  <a:gd name="T54" fmla="*/ 4 w 42"/>
                  <a:gd name="T55" fmla="*/ 14 h 106"/>
                  <a:gd name="T56" fmla="*/ 0 w 42"/>
                  <a:gd name="T57" fmla="*/ 11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1"/>
                    </a:moveTo>
                    <a:lnTo>
                      <a:pt x="25" y="0"/>
                    </a:lnTo>
                    <a:lnTo>
                      <a:pt x="28" y="0"/>
                    </a:lnTo>
                    <a:lnTo>
                      <a:pt x="28" y="89"/>
                    </a:lnTo>
                    <a:lnTo>
                      <a:pt x="28" y="96"/>
                    </a:lnTo>
                    <a:lnTo>
                      <a:pt x="28" y="99"/>
                    </a:lnTo>
                    <a:lnTo>
                      <a:pt x="32" y="99"/>
                    </a:lnTo>
                    <a:lnTo>
                      <a:pt x="32" y="103"/>
                    </a:lnTo>
                    <a:lnTo>
                      <a:pt x="35" y="103"/>
                    </a:lnTo>
                    <a:lnTo>
                      <a:pt x="42" y="103"/>
                    </a:lnTo>
                    <a:lnTo>
                      <a:pt x="42" y="106"/>
                    </a:lnTo>
                    <a:lnTo>
                      <a:pt x="4" y="106"/>
                    </a:lnTo>
                    <a:lnTo>
                      <a:pt x="4" y="103"/>
                    </a:lnTo>
                    <a:lnTo>
                      <a:pt x="11" y="103"/>
                    </a:lnTo>
                    <a:lnTo>
                      <a:pt x="14" y="103"/>
                    </a:lnTo>
                    <a:lnTo>
                      <a:pt x="14" y="99"/>
                    </a:lnTo>
                    <a:lnTo>
                      <a:pt x="18" y="96"/>
                    </a:lnTo>
                    <a:lnTo>
                      <a:pt x="18" y="89"/>
                    </a:lnTo>
                    <a:lnTo>
                      <a:pt x="18" y="28"/>
                    </a:lnTo>
                    <a:lnTo>
                      <a:pt x="18" y="21"/>
                    </a:lnTo>
                    <a:lnTo>
                      <a:pt x="14" y="14"/>
                    </a:lnTo>
                    <a:lnTo>
                      <a:pt x="14" y="11"/>
                    </a:lnTo>
                    <a:lnTo>
                      <a:pt x="11" y="11"/>
                    </a:lnTo>
                    <a:lnTo>
                      <a:pt x="7" y="11"/>
                    </a:lnTo>
                    <a:lnTo>
                      <a:pt x="4" y="14"/>
                    </a:lnTo>
                    <a:lnTo>
                      <a:pt x="0" y="11"/>
                    </a:lnTo>
                    <a:close/>
                  </a:path>
                </a:pathLst>
              </a:custGeom>
              <a:solidFill>
                <a:srgbClr val="000000"/>
              </a:solidFill>
              <a:ln w="0">
                <a:solidFill>
                  <a:srgbClr val="000000"/>
                </a:solidFill>
                <a:round/>
                <a:headEnd/>
                <a:tailEnd/>
              </a:ln>
            </p:spPr>
            <p:txBody>
              <a:bodyPr/>
              <a:lstStyle/>
              <a:p>
                <a:endParaRPr lang="en-CA"/>
              </a:p>
            </p:txBody>
          </p:sp>
          <p:sp>
            <p:nvSpPr>
              <p:cNvPr id="22695" name="Rectangle 296"/>
              <p:cNvSpPr>
                <a:spLocks noChangeArrowheads="1"/>
              </p:cNvSpPr>
              <p:nvPr/>
            </p:nvSpPr>
            <p:spPr bwMode="auto">
              <a:xfrm>
                <a:off x="272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6" name="Freeform 297"/>
              <p:cNvSpPr>
                <a:spLocks/>
              </p:cNvSpPr>
              <p:nvPr/>
            </p:nvSpPr>
            <p:spPr bwMode="auto">
              <a:xfrm>
                <a:off x="2989" y="1906"/>
                <a:ext cx="18" cy="17"/>
              </a:xfrm>
              <a:custGeom>
                <a:avLst/>
                <a:gdLst>
                  <a:gd name="T0" fmla="*/ 11 w 18"/>
                  <a:gd name="T1" fmla="*/ 0 h 17"/>
                  <a:gd name="T2" fmla="*/ 14 w 18"/>
                  <a:gd name="T3" fmla="*/ 0 h 17"/>
                  <a:gd name="T4" fmla="*/ 14 w 18"/>
                  <a:gd name="T5" fmla="*/ 3 h 17"/>
                  <a:gd name="T6" fmla="*/ 18 w 18"/>
                  <a:gd name="T7" fmla="*/ 7 h 17"/>
                  <a:gd name="T8" fmla="*/ 18 w 18"/>
                  <a:gd name="T9" fmla="*/ 10 h 17"/>
                  <a:gd name="T10" fmla="*/ 18 w 18"/>
                  <a:gd name="T11" fmla="*/ 14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4 h 17"/>
                  <a:gd name="T24" fmla="*/ 0 w 18"/>
                  <a:gd name="T25" fmla="*/ 10 h 17"/>
                  <a:gd name="T26" fmla="*/ 0 w 18"/>
                  <a:gd name="T27" fmla="*/ 7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4" y="3"/>
                    </a:lnTo>
                    <a:lnTo>
                      <a:pt x="18" y="7"/>
                    </a:lnTo>
                    <a:lnTo>
                      <a:pt x="18" y="10"/>
                    </a:lnTo>
                    <a:lnTo>
                      <a:pt x="18" y="14"/>
                    </a:lnTo>
                    <a:lnTo>
                      <a:pt x="14" y="14"/>
                    </a:lnTo>
                    <a:lnTo>
                      <a:pt x="14" y="17"/>
                    </a:lnTo>
                    <a:lnTo>
                      <a:pt x="11" y="17"/>
                    </a:lnTo>
                    <a:lnTo>
                      <a:pt x="7" y="17"/>
                    </a:lnTo>
                    <a:lnTo>
                      <a:pt x="4" y="14"/>
                    </a:lnTo>
                    <a:lnTo>
                      <a:pt x="0" y="14"/>
                    </a:lnTo>
                    <a:lnTo>
                      <a:pt x="0" y="10"/>
                    </a:lnTo>
                    <a:lnTo>
                      <a:pt x="0" y="7"/>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97" name="Freeform 298"/>
              <p:cNvSpPr>
                <a:spLocks noEditPoints="1"/>
              </p:cNvSpPr>
              <p:nvPr/>
            </p:nvSpPr>
            <p:spPr bwMode="auto">
              <a:xfrm>
                <a:off x="3021" y="1817"/>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67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67"/>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698" name="Freeform 299"/>
              <p:cNvSpPr>
                <a:spLocks/>
              </p:cNvSpPr>
              <p:nvPr/>
            </p:nvSpPr>
            <p:spPr bwMode="auto">
              <a:xfrm>
                <a:off x="3099" y="1817"/>
                <a:ext cx="67" cy="106"/>
              </a:xfrm>
              <a:custGeom>
                <a:avLst/>
                <a:gdLst>
                  <a:gd name="T0" fmla="*/ 67 w 67"/>
                  <a:gd name="T1" fmla="*/ 85 h 106"/>
                  <a:gd name="T2" fmla="*/ 60 w 67"/>
                  <a:gd name="T3" fmla="*/ 106 h 106"/>
                  <a:gd name="T4" fmla="*/ 0 w 67"/>
                  <a:gd name="T5" fmla="*/ 106 h 106"/>
                  <a:gd name="T6" fmla="*/ 0 w 67"/>
                  <a:gd name="T7" fmla="*/ 103 h 106"/>
                  <a:gd name="T8" fmla="*/ 14 w 67"/>
                  <a:gd name="T9" fmla="*/ 89 h 106"/>
                  <a:gd name="T10" fmla="*/ 28 w 67"/>
                  <a:gd name="T11" fmla="*/ 74 h 106"/>
                  <a:gd name="T12" fmla="*/ 35 w 67"/>
                  <a:gd name="T13" fmla="*/ 64 h 106"/>
                  <a:gd name="T14" fmla="*/ 46 w 67"/>
                  <a:gd name="T15" fmla="*/ 46 h 106"/>
                  <a:gd name="T16" fmla="*/ 46 w 67"/>
                  <a:gd name="T17" fmla="*/ 35 h 106"/>
                  <a:gd name="T18" fmla="*/ 46 w 67"/>
                  <a:gd name="T19" fmla="*/ 25 h 106"/>
                  <a:gd name="T20" fmla="*/ 42 w 67"/>
                  <a:gd name="T21" fmla="*/ 18 h 106"/>
                  <a:gd name="T22" fmla="*/ 35 w 67"/>
                  <a:gd name="T23" fmla="*/ 14 h 106"/>
                  <a:gd name="T24" fmla="*/ 28 w 67"/>
                  <a:gd name="T25" fmla="*/ 11 h 106"/>
                  <a:gd name="T26" fmla="*/ 17 w 67"/>
                  <a:gd name="T27" fmla="*/ 11 h 106"/>
                  <a:gd name="T28" fmla="*/ 14 w 67"/>
                  <a:gd name="T29" fmla="*/ 14 h 106"/>
                  <a:gd name="T30" fmla="*/ 7 w 67"/>
                  <a:gd name="T31" fmla="*/ 21 h 106"/>
                  <a:gd name="T32" fmla="*/ 3 w 67"/>
                  <a:gd name="T33" fmla="*/ 28 h 106"/>
                  <a:gd name="T34" fmla="*/ 0 w 67"/>
                  <a:gd name="T35" fmla="*/ 28 h 106"/>
                  <a:gd name="T36" fmla="*/ 3 w 67"/>
                  <a:gd name="T37" fmla="*/ 18 h 106"/>
                  <a:gd name="T38" fmla="*/ 10 w 67"/>
                  <a:gd name="T39" fmla="*/ 7 h 106"/>
                  <a:gd name="T40" fmla="*/ 21 w 67"/>
                  <a:gd name="T41" fmla="*/ 4 h 106"/>
                  <a:gd name="T42" fmla="*/ 31 w 67"/>
                  <a:gd name="T43" fmla="*/ 0 h 106"/>
                  <a:gd name="T44" fmla="*/ 42 w 67"/>
                  <a:gd name="T45" fmla="*/ 4 h 106"/>
                  <a:gd name="T46" fmla="*/ 53 w 67"/>
                  <a:gd name="T47" fmla="*/ 7 h 106"/>
                  <a:gd name="T48" fmla="*/ 56 w 67"/>
                  <a:gd name="T49" fmla="*/ 18 h 106"/>
                  <a:gd name="T50" fmla="*/ 60 w 67"/>
                  <a:gd name="T51" fmla="*/ 28 h 106"/>
                  <a:gd name="T52" fmla="*/ 60 w 67"/>
                  <a:gd name="T53" fmla="*/ 35 h 106"/>
                  <a:gd name="T54" fmla="*/ 56 w 67"/>
                  <a:gd name="T55" fmla="*/ 43 h 106"/>
                  <a:gd name="T56" fmla="*/ 49 w 67"/>
                  <a:gd name="T57" fmla="*/ 57 h 106"/>
                  <a:gd name="T58" fmla="*/ 39 w 67"/>
                  <a:gd name="T59" fmla="*/ 67 h 106"/>
                  <a:gd name="T60" fmla="*/ 28 w 67"/>
                  <a:gd name="T61" fmla="*/ 81 h 106"/>
                  <a:gd name="T62" fmla="*/ 17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0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4" y="89"/>
                    </a:lnTo>
                    <a:lnTo>
                      <a:pt x="28" y="74"/>
                    </a:lnTo>
                    <a:lnTo>
                      <a:pt x="35" y="64"/>
                    </a:lnTo>
                    <a:lnTo>
                      <a:pt x="46" y="46"/>
                    </a:lnTo>
                    <a:lnTo>
                      <a:pt x="46" y="35"/>
                    </a:lnTo>
                    <a:lnTo>
                      <a:pt x="46" y="25"/>
                    </a:lnTo>
                    <a:lnTo>
                      <a:pt x="42" y="18"/>
                    </a:lnTo>
                    <a:lnTo>
                      <a:pt x="35" y="14"/>
                    </a:lnTo>
                    <a:lnTo>
                      <a:pt x="28" y="11"/>
                    </a:lnTo>
                    <a:lnTo>
                      <a:pt x="17" y="11"/>
                    </a:lnTo>
                    <a:lnTo>
                      <a:pt x="14" y="14"/>
                    </a:lnTo>
                    <a:lnTo>
                      <a:pt x="7" y="21"/>
                    </a:lnTo>
                    <a:lnTo>
                      <a:pt x="3" y="28"/>
                    </a:lnTo>
                    <a:lnTo>
                      <a:pt x="0" y="28"/>
                    </a:lnTo>
                    <a:lnTo>
                      <a:pt x="3" y="18"/>
                    </a:lnTo>
                    <a:lnTo>
                      <a:pt x="10" y="7"/>
                    </a:lnTo>
                    <a:lnTo>
                      <a:pt x="21" y="4"/>
                    </a:lnTo>
                    <a:lnTo>
                      <a:pt x="31" y="0"/>
                    </a:lnTo>
                    <a:lnTo>
                      <a:pt x="42" y="4"/>
                    </a:lnTo>
                    <a:lnTo>
                      <a:pt x="53" y="7"/>
                    </a:lnTo>
                    <a:lnTo>
                      <a:pt x="56" y="18"/>
                    </a:lnTo>
                    <a:lnTo>
                      <a:pt x="60" y="28"/>
                    </a:lnTo>
                    <a:lnTo>
                      <a:pt x="60" y="35"/>
                    </a:lnTo>
                    <a:lnTo>
                      <a:pt x="56" y="43"/>
                    </a:lnTo>
                    <a:lnTo>
                      <a:pt x="49" y="57"/>
                    </a:lnTo>
                    <a:lnTo>
                      <a:pt x="39" y="67"/>
                    </a:lnTo>
                    <a:lnTo>
                      <a:pt x="28" y="81"/>
                    </a:lnTo>
                    <a:lnTo>
                      <a:pt x="17" y="89"/>
                    </a:lnTo>
                    <a:lnTo>
                      <a:pt x="14" y="92"/>
                    </a:lnTo>
                    <a:lnTo>
                      <a:pt x="42" y="92"/>
                    </a:lnTo>
                    <a:lnTo>
                      <a:pt x="49" y="92"/>
                    </a:lnTo>
                    <a:lnTo>
                      <a:pt x="53" y="92"/>
                    </a:lnTo>
                    <a:lnTo>
                      <a:pt x="56" y="92"/>
                    </a:lnTo>
                    <a:lnTo>
                      <a:pt x="60" y="92"/>
                    </a:lnTo>
                    <a:lnTo>
                      <a:pt x="60"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99" name="Rectangle 300"/>
              <p:cNvSpPr>
                <a:spLocks noChangeArrowheads="1"/>
              </p:cNvSpPr>
              <p:nvPr/>
            </p:nvSpPr>
            <p:spPr bwMode="auto">
              <a:xfrm>
                <a:off x="3247"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0" name="Freeform 301"/>
              <p:cNvSpPr>
                <a:spLocks/>
              </p:cNvSpPr>
              <p:nvPr/>
            </p:nvSpPr>
            <p:spPr bwMode="auto">
              <a:xfrm>
                <a:off x="3502"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2 w 60"/>
                  <a:gd name="T19" fmla="*/ 106 h 106"/>
                  <a:gd name="T20" fmla="*/ 10 w 60"/>
                  <a:gd name="T21" fmla="*/ 106 h 106"/>
                  <a:gd name="T22" fmla="*/ 3 w 60"/>
                  <a:gd name="T23" fmla="*/ 103 h 106"/>
                  <a:gd name="T24" fmla="*/ 0 w 60"/>
                  <a:gd name="T25" fmla="*/ 96 h 106"/>
                  <a:gd name="T26" fmla="*/ 3 w 60"/>
                  <a:gd name="T27" fmla="*/ 96 h 106"/>
                  <a:gd name="T28" fmla="*/ 7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5 w 60"/>
                  <a:gd name="T45" fmla="*/ 57 h 106"/>
                  <a:gd name="T46" fmla="*/ 24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2 w 60"/>
                  <a:gd name="T59" fmla="*/ 11 h 106"/>
                  <a:gd name="T60" fmla="*/ 17 w 60"/>
                  <a:gd name="T61" fmla="*/ 11 h 106"/>
                  <a:gd name="T62" fmla="*/ 3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3" y="21"/>
                    </a:lnTo>
                    <a:lnTo>
                      <a:pt x="53" y="28"/>
                    </a:lnTo>
                    <a:lnTo>
                      <a:pt x="46" y="35"/>
                    </a:lnTo>
                    <a:lnTo>
                      <a:pt x="39" y="43"/>
                    </a:lnTo>
                    <a:lnTo>
                      <a:pt x="49" y="50"/>
                    </a:lnTo>
                    <a:lnTo>
                      <a:pt x="53" y="53"/>
                    </a:lnTo>
                    <a:lnTo>
                      <a:pt x="56" y="64"/>
                    </a:lnTo>
                    <a:lnTo>
                      <a:pt x="60" y="71"/>
                    </a:lnTo>
                    <a:lnTo>
                      <a:pt x="56" y="81"/>
                    </a:lnTo>
                    <a:lnTo>
                      <a:pt x="49" y="96"/>
                    </a:lnTo>
                    <a:lnTo>
                      <a:pt x="42" y="99"/>
                    </a:lnTo>
                    <a:lnTo>
                      <a:pt x="32" y="106"/>
                    </a:lnTo>
                    <a:lnTo>
                      <a:pt x="17" y="106"/>
                    </a:lnTo>
                    <a:lnTo>
                      <a:pt x="10" y="106"/>
                    </a:lnTo>
                    <a:lnTo>
                      <a:pt x="3" y="103"/>
                    </a:lnTo>
                    <a:lnTo>
                      <a:pt x="0" y="99"/>
                    </a:lnTo>
                    <a:lnTo>
                      <a:pt x="0" y="96"/>
                    </a:lnTo>
                    <a:lnTo>
                      <a:pt x="3" y="96"/>
                    </a:lnTo>
                    <a:lnTo>
                      <a:pt x="7" y="92"/>
                    </a:lnTo>
                    <a:lnTo>
                      <a:pt x="10" y="96"/>
                    </a:lnTo>
                    <a:lnTo>
                      <a:pt x="14" y="96"/>
                    </a:lnTo>
                    <a:lnTo>
                      <a:pt x="17" y="96"/>
                    </a:lnTo>
                    <a:lnTo>
                      <a:pt x="21" y="99"/>
                    </a:lnTo>
                    <a:lnTo>
                      <a:pt x="24" y="99"/>
                    </a:lnTo>
                    <a:lnTo>
                      <a:pt x="28" y="99"/>
                    </a:lnTo>
                    <a:lnTo>
                      <a:pt x="35" y="99"/>
                    </a:lnTo>
                    <a:lnTo>
                      <a:pt x="42" y="96"/>
                    </a:lnTo>
                    <a:lnTo>
                      <a:pt x="46" y="89"/>
                    </a:lnTo>
                    <a:lnTo>
                      <a:pt x="46" y="81"/>
                    </a:lnTo>
                    <a:lnTo>
                      <a:pt x="46" y="74"/>
                    </a:lnTo>
                    <a:lnTo>
                      <a:pt x="46" y="67"/>
                    </a:lnTo>
                    <a:lnTo>
                      <a:pt x="42" y="64"/>
                    </a:lnTo>
                    <a:lnTo>
                      <a:pt x="42" y="60"/>
                    </a:lnTo>
                    <a:lnTo>
                      <a:pt x="35" y="57"/>
                    </a:lnTo>
                    <a:lnTo>
                      <a:pt x="32" y="57"/>
                    </a:lnTo>
                    <a:lnTo>
                      <a:pt x="24" y="53"/>
                    </a:lnTo>
                    <a:lnTo>
                      <a:pt x="21" y="53"/>
                    </a:lnTo>
                    <a:lnTo>
                      <a:pt x="17" y="53"/>
                    </a:lnTo>
                    <a:lnTo>
                      <a:pt x="24" y="50"/>
                    </a:lnTo>
                    <a:lnTo>
                      <a:pt x="32" y="46"/>
                    </a:lnTo>
                    <a:lnTo>
                      <a:pt x="35" y="43"/>
                    </a:lnTo>
                    <a:lnTo>
                      <a:pt x="39" y="39"/>
                    </a:lnTo>
                    <a:lnTo>
                      <a:pt x="42" y="32"/>
                    </a:lnTo>
                    <a:lnTo>
                      <a:pt x="42" y="28"/>
                    </a:lnTo>
                    <a:lnTo>
                      <a:pt x="42" y="21"/>
                    </a:lnTo>
                    <a:lnTo>
                      <a:pt x="39" y="14"/>
                    </a:lnTo>
                    <a:lnTo>
                      <a:pt x="32" y="11"/>
                    </a:lnTo>
                    <a:lnTo>
                      <a:pt x="24" y="11"/>
                    </a:lnTo>
                    <a:lnTo>
                      <a:pt x="17" y="11"/>
                    </a:lnTo>
                    <a:lnTo>
                      <a:pt x="10" y="14"/>
                    </a:lnTo>
                    <a:lnTo>
                      <a:pt x="3" y="21"/>
                    </a:lnTo>
                    <a:close/>
                  </a:path>
                </a:pathLst>
              </a:custGeom>
              <a:solidFill>
                <a:srgbClr val="000000"/>
              </a:solidFill>
              <a:ln w="0">
                <a:solidFill>
                  <a:srgbClr val="000000"/>
                </a:solidFill>
                <a:round/>
                <a:headEnd/>
                <a:tailEnd/>
              </a:ln>
            </p:spPr>
            <p:txBody>
              <a:bodyPr/>
              <a:lstStyle/>
              <a:p>
                <a:endParaRPr lang="en-CA"/>
              </a:p>
            </p:txBody>
          </p:sp>
          <p:sp>
            <p:nvSpPr>
              <p:cNvPr id="22701" name="Rectangle 302"/>
              <p:cNvSpPr>
                <a:spLocks noChangeArrowheads="1"/>
              </p:cNvSpPr>
              <p:nvPr/>
            </p:nvSpPr>
            <p:spPr bwMode="auto">
              <a:xfrm>
                <a:off x="402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2" name="Freeform 303"/>
              <p:cNvSpPr>
                <a:spLocks noEditPoints="1"/>
              </p:cNvSpPr>
              <p:nvPr/>
            </p:nvSpPr>
            <p:spPr bwMode="auto">
              <a:xfrm>
                <a:off x="4279" y="1817"/>
                <a:ext cx="71" cy="106"/>
              </a:xfrm>
              <a:custGeom>
                <a:avLst/>
                <a:gdLst>
                  <a:gd name="T0" fmla="*/ 71 w 71"/>
                  <a:gd name="T1" fmla="*/ 67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3 w 71"/>
                  <a:gd name="T25" fmla="*/ 67 h 106"/>
                  <a:gd name="T26" fmla="*/ 43 w 71"/>
                  <a:gd name="T27" fmla="*/ 14 h 106"/>
                  <a:gd name="T28" fmla="*/ 8 w 71"/>
                  <a:gd name="T29" fmla="*/ 67 h 106"/>
                  <a:gd name="T30" fmla="*/ 43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3" y="106"/>
                    </a:lnTo>
                    <a:lnTo>
                      <a:pt x="43" y="78"/>
                    </a:lnTo>
                    <a:lnTo>
                      <a:pt x="0" y="78"/>
                    </a:lnTo>
                    <a:lnTo>
                      <a:pt x="0" y="67"/>
                    </a:lnTo>
                    <a:lnTo>
                      <a:pt x="46" y="0"/>
                    </a:lnTo>
                    <a:lnTo>
                      <a:pt x="53" y="0"/>
                    </a:lnTo>
                    <a:lnTo>
                      <a:pt x="53" y="67"/>
                    </a:lnTo>
                    <a:lnTo>
                      <a:pt x="71" y="67"/>
                    </a:lnTo>
                    <a:close/>
                    <a:moveTo>
                      <a:pt x="43" y="67"/>
                    </a:moveTo>
                    <a:lnTo>
                      <a:pt x="43" y="14"/>
                    </a:lnTo>
                    <a:lnTo>
                      <a:pt x="8" y="67"/>
                    </a:lnTo>
                    <a:lnTo>
                      <a:pt x="43" y="67"/>
                    </a:lnTo>
                    <a:close/>
                  </a:path>
                </a:pathLst>
              </a:custGeom>
              <a:solidFill>
                <a:srgbClr val="000000"/>
              </a:solidFill>
              <a:ln w="0">
                <a:solidFill>
                  <a:srgbClr val="000000"/>
                </a:solidFill>
                <a:round/>
                <a:headEnd/>
                <a:tailEnd/>
              </a:ln>
            </p:spPr>
            <p:txBody>
              <a:bodyPr/>
              <a:lstStyle/>
              <a:p>
                <a:endParaRPr lang="en-CA"/>
              </a:p>
            </p:txBody>
          </p:sp>
          <p:sp>
            <p:nvSpPr>
              <p:cNvPr id="22703" name="Rectangle 304"/>
              <p:cNvSpPr>
                <a:spLocks noChangeArrowheads="1"/>
              </p:cNvSpPr>
              <p:nvPr/>
            </p:nvSpPr>
            <p:spPr bwMode="auto">
              <a:xfrm>
                <a:off x="4591"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4" name="Freeform 305"/>
              <p:cNvSpPr>
                <a:spLocks/>
              </p:cNvSpPr>
              <p:nvPr/>
            </p:nvSpPr>
            <p:spPr bwMode="auto">
              <a:xfrm>
                <a:off x="4849"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8 w 60"/>
                  <a:gd name="T11" fmla="*/ 43 h 106"/>
                  <a:gd name="T12" fmla="*/ 56 w 60"/>
                  <a:gd name="T13" fmla="*/ 53 h 106"/>
                  <a:gd name="T14" fmla="*/ 60 w 60"/>
                  <a:gd name="T15" fmla="*/ 71 h 106"/>
                  <a:gd name="T16" fmla="*/ 53 w 60"/>
                  <a:gd name="T17" fmla="*/ 96 h 106"/>
                  <a:gd name="T18" fmla="*/ 31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9 w 60"/>
                  <a:gd name="T41" fmla="*/ 74 h 106"/>
                  <a:gd name="T42" fmla="*/ 42 w 60"/>
                  <a:gd name="T43" fmla="*/ 64 h 106"/>
                  <a:gd name="T44" fmla="*/ 38 w 60"/>
                  <a:gd name="T45" fmla="*/ 57 h 106"/>
                  <a:gd name="T46" fmla="*/ 28 w 60"/>
                  <a:gd name="T47" fmla="*/ 53 h 106"/>
                  <a:gd name="T48" fmla="*/ 17 w 60"/>
                  <a:gd name="T49" fmla="*/ 53 h 106"/>
                  <a:gd name="T50" fmla="*/ 24 w 60"/>
                  <a:gd name="T51" fmla="*/ 50 h 106"/>
                  <a:gd name="T52" fmla="*/ 38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6" y="21"/>
                    </a:lnTo>
                    <a:lnTo>
                      <a:pt x="53" y="28"/>
                    </a:lnTo>
                    <a:lnTo>
                      <a:pt x="49" y="35"/>
                    </a:lnTo>
                    <a:lnTo>
                      <a:pt x="38" y="43"/>
                    </a:lnTo>
                    <a:lnTo>
                      <a:pt x="49" y="50"/>
                    </a:lnTo>
                    <a:lnTo>
                      <a:pt x="56" y="53"/>
                    </a:lnTo>
                    <a:lnTo>
                      <a:pt x="60" y="64"/>
                    </a:lnTo>
                    <a:lnTo>
                      <a:pt x="60" y="71"/>
                    </a:lnTo>
                    <a:lnTo>
                      <a:pt x="56" y="81"/>
                    </a:lnTo>
                    <a:lnTo>
                      <a:pt x="53" y="96"/>
                    </a:lnTo>
                    <a:lnTo>
                      <a:pt x="42" y="99"/>
                    </a:lnTo>
                    <a:lnTo>
                      <a:pt x="31" y="106"/>
                    </a:lnTo>
                    <a:lnTo>
                      <a:pt x="21" y="106"/>
                    </a:lnTo>
                    <a:lnTo>
                      <a:pt x="10" y="106"/>
                    </a:lnTo>
                    <a:lnTo>
                      <a:pt x="7" y="103"/>
                    </a:lnTo>
                    <a:lnTo>
                      <a:pt x="3" y="103"/>
                    </a:lnTo>
                    <a:lnTo>
                      <a:pt x="0" y="99"/>
                    </a:lnTo>
                    <a:lnTo>
                      <a:pt x="3" y="96"/>
                    </a:lnTo>
                    <a:lnTo>
                      <a:pt x="7"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9" y="74"/>
                    </a:lnTo>
                    <a:lnTo>
                      <a:pt x="46" y="67"/>
                    </a:lnTo>
                    <a:lnTo>
                      <a:pt x="42" y="64"/>
                    </a:lnTo>
                    <a:lnTo>
                      <a:pt x="42" y="60"/>
                    </a:lnTo>
                    <a:lnTo>
                      <a:pt x="38" y="57"/>
                    </a:lnTo>
                    <a:lnTo>
                      <a:pt x="31" y="57"/>
                    </a:lnTo>
                    <a:lnTo>
                      <a:pt x="28" y="53"/>
                    </a:lnTo>
                    <a:lnTo>
                      <a:pt x="21" y="53"/>
                    </a:lnTo>
                    <a:lnTo>
                      <a:pt x="17" y="53"/>
                    </a:lnTo>
                    <a:lnTo>
                      <a:pt x="24" y="50"/>
                    </a:lnTo>
                    <a:lnTo>
                      <a:pt x="31" y="46"/>
                    </a:lnTo>
                    <a:lnTo>
                      <a:pt x="38" y="43"/>
                    </a:lnTo>
                    <a:lnTo>
                      <a:pt x="42" y="39"/>
                    </a:lnTo>
                    <a:lnTo>
                      <a:pt x="42" y="32"/>
                    </a:lnTo>
                    <a:lnTo>
                      <a:pt x="42" y="28"/>
                    </a:lnTo>
                    <a:lnTo>
                      <a:pt x="42" y="21"/>
                    </a:lnTo>
                    <a:lnTo>
                      <a:pt x="38"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705" name="Rectangle 306"/>
              <p:cNvSpPr>
                <a:spLocks noChangeArrowheads="1"/>
              </p:cNvSpPr>
              <p:nvPr/>
            </p:nvSpPr>
            <p:spPr bwMode="auto">
              <a:xfrm>
                <a:off x="5213"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6" name="Rectangle 307"/>
              <p:cNvSpPr>
                <a:spLocks noChangeArrowheads="1"/>
              </p:cNvSpPr>
              <p:nvPr/>
            </p:nvSpPr>
            <p:spPr bwMode="auto">
              <a:xfrm>
                <a:off x="532"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7" name="Freeform 308"/>
              <p:cNvSpPr>
                <a:spLocks/>
              </p:cNvSpPr>
              <p:nvPr/>
            </p:nvSpPr>
            <p:spPr bwMode="auto">
              <a:xfrm>
                <a:off x="589" y="2022"/>
                <a:ext cx="42" cy="92"/>
              </a:xfrm>
              <a:custGeom>
                <a:avLst/>
                <a:gdLst>
                  <a:gd name="T0" fmla="*/ 21 w 42"/>
                  <a:gd name="T1" fmla="*/ 0 h 92"/>
                  <a:gd name="T2" fmla="*/ 21 w 42"/>
                  <a:gd name="T3" fmla="*/ 21 h 92"/>
                  <a:gd name="T4" fmla="*/ 39 w 42"/>
                  <a:gd name="T5" fmla="*/ 21 h 92"/>
                  <a:gd name="T6" fmla="*/ 39 w 42"/>
                  <a:gd name="T7" fmla="*/ 28 h 92"/>
                  <a:gd name="T8" fmla="*/ 21 w 42"/>
                  <a:gd name="T9" fmla="*/ 28 h 92"/>
                  <a:gd name="T10" fmla="*/ 21 w 42"/>
                  <a:gd name="T11" fmla="*/ 71 h 92"/>
                  <a:gd name="T12" fmla="*/ 24 w 42"/>
                  <a:gd name="T13" fmla="*/ 78 h 92"/>
                  <a:gd name="T14" fmla="*/ 24 w 42"/>
                  <a:gd name="T15" fmla="*/ 82 h 92"/>
                  <a:gd name="T16" fmla="*/ 28 w 42"/>
                  <a:gd name="T17" fmla="*/ 82 h 92"/>
                  <a:gd name="T18" fmla="*/ 28 w 42"/>
                  <a:gd name="T19" fmla="*/ 85 h 92"/>
                  <a:gd name="T20" fmla="*/ 32 w 42"/>
                  <a:gd name="T21" fmla="*/ 85 h 92"/>
                  <a:gd name="T22" fmla="*/ 35 w 42"/>
                  <a:gd name="T23" fmla="*/ 82 h 92"/>
                  <a:gd name="T24" fmla="*/ 35 w 42"/>
                  <a:gd name="T25" fmla="*/ 82 h 92"/>
                  <a:gd name="T26" fmla="*/ 39 w 42"/>
                  <a:gd name="T27" fmla="*/ 78 h 92"/>
                  <a:gd name="T28" fmla="*/ 42 w 42"/>
                  <a:gd name="T29" fmla="*/ 78 h 92"/>
                  <a:gd name="T30" fmla="*/ 39 w 42"/>
                  <a:gd name="T31" fmla="*/ 85 h 92"/>
                  <a:gd name="T32" fmla="*/ 35 w 42"/>
                  <a:gd name="T33" fmla="*/ 89 h 92"/>
                  <a:gd name="T34" fmla="*/ 28 w 42"/>
                  <a:gd name="T35" fmla="*/ 92 h 92"/>
                  <a:gd name="T36" fmla="*/ 24 w 42"/>
                  <a:gd name="T37" fmla="*/ 92 h 92"/>
                  <a:gd name="T38" fmla="*/ 21 w 42"/>
                  <a:gd name="T39" fmla="*/ 92 h 92"/>
                  <a:gd name="T40" fmla="*/ 17 w 42"/>
                  <a:gd name="T41" fmla="*/ 92 h 92"/>
                  <a:gd name="T42" fmla="*/ 14 w 42"/>
                  <a:gd name="T43" fmla="*/ 89 h 92"/>
                  <a:gd name="T44" fmla="*/ 10 w 42"/>
                  <a:gd name="T45" fmla="*/ 85 h 92"/>
                  <a:gd name="T46" fmla="*/ 10 w 42"/>
                  <a:gd name="T47" fmla="*/ 82 h 92"/>
                  <a:gd name="T48" fmla="*/ 10 w 42"/>
                  <a:gd name="T49" fmla="*/ 74 h 92"/>
                  <a:gd name="T50" fmla="*/ 10 w 42"/>
                  <a:gd name="T51" fmla="*/ 28 h 92"/>
                  <a:gd name="T52" fmla="*/ 0 w 42"/>
                  <a:gd name="T53" fmla="*/ 28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7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8"/>
                    </a:lnTo>
                    <a:lnTo>
                      <a:pt x="21" y="28"/>
                    </a:lnTo>
                    <a:lnTo>
                      <a:pt x="21" y="71"/>
                    </a:lnTo>
                    <a:lnTo>
                      <a:pt x="24" y="78"/>
                    </a:lnTo>
                    <a:lnTo>
                      <a:pt x="24" y="82"/>
                    </a:lnTo>
                    <a:lnTo>
                      <a:pt x="28" y="82"/>
                    </a:lnTo>
                    <a:lnTo>
                      <a:pt x="28" y="85"/>
                    </a:lnTo>
                    <a:lnTo>
                      <a:pt x="32" y="85"/>
                    </a:lnTo>
                    <a:lnTo>
                      <a:pt x="35" y="82"/>
                    </a:lnTo>
                    <a:lnTo>
                      <a:pt x="39" y="78"/>
                    </a:lnTo>
                    <a:lnTo>
                      <a:pt x="42" y="78"/>
                    </a:lnTo>
                    <a:lnTo>
                      <a:pt x="39" y="85"/>
                    </a:lnTo>
                    <a:lnTo>
                      <a:pt x="35" y="89"/>
                    </a:lnTo>
                    <a:lnTo>
                      <a:pt x="28" y="92"/>
                    </a:lnTo>
                    <a:lnTo>
                      <a:pt x="24" y="92"/>
                    </a:lnTo>
                    <a:lnTo>
                      <a:pt x="21" y="92"/>
                    </a:lnTo>
                    <a:lnTo>
                      <a:pt x="17" y="92"/>
                    </a:lnTo>
                    <a:lnTo>
                      <a:pt x="14" y="89"/>
                    </a:lnTo>
                    <a:lnTo>
                      <a:pt x="10" y="85"/>
                    </a:lnTo>
                    <a:lnTo>
                      <a:pt x="10" y="82"/>
                    </a:lnTo>
                    <a:lnTo>
                      <a:pt x="10" y="74"/>
                    </a:lnTo>
                    <a:lnTo>
                      <a:pt x="10" y="28"/>
                    </a:lnTo>
                    <a:lnTo>
                      <a:pt x="0" y="28"/>
                    </a:lnTo>
                    <a:lnTo>
                      <a:pt x="0" y="25"/>
                    </a:lnTo>
                    <a:lnTo>
                      <a:pt x="3" y="21"/>
                    </a:lnTo>
                    <a:lnTo>
                      <a:pt x="7" y="18"/>
                    </a:lnTo>
                    <a:lnTo>
                      <a:pt x="10" y="14"/>
                    </a:lnTo>
                    <a:lnTo>
                      <a:pt x="14" y="11"/>
                    </a:lnTo>
                    <a:lnTo>
                      <a:pt x="17" y="7"/>
                    </a:lnTo>
                    <a:lnTo>
                      <a:pt x="21" y="0"/>
                    </a:lnTo>
                    <a:close/>
                  </a:path>
                </a:pathLst>
              </a:custGeom>
              <a:solidFill>
                <a:srgbClr val="000000"/>
              </a:solidFill>
              <a:ln w="0">
                <a:solidFill>
                  <a:srgbClr val="000000"/>
                </a:solidFill>
                <a:round/>
                <a:headEnd/>
                <a:tailEnd/>
              </a:ln>
            </p:spPr>
            <p:txBody>
              <a:bodyPr/>
              <a:lstStyle/>
              <a:p>
                <a:endParaRPr lang="en-CA"/>
              </a:p>
            </p:txBody>
          </p:sp>
          <p:sp>
            <p:nvSpPr>
              <p:cNvPr id="22708" name="Freeform 309"/>
              <p:cNvSpPr>
                <a:spLocks noEditPoints="1"/>
              </p:cNvSpPr>
              <p:nvPr/>
            </p:nvSpPr>
            <p:spPr bwMode="auto">
              <a:xfrm>
                <a:off x="635" y="2043"/>
                <a:ext cx="67" cy="71"/>
              </a:xfrm>
              <a:custGeom>
                <a:avLst/>
                <a:gdLst>
                  <a:gd name="T0" fmla="*/ 35 w 67"/>
                  <a:gd name="T1" fmla="*/ 0 h 71"/>
                  <a:gd name="T2" fmla="*/ 42 w 67"/>
                  <a:gd name="T3" fmla="*/ 0 h 71"/>
                  <a:gd name="T4" fmla="*/ 53 w 67"/>
                  <a:gd name="T5" fmla="*/ 4 h 71"/>
                  <a:gd name="T6" fmla="*/ 60 w 67"/>
                  <a:gd name="T7" fmla="*/ 11 h 71"/>
                  <a:gd name="T8" fmla="*/ 63 w 67"/>
                  <a:gd name="T9" fmla="*/ 22 h 71"/>
                  <a:gd name="T10" fmla="*/ 67 w 67"/>
                  <a:gd name="T11" fmla="*/ 36 h 71"/>
                  <a:gd name="T12" fmla="*/ 67 w 67"/>
                  <a:gd name="T13" fmla="*/ 43 h 71"/>
                  <a:gd name="T14" fmla="*/ 63 w 67"/>
                  <a:gd name="T15" fmla="*/ 53 h 71"/>
                  <a:gd name="T16" fmla="*/ 56 w 67"/>
                  <a:gd name="T17" fmla="*/ 61 h 71"/>
                  <a:gd name="T18" fmla="*/ 49 w 67"/>
                  <a:gd name="T19" fmla="*/ 68 h 71"/>
                  <a:gd name="T20" fmla="*/ 42 w 67"/>
                  <a:gd name="T21" fmla="*/ 71 h 71"/>
                  <a:gd name="T22" fmla="*/ 31 w 67"/>
                  <a:gd name="T23" fmla="*/ 71 h 71"/>
                  <a:gd name="T24" fmla="*/ 24 w 67"/>
                  <a:gd name="T25" fmla="*/ 71 h 71"/>
                  <a:gd name="T26" fmla="*/ 14 w 67"/>
                  <a:gd name="T27" fmla="*/ 68 h 71"/>
                  <a:gd name="T28" fmla="*/ 7 w 67"/>
                  <a:gd name="T29" fmla="*/ 61 h 71"/>
                  <a:gd name="T30" fmla="*/ 3 w 67"/>
                  <a:gd name="T31" fmla="*/ 50 h 71"/>
                  <a:gd name="T32" fmla="*/ 0 w 67"/>
                  <a:gd name="T33" fmla="*/ 36 h 71"/>
                  <a:gd name="T34" fmla="*/ 3 w 67"/>
                  <a:gd name="T35" fmla="*/ 29 h 71"/>
                  <a:gd name="T36" fmla="*/ 7 w 67"/>
                  <a:gd name="T37" fmla="*/ 18 h 71"/>
                  <a:gd name="T38" fmla="*/ 10 w 67"/>
                  <a:gd name="T39" fmla="*/ 11 h 71"/>
                  <a:gd name="T40" fmla="*/ 17 w 67"/>
                  <a:gd name="T41" fmla="*/ 4 h 71"/>
                  <a:gd name="T42" fmla="*/ 24 w 67"/>
                  <a:gd name="T43" fmla="*/ 0 h 71"/>
                  <a:gd name="T44" fmla="*/ 35 w 67"/>
                  <a:gd name="T45" fmla="*/ 0 h 71"/>
                  <a:gd name="T46" fmla="*/ 31 w 67"/>
                  <a:gd name="T47" fmla="*/ 4 h 71"/>
                  <a:gd name="T48" fmla="*/ 28 w 67"/>
                  <a:gd name="T49" fmla="*/ 4 h 71"/>
                  <a:gd name="T50" fmla="*/ 24 w 67"/>
                  <a:gd name="T51" fmla="*/ 7 h 71"/>
                  <a:gd name="T52" fmla="*/ 17 w 67"/>
                  <a:gd name="T53" fmla="*/ 11 h 71"/>
                  <a:gd name="T54" fmla="*/ 17 w 67"/>
                  <a:gd name="T55" fmla="*/ 15 h 71"/>
                  <a:gd name="T56" fmla="*/ 14 w 67"/>
                  <a:gd name="T57" fmla="*/ 22 h 71"/>
                  <a:gd name="T58" fmla="*/ 14 w 67"/>
                  <a:gd name="T59" fmla="*/ 32 h 71"/>
                  <a:gd name="T60" fmla="*/ 14 w 67"/>
                  <a:gd name="T61" fmla="*/ 43 h 71"/>
                  <a:gd name="T62" fmla="*/ 21 w 67"/>
                  <a:gd name="T63" fmla="*/ 57 h 71"/>
                  <a:gd name="T64" fmla="*/ 24 w 67"/>
                  <a:gd name="T65" fmla="*/ 64 h 71"/>
                  <a:gd name="T66" fmla="*/ 28 w 67"/>
                  <a:gd name="T67" fmla="*/ 68 h 71"/>
                  <a:gd name="T68" fmla="*/ 35 w 67"/>
                  <a:gd name="T69" fmla="*/ 68 h 71"/>
                  <a:gd name="T70" fmla="*/ 42 w 67"/>
                  <a:gd name="T71" fmla="*/ 68 h 71"/>
                  <a:gd name="T72" fmla="*/ 49 w 67"/>
                  <a:gd name="T73" fmla="*/ 61 h 71"/>
                  <a:gd name="T74" fmla="*/ 53 w 67"/>
                  <a:gd name="T75" fmla="*/ 53 h 71"/>
                  <a:gd name="T76" fmla="*/ 53 w 67"/>
                  <a:gd name="T77" fmla="*/ 39 h 71"/>
                  <a:gd name="T78" fmla="*/ 53 w 67"/>
                  <a:gd name="T79" fmla="*/ 29 h 71"/>
                  <a:gd name="T80" fmla="*/ 49 w 67"/>
                  <a:gd name="T81" fmla="*/ 18 h 71"/>
                  <a:gd name="T82" fmla="*/ 46 w 67"/>
                  <a:gd name="T83" fmla="*/ 11 h 71"/>
                  <a:gd name="T84" fmla="*/ 39 w 67"/>
                  <a:gd name="T85" fmla="*/ 7 h 71"/>
                  <a:gd name="T86" fmla="*/ 31 w 67"/>
                  <a:gd name="T87" fmla="*/ 4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1"/>
                  <a:gd name="T134" fmla="*/ 67 w 6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1">
                    <a:moveTo>
                      <a:pt x="35" y="0"/>
                    </a:moveTo>
                    <a:lnTo>
                      <a:pt x="42" y="0"/>
                    </a:lnTo>
                    <a:lnTo>
                      <a:pt x="53" y="4"/>
                    </a:lnTo>
                    <a:lnTo>
                      <a:pt x="60" y="11"/>
                    </a:lnTo>
                    <a:lnTo>
                      <a:pt x="63" y="22"/>
                    </a:lnTo>
                    <a:lnTo>
                      <a:pt x="67" y="36"/>
                    </a:lnTo>
                    <a:lnTo>
                      <a:pt x="67" y="43"/>
                    </a:lnTo>
                    <a:lnTo>
                      <a:pt x="63" y="53"/>
                    </a:lnTo>
                    <a:lnTo>
                      <a:pt x="56" y="61"/>
                    </a:lnTo>
                    <a:lnTo>
                      <a:pt x="49" y="68"/>
                    </a:lnTo>
                    <a:lnTo>
                      <a:pt x="42" y="71"/>
                    </a:lnTo>
                    <a:lnTo>
                      <a:pt x="31" y="71"/>
                    </a:lnTo>
                    <a:lnTo>
                      <a:pt x="24" y="71"/>
                    </a:lnTo>
                    <a:lnTo>
                      <a:pt x="14" y="68"/>
                    </a:lnTo>
                    <a:lnTo>
                      <a:pt x="7" y="61"/>
                    </a:lnTo>
                    <a:lnTo>
                      <a:pt x="3" y="50"/>
                    </a:lnTo>
                    <a:lnTo>
                      <a:pt x="0" y="36"/>
                    </a:lnTo>
                    <a:lnTo>
                      <a:pt x="3" y="29"/>
                    </a:lnTo>
                    <a:lnTo>
                      <a:pt x="7" y="18"/>
                    </a:lnTo>
                    <a:lnTo>
                      <a:pt x="10" y="11"/>
                    </a:lnTo>
                    <a:lnTo>
                      <a:pt x="17" y="4"/>
                    </a:lnTo>
                    <a:lnTo>
                      <a:pt x="24" y="0"/>
                    </a:lnTo>
                    <a:lnTo>
                      <a:pt x="35" y="0"/>
                    </a:lnTo>
                    <a:close/>
                    <a:moveTo>
                      <a:pt x="31" y="4"/>
                    </a:moveTo>
                    <a:lnTo>
                      <a:pt x="28" y="4"/>
                    </a:lnTo>
                    <a:lnTo>
                      <a:pt x="24" y="7"/>
                    </a:lnTo>
                    <a:lnTo>
                      <a:pt x="17" y="11"/>
                    </a:lnTo>
                    <a:lnTo>
                      <a:pt x="17" y="15"/>
                    </a:lnTo>
                    <a:lnTo>
                      <a:pt x="14" y="22"/>
                    </a:lnTo>
                    <a:lnTo>
                      <a:pt x="14" y="32"/>
                    </a:lnTo>
                    <a:lnTo>
                      <a:pt x="14" y="43"/>
                    </a:lnTo>
                    <a:lnTo>
                      <a:pt x="21" y="57"/>
                    </a:lnTo>
                    <a:lnTo>
                      <a:pt x="24" y="64"/>
                    </a:lnTo>
                    <a:lnTo>
                      <a:pt x="28" y="68"/>
                    </a:lnTo>
                    <a:lnTo>
                      <a:pt x="35" y="68"/>
                    </a:lnTo>
                    <a:lnTo>
                      <a:pt x="42" y="68"/>
                    </a:lnTo>
                    <a:lnTo>
                      <a:pt x="49" y="61"/>
                    </a:lnTo>
                    <a:lnTo>
                      <a:pt x="53" y="53"/>
                    </a:lnTo>
                    <a:lnTo>
                      <a:pt x="53" y="39"/>
                    </a:lnTo>
                    <a:lnTo>
                      <a:pt x="53" y="29"/>
                    </a:lnTo>
                    <a:lnTo>
                      <a:pt x="49" y="18"/>
                    </a:lnTo>
                    <a:lnTo>
                      <a:pt x="46"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22709" name="Rectangle 310"/>
              <p:cNvSpPr>
                <a:spLocks noChangeArrowheads="1"/>
              </p:cNvSpPr>
              <p:nvPr/>
            </p:nvSpPr>
            <p:spPr bwMode="auto">
              <a:xfrm>
                <a:off x="1126"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0" name="Rectangle 311"/>
              <p:cNvSpPr>
                <a:spLocks noChangeArrowheads="1"/>
              </p:cNvSpPr>
              <p:nvPr/>
            </p:nvSpPr>
            <p:spPr bwMode="auto">
              <a:xfrm>
                <a:off x="115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1" name="Freeform 312"/>
              <p:cNvSpPr>
                <a:spLocks/>
              </p:cNvSpPr>
              <p:nvPr/>
            </p:nvSpPr>
            <p:spPr bwMode="auto">
              <a:xfrm>
                <a:off x="1405" y="2008"/>
                <a:ext cx="57" cy="106"/>
              </a:xfrm>
              <a:custGeom>
                <a:avLst/>
                <a:gdLst>
                  <a:gd name="T0" fmla="*/ 7 w 57"/>
                  <a:gd name="T1" fmla="*/ 14 h 106"/>
                  <a:gd name="T2" fmla="*/ 22 w 57"/>
                  <a:gd name="T3" fmla="*/ 4 h 106"/>
                  <a:gd name="T4" fmla="*/ 39 w 57"/>
                  <a:gd name="T5" fmla="*/ 4 h 106"/>
                  <a:gd name="T6" fmla="*/ 53 w 57"/>
                  <a:gd name="T7" fmla="*/ 14 h 106"/>
                  <a:gd name="T8" fmla="*/ 53 w 57"/>
                  <a:gd name="T9" fmla="*/ 28 h 106"/>
                  <a:gd name="T10" fmla="*/ 39 w 57"/>
                  <a:gd name="T11" fmla="*/ 46 h 106"/>
                  <a:gd name="T12" fmla="*/ 53 w 57"/>
                  <a:gd name="T13" fmla="*/ 57 h 106"/>
                  <a:gd name="T14" fmla="*/ 57 w 57"/>
                  <a:gd name="T15" fmla="*/ 71 h 106"/>
                  <a:gd name="T16" fmla="*/ 50 w 57"/>
                  <a:gd name="T17" fmla="*/ 96 h 106"/>
                  <a:gd name="T18" fmla="*/ 32 w 57"/>
                  <a:gd name="T19" fmla="*/ 106 h 106"/>
                  <a:gd name="T20" fmla="*/ 7 w 57"/>
                  <a:gd name="T21" fmla="*/ 106 h 106"/>
                  <a:gd name="T22" fmla="*/ 0 w 57"/>
                  <a:gd name="T23" fmla="*/ 103 h 106"/>
                  <a:gd name="T24" fmla="*/ 0 w 57"/>
                  <a:gd name="T25" fmla="*/ 99 h 106"/>
                  <a:gd name="T26" fmla="*/ 4 w 57"/>
                  <a:gd name="T27" fmla="*/ 96 h 106"/>
                  <a:gd name="T28" fmla="*/ 7 w 57"/>
                  <a:gd name="T29" fmla="*/ 96 h 106"/>
                  <a:gd name="T30" fmla="*/ 11 w 57"/>
                  <a:gd name="T31" fmla="*/ 96 h 106"/>
                  <a:gd name="T32" fmla="*/ 18 w 57"/>
                  <a:gd name="T33" fmla="*/ 99 h 106"/>
                  <a:gd name="T34" fmla="*/ 25 w 57"/>
                  <a:gd name="T35" fmla="*/ 99 h 106"/>
                  <a:gd name="T36" fmla="*/ 36 w 57"/>
                  <a:gd name="T37" fmla="*/ 99 h 106"/>
                  <a:gd name="T38" fmla="*/ 46 w 57"/>
                  <a:gd name="T39" fmla="*/ 88 h 106"/>
                  <a:gd name="T40" fmla="*/ 46 w 57"/>
                  <a:gd name="T41" fmla="*/ 74 h 106"/>
                  <a:gd name="T42" fmla="*/ 43 w 57"/>
                  <a:gd name="T43" fmla="*/ 64 h 106"/>
                  <a:gd name="T44" fmla="*/ 36 w 57"/>
                  <a:gd name="T45" fmla="*/ 60 h 106"/>
                  <a:gd name="T46" fmla="*/ 25 w 57"/>
                  <a:gd name="T47" fmla="*/ 53 h 106"/>
                  <a:gd name="T48" fmla="*/ 18 w 57"/>
                  <a:gd name="T49" fmla="*/ 53 h 106"/>
                  <a:gd name="T50" fmla="*/ 25 w 57"/>
                  <a:gd name="T51" fmla="*/ 50 h 106"/>
                  <a:gd name="T52" fmla="*/ 36 w 57"/>
                  <a:gd name="T53" fmla="*/ 42 h 106"/>
                  <a:gd name="T54" fmla="*/ 43 w 57"/>
                  <a:gd name="T55" fmla="*/ 35 h 106"/>
                  <a:gd name="T56" fmla="*/ 39 w 57"/>
                  <a:gd name="T57" fmla="*/ 21 h 106"/>
                  <a:gd name="T58" fmla="*/ 32 w 57"/>
                  <a:gd name="T59" fmla="*/ 11 h 106"/>
                  <a:gd name="T60" fmla="*/ 18 w 57"/>
                  <a:gd name="T61" fmla="*/ 11 h 106"/>
                  <a:gd name="T62" fmla="*/ 4 w 57"/>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06"/>
                  <a:gd name="T98" fmla="*/ 57 w 57"/>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06">
                    <a:moveTo>
                      <a:pt x="0" y="21"/>
                    </a:moveTo>
                    <a:lnTo>
                      <a:pt x="7" y="14"/>
                    </a:lnTo>
                    <a:lnTo>
                      <a:pt x="14" y="7"/>
                    </a:lnTo>
                    <a:lnTo>
                      <a:pt x="22" y="4"/>
                    </a:lnTo>
                    <a:lnTo>
                      <a:pt x="29" y="0"/>
                    </a:lnTo>
                    <a:lnTo>
                      <a:pt x="39" y="4"/>
                    </a:lnTo>
                    <a:lnTo>
                      <a:pt x="50" y="7"/>
                    </a:lnTo>
                    <a:lnTo>
                      <a:pt x="53" y="14"/>
                    </a:lnTo>
                    <a:lnTo>
                      <a:pt x="53" y="21"/>
                    </a:lnTo>
                    <a:lnTo>
                      <a:pt x="53" y="28"/>
                    </a:lnTo>
                    <a:lnTo>
                      <a:pt x="46" y="35"/>
                    </a:lnTo>
                    <a:lnTo>
                      <a:pt x="39" y="46"/>
                    </a:lnTo>
                    <a:lnTo>
                      <a:pt x="46" y="50"/>
                    </a:lnTo>
                    <a:lnTo>
                      <a:pt x="53" y="57"/>
                    </a:lnTo>
                    <a:lnTo>
                      <a:pt x="57" y="64"/>
                    </a:lnTo>
                    <a:lnTo>
                      <a:pt x="57" y="71"/>
                    </a:lnTo>
                    <a:lnTo>
                      <a:pt x="57" y="85"/>
                    </a:lnTo>
                    <a:lnTo>
                      <a:pt x="50" y="96"/>
                    </a:lnTo>
                    <a:lnTo>
                      <a:pt x="43" y="103"/>
                    </a:lnTo>
                    <a:lnTo>
                      <a:pt x="32" y="106"/>
                    </a:lnTo>
                    <a:lnTo>
                      <a:pt x="18" y="106"/>
                    </a:lnTo>
                    <a:lnTo>
                      <a:pt x="7" y="106"/>
                    </a:lnTo>
                    <a:lnTo>
                      <a:pt x="4" y="106"/>
                    </a:lnTo>
                    <a:lnTo>
                      <a:pt x="0" y="103"/>
                    </a:lnTo>
                    <a:lnTo>
                      <a:pt x="0" y="99"/>
                    </a:lnTo>
                    <a:lnTo>
                      <a:pt x="0" y="96"/>
                    </a:lnTo>
                    <a:lnTo>
                      <a:pt x="4" y="96"/>
                    </a:lnTo>
                    <a:lnTo>
                      <a:pt x="7" y="96"/>
                    </a:lnTo>
                    <a:lnTo>
                      <a:pt x="11" y="96"/>
                    </a:lnTo>
                    <a:lnTo>
                      <a:pt x="14" y="99"/>
                    </a:lnTo>
                    <a:lnTo>
                      <a:pt x="18" y="99"/>
                    </a:lnTo>
                    <a:lnTo>
                      <a:pt x="22" y="99"/>
                    </a:lnTo>
                    <a:lnTo>
                      <a:pt x="25" y="99"/>
                    </a:lnTo>
                    <a:lnTo>
                      <a:pt x="29" y="103"/>
                    </a:lnTo>
                    <a:lnTo>
                      <a:pt x="36" y="99"/>
                    </a:lnTo>
                    <a:lnTo>
                      <a:pt x="43" y="96"/>
                    </a:lnTo>
                    <a:lnTo>
                      <a:pt x="46" y="88"/>
                    </a:lnTo>
                    <a:lnTo>
                      <a:pt x="46" y="81"/>
                    </a:lnTo>
                    <a:lnTo>
                      <a:pt x="46" y="74"/>
                    </a:lnTo>
                    <a:lnTo>
                      <a:pt x="43" y="67"/>
                    </a:lnTo>
                    <a:lnTo>
                      <a:pt x="43" y="64"/>
                    </a:lnTo>
                    <a:lnTo>
                      <a:pt x="39" y="64"/>
                    </a:lnTo>
                    <a:lnTo>
                      <a:pt x="36" y="60"/>
                    </a:lnTo>
                    <a:lnTo>
                      <a:pt x="32" y="57"/>
                    </a:lnTo>
                    <a:lnTo>
                      <a:pt x="25" y="53"/>
                    </a:lnTo>
                    <a:lnTo>
                      <a:pt x="22" y="53"/>
                    </a:lnTo>
                    <a:lnTo>
                      <a:pt x="18" y="53"/>
                    </a:lnTo>
                    <a:lnTo>
                      <a:pt x="25" y="50"/>
                    </a:lnTo>
                    <a:lnTo>
                      <a:pt x="29" y="50"/>
                    </a:lnTo>
                    <a:lnTo>
                      <a:pt x="36" y="42"/>
                    </a:lnTo>
                    <a:lnTo>
                      <a:pt x="39" y="39"/>
                    </a:lnTo>
                    <a:lnTo>
                      <a:pt x="43" y="35"/>
                    </a:lnTo>
                    <a:lnTo>
                      <a:pt x="43" y="28"/>
                    </a:lnTo>
                    <a:lnTo>
                      <a:pt x="39" y="21"/>
                    </a:lnTo>
                    <a:lnTo>
                      <a:pt x="36" y="14"/>
                    </a:lnTo>
                    <a:lnTo>
                      <a:pt x="32" y="11"/>
                    </a:lnTo>
                    <a:lnTo>
                      <a:pt x="25" y="11"/>
                    </a:lnTo>
                    <a:lnTo>
                      <a:pt x="18" y="11"/>
                    </a:lnTo>
                    <a:lnTo>
                      <a:pt x="11" y="18"/>
                    </a:lnTo>
                    <a:lnTo>
                      <a:pt x="4" y="21"/>
                    </a:lnTo>
                    <a:lnTo>
                      <a:pt x="0" y="21"/>
                    </a:lnTo>
                    <a:close/>
                  </a:path>
                </a:pathLst>
              </a:custGeom>
              <a:solidFill>
                <a:srgbClr val="000000"/>
              </a:solidFill>
              <a:ln w="0">
                <a:solidFill>
                  <a:srgbClr val="000000"/>
                </a:solidFill>
                <a:round/>
                <a:headEnd/>
                <a:tailEnd/>
              </a:ln>
            </p:spPr>
            <p:txBody>
              <a:bodyPr/>
              <a:lstStyle/>
              <a:p>
                <a:endParaRPr lang="en-CA"/>
              </a:p>
            </p:txBody>
          </p:sp>
          <p:sp>
            <p:nvSpPr>
              <p:cNvPr id="22712" name="Rectangle 313"/>
              <p:cNvSpPr>
                <a:spLocks noChangeArrowheads="1"/>
              </p:cNvSpPr>
              <p:nvPr/>
            </p:nvSpPr>
            <p:spPr bwMode="auto">
              <a:xfrm>
                <a:off x="163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3" name="Freeform 314"/>
              <p:cNvSpPr>
                <a:spLocks/>
              </p:cNvSpPr>
              <p:nvPr/>
            </p:nvSpPr>
            <p:spPr bwMode="auto">
              <a:xfrm>
                <a:off x="1886" y="2096"/>
                <a:ext cx="18" cy="18"/>
              </a:xfrm>
              <a:custGeom>
                <a:avLst/>
                <a:gdLst>
                  <a:gd name="T0" fmla="*/ 11 w 18"/>
                  <a:gd name="T1" fmla="*/ 0 h 18"/>
                  <a:gd name="T2" fmla="*/ 14 w 18"/>
                  <a:gd name="T3" fmla="*/ 4 h 18"/>
                  <a:gd name="T4" fmla="*/ 18 w 18"/>
                  <a:gd name="T5" fmla="*/ 4 h 18"/>
                  <a:gd name="T6" fmla="*/ 18 w 18"/>
                  <a:gd name="T7" fmla="*/ 8 h 18"/>
                  <a:gd name="T8" fmla="*/ 18 w 18"/>
                  <a:gd name="T9" fmla="*/ 11 h 18"/>
                  <a:gd name="T10" fmla="*/ 18 w 18"/>
                  <a:gd name="T11" fmla="*/ 15 h 18"/>
                  <a:gd name="T12" fmla="*/ 18 w 18"/>
                  <a:gd name="T13" fmla="*/ 18 h 18"/>
                  <a:gd name="T14" fmla="*/ 14 w 18"/>
                  <a:gd name="T15" fmla="*/ 18 h 18"/>
                  <a:gd name="T16" fmla="*/ 11 w 18"/>
                  <a:gd name="T17" fmla="*/ 18 h 18"/>
                  <a:gd name="T18" fmla="*/ 7 w 18"/>
                  <a:gd name="T19" fmla="*/ 18 h 18"/>
                  <a:gd name="T20" fmla="*/ 4 w 18"/>
                  <a:gd name="T21" fmla="*/ 18 h 18"/>
                  <a:gd name="T22" fmla="*/ 4 w 18"/>
                  <a:gd name="T23" fmla="*/ 15 h 18"/>
                  <a:gd name="T24" fmla="*/ 0 w 18"/>
                  <a:gd name="T25" fmla="*/ 11 h 18"/>
                  <a:gd name="T26" fmla="*/ 4 w 18"/>
                  <a:gd name="T27" fmla="*/ 8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4"/>
                    </a:lnTo>
                    <a:lnTo>
                      <a:pt x="18" y="4"/>
                    </a:lnTo>
                    <a:lnTo>
                      <a:pt x="18" y="8"/>
                    </a:lnTo>
                    <a:lnTo>
                      <a:pt x="18" y="11"/>
                    </a:lnTo>
                    <a:lnTo>
                      <a:pt x="18" y="15"/>
                    </a:lnTo>
                    <a:lnTo>
                      <a:pt x="18" y="18"/>
                    </a:lnTo>
                    <a:lnTo>
                      <a:pt x="14" y="18"/>
                    </a:lnTo>
                    <a:lnTo>
                      <a:pt x="11" y="18"/>
                    </a:lnTo>
                    <a:lnTo>
                      <a:pt x="7" y="18"/>
                    </a:lnTo>
                    <a:lnTo>
                      <a:pt x="4" y="18"/>
                    </a:lnTo>
                    <a:lnTo>
                      <a:pt x="4" y="15"/>
                    </a:lnTo>
                    <a:lnTo>
                      <a:pt x="0" y="11"/>
                    </a:lnTo>
                    <a:lnTo>
                      <a:pt x="4" y="8"/>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14" name="Freeform 315"/>
              <p:cNvSpPr>
                <a:spLocks noEditPoints="1"/>
              </p:cNvSpPr>
              <p:nvPr/>
            </p:nvSpPr>
            <p:spPr bwMode="auto">
              <a:xfrm>
                <a:off x="1921" y="2008"/>
                <a:ext cx="64" cy="106"/>
              </a:xfrm>
              <a:custGeom>
                <a:avLst/>
                <a:gdLst>
                  <a:gd name="T0" fmla="*/ 64 w 64"/>
                  <a:gd name="T1" fmla="*/ 0 h 106"/>
                  <a:gd name="T2" fmla="*/ 64 w 64"/>
                  <a:gd name="T3" fmla="*/ 4 h 106"/>
                  <a:gd name="T4" fmla="*/ 53 w 64"/>
                  <a:gd name="T5" fmla="*/ 7 h 106"/>
                  <a:gd name="T6" fmla="*/ 46 w 64"/>
                  <a:gd name="T7" fmla="*/ 7 h 106"/>
                  <a:gd name="T8" fmla="*/ 39 w 64"/>
                  <a:gd name="T9" fmla="*/ 11 h 106"/>
                  <a:gd name="T10" fmla="*/ 36 w 64"/>
                  <a:gd name="T11" fmla="*/ 18 h 106"/>
                  <a:gd name="T12" fmla="*/ 29 w 64"/>
                  <a:gd name="T13" fmla="*/ 25 h 106"/>
                  <a:gd name="T14" fmla="*/ 25 w 64"/>
                  <a:gd name="T15" fmla="*/ 32 h 106"/>
                  <a:gd name="T16" fmla="*/ 22 w 64"/>
                  <a:gd name="T17" fmla="*/ 39 h 106"/>
                  <a:gd name="T18" fmla="*/ 18 w 64"/>
                  <a:gd name="T19" fmla="*/ 50 h 106"/>
                  <a:gd name="T20" fmla="*/ 29 w 64"/>
                  <a:gd name="T21" fmla="*/ 42 h 106"/>
                  <a:gd name="T22" fmla="*/ 39 w 64"/>
                  <a:gd name="T23" fmla="*/ 42 h 106"/>
                  <a:gd name="T24" fmla="*/ 50 w 64"/>
                  <a:gd name="T25" fmla="*/ 42 h 106"/>
                  <a:gd name="T26" fmla="*/ 57 w 64"/>
                  <a:gd name="T27" fmla="*/ 50 h 106"/>
                  <a:gd name="T28" fmla="*/ 64 w 64"/>
                  <a:gd name="T29" fmla="*/ 60 h 106"/>
                  <a:gd name="T30" fmla="*/ 64 w 64"/>
                  <a:gd name="T31" fmla="*/ 71 h 106"/>
                  <a:gd name="T32" fmla="*/ 64 w 64"/>
                  <a:gd name="T33" fmla="*/ 85 h 106"/>
                  <a:gd name="T34" fmla="*/ 57 w 64"/>
                  <a:gd name="T35" fmla="*/ 96 h 106"/>
                  <a:gd name="T36" fmla="*/ 50 w 64"/>
                  <a:gd name="T37" fmla="*/ 103 h 106"/>
                  <a:gd name="T38" fmla="*/ 43 w 64"/>
                  <a:gd name="T39" fmla="*/ 106 h 106"/>
                  <a:gd name="T40" fmla="*/ 32 w 64"/>
                  <a:gd name="T41" fmla="*/ 106 h 106"/>
                  <a:gd name="T42" fmla="*/ 22 w 64"/>
                  <a:gd name="T43" fmla="*/ 106 h 106"/>
                  <a:gd name="T44" fmla="*/ 15 w 64"/>
                  <a:gd name="T45" fmla="*/ 99 h 106"/>
                  <a:gd name="T46" fmla="*/ 8 w 64"/>
                  <a:gd name="T47" fmla="*/ 92 h 106"/>
                  <a:gd name="T48" fmla="*/ 4 w 64"/>
                  <a:gd name="T49" fmla="*/ 78 h 106"/>
                  <a:gd name="T50" fmla="*/ 0 w 64"/>
                  <a:gd name="T51" fmla="*/ 64 h 106"/>
                  <a:gd name="T52" fmla="*/ 0 w 64"/>
                  <a:gd name="T53" fmla="*/ 53 h 106"/>
                  <a:gd name="T54" fmla="*/ 8 w 64"/>
                  <a:gd name="T55" fmla="*/ 39 h 106"/>
                  <a:gd name="T56" fmla="*/ 15 w 64"/>
                  <a:gd name="T57" fmla="*/ 28 h 106"/>
                  <a:gd name="T58" fmla="*/ 22 w 64"/>
                  <a:gd name="T59" fmla="*/ 18 h 106"/>
                  <a:gd name="T60" fmla="*/ 32 w 64"/>
                  <a:gd name="T61" fmla="*/ 11 h 106"/>
                  <a:gd name="T62" fmla="*/ 43 w 64"/>
                  <a:gd name="T63" fmla="*/ 4 h 106"/>
                  <a:gd name="T64" fmla="*/ 50 w 64"/>
                  <a:gd name="T65" fmla="*/ 0 h 106"/>
                  <a:gd name="T66" fmla="*/ 61 w 64"/>
                  <a:gd name="T67" fmla="*/ 0 h 106"/>
                  <a:gd name="T68" fmla="*/ 64 w 64"/>
                  <a:gd name="T69" fmla="*/ 0 h 106"/>
                  <a:gd name="T70" fmla="*/ 18 w 64"/>
                  <a:gd name="T71" fmla="*/ 53 h 106"/>
                  <a:gd name="T72" fmla="*/ 15 w 64"/>
                  <a:gd name="T73" fmla="*/ 64 h 106"/>
                  <a:gd name="T74" fmla="*/ 15 w 64"/>
                  <a:gd name="T75" fmla="*/ 71 h 106"/>
                  <a:gd name="T76" fmla="*/ 15 w 64"/>
                  <a:gd name="T77" fmla="*/ 78 h 106"/>
                  <a:gd name="T78" fmla="*/ 18 w 64"/>
                  <a:gd name="T79" fmla="*/ 85 h 106"/>
                  <a:gd name="T80" fmla="*/ 22 w 64"/>
                  <a:gd name="T81" fmla="*/ 92 h 106"/>
                  <a:gd name="T82" fmla="*/ 25 w 64"/>
                  <a:gd name="T83" fmla="*/ 99 h 106"/>
                  <a:gd name="T84" fmla="*/ 29 w 64"/>
                  <a:gd name="T85" fmla="*/ 103 h 106"/>
                  <a:gd name="T86" fmla="*/ 36 w 64"/>
                  <a:gd name="T87" fmla="*/ 103 h 106"/>
                  <a:gd name="T88" fmla="*/ 39 w 64"/>
                  <a:gd name="T89" fmla="*/ 103 h 106"/>
                  <a:gd name="T90" fmla="*/ 46 w 64"/>
                  <a:gd name="T91" fmla="*/ 96 h 106"/>
                  <a:gd name="T92" fmla="*/ 50 w 64"/>
                  <a:gd name="T93" fmla="*/ 88 h 106"/>
                  <a:gd name="T94" fmla="*/ 50 w 64"/>
                  <a:gd name="T95" fmla="*/ 78 h 106"/>
                  <a:gd name="T96" fmla="*/ 50 w 64"/>
                  <a:gd name="T97" fmla="*/ 67 h 106"/>
                  <a:gd name="T98" fmla="*/ 46 w 64"/>
                  <a:gd name="T99" fmla="*/ 57 h 106"/>
                  <a:gd name="T100" fmla="*/ 39 w 64"/>
                  <a:gd name="T101" fmla="*/ 50 h 106"/>
                  <a:gd name="T102" fmla="*/ 32 w 64"/>
                  <a:gd name="T103" fmla="*/ 46 h 106"/>
                  <a:gd name="T104" fmla="*/ 29 w 64"/>
                  <a:gd name="T105" fmla="*/ 50 h 106"/>
                  <a:gd name="T106" fmla="*/ 25 w 64"/>
                  <a:gd name="T107" fmla="*/ 50 h 106"/>
                  <a:gd name="T108" fmla="*/ 22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7"/>
                    </a:lnTo>
                    <a:lnTo>
                      <a:pt x="46" y="7"/>
                    </a:lnTo>
                    <a:lnTo>
                      <a:pt x="39" y="11"/>
                    </a:lnTo>
                    <a:lnTo>
                      <a:pt x="36" y="18"/>
                    </a:lnTo>
                    <a:lnTo>
                      <a:pt x="29" y="25"/>
                    </a:lnTo>
                    <a:lnTo>
                      <a:pt x="25" y="32"/>
                    </a:lnTo>
                    <a:lnTo>
                      <a:pt x="22" y="39"/>
                    </a:lnTo>
                    <a:lnTo>
                      <a:pt x="18" y="50"/>
                    </a:lnTo>
                    <a:lnTo>
                      <a:pt x="29" y="42"/>
                    </a:lnTo>
                    <a:lnTo>
                      <a:pt x="39" y="42"/>
                    </a:lnTo>
                    <a:lnTo>
                      <a:pt x="50" y="42"/>
                    </a:lnTo>
                    <a:lnTo>
                      <a:pt x="57" y="50"/>
                    </a:lnTo>
                    <a:lnTo>
                      <a:pt x="64" y="60"/>
                    </a:lnTo>
                    <a:lnTo>
                      <a:pt x="64" y="71"/>
                    </a:lnTo>
                    <a:lnTo>
                      <a:pt x="64" y="85"/>
                    </a:lnTo>
                    <a:lnTo>
                      <a:pt x="57" y="96"/>
                    </a:lnTo>
                    <a:lnTo>
                      <a:pt x="50" y="103"/>
                    </a:lnTo>
                    <a:lnTo>
                      <a:pt x="43" y="106"/>
                    </a:lnTo>
                    <a:lnTo>
                      <a:pt x="32" y="106"/>
                    </a:lnTo>
                    <a:lnTo>
                      <a:pt x="22" y="106"/>
                    </a:lnTo>
                    <a:lnTo>
                      <a:pt x="15" y="99"/>
                    </a:lnTo>
                    <a:lnTo>
                      <a:pt x="8" y="92"/>
                    </a:lnTo>
                    <a:lnTo>
                      <a:pt x="4" y="78"/>
                    </a:lnTo>
                    <a:lnTo>
                      <a:pt x="0" y="64"/>
                    </a:lnTo>
                    <a:lnTo>
                      <a:pt x="0" y="53"/>
                    </a:lnTo>
                    <a:lnTo>
                      <a:pt x="8" y="39"/>
                    </a:lnTo>
                    <a:lnTo>
                      <a:pt x="15" y="28"/>
                    </a:lnTo>
                    <a:lnTo>
                      <a:pt x="22" y="18"/>
                    </a:lnTo>
                    <a:lnTo>
                      <a:pt x="32" y="11"/>
                    </a:lnTo>
                    <a:lnTo>
                      <a:pt x="43" y="4"/>
                    </a:lnTo>
                    <a:lnTo>
                      <a:pt x="50" y="0"/>
                    </a:lnTo>
                    <a:lnTo>
                      <a:pt x="61" y="0"/>
                    </a:lnTo>
                    <a:lnTo>
                      <a:pt x="64" y="0"/>
                    </a:lnTo>
                    <a:close/>
                    <a:moveTo>
                      <a:pt x="18" y="53"/>
                    </a:moveTo>
                    <a:lnTo>
                      <a:pt x="15" y="64"/>
                    </a:lnTo>
                    <a:lnTo>
                      <a:pt x="15" y="71"/>
                    </a:lnTo>
                    <a:lnTo>
                      <a:pt x="15" y="78"/>
                    </a:lnTo>
                    <a:lnTo>
                      <a:pt x="18" y="85"/>
                    </a:lnTo>
                    <a:lnTo>
                      <a:pt x="22" y="92"/>
                    </a:lnTo>
                    <a:lnTo>
                      <a:pt x="25" y="99"/>
                    </a:lnTo>
                    <a:lnTo>
                      <a:pt x="29" y="103"/>
                    </a:lnTo>
                    <a:lnTo>
                      <a:pt x="36" y="103"/>
                    </a:lnTo>
                    <a:lnTo>
                      <a:pt x="39" y="103"/>
                    </a:lnTo>
                    <a:lnTo>
                      <a:pt x="46" y="96"/>
                    </a:lnTo>
                    <a:lnTo>
                      <a:pt x="50" y="88"/>
                    </a:lnTo>
                    <a:lnTo>
                      <a:pt x="50" y="78"/>
                    </a:lnTo>
                    <a:lnTo>
                      <a:pt x="50" y="67"/>
                    </a:lnTo>
                    <a:lnTo>
                      <a:pt x="46" y="57"/>
                    </a:lnTo>
                    <a:lnTo>
                      <a:pt x="39" y="50"/>
                    </a:lnTo>
                    <a:lnTo>
                      <a:pt x="32" y="46"/>
                    </a:lnTo>
                    <a:lnTo>
                      <a:pt x="29" y="50"/>
                    </a:lnTo>
                    <a:lnTo>
                      <a:pt x="25" y="50"/>
                    </a:lnTo>
                    <a:lnTo>
                      <a:pt x="22" y="50"/>
                    </a:lnTo>
                    <a:lnTo>
                      <a:pt x="18" y="53"/>
                    </a:lnTo>
                    <a:close/>
                  </a:path>
                </a:pathLst>
              </a:custGeom>
              <a:solidFill>
                <a:srgbClr val="000000"/>
              </a:solidFill>
              <a:ln w="0">
                <a:solidFill>
                  <a:srgbClr val="000000"/>
                </a:solidFill>
                <a:round/>
                <a:headEnd/>
                <a:tailEnd/>
              </a:ln>
            </p:spPr>
            <p:txBody>
              <a:bodyPr/>
              <a:lstStyle/>
              <a:p>
                <a:endParaRPr lang="en-CA"/>
              </a:p>
            </p:txBody>
          </p:sp>
          <p:sp>
            <p:nvSpPr>
              <p:cNvPr id="22715" name="Freeform 316"/>
              <p:cNvSpPr>
                <a:spLocks noEditPoints="1"/>
              </p:cNvSpPr>
              <p:nvPr/>
            </p:nvSpPr>
            <p:spPr bwMode="auto">
              <a:xfrm>
                <a:off x="1999" y="2008"/>
                <a:ext cx="64" cy="106"/>
              </a:xfrm>
              <a:custGeom>
                <a:avLst/>
                <a:gdLst>
                  <a:gd name="T0" fmla="*/ 0 w 64"/>
                  <a:gd name="T1" fmla="*/ 106 h 106"/>
                  <a:gd name="T2" fmla="*/ 0 w 64"/>
                  <a:gd name="T3" fmla="*/ 106 h 106"/>
                  <a:gd name="T4" fmla="*/ 11 w 64"/>
                  <a:gd name="T5" fmla="*/ 106 h 106"/>
                  <a:gd name="T6" fmla="*/ 21 w 64"/>
                  <a:gd name="T7" fmla="*/ 103 h 106"/>
                  <a:gd name="T8" fmla="*/ 29 w 64"/>
                  <a:gd name="T9" fmla="*/ 96 h 106"/>
                  <a:gd name="T10" fmla="*/ 36 w 64"/>
                  <a:gd name="T11" fmla="*/ 85 h 106"/>
                  <a:gd name="T12" fmla="*/ 43 w 64"/>
                  <a:gd name="T13" fmla="*/ 71 h 106"/>
                  <a:gd name="T14" fmla="*/ 46 w 64"/>
                  <a:gd name="T15" fmla="*/ 60 h 106"/>
                  <a:gd name="T16" fmla="*/ 36 w 64"/>
                  <a:gd name="T17" fmla="*/ 64 h 106"/>
                  <a:gd name="T18" fmla="*/ 25 w 64"/>
                  <a:gd name="T19" fmla="*/ 67 h 106"/>
                  <a:gd name="T20" fmla="*/ 14 w 64"/>
                  <a:gd name="T21" fmla="*/ 64 h 106"/>
                  <a:gd name="T22" fmla="*/ 7 w 64"/>
                  <a:gd name="T23" fmla="*/ 60 h 106"/>
                  <a:gd name="T24" fmla="*/ 0 w 64"/>
                  <a:gd name="T25" fmla="*/ 50 h 106"/>
                  <a:gd name="T26" fmla="*/ 0 w 64"/>
                  <a:gd name="T27" fmla="*/ 35 h 106"/>
                  <a:gd name="T28" fmla="*/ 0 w 64"/>
                  <a:gd name="T29" fmla="*/ 25 h 106"/>
                  <a:gd name="T30" fmla="*/ 7 w 64"/>
                  <a:gd name="T31" fmla="*/ 14 h 106"/>
                  <a:gd name="T32" fmla="*/ 14 w 64"/>
                  <a:gd name="T33" fmla="*/ 7 h 106"/>
                  <a:gd name="T34" fmla="*/ 21 w 64"/>
                  <a:gd name="T35" fmla="*/ 4 h 106"/>
                  <a:gd name="T36" fmla="*/ 32 w 64"/>
                  <a:gd name="T37" fmla="*/ 0 h 106"/>
                  <a:gd name="T38" fmla="*/ 43 w 64"/>
                  <a:gd name="T39" fmla="*/ 4 h 106"/>
                  <a:gd name="T40" fmla="*/ 53 w 64"/>
                  <a:gd name="T41" fmla="*/ 11 h 106"/>
                  <a:gd name="T42" fmla="*/ 60 w 64"/>
                  <a:gd name="T43" fmla="*/ 21 h 106"/>
                  <a:gd name="T44" fmla="*/ 64 w 64"/>
                  <a:gd name="T45" fmla="*/ 32 h 106"/>
                  <a:gd name="T46" fmla="*/ 64 w 64"/>
                  <a:gd name="T47" fmla="*/ 42 h 106"/>
                  <a:gd name="T48" fmla="*/ 64 w 64"/>
                  <a:gd name="T49" fmla="*/ 60 h 106"/>
                  <a:gd name="T50" fmla="*/ 57 w 64"/>
                  <a:gd name="T51" fmla="*/ 74 h 106"/>
                  <a:gd name="T52" fmla="*/ 46 w 64"/>
                  <a:gd name="T53" fmla="*/ 88 h 106"/>
                  <a:gd name="T54" fmla="*/ 32 w 64"/>
                  <a:gd name="T55" fmla="*/ 99 h 106"/>
                  <a:gd name="T56" fmla="*/ 21 w 64"/>
                  <a:gd name="T57" fmla="*/ 106 h 106"/>
                  <a:gd name="T58" fmla="*/ 7 w 64"/>
                  <a:gd name="T59" fmla="*/ 106 h 106"/>
                  <a:gd name="T60" fmla="*/ 0 w 64"/>
                  <a:gd name="T61" fmla="*/ 106 h 106"/>
                  <a:gd name="T62" fmla="*/ 50 w 64"/>
                  <a:gd name="T63" fmla="*/ 53 h 106"/>
                  <a:gd name="T64" fmla="*/ 50 w 64"/>
                  <a:gd name="T65" fmla="*/ 46 h 106"/>
                  <a:gd name="T66" fmla="*/ 50 w 64"/>
                  <a:gd name="T67" fmla="*/ 39 h 106"/>
                  <a:gd name="T68" fmla="*/ 50 w 64"/>
                  <a:gd name="T69" fmla="*/ 32 h 106"/>
                  <a:gd name="T70" fmla="*/ 46 w 64"/>
                  <a:gd name="T71" fmla="*/ 25 h 106"/>
                  <a:gd name="T72" fmla="*/ 46 w 64"/>
                  <a:gd name="T73" fmla="*/ 14 h 106"/>
                  <a:gd name="T74" fmla="*/ 39 w 64"/>
                  <a:gd name="T75" fmla="*/ 11 h 106"/>
                  <a:gd name="T76" fmla="*/ 36 w 64"/>
                  <a:gd name="T77" fmla="*/ 7 h 106"/>
                  <a:gd name="T78" fmla="*/ 32 w 64"/>
                  <a:gd name="T79" fmla="*/ 7 h 106"/>
                  <a:gd name="T80" fmla="*/ 25 w 64"/>
                  <a:gd name="T81" fmla="*/ 7 h 106"/>
                  <a:gd name="T82" fmla="*/ 18 w 64"/>
                  <a:gd name="T83" fmla="*/ 11 h 106"/>
                  <a:gd name="T84" fmla="*/ 14 w 64"/>
                  <a:gd name="T85" fmla="*/ 18 h 106"/>
                  <a:gd name="T86" fmla="*/ 14 w 64"/>
                  <a:gd name="T87" fmla="*/ 28 h 106"/>
                  <a:gd name="T88" fmla="*/ 18 w 64"/>
                  <a:gd name="T89" fmla="*/ 42 h 106"/>
                  <a:gd name="T90" fmla="*/ 21 w 64"/>
                  <a:gd name="T91" fmla="*/ 53 h 106"/>
                  <a:gd name="T92" fmla="*/ 25 w 64"/>
                  <a:gd name="T93" fmla="*/ 60 h 106"/>
                  <a:gd name="T94" fmla="*/ 32 w 64"/>
                  <a:gd name="T95" fmla="*/ 60 h 106"/>
                  <a:gd name="T96" fmla="*/ 36 w 64"/>
                  <a:gd name="T97" fmla="*/ 60 h 106"/>
                  <a:gd name="T98" fmla="*/ 39 w 64"/>
                  <a:gd name="T99" fmla="*/ 60 h 106"/>
                  <a:gd name="T100" fmla="*/ 46 w 64"/>
                  <a:gd name="T101" fmla="*/ 57 h 106"/>
                  <a:gd name="T102" fmla="*/ 50 w 64"/>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6"/>
                  <a:gd name="T158" fmla="*/ 64 w 64"/>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6">
                    <a:moveTo>
                      <a:pt x="0" y="106"/>
                    </a:moveTo>
                    <a:lnTo>
                      <a:pt x="0" y="106"/>
                    </a:lnTo>
                    <a:lnTo>
                      <a:pt x="11" y="106"/>
                    </a:lnTo>
                    <a:lnTo>
                      <a:pt x="21" y="103"/>
                    </a:lnTo>
                    <a:lnTo>
                      <a:pt x="29" y="96"/>
                    </a:lnTo>
                    <a:lnTo>
                      <a:pt x="36" y="85"/>
                    </a:lnTo>
                    <a:lnTo>
                      <a:pt x="43" y="71"/>
                    </a:lnTo>
                    <a:lnTo>
                      <a:pt x="46" y="60"/>
                    </a:lnTo>
                    <a:lnTo>
                      <a:pt x="36" y="64"/>
                    </a:lnTo>
                    <a:lnTo>
                      <a:pt x="25" y="67"/>
                    </a:lnTo>
                    <a:lnTo>
                      <a:pt x="14" y="64"/>
                    </a:lnTo>
                    <a:lnTo>
                      <a:pt x="7" y="60"/>
                    </a:lnTo>
                    <a:lnTo>
                      <a:pt x="0" y="50"/>
                    </a:lnTo>
                    <a:lnTo>
                      <a:pt x="0" y="35"/>
                    </a:lnTo>
                    <a:lnTo>
                      <a:pt x="0" y="25"/>
                    </a:lnTo>
                    <a:lnTo>
                      <a:pt x="7" y="14"/>
                    </a:lnTo>
                    <a:lnTo>
                      <a:pt x="14" y="7"/>
                    </a:lnTo>
                    <a:lnTo>
                      <a:pt x="21" y="4"/>
                    </a:lnTo>
                    <a:lnTo>
                      <a:pt x="32" y="0"/>
                    </a:lnTo>
                    <a:lnTo>
                      <a:pt x="43" y="4"/>
                    </a:lnTo>
                    <a:lnTo>
                      <a:pt x="53" y="11"/>
                    </a:lnTo>
                    <a:lnTo>
                      <a:pt x="60" y="21"/>
                    </a:lnTo>
                    <a:lnTo>
                      <a:pt x="64" y="32"/>
                    </a:lnTo>
                    <a:lnTo>
                      <a:pt x="64" y="42"/>
                    </a:lnTo>
                    <a:lnTo>
                      <a:pt x="64" y="60"/>
                    </a:lnTo>
                    <a:lnTo>
                      <a:pt x="57" y="74"/>
                    </a:lnTo>
                    <a:lnTo>
                      <a:pt x="46" y="88"/>
                    </a:lnTo>
                    <a:lnTo>
                      <a:pt x="32" y="99"/>
                    </a:lnTo>
                    <a:lnTo>
                      <a:pt x="21" y="106"/>
                    </a:lnTo>
                    <a:lnTo>
                      <a:pt x="7" y="106"/>
                    </a:lnTo>
                    <a:lnTo>
                      <a:pt x="0" y="106"/>
                    </a:lnTo>
                    <a:close/>
                    <a:moveTo>
                      <a:pt x="50" y="53"/>
                    </a:moveTo>
                    <a:lnTo>
                      <a:pt x="50" y="46"/>
                    </a:lnTo>
                    <a:lnTo>
                      <a:pt x="50" y="39"/>
                    </a:lnTo>
                    <a:lnTo>
                      <a:pt x="50" y="32"/>
                    </a:lnTo>
                    <a:lnTo>
                      <a:pt x="46" y="25"/>
                    </a:lnTo>
                    <a:lnTo>
                      <a:pt x="46" y="14"/>
                    </a:lnTo>
                    <a:lnTo>
                      <a:pt x="39" y="11"/>
                    </a:lnTo>
                    <a:lnTo>
                      <a:pt x="36" y="7"/>
                    </a:lnTo>
                    <a:lnTo>
                      <a:pt x="32" y="7"/>
                    </a:lnTo>
                    <a:lnTo>
                      <a:pt x="25" y="7"/>
                    </a:lnTo>
                    <a:lnTo>
                      <a:pt x="18" y="11"/>
                    </a:lnTo>
                    <a:lnTo>
                      <a:pt x="14" y="18"/>
                    </a:lnTo>
                    <a:lnTo>
                      <a:pt x="14" y="28"/>
                    </a:lnTo>
                    <a:lnTo>
                      <a:pt x="18" y="42"/>
                    </a:lnTo>
                    <a:lnTo>
                      <a:pt x="21" y="53"/>
                    </a:lnTo>
                    <a:lnTo>
                      <a:pt x="25" y="60"/>
                    </a:lnTo>
                    <a:lnTo>
                      <a:pt x="32" y="60"/>
                    </a:lnTo>
                    <a:lnTo>
                      <a:pt x="36" y="60"/>
                    </a:lnTo>
                    <a:lnTo>
                      <a:pt x="39" y="60"/>
                    </a:lnTo>
                    <a:lnTo>
                      <a:pt x="46" y="57"/>
                    </a:lnTo>
                    <a:lnTo>
                      <a:pt x="50" y="53"/>
                    </a:lnTo>
                    <a:close/>
                  </a:path>
                </a:pathLst>
              </a:custGeom>
              <a:solidFill>
                <a:srgbClr val="000000"/>
              </a:solidFill>
              <a:ln w="0">
                <a:solidFill>
                  <a:srgbClr val="000000"/>
                </a:solidFill>
                <a:round/>
                <a:headEnd/>
                <a:tailEnd/>
              </a:ln>
            </p:spPr>
            <p:txBody>
              <a:bodyPr/>
              <a:lstStyle/>
              <a:p>
                <a:endParaRPr lang="en-CA"/>
              </a:p>
            </p:txBody>
          </p:sp>
          <p:sp>
            <p:nvSpPr>
              <p:cNvPr id="22716" name="Rectangle 317"/>
              <p:cNvSpPr>
                <a:spLocks noChangeArrowheads="1"/>
              </p:cNvSpPr>
              <p:nvPr/>
            </p:nvSpPr>
            <p:spPr bwMode="auto">
              <a:xfrm>
                <a:off x="221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7" name="Freeform 318"/>
              <p:cNvSpPr>
                <a:spLocks noEditPoints="1"/>
              </p:cNvSpPr>
              <p:nvPr/>
            </p:nvSpPr>
            <p:spPr bwMode="auto">
              <a:xfrm>
                <a:off x="2469" y="2008"/>
                <a:ext cx="61" cy="106"/>
              </a:xfrm>
              <a:custGeom>
                <a:avLst/>
                <a:gdLst>
                  <a:gd name="T0" fmla="*/ 11 w 61"/>
                  <a:gd name="T1" fmla="*/ 46 h 106"/>
                  <a:gd name="T2" fmla="*/ 4 w 61"/>
                  <a:gd name="T3" fmla="*/ 32 h 106"/>
                  <a:gd name="T4" fmla="*/ 4 w 61"/>
                  <a:gd name="T5" fmla="*/ 18 h 106"/>
                  <a:gd name="T6" fmla="*/ 18 w 61"/>
                  <a:gd name="T7" fmla="*/ 4 h 106"/>
                  <a:gd name="T8" fmla="*/ 43 w 61"/>
                  <a:gd name="T9" fmla="*/ 4 h 106"/>
                  <a:gd name="T10" fmla="*/ 57 w 61"/>
                  <a:gd name="T11" fmla="*/ 14 h 106"/>
                  <a:gd name="T12" fmla="*/ 57 w 61"/>
                  <a:gd name="T13" fmla="*/ 28 h 106"/>
                  <a:gd name="T14" fmla="*/ 50 w 61"/>
                  <a:gd name="T15" fmla="*/ 42 h 106"/>
                  <a:gd name="T16" fmla="*/ 50 w 61"/>
                  <a:gd name="T17" fmla="*/ 57 h 106"/>
                  <a:gd name="T18" fmla="*/ 61 w 61"/>
                  <a:gd name="T19" fmla="*/ 74 h 106"/>
                  <a:gd name="T20" fmla="*/ 57 w 61"/>
                  <a:gd name="T21" fmla="*/ 92 h 106"/>
                  <a:gd name="T22" fmla="*/ 43 w 61"/>
                  <a:gd name="T23" fmla="*/ 106 h 106"/>
                  <a:gd name="T24" fmla="*/ 22 w 61"/>
                  <a:gd name="T25" fmla="*/ 106 h 106"/>
                  <a:gd name="T26" fmla="*/ 7 w 61"/>
                  <a:gd name="T27" fmla="*/ 99 h 106"/>
                  <a:gd name="T28" fmla="*/ 0 w 61"/>
                  <a:gd name="T29" fmla="*/ 81 h 106"/>
                  <a:gd name="T30" fmla="*/ 4 w 61"/>
                  <a:gd name="T31" fmla="*/ 67 h 106"/>
                  <a:gd name="T32" fmla="*/ 22 w 61"/>
                  <a:gd name="T33" fmla="*/ 53 h 106"/>
                  <a:gd name="T34" fmla="*/ 39 w 61"/>
                  <a:gd name="T35" fmla="*/ 39 h 106"/>
                  <a:gd name="T36" fmla="*/ 43 w 61"/>
                  <a:gd name="T37" fmla="*/ 28 h 106"/>
                  <a:gd name="T38" fmla="*/ 43 w 61"/>
                  <a:gd name="T39" fmla="*/ 14 h 106"/>
                  <a:gd name="T40" fmla="*/ 36 w 61"/>
                  <a:gd name="T41" fmla="*/ 7 h 106"/>
                  <a:gd name="T42" fmla="*/ 25 w 61"/>
                  <a:gd name="T43" fmla="*/ 7 h 106"/>
                  <a:gd name="T44" fmla="*/ 18 w 61"/>
                  <a:gd name="T45" fmla="*/ 14 h 106"/>
                  <a:gd name="T46" fmla="*/ 18 w 61"/>
                  <a:gd name="T47" fmla="*/ 25 h 106"/>
                  <a:gd name="T48" fmla="*/ 22 w 61"/>
                  <a:gd name="T49" fmla="*/ 32 h 106"/>
                  <a:gd name="T50" fmla="*/ 32 w 61"/>
                  <a:gd name="T51" fmla="*/ 46 h 106"/>
                  <a:gd name="T52" fmla="*/ 22 w 61"/>
                  <a:gd name="T53" fmla="*/ 64 h 106"/>
                  <a:gd name="T54" fmla="*/ 15 w 61"/>
                  <a:gd name="T55" fmla="*/ 74 h 106"/>
                  <a:gd name="T56" fmla="*/ 18 w 61"/>
                  <a:gd name="T57" fmla="*/ 88 h 106"/>
                  <a:gd name="T58" fmla="*/ 25 w 61"/>
                  <a:gd name="T59" fmla="*/ 103 h 106"/>
                  <a:gd name="T60" fmla="*/ 36 w 61"/>
                  <a:gd name="T61" fmla="*/ 103 h 106"/>
                  <a:gd name="T62" fmla="*/ 46 w 61"/>
                  <a:gd name="T63" fmla="*/ 92 h 106"/>
                  <a:gd name="T64" fmla="*/ 46 w 61"/>
                  <a:gd name="T65" fmla="*/ 81 h 106"/>
                  <a:gd name="T66" fmla="*/ 39 w 61"/>
                  <a:gd name="T67" fmla="*/ 71 h 106"/>
                  <a:gd name="T68" fmla="*/ 25 w 61"/>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
                  <a:gd name="T106" fmla="*/ 0 h 106"/>
                  <a:gd name="T107" fmla="*/ 61 w 61"/>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 h="106">
                    <a:moveTo>
                      <a:pt x="22" y="53"/>
                    </a:moveTo>
                    <a:lnTo>
                      <a:pt x="11" y="46"/>
                    </a:lnTo>
                    <a:lnTo>
                      <a:pt x="7" y="39"/>
                    </a:lnTo>
                    <a:lnTo>
                      <a:pt x="4" y="32"/>
                    </a:lnTo>
                    <a:lnTo>
                      <a:pt x="4" y="25"/>
                    </a:lnTo>
                    <a:lnTo>
                      <a:pt x="4" y="18"/>
                    </a:lnTo>
                    <a:lnTo>
                      <a:pt x="11" y="7"/>
                    </a:lnTo>
                    <a:lnTo>
                      <a:pt x="18" y="4"/>
                    </a:lnTo>
                    <a:lnTo>
                      <a:pt x="32" y="0"/>
                    </a:lnTo>
                    <a:lnTo>
                      <a:pt x="43" y="4"/>
                    </a:lnTo>
                    <a:lnTo>
                      <a:pt x="50" y="7"/>
                    </a:lnTo>
                    <a:lnTo>
                      <a:pt x="57" y="14"/>
                    </a:lnTo>
                    <a:lnTo>
                      <a:pt x="61" y="21"/>
                    </a:lnTo>
                    <a:lnTo>
                      <a:pt x="57" y="28"/>
                    </a:lnTo>
                    <a:lnTo>
                      <a:pt x="53" y="35"/>
                    </a:lnTo>
                    <a:lnTo>
                      <a:pt x="50" y="42"/>
                    </a:lnTo>
                    <a:lnTo>
                      <a:pt x="36" y="50"/>
                    </a:lnTo>
                    <a:lnTo>
                      <a:pt x="50" y="57"/>
                    </a:lnTo>
                    <a:lnTo>
                      <a:pt x="53" y="64"/>
                    </a:lnTo>
                    <a:lnTo>
                      <a:pt x="61" y="74"/>
                    </a:lnTo>
                    <a:lnTo>
                      <a:pt x="61" y="81"/>
                    </a:lnTo>
                    <a:lnTo>
                      <a:pt x="57" y="92"/>
                    </a:lnTo>
                    <a:lnTo>
                      <a:pt x="53" y="99"/>
                    </a:lnTo>
                    <a:lnTo>
                      <a:pt x="43" y="106"/>
                    </a:lnTo>
                    <a:lnTo>
                      <a:pt x="32" y="106"/>
                    </a:lnTo>
                    <a:lnTo>
                      <a:pt x="22" y="106"/>
                    </a:lnTo>
                    <a:lnTo>
                      <a:pt x="15" y="103"/>
                    </a:lnTo>
                    <a:lnTo>
                      <a:pt x="7" y="99"/>
                    </a:lnTo>
                    <a:lnTo>
                      <a:pt x="4" y="92"/>
                    </a:lnTo>
                    <a:lnTo>
                      <a:pt x="0" y="81"/>
                    </a:lnTo>
                    <a:lnTo>
                      <a:pt x="0" y="74"/>
                    </a:lnTo>
                    <a:lnTo>
                      <a:pt x="4" y="67"/>
                    </a:lnTo>
                    <a:lnTo>
                      <a:pt x="11" y="60"/>
                    </a:lnTo>
                    <a:lnTo>
                      <a:pt x="22" y="53"/>
                    </a:lnTo>
                    <a:close/>
                    <a:moveTo>
                      <a:pt x="32" y="46"/>
                    </a:moveTo>
                    <a:lnTo>
                      <a:pt x="39" y="39"/>
                    </a:lnTo>
                    <a:lnTo>
                      <a:pt x="43" y="32"/>
                    </a:lnTo>
                    <a:lnTo>
                      <a:pt x="43" y="28"/>
                    </a:lnTo>
                    <a:lnTo>
                      <a:pt x="43" y="21"/>
                    </a:lnTo>
                    <a:lnTo>
                      <a:pt x="43" y="14"/>
                    </a:lnTo>
                    <a:lnTo>
                      <a:pt x="39" y="11"/>
                    </a:lnTo>
                    <a:lnTo>
                      <a:pt x="36" y="7"/>
                    </a:lnTo>
                    <a:lnTo>
                      <a:pt x="32" y="7"/>
                    </a:lnTo>
                    <a:lnTo>
                      <a:pt x="25" y="7"/>
                    </a:lnTo>
                    <a:lnTo>
                      <a:pt x="22" y="11"/>
                    </a:lnTo>
                    <a:lnTo>
                      <a:pt x="18" y="14"/>
                    </a:lnTo>
                    <a:lnTo>
                      <a:pt x="18" y="21"/>
                    </a:lnTo>
                    <a:lnTo>
                      <a:pt x="18" y="25"/>
                    </a:lnTo>
                    <a:lnTo>
                      <a:pt x="18" y="28"/>
                    </a:lnTo>
                    <a:lnTo>
                      <a:pt x="22" y="32"/>
                    </a:lnTo>
                    <a:lnTo>
                      <a:pt x="25" y="35"/>
                    </a:lnTo>
                    <a:lnTo>
                      <a:pt x="32" y="46"/>
                    </a:lnTo>
                    <a:close/>
                    <a:moveTo>
                      <a:pt x="25" y="57"/>
                    </a:moveTo>
                    <a:lnTo>
                      <a:pt x="22" y="64"/>
                    </a:lnTo>
                    <a:lnTo>
                      <a:pt x="18" y="67"/>
                    </a:lnTo>
                    <a:lnTo>
                      <a:pt x="15" y="74"/>
                    </a:lnTo>
                    <a:lnTo>
                      <a:pt x="15" y="81"/>
                    </a:lnTo>
                    <a:lnTo>
                      <a:pt x="18" y="88"/>
                    </a:lnTo>
                    <a:lnTo>
                      <a:pt x="22" y="96"/>
                    </a:lnTo>
                    <a:lnTo>
                      <a:pt x="25" y="103"/>
                    </a:lnTo>
                    <a:lnTo>
                      <a:pt x="32" y="103"/>
                    </a:lnTo>
                    <a:lnTo>
                      <a:pt x="36" y="103"/>
                    </a:lnTo>
                    <a:lnTo>
                      <a:pt x="43" y="99"/>
                    </a:lnTo>
                    <a:lnTo>
                      <a:pt x="46" y="92"/>
                    </a:lnTo>
                    <a:lnTo>
                      <a:pt x="46" y="88"/>
                    </a:lnTo>
                    <a:lnTo>
                      <a:pt x="46" y="81"/>
                    </a:lnTo>
                    <a:lnTo>
                      <a:pt x="43" y="78"/>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718" name="Rectangle 319"/>
              <p:cNvSpPr>
                <a:spLocks noChangeArrowheads="1"/>
              </p:cNvSpPr>
              <p:nvPr/>
            </p:nvSpPr>
            <p:spPr bwMode="auto">
              <a:xfrm>
                <a:off x="272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9" name="Freeform 320"/>
              <p:cNvSpPr>
                <a:spLocks/>
              </p:cNvSpPr>
              <p:nvPr/>
            </p:nvSpPr>
            <p:spPr bwMode="auto">
              <a:xfrm>
                <a:off x="2982" y="2012"/>
                <a:ext cx="60" cy="102"/>
              </a:xfrm>
              <a:custGeom>
                <a:avLst/>
                <a:gdLst>
                  <a:gd name="T0" fmla="*/ 60 w 60"/>
                  <a:gd name="T1" fmla="*/ 0 h 102"/>
                  <a:gd name="T2" fmla="*/ 53 w 60"/>
                  <a:gd name="T3" fmla="*/ 10 h 102"/>
                  <a:gd name="T4" fmla="*/ 21 w 60"/>
                  <a:gd name="T5" fmla="*/ 10 h 102"/>
                  <a:gd name="T6" fmla="*/ 18 w 60"/>
                  <a:gd name="T7" fmla="*/ 24 h 102"/>
                  <a:gd name="T8" fmla="*/ 28 w 60"/>
                  <a:gd name="T9" fmla="*/ 28 h 102"/>
                  <a:gd name="T10" fmla="*/ 39 w 60"/>
                  <a:gd name="T11" fmla="*/ 35 h 102"/>
                  <a:gd name="T12" fmla="*/ 50 w 60"/>
                  <a:gd name="T13" fmla="*/ 42 h 102"/>
                  <a:gd name="T14" fmla="*/ 57 w 60"/>
                  <a:gd name="T15" fmla="*/ 53 h 102"/>
                  <a:gd name="T16" fmla="*/ 57 w 60"/>
                  <a:gd name="T17" fmla="*/ 63 h 102"/>
                  <a:gd name="T18" fmla="*/ 57 w 60"/>
                  <a:gd name="T19" fmla="*/ 74 h 102"/>
                  <a:gd name="T20" fmla="*/ 57 w 60"/>
                  <a:gd name="T21" fmla="*/ 81 h 102"/>
                  <a:gd name="T22" fmla="*/ 50 w 60"/>
                  <a:gd name="T23" fmla="*/ 84 h 102"/>
                  <a:gd name="T24" fmla="*/ 46 w 60"/>
                  <a:gd name="T25" fmla="*/ 92 h 102"/>
                  <a:gd name="T26" fmla="*/ 42 w 60"/>
                  <a:gd name="T27" fmla="*/ 95 h 102"/>
                  <a:gd name="T28" fmla="*/ 35 w 60"/>
                  <a:gd name="T29" fmla="*/ 99 h 102"/>
                  <a:gd name="T30" fmla="*/ 28 w 60"/>
                  <a:gd name="T31" fmla="*/ 102 h 102"/>
                  <a:gd name="T32" fmla="*/ 18 w 60"/>
                  <a:gd name="T33" fmla="*/ 102 h 102"/>
                  <a:gd name="T34" fmla="*/ 11 w 60"/>
                  <a:gd name="T35" fmla="*/ 102 h 102"/>
                  <a:gd name="T36" fmla="*/ 7 w 60"/>
                  <a:gd name="T37" fmla="*/ 99 h 102"/>
                  <a:gd name="T38" fmla="*/ 4 w 60"/>
                  <a:gd name="T39" fmla="*/ 99 h 102"/>
                  <a:gd name="T40" fmla="*/ 0 w 60"/>
                  <a:gd name="T41" fmla="*/ 95 h 102"/>
                  <a:gd name="T42" fmla="*/ 4 w 60"/>
                  <a:gd name="T43" fmla="*/ 92 h 102"/>
                  <a:gd name="T44" fmla="*/ 4 w 60"/>
                  <a:gd name="T45" fmla="*/ 88 h 102"/>
                  <a:gd name="T46" fmla="*/ 4 w 60"/>
                  <a:gd name="T47" fmla="*/ 88 h 102"/>
                  <a:gd name="T48" fmla="*/ 7 w 60"/>
                  <a:gd name="T49" fmla="*/ 88 h 102"/>
                  <a:gd name="T50" fmla="*/ 11 w 60"/>
                  <a:gd name="T51" fmla="*/ 88 h 102"/>
                  <a:gd name="T52" fmla="*/ 11 w 60"/>
                  <a:gd name="T53" fmla="*/ 88 h 102"/>
                  <a:gd name="T54" fmla="*/ 14 w 60"/>
                  <a:gd name="T55" fmla="*/ 88 h 102"/>
                  <a:gd name="T56" fmla="*/ 18 w 60"/>
                  <a:gd name="T57" fmla="*/ 92 h 102"/>
                  <a:gd name="T58" fmla="*/ 21 w 60"/>
                  <a:gd name="T59" fmla="*/ 95 h 102"/>
                  <a:gd name="T60" fmla="*/ 28 w 60"/>
                  <a:gd name="T61" fmla="*/ 95 h 102"/>
                  <a:gd name="T62" fmla="*/ 35 w 60"/>
                  <a:gd name="T63" fmla="*/ 95 h 102"/>
                  <a:gd name="T64" fmla="*/ 42 w 60"/>
                  <a:gd name="T65" fmla="*/ 88 h 102"/>
                  <a:gd name="T66" fmla="*/ 46 w 60"/>
                  <a:gd name="T67" fmla="*/ 81 h 102"/>
                  <a:gd name="T68" fmla="*/ 50 w 60"/>
                  <a:gd name="T69" fmla="*/ 74 h 102"/>
                  <a:gd name="T70" fmla="*/ 46 w 60"/>
                  <a:gd name="T71" fmla="*/ 63 h 102"/>
                  <a:gd name="T72" fmla="*/ 42 w 60"/>
                  <a:gd name="T73" fmla="*/ 56 h 102"/>
                  <a:gd name="T74" fmla="*/ 35 w 60"/>
                  <a:gd name="T75" fmla="*/ 49 h 102"/>
                  <a:gd name="T76" fmla="*/ 25 w 60"/>
                  <a:gd name="T77" fmla="*/ 42 h 102"/>
                  <a:gd name="T78" fmla="*/ 18 w 60"/>
                  <a:gd name="T79" fmla="*/ 38 h 102"/>
                  <a:gd name="T80" fmla="*/ 4 w 60"/>
                  <a:gd name="T81" fmla="*/ 38 h 102"/>
                  <a:gd name="T82" fmla="*/ 25 w 60"/>
                  <a:gd name="T83" fmla="*/ 0 h 102"/>
                  <a:gd name="T84" fmla="*/ 60 w 60"/>
                  <a:gd name="T85" fmla="*/ 0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0"/>
                  <a:gd name="T130" fmla="*/ 0 h 102"/>
                  <a:gd name="T131" fmla="*/ 60 w 60"/>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0" h="102">
                    <a:moveTo>
                      <a:pt x="60" y="0"/>
                    </a:moveTo>
                    <a:lnTo>
                      <a:pt x="53" y="10"/>
                    </a:lnTo>
                    <a:lnTo>
                      <a:pt x="21" y="10"/>
                    </a:lnTo>
                    <a:lnTo>
                      <a:pt x="18" y="24"/>
                    </a:lnTo>
                    <a:lnTo>
                      <a:pt x="28" y="28"/>
                    </a:lnTo>
                    <a:lnTo>
                      <a:pt x="39" y="35"/>
                    </a:lnTo>
                    <a:lnTo>
                      <a:pt x="50" y="42"/>
                    </a:lnTo>
                    <a:lnTo>
                      <a:pt x="57" y="53"/>
                    </a:lnTo>
                    <a:lnTo>
                      <a:pt x="57" y="63"/>
                    </a:lnTo>
                    <a:lnTo>
                      <a:pt x="57" y="74"/>
                    </a:lnTo>
                    <a:lnTo>
                      <a:pt x="57" y="81"/>
                    </a:lnTo>
                    <a:lnTo>
                      <a:pt x="50" y="84"/>
                    </a:lnTo>
                    <a:lnTo>
                      <a:pt x="46" y="92"/>
                    </a:lnTo>
                    <a:lnTo>
                      <a:pt x="42" y="95"/>
                    </a:lnTo>
                    <a:lnTo>
                      <a:pt x="35" y="99"/>
                    </a:lnTo>
                    <a:lnTo>
                      <a:pt x="28" y="102"/>
                    </a:lnTo>
                    <a:lnTo>
                      <a:pt x="18" y="102"/>
                    </a:lnTo>
                    <a:lnTo>
                      <a:pt x="11" y="102"/>
                    </a:lnTo>
                    <a:lnTo>
                      <a:pt x="7" y="99"/>
                    </a:lnTo>
                    <a:lnTo>
                      <a:pt x="4" y="99"/>
                    </a:lnTo>
                    <a:lnTo>
                      <a:pt x="0" y="95"/>
                    </a:lnTo>
                    <a:lnTo>
                      <a:pt x="4" y="92"/>
                    </a:lnTo>
                    <a:lnTo>
                      <a:pt x="4" y="88"/>
                    </a:lnTo>
                    <a:lnTo>
                      <a:pt x="7" y="88"/>
                    </a:lnTo>
                    <a:lnTo>
                      <a:pt x="11" y="88"/>
                    </a:lnTo>
                    <a:lnTo>
                      <a:pt x="14" y="88"/>
                    </a:lnTo>
                    <a:lnTo>
                      <a:pt x="18" y="92"/>
                    </a:lnTo>
                    <a:lnTo>
                      <a:pt x="21" y="95"/>
                    </a:lnTo>
                    <a:lnTo>
                      <a:pt x="28" y="95"/>
                    </a:lnTo>
                    <a:lnTo>
                      <a:pt x="35" y="95"/>
                    </a:lnTo>
                    <a:lnTo>
                      <a:pt x="42" y="88"/>
                    </a:lnTo>
                    <a:lnTo>
                      <a:pt x="46" y="81"/>
                    </a:lnTo>
                    <a:lnTo>
                      <a:pt x="50" y="74"/>
                    </a:lnTo>
                    <a:lnTo>
                      <a:pt x="46" y="63"/>
                    </a:lnTo>
                    <a:lnTo>
                      <a:pt x="42" y="56"/>
                    </a:lnTo>
                    <a:lnTo>
                      <a:pt x="35" y="49"/>
                    </a:lnTo>
                    <a:lnTo>
                      <a:pt x="25" y="42"/>
                    </a:lnTo>
                    <a:lnTo>
                      <a:pt x="18" y="38"/>
                    </a:lnTo>
                    <a:lnTo>
                      <a:pt x="4" y="38"/>
                    </a:lnTo>
                    <a:lnTo>
                      <a:pt x="25" y="0"/>
                    </a:lnTo>
                    <a:lnTo>
                      <a:pt x="60" y="0"/>
                    </a:lnTo>
                    <a:close/>
                  </a:path>
                </a:pathLst>
              </a:custGeom>
              <a:solidFill>
                <a:srgbClr val="000000"/>
              </a:solidFill>
              <a:ln w="0">
                <a:solidFill>
                  <a:srgbClr val="000000"/>
                </a:solidFill>
                <a:round/>
                <a:headEnd/>
                <a:tailEnd/>
              </a:ln>
            </p:spPr>
            <p:txBody>
              <a:bodyPr/>
              <a:lstStyle/>
              <a:p>
                <a:endParaRPr lang="en-CA"/>
              </a:p>
            </p:txBody>
          </p:sp>
          <p:sp>
            <p:nvSpPr>
              <p:cNvPr id="22720" name="Freeform 321"/>
              <p:cNvSpPr>
                <a:spLocks noEditPoints="1"/>
              </p:cNvSpPr>
              <p:nvPr/>
            </p:nvSpPr>
            <p:spPr bwMode="auto">
              <a:xfrm>
                <a:off x="3060" y="2008"/>
                <a:ext cx="63" cy="106"/>
              </a:xfrm>
              <a:custGeom>
                <a:avLst/>
                <a:gdLst>
                  <a:gd name="T0" fmla="*/ 0 w 63"/>
                  <a:gd name="T1" fmla="*/ 106 h 106"/>
                  <a:gd name="T2" fmla="*/ 0 w 63"/>
                  <a:gd name="T3" fmla="*/ 106 h 106"/>
                  <a:gd name="T4" fmla="*/ 10 w 63"/>
                  <a:gd name="T5" fmla="*/ 106 h 106"/>
                  <a:gd name="T6" fmla="*/ 21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5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2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3 w 63"/>
                  <a:gd name="T49" fmla="*/ 60 h 106"/>
                  <a:gd name="T50" fmla="*/ 56 w 63"/>
                  <a:gd name="T51" fmla="*/ 74 h 106"/>
                  <a:gd name="T52" fmla="*/ 46 w 63"/>
                  <a:gd name="T53" fmla="*/ 88 h 106"/>
                  <a:gd name="T54" fmla="*/ 32 w 63"/>
                  <a:gd name="T55" fmla="*/ 99 h 106"/>
                  <a:gd name="T56" fmla="*/ 21 w 63"/>
                  <a:gd name="T57" fmla="*/ 106 h 106"/>
                  <a:gd name="T58" fmla="*/ 7 w 63"/>
                  <a:gd name="T59" fmla="*/ 106 h 106"/>
                  <a:gd name="T60" fmla="*/ 0 w 63"/>
                  <a:gd name="T61" fmla="*/ 106 h 106"/>
                  <a:gd name="T62" fmla="*/ 49 w 63"/>
                  <a:gd name="T63" fmla="*/ 53 h 106"/>
                  <a:gd name="T64" fmla="*/ 49 w 63"/>
                  <a:gd name="T65" fmla="*/ 46 h 106"/>
                  <a:gd name="T66" fmla="*/ 49 w 63"/>
                  <a:gd name="T67" fmla="*/ 39 h 106"/>
                  <a:gd name="T68" fmla="*/ 49 w 63"/>
                  <a:gd name="T69" fmla="*/ 32 h 106"/>
                  <a:gd name="T70" fmla="*/ 46 w 63"/>
                  <a:gd name="T71" fmla="*/ 25 h 106"/>
                  <a:gd name="T72" fmla="*/ 46 w 63"/>
                  <a:gd name="T73" fmla="*/ 14 h 106"/>
                  <a:gd name="T74" fmla="*/ 39 w 63"/>
                  <a:gd name="T75" fmla="*/ 11 h 106"/>
                  <a:gd name="T76" fmla="*/ 35 w 63"/>
                  <a:gd name="T77" fmla="*/ 7 h 106"/>
                  <a:gd name="T78" fmla="*/ 32 w 63"/>
                  <a:gd name="T79" fmla="*/ 7 h 106"/>
                  <a:gd name="T80" fmla="*/ 25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5 w 63"/>
                  <a:gd name="T93" fmla="*/ 60 h 106"/>
                  <a:gd name="T94" fmla="*/ 32 w 63"/>
                  <a:gd name="T95" fmla="*/ 60 h 106"/>
                  <a:gd name="T96" fmla="*/ 35 w 63"/>
                  <a:gd name="T97" fmla="*/ 60 h 106"/>
                  <a:gd name="T98" fmla="*/ 39 w 63"/>
                  <a:gd name="T99" fmla="*/ 60 h 106"/>
                  <a:gd name="T100" fmla="*/ 46 w 63"/>
                  <a:gd name="T101" fmla="*/ 57 h 106"/>
                  <a:gd name="T102" fmla="*/ 49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21" y="103"/>
                    </a:lnTo>
                    <a:lnTo>
                      <a:pt x="28" y="96"/>
                    </a:lnTo>
                    <a:lnTo>
                      <a:pt x="35" y="85"/>
                    </a:lnTo>
                    <a:lnTo>
                      <a:pt x="42" y="71"/>
                    </a:lnTo>
                    <a:lnTo>
                      <a:pt x="46" y="60"/>
                    </a:lnTo>
                    <a:lnTo>
                      <a:pt x="35" y="64"/>
                    </a:lnTo>
                    <a:lnTo>
                      <a:pt x="25" y="67"/>
                    </a:lnTo>
                    <a:lnTo>
                      <a:pt x="14" y="64"/>
                    </a:lnTo>
                    <a:lnTo>
                      <a:pt x="7" y="60"/>
                    </a:lnTo>
                    <a:lnTo>
                      <a:pt x="0" y="50"/>
                    </a:lnTo>
                    <a:lnTo>
                      <a:pt x="0" y="35"/>
                    </a:lnTo>
                    <a:lnTo>
                      <a:pt x="0" y="25"/>
                    </a:lnTo>
                    <a:lnTo>
                      <a:pt x="7" y="14"/>
                    </a:lnTo>
                    <a:lnTo>
                      <a:pt x="14" y="7"/>
                    </a:lnTo>
                    <a:lnTo>
                      <a:pt x="21" y="4"/>
                    </a:lnTo>
                    <a:lnTo>
                      <a:pt x="32" y="0"/>
                    </a:lnTo>
                    <a:lnTo>
                      <a:pt x="42" y="4"/>
                    </a:lnTo>
                    <a:lnTo>
                      <a:pt x="53" y="11"/>
                    </a:lnTo>
                    <a:lnTo>
                      <a:pt x="60" y="21"/>
                    </a:lnTo>
                    <a:lnTo>
                      <a:pt x="63" y="32"/>
                    </a:lnTo>
                    <a:lnTo>
                      <a:pt x="63" y="42"/>
                    </a:lnTo>
                    <a:lnTo>
                      <a:pt x="63" y="60"/>
                    </a:lnTo>
                    <a:lnTo>
                      <a:pt x="56" y="74"/>
                    </a:lnTo>
                    <a:lnTo>
                      <a:pt x="46" y="88"/>
                    </a:lnTo>
                    <a:lnTo>
                      <a:pt x="32" y="99"/>
                    </a:lnTo>
                    <a:lnTo>
                      <a:pt x="21" y="106"/>
                    </a:lnTo>
                    <a:lnTo>
                      <a:pt x="7" y="106"/>
                    </a:lnTo>
                    <a:lnTo>
                      <a:pt x="0" y="106"/>
                    </a:lnTo>
                    <a:close/>
                    <a:moveTo>
                      <a:pt x="49" y="53"/>
                    </a:moveTo>
                    <a:lnTo>
                      <a:pt x="49" y="46"/>
                    </a:lnTo>
                    <a:lnTo>
                      <a:pt x="49" y="39"/>
                    </a:lnTo>
                    <a:lnTo>
                      <a:pt x="49" y="32"/>
                    </a:lnTo>
                    <a:lnTo>
                      <a:pt x="46" y="25"/>
                    </a:lnTo>
                    <a:lnTo>
                      <a:pt x="46" y="14"/>
                    </a:lnTo>
                    <a:lnTo>
                      <a:pt x="39" y="11"/>
                    </a:lnTo>
                    <a:lnTo>
                      <a:pt x="35" y="7"/>
                    </a:lnTo>
                    <a:lnTo>
                      <a:pt x="32" y="7"/>
                    </a:lnTo>
                    <a:lnTo>
                      <a:pt x="25" y="7"/>
                    </a:lnTo>
                    <a:lnTo>
                      <a:pt x="17" y="11"/>
                    </a:lnTo>
                    <a:lnTo>
                      <a:pt x="14" y="18"/>
                    </a:lnTo>
                    <a:lnTo>
                      <a:pt x="14" y="28"/>
                    </a:lnTo>
                    <a:lnTo>
                      <a:pt x="14" y="42"/>
                    </a:lnTo>
                    <a:lnTo>
                      <a:pt x="21" y="53"/>
                    </a:lnTo>
                    <a:lnTo>
                      <a:pt x="25" y="60"/>
                    </a:lnTo>
                    <a:lnTo>
                      <a:pt x="32" y="60"/>
                    </a:lnTo>
                    <a:lnTo>
                      <a:pt x="35" y="60"/>
                    </a:lnTo>
                    <a:lnTo>
                      <a:pt x="39"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21" name="Freeform 322"/>
              <p:cNvSpPr>
                <a:spLocks noEditPoints="1"/>
              </p:cNvSpPr>
              <p:nvPr/>
            </p:nvSpPr>
            <p:spPr bwMode="auto">
              <a:xfrm>
                <a:off x="3134" y="2008"/>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6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6"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22" name="Rectangle 323"/>
              <p:cNvSpPr>
                <a:spLocks noChangeArrowheads="1"/>
              </p:cNvSpPr>
              <p:nvPr/>
            </p:nvSpPr>
            <p:spPr bwMode="auto">
              <a:xfrm>
                <a:off x="3247"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3" name="Freeform 324"/>
              <p:cNvSpPr>
                <a:spLocks/>
              </p:cNvSpPr>
              <p:nvPr/>
            </p:nvSpPr>
            <p:spPr bwMode="auto">
              <a:xfrm>
                <a:off x="3502" y="2008"/>
                <a:ext cx="56" cy="106"/>
              </a:xfrm>
              <a:custGeom>
                <a:avLst/>
                <a:gdLst>
                  <a:gd name="T0" fmla="*/ 7 w 56"/>
                  <a:gd name="T1" fmla="*/ 14 h 106"/>
                  <a:gd name="T2" fmla="*/ 21 w 56"/>
                  <a:gd name="T3" fmla="*/ 4 h 106"/>
                  <a:gd name="T4" fmla="*/ 39 w 56"/>
                  <a:gd name="T5" fmla="*/ 4 h 106"/>
                  <a:gd name="T6" fmla="*/ 53 w 56"/>
                  <a:gd name="T7" fmla="*/ 14 h 106"/>
                  <a:gd name="T8" fmla="*/ 49 w 56"/>
                  <a:gd name="T9" fmla="*/ 28 h 106"/>
                  <a:gd name="T10" fmla="*/ 39 w 56"/>
                  <a:gd name="T11" fmla="*/ 46 h 106"/>
                  <a:gd name="T12" fmla="*/ 53 w 56"/>
                  <a:gd name="T13" fmla="*/ 57 h 106"/>
                  <a:gd name="T14" fmla="*/ 56 w 56"/>
                  <a:gd name="T15" fmla="*/ 71 h 106"/>
                  <a:gd name="T16" fmla="*/ 49 w 56"/>
                  <a:gd name="T17" fmla="*/ 96 h 106"/>
                  <a:gd name="T18" fmla="*/ 28 w 56"/>
                  <a:gd name="T19" fmla="*/ 106 h 106"/>
                  <a:gd name="T20" fmla="*/ 7 w 56"/>
                  <a:gd name="T21" fmla="*/ 106 h 106"/>
                  <a:gd name="T22" fmla="*/ 0 w 56"/>
                  <a:gd name="T23" fmla="*/ 103 h 106"/>
                  <a:gd name="T24" fmla="*/ 0 w 56"/>
                  <a:gd name="T25" fmla="*/ 99 h 106"/>
                  <a:gd name="T26" fmla="*/ 3 w 56"/>
                  <a:gd name="T27" fmla="*/ 96 h 106"/>
                  <a:gd name="T28" fmla="*/ 7 w 56"/>
                  <a:gd name="T29" fmla="*/ 96 h 106"/>
                  <a:gd name="T30" fmla="*/ 10 w 56"/>
                  <a:gd name="T31" fmla="*/ 96 h 106"/>
                  <a:gd name="T32" fmla="*/ 17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50 h 106"/>
                  <a:gd name="T52" fmla="*/ 35 w 56"/>
                  <a:gd name="T53" fmla="*/ 42 h 106"/>
                  <a:gd name="T54" fmla="*/ 39 w 56"/>
                  <a:gd name="T55" fmla="*/ 35 h 106"/>
                  <a:gd name="T56" fmla="*/ 39 w 56"/>
                  <a:gd name="T57" fmla="*/ 21 h 106"/>
                  <a:gd name="T58" fmla="*/ 32 w 56"/>
                  <a:gd name="T59" fmla="*/ 11 h 106"/>
                  <a:gd name="T60" fmla="*/ 17 w 56"/>
                  <a:gd name="T61" fmla="*/ 11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0" y="7"/>
                    </a:lnTo>
                    <a:lnTo>
                      <a:pt x="21" y="4"/>
                    </a:lnTo>
                    <a:lnTo>
                      <a:pt x="28" y="0"/>
                    </a:lnTo>
                    <a:lnTo>
                      <a:pt x="39" y="4"/>
                    </a:lnTo>
                    <a:lnTo>
                      <a:pt x="46" y="7"/>
                    </a:lnTo>
                    <a:lnTo>
                      <a:pt x="53" y="14"/>
                    </a:lnTo>
                    <a:lnTo>
                      <a:pt x="53" y="21"/>
                    </a:lnTo>
                    <a:lnTo>
                      <a:pt x="49" y="28"/>
                    </a:lnTo>
                    <a:lnTo>
                      <a:pt x="46" y="35"/>
                    </a:lnTo>
                    <a:lnTo>
                      <a:pt x="39" y="46"/>
                    </a:lnTo>
                    <a:lnTo>
                      <a:pt x="46" y="50"/>
                    </a:lnTo>
                    <a:lnTo>
                      <a:pt x="53" y="57"/>
                    </a:lnTo>
                    <a:lnTo>
                      <a:pt x="56" y="64"/>
                    </a:lnTo>
                    <a:lnTo>
                      <a:pt x="56" y="71"/>
                    </a:lnTo>
                    <a:lnTo>
                      <a:pt x="56" y="85"/>
                    </a:lnTo>
                    <a:lnTo>
                      <a:pt x="49" y="96"/>
                    </a:lnTo>
                    <a:lnTo>
                      <a:pt x="39" y="103"/>
                    </a:lnTo>
                    <a:lnTo>
                      <a:pt x="28" y="106"/>
                    </a:lnTo>
                    <a:lnTo>
                      <a:pt x="17" y="106"/>
                    </a:lnTo>
                    <a:lnTo>
                      <a:pt x="7" y="106"/>
                    </a:lnTo>
                    <a:lnTo>
                      <a:pt x="3" y="106"/>
                    </a:lnTo>
                    <a:lnTo>
                      <a:pt x="0" y="103"/>
                    </a:lnTo>
                    <a:lnTo>
                      <a:pt x="0" y="99"/>
                    </a:lnTo>
                    <a:lnTo>
                      <a:pt x="0" y="96"/>
                    </a:lnTo>
                    <a:lnTo>
                      <a:pt x="3" y="96"/>
                    </a:lnTo>
                    <a:lnTo>
                      <a:pt x="7" y="96"/>
                    </a:lnTo>
                    <a:lnTo>
                      <a:pt x="10" y="96"/>
                    </a:lnTo>
                    <a:lnTo>
                      <a:pt x="14" y="99"/>
                    </a:lnTo>
                    <a:lnTo>
                      <a:pt x="17" y="99"/>
                    </a:lnTo>
                    <a:lnTo>
                      <a:pt x="21" y="99"/>
                    </a:lnTo>
                    <a:lnTo>
                      <a:pt x="24" y="99"/>
                    </a:lnTo>
                    <a:lnTo>
                      <a:pt x="28" y="103"/>
                    </a:lnTo>
                    <a:lnTo>
                      <a:pt x="35" y="99"/>
                    </a:lnTo>
                    <a:lnTo>
                      <a:pt x="39" y="96"/>
                    </a:lnTo>
                    <a:lnTo>
                      <a:pt x="46" y="88"/>
                    </a:lnTo>
                    <a:lnTo>
                      <a:pt x="46" y="81"/>
                    </a:lnTo>
                    <a:lnTo>
                      <a:pt x="46" y="74"/>
                    </a:lnTo>
                    <a:lnTo>
                      <a:pt x="42" y="67"/>
                    </a:lnTo>
                    <a:lnTo>
                      <a:pt x="42" y="64"/>
                    </a:lnTo>
                    <a:lnTo>
                      <a:pt x="39" y="64"/>
                    </a:lnTo>
                    <a:lnTo>
                      <a:pt x="35" y="60"/>
                    </a:lnTo>
                    <a:lnTo>
                      <a:pt x="32" y="57"/>
                    </a:lnTo>
                    <a:lnTo>
                      <a:pt x="24" y="53"/>
                    </a:lnTo>
                    <a:lnTo>
                      <a:pt x="17" y="53"/>
                    </a:lnTo>
                    <a:lnTo>
                      <a:pt x="24" y="50"/>
                    </a:lnTo>
                    <a:lnTo>
                      <a:pt x="28" y="50"/>
                    </a:lnTo>
                    <a:lnTo>
                      <a:pt x="35" y="42"/>
                    </a:lnTo>
                    <a:lnTo>
                      <a:pt x="39" y="39"/>
                    </a:lnTo>
                    <a:lnTo>
                      <a:pt x="39" y="35"/>
                    </a:lnTo>
                    <a:lnTo>
                      <a:pt x="42" y="28"/>
                    </a:lnTo>
                    <a:lnTo>
                      <a:pt x="39" y="21"/>
                    </a:lnTo>
                    <a:lnTo>
                      <a:pt x="35" y="14"/>
                    </a:lnTo>
                    <a:lnTo>
                      <a:pt x="32" y="11"/>
                    </a:lnTo>
                    <a:lnTo>
                      <a:pt x="24" y="11"/>
                    </a:lnTo>
                    <a:lnTo>
                      <a:pt x="17" y="11"/>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24" name="Rectangle 325"/>
              <p:cNvSpPr>
                <a:spLocks noChangeArrowheads="1"/>
              </p:cNvSpPr>
              <p:nvPr/>
            </p:nvSpPr>
            <p:spPr bwMode="auto">
              <a:xfrm>
                <a:off x="402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5" name="Freeform 326"/>
              <p:cNvSpPr>
                <a:spLocks/>
              </p:cNvSpPr>
              <p:nvPr/>
            </p:nvSpPr>
            <p:spPr bwMode="auto">
              <a:xfrm>
                <a:off x="4287" y="2096"/>
                <a:ext cx="17" cy="18"/>
              </a:xfrm>
              <a:custGeom>
                <a:avLst/>
                <a:gdLst>
                  <a:gd name="T0" fmla="*/ 10 w 17"/>
                  <a:gd name="T1" fmla="*/ 0 h 18"/>
                  <a:gd name="T2" fmla="*/ 14 w 17"/>
                  <a:gd name="T3" fmla="*/ 0 h 18"/>
                  <a:gd name="T4" fmla="*/ 17 w 17"/>
                  <a:gd name="T5" fmla="*/ 4 h 18"/>
                  <a:gd name="T6" fmla="*/ 17 w 17"/>
                  <a:gd name="T7" fmla="*/ 8 h 18"/>
                  <a:gd name="T8" fmla="*/ 17 w 17"/>
                  <a:gd name="T9" fmla="*/ 11 h 18"/>
                  <a:gd name="T10" fmla="*/ 17 w 17"/>
                  <a:gd name="T11" fmla="*/ 15 h 18"/>
                  <a:gd name="T12" fmla="*/ 17 w 17"/>
                  <a:gd name="T13" fmla="*/ 18 h 18"/>
                  <a:gd name="T14" fmla="*/ 14 w 17"/>
                  <a:gd name="T15" fmla="*/ 18 h 18"/>
                  <a:gd name="T16" fmla="*/ 10 w 17"/>
                  <a:gd name="T17" fmla="*/ 18 h 18"/>
                  <a:gd name="T18" fmla="*/ 7 w 17"/>
                  <a:gd name="T19" fmla="*/ 18 h 18"/>
                  <a:gd name="T20" fmla="*/ 3 w 17"/>
                  <a:gd name="T21" fmla="*/ 18 h 18"/>
                  <a:gd name="T22" fmla="*/ 0 w 17"/>
                  <a:gd name="T23" fmla="*/ 15 h 18"/>
                  <a:gd name="T24" fmla="*/ 0 w 17"/>
                  <a:gd name="T25" fmla="*/ 11 h 18"/>
                  <a:gd name="T26" fmla="*/ 0 w 17"/>
                  <a:gd name="T27" fmla="*/ 8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8"/>
                    </a:lnTo>
                    <a:lnTo>
                      <a:pt x="17" y="11"/>
                    </a:lnTo>
                    <a:lnTo>
                      <a:pt x="17" y="15"/>
                    </a:lnTo>
                    <a:lnTo>
                      <a:pt x="17" y="18"/>
                    </a:lnTo>
                    <a:lnTo>
                      <a:pt x="14" y="18"/>
                    </a:lnTo>
                    <a:lnTo>
                      <a:pt x="10" y="18"/>
                    </a:lnTo>
                    <a:lnTo>
                      <a:pt x="7" y="18"/>
                    </a:lnTo>
                    <a:lnTo>
                      <a:pt x="3" y="18"/>
                    </a:lnTo>
                    <a:lnTo>
                      <a:pt x="0" y="15"/>
                    </a:lnTo>
                    <a:lnTo>
                      <a:pt x="0" y="11"/>
                    </a:lnTo>
                    <a:lnTo>
                      <a:pt x="0" y="8"/>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26" name="Freeform 327"/>
              <p:cNvSpPr>
                <a:spLocks noEditPoints="1"/>
              </p:cNvSpPr>
              <p:nvPr/>
            </p:nvSpPr>
            <p:spPr bwMode="auto">
              <a:xfrm>
                <a:off x="4322" y="2008"/>
                <a:ext cx="63" cy="106"/>
              </a:xfrm>
              <a:custGeom>
                <a:avLst/>
                <a:gdLst>
                  <a:gd name="T0" fmla="*/ 63 w 63"/>
                  <a:gd name="T1" fmla="*/ 0 h 106"/>
                  <a:gd name="T2" fmla="*/ 63 w 63"/>
                  <a:gd name="T3" fmla="*/ 4 h 106"/>
                  <a:gd name="T4" fmla="*/ 53 w 63"/>
                  <a:gd name="T5" fmla="*/ 7 h 106"/>
                  <a:gd name="T6" fmla="*/ 46 w 63"/>
                  <a:gd name="T7" fmla="*/ 7 h 106"/>
                  <a:gd name="T8" fmla="*/ 39 w 63"/>
                  <a:gd name="T9" fmla="*/ 11 h 106"/>
                  <a:gd name="T10" fmla="*/ 35 w 63"/>
                  <a:gd name="T11" fmla="*/ 18 h 106"/>
                  <a:gd name="T12" fmla="*/ 28 w 63"/>
                  <a:gd name="T13" fmla="*/ 25 h 106"/>
                  <a:gd name="T14" fmla="*/ 25 w 63"/>
                  <a:gd name="T15" fmla="*/ 32 h 106"/>
                  <a:gd name="T16" fmla="*/ 21 w 63"/>
                  <a:gd name="T17" fmla="*/ 39 h 106"/>
                  <a:gd name="T18" fmla="*/ 18 w 63"/>
                  <a:gd name="T19" fmla="*/ 50 h 106"/>
                  <a:gd name="T20" fmla="*/ 28 w 63"/>
                  <a:gd name="T21" fmla="*/ 42 h 106"/>
                  <a:gd name="T22" fmla="*/ 39 w 63"/>
                  <a:gd name="T23" fmla="*/ 42 h 106"/>
                  <a:gd name="T24" fmla="*/ 49 w 63"/>
                  <a:gd name="T25" fmla="*/ 42 h 106"/>
                  <a:gd name="T26" fmla="*/ 56 w 63"/>
                  <a:gd name="T27" fmla="*/ 50 h 106"/>
                  <a:gd name="T28" fmla="*/ 63 w 63"/>
                  <a:gd name="T29" fmla="*/ 60 h 106"/>
                  <a:gd name="T30" fmla="*/ 63 w 63"/>
                  <a:gd name="T31" fmla="*/ 71 h 106"/>
                  <a:gd name="T32" fmla="*/ 63 w 63"/>
                  <a:gd name="T33" fmla="*/ 85 h 106"/>
                  <a:gd name="T34" fmla="*/ 56 w 63"/>
                  <a:gd name="T35" fmla="*/ 96 h 106"/>
                  <a:gd name="T36" fmla="*/ 49 w 63"/>
                  <a:gd name="T37" fmla="*/ 103 h 106"/>
                  <a:gd name="T38" fmla="*/ 42 w 63"/>
                  <a:gd name="T39" fmla="*/ 106 h 106"/>
                  <a:gd name="T40" fmla="*/ 32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2 w 63"/>
                  <a:gd name="T61" fmla="*/ 11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8 w 63"/>
                  <a:gd name="T79" fmla="*/ 85 h 106"/>
                  <a:gd name="T80" fmla="*/ 21 w 63"/>
                  <a:gd name="T81" fmla="*/ 92 h 106"/>
                  <a:gd name="T82" fmla="*/ 25 w 63"/>
                  <a:gd name="T83" fmla="*/ 99 h 106"/>
                  <a:gd name="T84" fmla="*/ 28 w 63"/>
                  <a:gd name="T85" fmla="*/ 103 h 106"/>
                  <a:gd name="T86" fmla="*/ 32 w 63"/>
                  <a:gd name="T87" fmla="*/ 103 h 106"/>
                  <a:gd name="T88" fmla="*/ 39 w 63"/>
                  <a:gd name="T89" fmla="*/ 103 h 106"/>
                  <a:gd name="T90" fmla="*/ 46 w 63"/>
                  <a:gd name="T91" fmla="*/ 96 h 106"/>
                  <a:gd name="T92" fmla="*/ 49 w 63"/>
                  <a:gd name="T93" fmla="*/ 88 h 106"/>
                  <a:gd name="T94" fmla="*/ 49 w 63"/>
                  <a:gd name="T95" fmla="*/ 78 h 106"/>
                  <a:gd name="T96" fmla="*/ 49 w 63"/>
                  <a:gd name="T97" fmla="*/ 67 h 106"/>
                  <a:gd name="T98" fmla="*/ 46 w 63"/>
                  <a:gd name="T99" fmla="*/ 57 h 106"/>
                  <a:gd name="T100" fmla="*/ 39 w 63"/>
                  <a:gd name="T101" fmla="*/ 50 h 106"/>
                  <a:gd name="T102" fmla="*/ 32 w 63"/>
                  <a:gd name="T103" fmla="*/ 46 h 106"/>
                  <a:gd name="T104" fmla="*/ 28 w 63"/>
                  <a:gd name="T105" fmla="*/ 50 h 106"/>
                  <a:gd name="T106" fmla="*/ 25 w 63"/>
                  <a:gd name="T107" fmla="*/ 50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7"/>
                    </a:lnTo>
                    <a:lnTo>
                      <a:pt x="46" y="7"/>
                    </a:lnTo>
                    <a:lnTo>
                      <a:pt x="39" y="11"/>
                    </a:lnTo>
                    <a:lnTo>
                      <a:pt x="35" y="18"/>
                    </a:lnTo>
                    <a:lnTo>
                      <a:pt x="28" y="25"/>
                    </a:lnTo>
                    <a:lnTo>
                      <a:pt x="25" y="32"/>
                    </a:lnTo>
                    <a:lnTo>
                      <a:pt x="21" y="39"/>
                    </a:lnTo>
                    <a:lnTo>
                      <a:pt x="18" y="50"/>
                    </a:lnTo>
                    <a:lnTo>
                      <a:pt x="28" y="42"/>
                    </a:lnTo>
                    <a:lnTo>
                      <a:pt x="39" y="42"/>
                    </a:lnTo>
                    <a:lnTo>
                      <a:pt x="49" y="42"/>
                    </a:lnTo>
                    <a:lnTo>
                      <a:pt x="56" y="50"/>
                    </a:lnTo>
                    <a:lnTo>
                      <a:pt x="63" y="60"/>
                    </a:lnTo>
                    <a:lnTo>
                      <a:pt x="63" y="71"/>
                    </a:lnTo>
                    <a:lnTo>
                      <a:pt x="63" y="85"/>
                    </a:lnTo>
                    <a:lnTo>
                      <a:pt x="56" y="96"/>
                    </a:lnTo>
                    <a:lnTo>
                      <a:pt x="49" y="103"/>
                    </a:lnTo>
                    <a:lnTo>
                      <a:pt x="42" y="106"/>
                    </a:lnTo>
                    <a:lnTo>
                      <a:pt x="32" y="106"/>
                    </a:lnTo>
                    <a:lnTo>
                      <a:pt x="21" y="106"/>
                    </a:lnTo>
                    <a:lnTo>
                      <a:pt x="14" y="99"/>
                    </a:lnTo>
                    <a:lnTo>
                      <a:pt x="7" y="92"/>
                    </a:lnTo>
                    <a:lnTo>
                      <a:pt x="0" y="78"/>
                    </a:lnTo>
                    <a:lnTo>
                      <a:pt x="0" y="64"/>
                    </a:lnTo>
                    <a:lnTo>
                      <a:pt x="0" y="53"/>
                    </a:lnTo>
                    <a:lnTo>
                      <a:pt x="3" y="39"/>
                    </a:lnTo>
                    <a:lnTo>
                      <a:pt x="10" y="28"/>
                    </a:lnTo>
                    <a:lnTo>
                      <a:pt x="21" y="18"/>
                    </a:lnTo>
                    <a:lnTo>
                      <a:pt x="32" y="11"/>
                    </a:lnTo>
                    <a:lnTo>
                      <a:pt x="39" y="4"/>
                    </a:lnTo>
                    <a:lnTo>
                      <a:pt x="49" y="0"/>
                    </a:lnTo>
                    <a:lnTo>
                      <a:pt x="56" y="0"/>
                    </a:lnTo>
                    <a:lnTo>
                      <a:pt x="63" y="0"/>
                    </a:lnTo>
                    <a:close/>
                    <a:moveTo>
                      <a:pt x="14" y="53"/>
                    </a:moveTo>
                    <a:lnTo>
                      <a:pt x="14" y="64"/>
                    </a:lnTo>
                    <a:lnTo>
                      <a:pt x="14" y="71"/>
                    </a:lnTo>
                    <a:lnTo>
                      <a:pt x="14" y="78"/>
                    </a:lnTo>
                    <a:lnTo>
                      <a:pt x="18" y="85"/>
                    </a:lnTo>
                    <a:lnTo>
                      <a:pt x="21" y="92"/>
                    </a:lnTo>
                    <a:lnTo>
                      <a:pt x="25" y="99"/>
                    </a:lnTo>
                    <a:lnTo>
                      <a:pt x="28" y="103"/>
                    </a:lnTo>
                    <a:lnTo>
                      <a:pt x="32" y="103"/>
                    </a:lnTo>
                    <a:lnTo>
                      <a:pt x="39" y="103"/>
                    </a:lnTo>
                    <a:lnTo>
                      <a:pt x="46" y="96"/>
                    </a:lnTo>
                    <a:lnTo>
                      <a:pt x="49" y="88"/>
                    </a:lnTo>
                    <a:lnTo>
                      <a:pt x="49" y="78"/>
                    </a:lnTo>
                    <a:lnTo>
                      <a:pt x="49" y="67"/>
                    </a:lnTo>
                    <a:lnTo>
                      <a:pt x="46" y="57"/>
                    </a:lnTo>
                    <a:lnTo>
                      <a:pt x="39" y="50"/>
                    </a:lnTo>
                    <a:lnTo>
                      <a:pt x="32" y="46"/>
                    </a:lnTo>
                    <a:lnTo>
                      <a:pt x="28" y="50"/>
                    </a:lnTo>
                    <a:lnTo>
                      <a:pt x="25" y="50"/>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727" name="Freeform 328"/>
              <p:cNvSpPr>
                <a:spLocks noEditPoints="1"/>
              </p:cNvSpPr>
              <p:nvPr/>
            </p:nvSpPr>
            <p:spPr bwMode="auto">
              <a:xfrm>
                <a:off x="4400" y="2008"/>
                <a:ext cx="63" cy="106"/>
              </a:xfrm>
              <a:custGeom>
                <a:avLst/>
                <a:gdLst>
                  <a:gd name="T0" fmla="*/ 0 w 63"/>
                  <a:gd name="T1" fmla="*/ 106 h 106"/>
                  <a:gd name="T2" fmla="*/ 0 w 63"/>
                  <a:gd name="T3" fmla="*/ 106 h 106"/>
                  <a:gd name="T4" fmla="*/ 10 w 63"/>
                  <a:gd name="T5" fmla="*/ 106 h 106"/>
                  <a:gd name="T6" fmla="*/ 17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4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1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0 w 63"/>
                  <a:gd name="T49" fmla="*/ 60 h 106"/>
                  <a:gd name="T50" fmla="*/ 56 w 63"/>
                  <a:gd name="T51" fmla="*/ 74 h 106"/>
                  <a:gd name="T52" fmla="*/ 46 w 63"/>
                  <a:gd name="T53" fmla="*/ 88 h 106"/>
                  <a:gd name="T54" fmla="*/ 31 w 63"/>
                  <a:gd name="T55" fmla="*/ 99 h 106"/>
                  <a:gd name="T56" fmla="*/ 17 w 63"/>
                  <a:gd name="T57" fmla="*/ 106 h 106"/>
                  <a:gd name="T58" fmla="*/ 3 w 63"/>
                  <a:gd name="T59" fmla="*/ 106 h 106"/>
                  <a:gd name="T60" fmla="*/ 0 w 63"/>
                  <a:gd name="T61" fmla="*/ 106 h 106"/>
                  <a:gd name="T62" fmla="*/ 46 w 63"/>
                  <a:gd name="T63" fmla="*/ 53 h 106"/>
                  <a:gd name="T64" fmla="*/ 49 w 63"/>
                  <a:gd name="T65" fmla="*/ 46 h 106"/>
                  <a:gd name="T66" fmla="*/ 49 w 63"/>
                  <a:gd name="T67" fmla="*/ 39 h 106"/>
                  <a:gd name="T68" fmla="*/ 49 w 63"/>
                  <a:gd name="T69" fmla="*/ 32 h 106"/>
                  <a:gd name="T70" fmla="*/ 46 w 63"/>
                  <a:gd name="T71" fmla="*/ 25 h 106"/>
                  <a:gd name="T72" fmla="*/ 42 w 63"/>
                  <a:gd name="T73" fmla="*/ 14 h 106"/>
                  <a:gd name="T74" fmla="*/ 39 w 63"/>
                  <a:gd name="T75" fmla="*/ 11 h 106"/>
                  <a:gd name="T76" fmla="*/ 35 w 63"/>
                  <a:gd name="T77" fmla="*/ 7 h 106"/>
                  <a:gd name="T78" fmla="*/ 28 w 63"/>
                  <a:gd name="T79" fmla="*/ 7 h 106"/>
                  <a:gd name="T80" fmla="*/ 24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4 w 63"/>
                  <a:gd name="T93" fmla="*/ 60 h 106"/>
                  <a:gd name="T94" fmla="*/ 31 w 63"/>
                  <a:gd name="T95" fmla="*/ 60 h 106"/>
                  <a:gd name="T96" fmla="*/ 35 w 63"/>
                  <a:gd name="T97" fmla="*/ 60 h 106"/>
                  <a:gd name="T98" fmla="*/ 39 w 63"/>
                  <a:gd name="T99" fmla="*/ 60 h 106"/>
                  <a:gd name="T100" fmla="*/ 42 w 63"/>
                  <a:gd name="T101" fmla="*/ 57 h 106"/>
                  <a:gd name="T102" fmla="*/ 46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17" y="103"/>
                    </a:lnTo>
                    <a:lnTo>
                      <a:pt x="28" y="96"/>
                    </a:lnTo>
                    <a:lnTo>
                      <a:pt x="35" y="85"/>
                    </a:lnTo>
                    <a:lnTo>
                      <a:pt x="42" y="71"/>
                    </a:lnTo>
                    <a:lnTo>
                      <a:pt x="46" y="60"/>
                    </a:lnTo>
                    <a:lnTo>
                      <a:pt x="35" y="64"/>
                    </a:lnTo>
                    <a:lnTo>
                      <a:pt x="24" y="67"/>
                    </a:lnTo>
                    <a:lnTo>
                      <a:pt x="14" y="64"/>
                    </a:lnTo>
                    <a:lnTo>
                      <a:pt x="7" y="60"/>
                    </a:lnTo>
                    <a:lnTo>
                      <a:pt x="0" y="50"/>
                    </a:lnTo>
                    <a:lnTo>
                      <a:pt x="0" y="35"/>
                    </a:lnTo>
                    <a:lnTo>
                      <a:pt x="0" y="25"/>
                    </a:lnTo>
                    <a:lnTo>
                      <a:pt x="7" y="14"/>
                    </a:lnTo>
                    <a:lnTo>
                      <a:pt x="14" y="7"/>
                    </a:lnTo>
                    <a:lnTo>
                      <a:pt x="21" y="4"/>
                    </a:lnTo>
                    <a:lnTo>
                      <a:pt x="31" y="0"/>
                    </a:lnTo>
                    <a:lnTo>
                      <a:pt x="42" y="4"/>
                    </a:lnTo>
                    <a:lnTo>
                      <a:pt x="53" y="11"/>
                    </a:lnTo>
                    <a:lnTo>
                      <a:pt x="60" y="21"/>
                    </a:lnTo>
                    <a:lnTo>
                      <a:pt x="63" y="32"/>
                    </a:lnTo>
                    <a:lnTo>
                      <a:pt x="63" y="42"/>
                    </a:lnTo>
                    <a:lnTo>
                      <a:pt x="60" y="60"/>
                    </a:lnTo>
                    <a:lnTo>
                      <a:pt x="56" y="74"/>
                    </a:lnTo>
                    <a:lnTo>
                      <a:pt x="46" y="88"/>
                    </a:lnTo>
                    <a:lnTo>
                      <a:pt x="31" y="99"/>
                    </a:lnTo>
                    <a:lnTo>
                      <a:pt x="17" y="106"/>
                    </a:lnTo>
                    <a:lnTo>
                      <a:pt x="3" y="106"/>
                    </a:lnTo>
                    <a:lnTo>
                      <a:pt x="0" y="106"/>
                    </a:lnTo>
                    <a:close/>
                    <a:moveTo>
                      <a:pt x="46" y="53"/>
                    </a:moveTo>
                    <a:lnTo>
                      <a:pt x="49" y="46"/>
                    </a:lnTo>
                    <a:lnTo>
                      <a:pt x="49" y="39"/>
                    </a:lnTo>
                    <a:lnTo>
                      <a:pt x="49" y="32"/>
                    </a:lnTo>
                    <a:lnTo>
                      <a:pt x="46" y="25"/>
                    </a:lnTo>
                    <a:lnTo>
                      <a:pt x="42" y="14"/>
                    </a:lnTo>
                    <a:lnTo>
                      <a:pt x="39" y="11"/>
                    </a:lnTo>
                    <a:lnTo>
                      <a:pt x="35" y="7"/>
                    </a:lnTo>
                    <a:lnTo>
                      <a:pt x="28" y="7"/>
                    </a:lnTo>
                    <a:lnTo>
                      <a:pt x="24" y="7"/>
                    </a:lnTo>
                    <a:lnTo>
                      <a:pt x="17" y="11"/>
                    </a:lnTo>
                    <a:lnTo>
                      <a:pt x="14" y="18"/>
                    </a:lnTo>
                    <a:lnTo>
                      <a:pt x="14" y="28"/>
                    </a:lnTo>
                    <a:lnTo>
                      <a:pt x="14" y="42"/>
                    </a:lnTo>
                    <a:lnTo>
                      <a:pt x="21" y="53"/>
                    </a:lnTo>
                    <a:lnTo>
                      <a:pt x="24" y="60"/>
                    </a:lnTo>
                    <a:lnTo>
                      <a:pt x="31" y="60"/>
                    </a:lnTo>
                    <a:lnTo>
                      <a:pt x="35" y="60"/>
                    </a:lnTo>
                    <a:lnTo>
                      <a:pt x="39" y="60"/>
                    </a:lnTo>
                    <a:lnTo>
                      <a:pt x="42" y="57"/>
                    </a:lnTo>
                    <a:lnTo>
                      <a:pt x="46" y="53"/>
                    </a:lnTo>
                    <a:close/>
                  </a:path>
                </a:pathLst>
              </a:custGeom>
              <a:solidFill>
                <a:srgbClr val="000000"/>
              </a:solidFill>
              <a:ln w="0">
                <a:solidFill>
                  <a:srgbClr val="000000"/>
                </a:solidFill>
                <a:round/>
                <a:headEnd/>
                <a:tailEnd/>
              </a:ln>
            </p:spPr>
            <p:txBody>
              <a:bodyPr/>
              <a:lstStyle/>
              <a:p>
                <a:endParaRPr lang="en-CA"/>
              </a:p>
            </p:txBody>
          </p:sp>
          <p:sp>
            <p:nvSpPr>
              <p:cNvPr id="22728" name="Rectangle 329"/>
              <p:cNvSpPr>
                <a:spLocks noChangeArrowheads="1"/>
              </p:cNvSpPr>
              <p:nvPr/>
            </p:nvSpPr>
            <p:spPr bwMode="auto">
              <a:xfrm>
                <a:off x="4591"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9" name="Freeform 330"/>
              <p:cNvSpPr>
                <a:spLocks noEditPoints="1"/>
              </p:cNvSpPr>
              <p:nvPr/>
            </p:nvSpPr>
            <p:spPr bwMode="auto">
              <a:xfrm>
                <a:off x="4849" y="2008"/>
                <a:ext cx="67" cy="106"/>
              </a:xfrm>
              <a:custGeom>
                <a:avLst/>
                <a:gdLst>
                  <a:gd name="T0" fmla="*/ 3 w 67"/>
                  <a:gd name="T1" fmla="*/ 106 h 106"/>
                  <a:gd name="T2" fmla="*/ 3 w 67"/>
                  <a:gd name="T3" fmla="*/ 106 h 106"/>
                  <a:gd name="T4" fmla="*/ 10 w 67"/>
                  <a:gd name="T5" fmla="*/ 106 h 106"/>
                  <a:gd name="T6" fmla="*/ 21 w 67"/>
                  <a:gd name="T7" fmla="*/ 103 h 106"/>
                  <a:gd name="T8" fmla="*/ 28 w 67"/>
                  <a:gd name="T9" fmla="*/ 96 h 106"/>
                  <a:gd name="T10" fmla="*/ 38 w 67"/>
                  <a:gd name="T11" fmla="*/ 85 h 106"/>
                  <a:gd name="T12" fmla="*/ 42 w 67"/>
                  <a:gd name="T13" fmla="*/ 71 h 106"/>
                  <a:gd name="T14" fmla="*/ 49 w 67"/>
                  <a:gd name="T15" fmla="*/ 60 h 106"/>
                  <a:gd name="T16" fmla="*/ 35 w 67"/>
                  <a:gd name="T17" fmla="*/ 64 h 106"/>
                  <a:gd name="T18" fmla="*/ 28 w 67"/>
                  <a:gd name="T19" fmla="*/ 67 h 106"/>
                  <a:gd name="T20" fmla="*/ 17 w 67"/>
                  <a:gd name="T21" fmla="*/ 64 h 106"/>
                  <a:gd name="T22" fmla="*/ 7 w 67"/>
                  <a:gd name="T23" fmla="*/ 60 h 106"/>
                  <a:gd name="T24" fmla="*/ 3 w 67"/>
                  <a:gd name="T25" fmla="*/ 50 h 106"/>
                  <a:gd name="T26" fmla="*/ 0 w 67"/>
                  <a:gd name="T27" fmla="*/ 35 h 106"/>
                  <a:gd name="T28" fmla="*/ 3 w 67"/>
                  <a:gd name="T29" fmla="*/ 25 h 106"/>
                  <a:gd name="T30" fmla="*/ 7 w 67"/>
                  <a:gd name="T31" fmla="*/ 14 h 106"/>
                  <a:gd name="T32" fmla="*/ 14 w 67"/>
                  <a:gd name="T33" fmla="*/ 7 h 106"/>
                  <a:gd name="T34" fmla="*/ 24 w 67"/>
                  <a:gd name="T35" fmla="*/ 4 h 106"/>
                  <a:gd name="T36" fmla="*/ 31 w 67"/>
                  <a:gd name="T37" fmla="*/ 0 h 106"/>
                  <a:gd name="T38" fmla="*/ 46 w 67"/>
                  <a:gd name="T39" fmla="*/ 4 h 106"/>
                  <a:gd name="T40" fmla="*/ 53 w 67"/>
                  <a:gd name="T41" fmla="*/ 11 h 106"/>
                  <a:gd name="T42" fmla="*/ 60 w 67"/>
                  <a:gd name="T43" fmla="*/ 21 h 106"/>
                  <a:gd name="T44" fmla="*/ 63 w 67"/>
                  <a:gd name="T45" fmla="*/ 32 h 106"/>
                  <a:gd name="T46" fmla="*/ 67 w 67"/>
                  <a:gd name="T47" fmla="*/ 42 h 106"/>
                  <a:gd name="T48" fmla="*/ 63 w 67"/>
                  <a:gd name="T49" fmla="*/ 60 h 106"/>
                  <a:gd name="T50" fmla="*/ 56 w 67"/>
                  <a:gd name="T51" fmla="*/ 74 h 106"/>
                  <a:gd name="T52" fmla="*/ 46 w 67"/>
                  <a:gd name="T53" fmla="*/ 88 h 106"/>
                  <a:gd name="T54" fmla="*/ 31 w 67"/>
                  <a:gd name="T55" fmla="*/ 99 h 106"/>
                  <a:gd name="T56" fmla="*/ 21 w 67"/>
                  <a:gd name="T57" fmla="*/ 106 h 106"/>
                  <a:gd name="T58" fmla="*/ 7 w 67"/>
                  <a:gd name="T59" fmla="*/ 106 h 106"/>
                  <a:gd name="T60" fmla="*/ 3 w 67"/>
                  <a:gd name="T61" fmla="*/ 106 h 106"/>
                  <a:gd name="T62" fmla="*/ 49 w 67"/>
                  <a:gd name="T63" fmla="*/ 53 h 106"/>
                  <a:gd name="T64" fmla="*/ 49 w 67"/>
                  <a:gd name="T65" fmla="*/ 46 h 106"/>
                  <a:gd name="T66" fmla="*/ 49 w 67"/>
                  <a:gd name="T67" fmla="*/ 39 h 106"/>
                  <a:gd name="T68" fmla="*/ 49 w 67"/>
                  <a:gd name="T69" fmla="*/ 32 h 106"/>
                  <a:gd name="T70" fmla="*/ 49 w 67"/>
                  <a:gd name="T71" fmla="*/ 25 h 106"/>
                  <a:gd name="T72" fmla="*/ 46 w 67"/>
                  <a:gd name="T73" fmla="*/ 14 h 106"/>
                  <a:gd name="T74" fmla="*/ 42 w 67"/>
                  <a:gd name="T75" fmla="*/ 11 h 106"/>
                  <a:gd name="T76" fmla="*/ 35 w 67"/>
                  <a:gd name="T77" fmla="*/ 7 h 106"/>
                  <a:gd name="T78" fmla="*/ 31 w 67"/>
                  <a:gd name="T79" fmla="*/ 7 h 106"/>
                  <a:gd name="T80" fmla="*/ 24 w 67"/>
                  <a:gd name="T81" fmla="*/ 7 h 106"/>
                  <a:gd name="T82" fmla="*/ 21 w 67"/>
                  <a:gd name="T83" fmla="*/ 11 h 106"/>
                  <a:gd name="T84" fmla="*/ 17 w 67"/>
                  <a:gd name="T85" fmla="*/ 18 h 106"/>
                  <a:gd name="T86" fmla="*/ 14 w 67"/>
                  <a:gd name="T87" fmla="*/ 28 h 106"/>
                  <a:gd name="T88" fmla="*/ 17 w 67"/>
                  <a:gd name="T89" fmla="*/ 42 h 106"/>
                  <a:gd name="T90" fmla="*/ 21 w 67"/>
                  <a:gd name="T91" fmla="*/ 53 h 106"/>
                  <a:gd name="T92" fmla="*/ 28 w 67"/>
                  <a:gd name="T93" fmla="*/ 60 h 106"/>
                  <a:gd name="T94" fmla="*/ 31 w 67"/>
                  <a:gd name="T95" fmla="*/ 60 h 106"/>
                  <a:gd name="T96" fmla="*/ 35 w 67"/>
                  <a:gd name="T97" fmla="*/ 60 h 106"/>
                  <a:gd name="T98" fmla="*/ 42 w 67"/>
                  <a:gd name="T99" fmla="*/ 60 h 106"/>
                  <a:gd name="T100" fmla="*/ 46 w 67"/>
                  <a:gd name="T101" fmla="*/ 57 h 106"/>
                  <a:gd name="T102" fmla="*/ 49 w 67"/>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 y="106"/>
                    </a:moveTo>
                    <a:lnTo>
                      <a:pt x="3" y="106"/>
                    </a:lnTo>
                    <a:lnTo>
                      <a:pt x="10" y="106"/>
                    </a:lnTo>
                    <a:lnTo>
                      <a:pt x="21" y="103"/>
                    </a:lnTo>
                    <a:lnTo>
                      <a:pt x="28" y="96"/>
                    </a:lnTo>
                    <a:lnTo>
                      <a:pt x="38" y="85"/>
                    </a:lnTo>
                    <a:lnTo>
                      <a:pt x="42" y="71"/>
                    </a:lnTo>
                    <a:lnTo>
                      <a:pt x="49" y="60"/>
                    </a:lnTo>
                    <a:lnTo>
                      <a:pt x="35" y="64"/>
                    </a:lnTo>
                    <a:lnTo>
                      <a:pt x="28" y="67"/>
                    </a:lnTo>
                    <a:lnTo>
                      <a:pt x="17" y="64"/>
                    </a:lnTo>
                    <a:lnTo>
                      <a:pt x="7" y="60"/>
                    </a:lnTo>
                    <a:lnTo>
                      <a:pt x="3" y="50"/>
                    </a:lnTo>
                    <a:lnTo>
                      <a:pt x="0" y="35"/>
                    </a:lnTo>
                    <a:lnTo>
                      <a:pt x="3" y="25"/>
                    </a:lnTo>
                    <a:lnTo>
                      <a:pt x="7" y="14"/>
                    </a:lnTo>
                    <a:lnTo>
                      <a:pt x="14" y="7"/>
                    </a:lnTo>
                    <a:lnTo>
                      <a:pt x="24" y="4"/>
                    </a:lnTo>
                    <a:lnTo>
                      <a:pt x="31" y="0"/>
                    </a:lnTo>
                    <a:lnTo>
                      <a:pt x="46" y="4"/>
                    </a:lnTo>
                    <a:lnTo>
                      <a:pt x="53" y="11"/>
                    </a:lnTo>
                    <a:lnTo>
                      <a:pt x="60" y="21"/>
                    </a:lnTo>
                    <a:lnTo>
                      <a:pt x="63" y="32"/>
                    </a:lnTo>
                    <a:lnTo>
                      <a:pt x="67" y="42"/>
                    </a:lnTo>
                    <a:lnTo>
                      <a:pt x="63" y="60"/>
                    </a:lnTo>
                    <a:lnTo>
                      <a:pt x="56" y="74"/>
                    </a:lnTo>
                    <a:lnTo>
                      <a:pt x="46" y="88"/>
                    </a:lnTo>
                    <a:lnTo>
                      <a:pt x="31" y="99"/>
                    </a:lnTo>
                    <a:lnTo>
                      <a:pt x="21" y="106"/>
                    </a:lnTo>
                    <a:lnTo>
                      <a:pt x="7" y="106"/>
                    </a:lnTo>
                    <a:lnTo>
                      <a:pt x="3" y="106"/>
                    </a:lnTo>
                    <a:close/>
                    <a:moveTo>
                      <a:pt x="49" y="53"/>
                    </a:moveTo>
                    <a:lnTo>
                      <a:pt x="49" y="46"/>
                    </a:lnTo>
                    <a:lnTo>
                      <a:pt x="49" y="39"/>
                    </a:lnTo>
                    <a:lnTo>
                      <a:pt x="49" y="32"/>
                    </a:lnTo>
                    <a:lnTo>
                      <a:pt x="49" y="25"/>
                    </a:lnTo>
                    <a:lnTo>
                      <a:pt x="46" y="14"/>
                    </a:lnTo>
                    <a:lnTo>
                      <a:pt x="42" y="11"/>
                    </a:lnTo>
                    <a:lnTo>
                      <a:pt x="35" y="7"/>
                    </a:lnTo>
                    <a:lnTo>
                      <a:pt x="31" y="7"/>
                    </a:lnTo>
                    <a:lnTo>
                      <a:pt x="24" y="7"/>
                    </a:lnTo>
                    <a:lnTo>
                      <a:pt x="21" y="11"/>
                    </a:lnTo>
                    <a:lnTo>
                      <a:pt x="17" y="18"/>
                    </a:lnTo>
                    <a:lnTo>
                      <a:pt x="14" y="28"/>
                    </a:lnTo>
                    <a:lnTo>
                      <a:pt x="17" y="42"/>
                    </a:lnTo>
                    <a:lnTo>
                      <a:pt x="21" y="53"/>
                    </a:lnTo>
                    <a:lnTo>
                      <a:pt x="28" y="60"/>
                    </a:lnTo>
                    <a:lnTo>
                      <a:pt x="31" y="60"/>
                    </a:lnTo>
                    <a:lnTo>
                      <a:pt x="35" y="60"/>
                    </a:lnTo>
                    <a:lnTo>
                      <a:pt x="42"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30" name="Rectangle 331"/>
              <p:cNvSpPr>
                <a:spLocks noChangeArrowheads="1"/>
              </p:cNvSpPr>
              <p:nvPr/>
            </p:nvSpPr>
            <p:spPr bwMode="auto">
              <a:xfrm>
                <a:off x="5213"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1" name="Rectangle 332"/>
              <p:cNvSpPr>
                <a:spLocks noChangeArrowheads="1"/>
              </p:cNvSpPr>
              <p:nvPr/>
            </p:nvSpPr>
            <p:spPr bwMode="auto">
              <a:xfrm>
                <a:off x="532"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2" name="Freeform 333"/>
              <p:cNvSpPr>
                <a:spLocks noEditPoints="1"/>
              </p:cNvSpPr>
              <p:nvPr/>
            </p:nvSpPr>
            <p:spPr bwMode="auto">
              <a:xfrm>
                <a:off x="592" y="2234"/>
                <a:ext cx="57" cy="75"/>
              </a:xfrm>
              <a:custGeom>
                <a:avLst/>
                <a:gdLst>
                  <a:gd name="T0" fmla="*/ 11 w 57"/>
                  <a:gd name="T1" fmla="*/ 29 h 75"/>
                  <a:gd name="T2" fmla="*/ 14 w 57"/>
                  <a:gd name="T3" fmla="*/ 43 h 75"/>
                  <a:gd name="T4" fmla="*/ 18 w 57"/>
                  <a:gd name="T5" fmla="*/ 50 h 75"/>
                  <a:gd name="T6" fmla="*/ 25 w 57"/>
                  <a:gd name="T7" fmla="*/ 57 h 75"/>
                  <a:gd name="T8" fmla="*/ 36 w 57"/>
                  <a:gd name="T9" fmla="*/ 60 h 75"/>
                  <a:gd name="T10" fmla="*/ 43 w 57"/>
                  <a:gd name="T11" fmla="*/ 60 h 75"/>
                  <a:gd name="T12" fmla="*/ 46 w 57"/>
                  <a:gd name="T13" fmla="*/ 57 h 75"/>
                  <a:gd name="T14" fmla="*/ 53 w 57"/>
                  <a:gd name="T15" fmla="*/ 53 h 75"/>
                  <a:gd name="T16" fmla="*/ 57 w 57"/>
                  <a:gd name="T17" fmla="*/ 43 h 75"/>
                  <a:gd name="T18" fmla="*/ 57 w 57"/>
                  <a:gd name="T19" fmla="*/ 46 h 75"/>
                  <a:gd name="T20" fmla="*/ 53 w 57"/>
                  <a:gd name="T21" fmla="*/ 57 h 75"/>
                  <a:gd name="T22" fmla="*/ 50 w 57"/>
                  <a:gd name="T23" fmla="*/ 64 h 75"/>
                  <a:gd name="T24" fmla="*/ 39 w 57"/>
                  <a:gd name="T25" fmla="*/ 71 h 75"/>
                  <a:gd name="T26" fmla="*/ 29 w 57"/>
                  <a:gd name="T27" fmla="*/ 75 h 75"/>
                  <a:gd name="T28" fmla="*/ 18 w 57"/>
                  <a:gd name="T29" fmla="*/ 71 h 75"/>
                  <a:gd name="T30" fmla="*/ 7 w 57"/>
                  <a:gd name="T31" fmla="*/ 64 h 75"/>
                  <a:gd name="T32" fmla="*/ 4 w 57"/>
                  <a:gd name="T33" fmla="*/ 57 h 75"/>
                  <a:gd name="T34" fmla="*/ 0 w 57"/>
                  <a:gd name="T35" fmla="*/ 46 h 75"/>
                  <a:gd name="T36" fmla="*/ 0 w 57"/>
                  <a:gd name="T37" fmla="*/ 39 h 75"/>
                  <a:gd name="T38" fmla="*/ 0 w 57"/>
                  <a:gd name="T39" fmla="*/ 25 h 75"/>
                  <a:gd name="T40" fmla="*/ 4 w 57"/>
                  <a:gd name="T41" fmla="*/ 18 h 75"/>
                  <a:gd name="T42" fmla="*/ 7 w 57"/>
                  <a:gd name="T43" fmla="*/ 11 h 75"/>
                  <a:gd name="T44" fmla="*/ 14 w 57"/>
                  <a:gd name="T45" fmla="*/ 4 h 75"/>
                  <a:gd name="T46" fmla="*/ 21 w 57"/>
                  <a:gd name="T47" fmla="*/ 0 h 75"/>
                  <a:gd name="T48" fmla="*/ 32 w 57"/>
                  <a:gd name="T49" fmla="*/ 0 h 75"/>
                  <a:gd name="T50" fmla="*/ 43 w 57"/>
                  <a:gd name="T51" fmla="*/ 4 h 75"/>
                  <a:gd name="T52" fmla="*/ 50 w 57"/>
                  <a:gd name="T53" fmla="*/ 7 h 75"/>
                  <a:gd name="T54" fmla="*/ 57 w 57"/>
                  <a:gd name="T55" fmla="*/ 18 h 75"/>
                  <a:gd name="T56" fmla="*/ 57 w 57"/>
                  <a:gd name="T57" fmla="*/ 29 h 75"/>
                  <a:gd name="T58" fmla="*/ 11 w 57"/>
                  <a:gd name="T59" fmla="*/ 29 h 75"/>
                  <a:gd name="T60" fmla="*/ 11 w 57"/>
                  <a:gd name="T61" fmla="*/ 22 h 75"/>
                  <a:gd name="T62" fmla="*/ 43 w 57"/>
                  <a:gd name="T63" fmla="*/ 22 h 75"/>
                  <a:gd name="T64" fmla="*/ 43 w 57"/>
                  <a:gd name="T65" fmla="*/ 18 h 75"/>
                  <a:gd name="T66" fmla="*/ 39 w 57"/>
                  <a:gd name="T67" fmla="*/ 14 h 75"/>
                  <a:gd name="T68" fmla="*/ 39 w 57"/>
                  <a:gd name="T69" fmla="*/ 11 h 75"/>
                  <a:gd name="T70" fmla="*/ 36 w 57"/>
                  <a:gd name="T71" fmla="*/ 7 h 75"/>
                  <a:gd name="T72" fmla="*/ 32 w 57"/>
                  <a:gd name="T73" fmla="*/ 7 h 75"/>
                  <a:gd name="T74" fmla="*/ 29 w 57"/>
                  <a:gd name="T75" fmla="*/ 4 h 75"/>
                  <a:gd name="T76" fmla="*/ 21 w 57"/>
                  <a:gd name="T77" fmla="*/ 7 h 75"/>
                  <a:gd name="T78" fmla="*/ 18 w 57"/>
                  <a:gd name="T79" fmla="*/ 11 h 75"/>
                  <a:gd name="T80" fmla="*/ 14 w 57"/>
                  <a:gd name="T81" fmla="*/ 14 h 75"/>
                  <a:gd name="T82" fmla="*/ 11 w 57"/>
                  <a:gd name="T83" fmla="*/ 22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5"/>
                  <a:gd name="T128" fmla="*/ 57 w 57"/>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5">
                    <a:moveTo>
                      <a:pt x="11" y="29"/>
                    </a:moveTo>
                    <a:lnTo>
                      <a:pt x="14" y="43"/>
                    </a:lnTo>
                    <a:lnTo>
                      <a:pt x="18" y="50"/>
                    </a:lnTo>
                    <a:lnTo>
                      <a:pt x="25" y="57"/>
                    </a:lnTo>
                    <a:lnTo>
                      <a:pt x="36" y="60"/>
                    </a:lnTo>
                    <a:lnTo>
                      <a:pt x="43" y="60"/>
                    </a:lnTo>
                    <a:lnTo>
                      <a:pt x="46" y="57"/>
                    </a:lnTo>
                    <a:lnTo>
                      <a:pt x="53" y="53"/>
                    </a:lnTo>
                    <a:lnTo>
                      <a:pt x="57" y="43"/>
                    </a:lnTo>
                    <a:lnTo>
                      <a:pt x="57" y="46"/>
                    </a:lnTo>
                    <a:lnTo>
                      <a:pt x="53" y="57"/>
                    </a:lnTo>
                    <a:lnTo>
                      <a:pt x="50" y="64"/>
                    </a:lnTo>
                    <a:lnTo>
                      <a:pt x="39" y="71"/>
                    </a:lnTo>
                    <a:lnTo>
                      <a:pt x="29" y="75"/>
                    </a:lnTo>
                    <a:lnTo>
                      <a:pt x="18" y="71"/>
                    </a:lnTo>
                    <a:lnTo>
                      <a:pt x="7" y="64"/>
                    </a:lnTo>
                    <a:lnTo>
                      <a:pt x="4" y="57"/>
                    </a:lnTo>
                    <a:lnTo>
                      <a:pt x="0" y="46"/>
                    </a:lnTo>
                    <a:lnTo>
                      <a:pt x="0" y="39"/>
                    </a:lnTo>
                    <a:lnTo>
                      <a:pt x="0" y="25"/>
                    </a:lnTo>
                    <a:lnTo>
                      <a:pt x="4" y="18"/>
                    </a:lnTo>
                    <a:lnTo>
                      <a:pt x="7" y="11"/>
                    </a:lnTo>
                    <a:lnTo>
                      <a:pt x="14" y="4"/>
                    </a:lnTo>
                    <a:lnTo>
                      <a:pt x="21" y="0"/>
                    </a:lnTo>
                    <a:lnTo>
                      <a:pt x="32" y="0"/>
                    </a:lnTo>
                    <a:lnTo>
                      <a:pt x="43" y="4"/>
                    </a:lnTo>
                    <a:lnTo>
                      <a:pt x="50" y="7"/>
                    </a:lnTo>
                    <a:lnTo>
                      <a:pt x="57" y="18"/>
                    </a:lnTo>
                    <a:lnTo>
                      <a:pt x="57" y="29"/>
                    </a:lnTo>
                    <a:lnTo>
                      <a:pt x="11" y="29"/>
                    </a:lnTo>
                    <a:close/>
                    <a:moveTo>
                      <a:pt x="11" y="22"/>
                    </a:moveTo>
                    <a:lnTo>
                      <a:pt x="43" y="22"/>
                    </a:lnTo>
                    <a:lnTo>
                      <a:pt x="43" y="18"/>
                    </a:lnTo>
                    <a:lnTo>
                      <a:pt x="39" y="14"/>
                    </a:lnTo>
                    <a:lnTo>
                      <a:pt x="39" y="11"/>
                    </a:lnTo>
                    <a:lnTo>
                      <a:pt x="36" y="7"/>
                    </a:lnTo>
                    <a:lnTo>
                      <a:pt x="32" y="7"/>
                    </a:lnTo>
                    <a:lnTo>
                      <a:pt x="29" y="4"/>
                    </a:lnTo>
                    <a:lnTo>
                      <a:pt x="21" y="7"/>
                    </a:lnTo>
                    <a:lnTo>
                      <a:pt x="18" y="11"/>
                    </a:lnTo>
                    <a:lnTo>
                      <a:pt x="14" y="14"/>
                    </a:lnTo>
                    <a:lnTo>
                      <a:pt x="11" y="22"/>
                    </a:lnTo>
                    <a:close/>
                  </a:path>
                </a:pathLst>
              </a:custGeom>
              <a:solidFill>
                <a:srgbClr val="000000"/>
              </a:solidFill>
              <a:ln w="0">
                <a:solidFill>
                  <a:srgbClr val="000000"/>
                </a:solidFill>
                <a:round/>
                <a:headEnd/>
                <a:tailEnd/>
              </a:ln>
            </p:spPr>
            <p:txBody>
              <a:bodyPr/>
              <a:lstStyle/>
              <a:p>
                <a:endParaRPr lang="en-CA"/>
              </a:p>
            </p:txBody>
          </p:sp>
          <p:sp>
            <p:nvSpPr>
              <p:cNvPr id="22733" name="Freeform 334"/>
              <p:cNvSpPr>
                <a:spLocks noEditPoints="1"/>
              </p:cNvSpPr>
              <p:nvPr/>
            </p:nvSpPr>
            <p:spPr bwMode="auto">
              <a:xfrm>
                <a:off x="663" y="2234"/>
                <a:ext cx="60" cy="75"/>
              </a:xfrm>
              <a:custGeom>
                <a:avLst/>
                <a:gdLst>
                  <a:gd name="T0" fmla="*/ 32 w 60"/>
                  <a:gd name="T1" fmla="*/ 67 h 75"/>
                  <a:gd name="T2" fmla="*/ 25 w 60"/>
                  <a:gd name="T3" fmla="*/ 71 h 75"/>
                  <a:gd name="T4" fmla="*/ 14 w 60"/>
                  <a:gd name="T5" fmla="*/ 75 h 75"/>
                  <a:gd name="T6" fmla="*/ 3 w 60"/>
                  <a:gd name="T7" fmla="*/ 67 h 75"/>
                  <a:gd name="T8" fmla="*/ 0 w 60"/>
                  <a:gd name="T9" fmla="*/ 57 h 75"/>
                  <a:gd name="T10" fmla="*/ 0 w 60"/>
                  <a:gd name="T11" fmla="*/ 46 h 75"/>
                  <a:gd name="T12" fmla="*/ 11 w 60"/>
                  <a:gd name="T13" fmla="*/ 36 h 75"/>
                  <a:gd name="T14" fmla="*/ 35 w 60"/>
                  <a:gd name="T15" fmla="*/ 25 h 75"/>
                  <a:gd name="T16" fmla="*/ 35 w 60"/>
                  <a:gd name="T17" fmla="*/ 14 h 75"/>
                  <a:gd name="T18" fmla="*/ 28 w 60"/>
                  <a:gd name="T19" fmla="*/ 7 h 75"/>
                  <a:gd name="T20" fmla="*/ 21 w 60"/>
                  <a:gd name="T21" fmla="*/ 7 h 75"/>
                  <a:gd name="T22" fmla="*/ 14 w 60"/>
                  <a:gd name="T23" fmla="*/ 11 h 75"/>
                  <a:gd name="T24" fmla="*/ 14 w 60"/>
                  <a:gd name="T25" fmla="*/ 18 h 75"/>
                  <a:gd name="T26" fmla="*/ 14 w 60"/>
                  <a:gd name="T27" fmla="*/ 25 h 75"/>
                  <a:gd name="T28" fmla="*/ 7 w 60"/>
                  <a:gd name="T29" fmla="*/ 25 h 75"/>
                  <a:gd name="T30" fmla="*/ 3 w 60"/>
                  <a:gd name="T31" fmla="*/ 25 h 75"/>
                  <a:gd name="T32" fmla="*/ 0 w 60"/>
                  <a:gd name="T33" fmla="*/ 18 h 75"/>
                  <a:gd name="T34" fmla="*/ 7 w 60"/>
                  <a:gd name="T35" fmla="*/ 7 h 75"/>
                  <a:gd name="T36" fmla="*/ 28 w 60"/>
                  <a:gd name="T37" fmla="*/ 0 h 75"/>
                  <a:gd name="T38" fmla="*/ 42 w 60"/>
                  <a:gd name="T39" fmla="*/ 4 h 75"/>
                  <a:gd name="T40" fmla="*/ 49 w 60"/>
                  <a:gd name="T41" fmla="*/ 11 h 75"/>
                  <a:gd name="T42" fmla="*/ 49 w 60"/>
                  <a:gd name="T43" fmla="*/ 25 h 75"/>
                  <a:gd name="T44" fmla="*/ 49 w 60"/>
                  <a:gd name="T45" fmla="*/ 57 h 75"/>
                  <a:gd name="T46" fmla="*/ 49 w 60"/>
                  <a:gd name="T47" fmla="*/ 60 h 75"/>
                  <a:gd name="T48" fmla="*/ 53 w 60"/>
                  <a:gd name="T49" fmla="*/ 64 h 75"/>
                  <a:gd name="T50" fmla="*/ 53 w 60"/>
                  <a:gd name="T51" fmla="*/ 64 h 75"/>
                  <a:gd name="T52" fmla="*/ 57 w 60"/>
                  <a:gd name="T53" fmla="*/ 60 h 75"/>
                  <a:gd name="T54" fmla="*/ 60 w 60"/>
                  <a:gd name="T55" fmla="*/ 60 h 75"/>
                  <a:gd name="T56" fmla="*/ 46 w 60"/>
                  <a:gd name="T57" fmla="*/ 75 h 75"/>
                  <a:gd name="T58" fmla="*/ 39 w 60"/>
                  <a:gd name="T59" fmla="*/ 71 h 75"/>
                  <a:gd name="T60" fmla="*/ 35 w 60"/>
                  <a:gd name="T61" fmla="*/ 60 h 75"/>
                  <a:gd name="T62" fmla="*/ 35 w 60"/>
                  <a:gd name="T63" fmla="*/ 32 h 75"/>
                  <a:gd name="T64" fmla="*/ 21 w 60"/>
                  <a:gd name="T65" fmla="*/ 36 h 75"/>
                  <a:gd name="T66" fmla="*/ 14 w 60"/>
                  <a:gd name="T67" fmla="*/ 43 h 75"/>
                  <a:gd name="T68" fmla="*/ 11 w 60"/>
                  <a:gd name="T69" fmla="*/ 50 h 75"/>
                  <a:gd name="T70" fmla="*/ 14 w 60"/>
                  <a:gd name="T71" fmla="*/ 60 h 75"/>
                  <a:gd name="T72" fmla="*/ 21 w 60"/>
                  <a:gd name="T73" fmla="*/ 64 h 75"/>
                  <a:gd name="T74" fmla="*/ 35 w 60"/>
                  <a:gd name="T75" fmla="*/ 57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5"/>
                  <a:gd name="T116" fmla="*/ 60 w 60"/>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5">
                    <a:moveTo>
                      <a:pt x="35" y="60"/>
                    </a:moveTo>
                    <a:lnTo>
                      <a:pt x="32" y="67"/>
                    </a:lnTo>
                    <a:lnTo>
                      <a:pt x="25" y="71"/>
                    </a:lnTo>
                    <a:lnTo>
                      <a:pt x="18" y="71"/>
                    </a:lnTo>
                    <a:lnTo>
                      <a:pt x="14" y="75"/>
                    </a:lnTo>
                    <a:lnTo>
                      <a:pt x="7" y="71"/>
                    </a:lnTo>
                    <a:lnTo>
                      <a:pt x="3" y="67"/>
                    </a:lnTo>
                    <a:lnTo>
                      <a:pt x="0" y="64"/>
                    </a:lnTo>
                    <a:lnTo>
                      <a:pt x="0" y="57"/>
                    </a:lnTo>
                    <a:lnTo>
                      <a:pt x="0" y="50"/>
                    </a:lnTo>
                    <a:lnTo>
                      <a:pt x="0" y="46"/>
                    </a:lnTo>
                    <a:lnTo>
                      <a:pt x="3" y="43"/>
                    </a:lnTo>
                    <a:lnTo>
                      <a:pt x="11" y="36"/>
                    </a:lnTo>
                    <a:lnTo>
                      <a:pt x="21" y="32"/>
                    </a:lnTo>
                    <a:lnTo>
                      <a:pt x="35" y="25"/>
                    </a:lnTo>
                    <a:lnTo>
                      <a:pt x="35" y="14"/>
                    </a:lnTo>
                    <a:lnTo>
                      <a:pt x="35" y="11"/>
                    </a:lnTo>
                    <a:lnTo>
                      <a:pt x="28" y="7"/>
                    </a:lnTo>
                    <a:lnTo>
                      <a:pt x="25" y="4"/>
                    </a:lnTo>
                    <a:lnTo>
                      <a:pt x="21" y="7"/>
                    </a:lnTo>
                    <a:lnTo>
                      <a:pt x="18" y="7"/>
                    </a:lnTo>
                    <a:lnTo>
                      <a:pt x="14" y="11"/>
                    </a:lnTo>
                    <a:lnTo>
                      <a:pt x="14" y="14"/>
                    </a:lnTo>
                    <a:lnTo>
                      <a:pt x="14" y="18"/>
                    </a:lnTo>
                    <a:lnTo>
                      <a:pt x="14" y="22"/>
                    </a:lnTo>
                    <a:lnTo>
                      <a:pt x="14" y="25"/>
                    </a:lnTo>
                    <a:lnTo>
                      <a:pt x="11" y="25"/>
                    </a:lnTo>
                    <a:lnTo>
                      <a:pt x="7" y="25"/>
                    </a:lnTo>
                    <a:lnTo>
                      <a:pt x="3" y="25"/>
                    </a:lnTo>
                    <a:lnTo>
                      <a:pt x="3" y="22"/>
                    </a:lnTo>
                    <a:lnTo>
                      <a:pt x="0" y="18"/>
                    </a:lnTo>
                    <a:lnTo>
                      <a:pt x="3" y="11"/>
                    </a:lnTo>
                    <a:lnTo>
                      <a:pt x="7" y="7"/>
                    </a:lnTo>
                    <a:lnTo>
                      <a:pt x="18" y="0"/>
                    </a:lnTo>
                    <a:lnTo>
                      <a:pt x="28" y="0"/>
                    </a:lnTo>
                    <a:lnTo>
                      <a:pt x="35" y="0"/>
                    </a:lnTo>
                    <a:lnTo>
                      <a:pt x="42" y="4"/>
                    </a:lnTo>
                    <a:lnTo>
                      <a:pt x="46" y="7"/>
                    </a:lnTo>
                    <a:lnTo>
                      <a:pt x="49" y="11"/>
                    </a:lnTo>
                    <a:lnTo>
                      <a:pt x="49" y="14"/>
                    </a:lnTo>
                    <a:lnTo>
                      <a:pt x="49" y="25"/>
                    </a:lnTo>
                    <a:lnTo>
                      <a:pt x="49" y="46"/>
                    </a:lnTo>
                    <a:lnTo>
                      <a:pt x="49" y="57"/>
                    </a:lnTo>
                    <a:lnTo>
                      <a:pt x="49" y="60"/>
                    </a:lnTo>
                    <a:lnTo>
                      <a:pt x="53" y="64"/>
                    </a:lnTo>
                    <a:lnTo>
                      <a:pt x="57" y="64"/>
                    </a:lnTo>
                    <a:lnTo>
                      <a:pt x="57" y="60"/>
                    </a:lnTo>
                    <a:lnTo>
                      <a:pt x="60" y="57"/>
                    </a:lnTo>
                    <a:lnTo>
                      <a:pt x="60" y="60"/>
                    </a:lnTo>
                    <a:lnTo>
                      <a:pt x="53" y="71"/>
                    </a:lnTo>
                    <a:lnTo>
                      <a:pt x="46" y="75"/>
                    </a:lnTo>
                    <a:lnTo>
                      <a:pt x="42" y="71"/>
                    </a:lnTo>
                    <a:lnTo>
                      <a:pt x="39" y="71"/>
                    </a:lnTo>
                    <a:lnTo>
                      <a:pt x="39" y="67"/>
                    </a:lnTo>
                    <a:lnTo>
                      <a:pt x="35" y="60"/>
                    </a:lnTo>
                    <a:close/>
                    <a:moveTo>
                      <a:pt x="35" y="57"/>
                    </a:moveTo>
                    <a:lnTo>
                      <a:pt x="35" y="32"/>
                    </a:lnTo>
                    <a:lnTo>
                      <a:pt x="28" y="36"/>
                    </a:lnTo>
                    <a:lnTo>
                      <a:pt x="21" y="36"/>
                    </a:lnTo>
                    <a:lnTo>
                      <a:pt x="18" y="39"/>
                    </a:lnTo>
                    <a:lnTo>
                      <a:pt x="14" y="43"/>
                    </a:lnTo>
                    <a:lnTo>
                      <a:pt x="11" y="46"/>
                    </a:lnTo>
                    <a:lnTo>
                      <a:pt x="11" y="50"/>
                    </a:lnTo>
                    <a:lnTo>
                      <a:pt x="11" y="57"/>
                    </a:lnTo>
                    <a:lnTo>
                      <a:pt x="14" y="60"/>
                    </a:lnTo>
                    <a:lnTo>
                      <a:pt x="18" y="64"/>
                    </a:lnTo>
                    <a:lnTo>
                      <a:pt x="21" y="64"/>
                    </a:lnTo>
                    <a:lnTo>
                      <a:pt x="28" y="60"/>
                    </a:lnTo>
                    <a:lnTo>
                      <a:pt x="35" y="57"/>
                    </a:lnTo>
                    <a:close/>
                  </a:path>
                </a:pathLst>
              </a:custGeom>
              <a:solidFill>
                <a:srgbClr val="000000"/>
              </a:solidFill>
              <a:ln w="0">
                <a:solidFill>
                  <a:srgbClr val="000000"/>
                </a:solidFill>
                <a:round/>
                <a:headEnd/>
                <a:tailEnd/>
              </a:ln>
            </p:spPr>
            <p:txBody>
              <a:bodyPr/>
              <a:lstStyle/>
              <a:p>
                <a:endParaRPr lang="en-CA"/>
              </a:p>
            </p:txBody>
          </p:sp>
          <p:sp>
            <p:nvSpPr>
              <p:cNvPr id="22734" name="Freeform 335"/>
              <p:cNvSpPr>
                <a:spLocks/>
              </p:cNvSpPr>
              <p:nvPr/>
            </p:nvSpPr>
            <p:spPr bwMode="auto">
              <a:xfrm>
                <a:off x="727" y="2213"/>
                <a:ext cx="42" cy="96"/>
              </a:xfrm>
              <a:custGeom>
                <a:avLst/>
                <a:gdLst>
                  <a:gd name="T0" fmla="*/ 24 w 42"/>
                  <a:gd name="T1" fmla="*/ 0 h 96"/>
                  <a:gd name="T2" fmla="*/ 24 w 42"/>
                  <a:gd name="T3" fmla="*/ 25 h 96"/>
                  <a:gd name="T4" fmla="*/ 38 w 42"/>
                  <a:gd name="T5" fmla="*/ 25 h 96"/>
                  <a:gd name="T6" fmla="*/ 38 w 42"/>
                  <a:gd name="T7" fmla="*/ 28 h 96"/>
                  <a:gd name="T8" fmla="*/ 24 w 42"/>
                  <a:gd name="T9" fmla="*/ 28 h 96"/>
                  <a:gd name="T10" fmla="*/ 24 w 42"/>
                  <a:gd name="T11" fmla="*/ 74 h 96"/>
                  <a:gd name="T12" fmla="*/ 24 w 42"/>
                  <a:gd name="T13" fmla="*/ 78 h 96"/>
                  <a:gd name="T14" fmla="*/ 24 w 42"/>
                  <a:gd name="T15" fmla="*/ 81 h 96"/>
                  <a:gd name="T16" fmla="*/ 28 w 42"/>
                  <a:gd name="T17" fmla="*/ 85 h 96"/>
                  <a:gd name="T18" fmla="*/ 31 w 42"/>
                  <a:gd name="T19" fmla="*/ 85 h 96"/>
                  <a:gd name="T20" fmla="*/ 31 w 42"/>
                  <a:gd name="T21" fmla="*/ 85 h 96"/>
                  <a:gd name="T22" fmla="*/ 35 w 42"/>
                  <a:gd name="T23" fmla="*/ 81 h 96"/>
                  <a:gd name="T24" fmla="*/ 38 w 42"/>
                  <a:gd name="T25" fmla="*/ 81 h 96"/>
                  <a:gd name="T26" fmla="*/ 38 w 42"/>
                  <a:gd name="T27" fmla="*/ 78 h 96"/>
                  <a:gd name="T28" fmla="*/ 42 w 42"/>
                  <a:gd name="T29" fmla="*/ 78 h 96"/>
                  <a:gd name="T30" fmla="*/ 38 w 42"/>
                  <a:gd name="T31" fmla="*/ 85 h 96"/>
                  <a:gd name="T32" fmla="*/ 35 w 42"/>
                  <a:gd name="T33" fmla="*/ 92 h 96"/>
                  <a:gd name="T34" fmla="*/ 28 w 42"/>
                  <a:gd name="T35" fmla="*/ 92 h 96"/>
                  <a:gd name="T36" fmla="*/ 24 w 42"/>
                  <a:gd name="T37" fmla="*/ 96 h 96"/>
                  <a:gd name="T38" fmla="*/ 21 w 42"/>
                  <a:gd name="T39" fmla="*/ 92 h 96"/>
                  <a:gd name="T40" fmla="*/ 17 w 42"/>
                  <a:gd name="T41" fmla="*/ 92 h 96"/>
                  <a:gd name="T42" fmla="*/ 14 w 42"/>
                  <a:gd name="T43" fmla="*/ 88 h 96"/>
                  <a:gd name="T44" fmla="*/ 10 w 42"/>
                  <a:gd name="T45" fmla="*/ 85 h 96"/>
                  <a:gd name="T46" fmla="*/ 10 w 42"/>
                  <a:gd name="T47" fmla="*/ 81 h 96"/>
                  <a:gd name="T48" fmla="*/ 10 w 42"/>
                  <a:gd name="T49" fmla="*/ 74 h 96"/>
                  <a:gd name="T50" fmla="*/ 10 w 42"/>
                  <a:gd name="T51" fmla="*/ 28 h 96"/>
                  <a:gd name="T52" fmla="*/ 0 w 42"/>
                  <a:gd name="T53" fmla="*/ 28 h 96"/>
                  <a:gd name="T54" fmla="*/ 0 w 42"/>
                  <a:gd name="T55" fmla="*/ 25 h 96"/>
                  <a:gd name="T56" fmla="*/ 3 w 42"/>
                  <a:gd name="T57" fmla="*/ 25 h 96"/>
                  <a:gd name="T58" fmla="*/ 7 w 42"/>
                  <a:gd name="T59" fmla="*/ 21 h 96"/>
                  <a:gd name="T60" fmla="*/ 10 w 42"/>
                  <a:gd name="T61" fmla="*/ 14 h 96"/>
                  <a:gd name="T62" fmla="*/ 17 w 42"/>
                  <a:gd name="T63" fmla="*/ 11 h 96"/>
                  <a:gd name="T64" fmla="*/ 17 w 42"/>
                  <a:gd name="T65" fmla="*/ 7 h 96"/>
                  <a:gd name="T66" fmla="*/ 21 w 42"/>
                  <a:gd name="T67" fmla="*/ 0 h 96"/>
                  <a:gd name="T68" fmla="*/ 24 w 42"/>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6"/>
                  <a:gd name="T107" fmla="*/ 42 w 42"/>
                  <a:gd name="T108" fmla="*/ 96 h 9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6">
                    <a:moveTo>
                      <a:pt x="24" y="0"/>
                    </a:moveTo>
                    <a:lnTo>
                      <a:pt x="24" y="25"/>
                    </a:lnTo>
                    <a:lnTo>
                      <a:pt x="38" y="25"/>
                    </a:lnTo>
                    <a:lnTo>
                      <a:pt x="38" y="28"/>
                    </a:lnTo>
                    <a:lnTo>
                      <a:pt x="24" y="28"/>
                    </a:lnTo>
                    <a:lnTo>
                      <a:pt x="24" y="74"/>
                    </a:lnTo>
                    <a:lnTo>
                      <a:pt x="24" y="78"/>
                    </a:lnTo>
                    <a:lnTo>
                      <a:pt x="24" y="81"/>
                    </a:lnTo>
                    <a:lnTo>
                      <a:pt x="28" y="85"/>
                    </a:lnTo>
                    <a:lnTo>
                      <a:pt x="31" y="85"/>
                    </a:lnTo>
                    <a:lnTo>
                      <a:pt x="35" y="81"/>
                    </a:lnTo>
                    <a:lnTo>
                      <a:pt x="38" y="81"/>
                    </a:lnTo>
                    <a:lnTo>
                      <a:pt x="38" y="78"/>
                    </a:lnTo>
                    <a:lnTo>
                      <a:pt x="42" y="78"/>
                    </a:lnTo>
                    <a:lnTo>
                      <a:pt x="38" y="85"/>
                    </a:lnTo>
                    <a:lnTo>
                      <a:pt x="35" y="92"/>
                    </a:lnTo>
                    <a:lnTo>
                      <a:pt x="28" y="92"/>
                    </a:lnTo>
                    <a:lnTo>
                      <a:pt x="24" y="96"/>
                    </a:lnTo>
                    <a:lnTo>
                      <a:pt x="21" y="92"/>
                    </a:lnTo>
                    <a:lnTo>
                      <a:pt x="17" y="92"/>
                    </a:lnTo>
                    <a:lnTo>
                      <a:pt x="14" y="88"/>
                    </a:lnTo>
                    <a:lnTo>
                      <a:pt x="10" y="85"/>
                    </a:lnTo>
                    <a:lnTo>
                      <a:pt x="10" y="81"/>
                    </a:lnTo>
                    <a:lnTo>
                      <a:pt x="10" y="74"/>
                    </a:lnTo>
                    <a:lnTo>
                      <a:pt x="10" y="28"/>
                    </a:lnTo>
                    <a:lnTo>
                      <a:pt x="0" y="28"/>
                    </a:lnTo>
                    <a:lnTo>
                      <a:pt x="0" y="25"/>
                    </a:lnTo>
                    <a:lnTo>
                      <a:pt x="3" y="25"/>
                    </a:lnTo>
                    <a:lnTo>
                      <a:pt x="7" y="21"/>
                    </a:lnTo>
                    <a:lnTo>
                      <a:pt x="10" y="14"/>
                    </a:lnTo>
                    <a:lnTo>
                      <a:pt x="17" y="11"/>
                    </a:lnTo>
                    <a:lnTo>
                      <a:pt x="17" y="7"/>
                    </a:lnTo>
                    <a:lnTo>
                      <a:pt x="21" y="0"/>
                    </a:lnTo>
                    <a:lnTo>
                      <a:pt x="24" y="0"/>
                    </a:lnTo>
                    <a:close/>
                  </a:path>
                </a:pathLst>
              </a:custGeom>
              <a:solidFill>
                <a:srgbClr val="000000"/>
              </a:solidFill>
              <a:ln w="0">
                <a:solidFill>
                  <a:srgbClr val="000000"/>
                </a:solidFill>
                <a:round/>
                <a:headEnd/>
                <a:tailEnd/>
              </a:ln>
            </p:spPr>
            <p:txBody>
              <a:bodyPr/>
              <a:lstStyle/>
              <a:p>
                <a:endParaRPr lang="en-CA"/>
              </a:p>
            </p:txBody>
          </p:sp>
          <p:sp>
            <p:nvSpPr>
              <p:cNvPr id="22735" name="Rectangle 336"/>
              <p:cNvSpPr>
                <a:spLocks noChangeArrowheads="1"/>
              </p:cNvSpPr>
              <p:nvPr/>
            </p:nvSpPr>
            <p:spPr bwMode="auto">
              <a:xfrm>
                <a:off x="1126"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6" name="Rectangle 337"/>
              <p:cNvSpPr>
                <a:spLocks noChangeArrowheads="1"/>
              </p:cNvSpPr>
              <p:nvPr/>
            </p:nvSpPr>
            <p:spPr bwMode="auto">
              <a:xfrm>
                <a:off x="115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7" name="Freeform 338"/>
              <p:cNvSpPr>
                <a:spLocks/>
              </p:cNvSpPr>
              <p:nvPr/>
            </p:nvSpPr>
            <p:spPr bwMode="auto">
              <a:xfrm>
                <a:off x="1412" y="2291"/>
                <a:ext cx="18" cy="18"/>
              </a:xfrm>
              <a:custGeom>
                <a:avLst/>
                <a:gdLst>
                  <a:gd name="T0" fmla="*/ 7 w 18"/>
                  <a:gd name="T1" fmla="*/ 0 h 18"/>
                  <a:gd name="T2" fmla="*/ 11 w 18"/>
                  <a:gd name="T3" fmla="*/ 0 h 18"/>
                  <a:gd name="T4" fmla="*/ 15 w 18"/>
                  <a:gd name="T5" fmla="*/ 0 h 18"/>
                  <a:gd name="T6" fmla="*/ 18 w 18"/>
                  <a:gd name="T7" fmla="*/ 3 h 18"/>
                  <a:gd name="T8" fmla="*/ 18 w 18"/>
                  <a:gd name="T9" fmla="*/ 7 h 18"/>
                  <a:gd name="T10" fmla="*/ 18 w 18"/>
                  <a:gd name="T11" fmla="*/ 10 h 18"/>
                  <a:gd name="T12" fmla="*/ 15 w 18"/>
                  <a:gd name="T13" fmla="*/ 14 h 18"/>
                  <a:gd name="T14" fmla="*/ 11 w 18"/>
                  <a:gd name="T15" fmla="*/ 14 h 18"/>
                  <a:gd name="T16" fmla="*/ 7 w 18"/>
                  <a:gd name="T17" fmla="*/ 18 h 18"/>
                  <a:gd name="T18" fmla="*/ 4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0"/>
                    </a:lnTo>
                    <a:lnTo>
                      <a:pt x="15" y="0"/>
                    </a:lnTo>
                    <a:lnTo>
                      <a:pt x="18" y="3"/>
                    </a:lnTo>
                    <a:lnTo>
                      <a:pt x="18" y="7"/>
                    </a:lnTo>
                    <a:lnTo>
                      <a:pt x="18" y="10"/>
                    </a:lnTo>
                    <a:lnTo>
                      <a:pt x="15" y="14"/>
                    </a:lnTo>
                    <a:lnTo>
                      <a:pt x="11" y="14"/>
                    </a:lnTo>
                    <a:lnTo>
                      <a:pt x="7" y="18"/>
                    </a:lnTo>
                    <a:lnTo>
                      <a:pt x="4"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38" name="Freeform 339"/>
              <p:cNvSpPr>
                <a:spLocks/>
              </p:cNvSpPr>
              <p:nvPr/>
            </p:nvSpPr>
            <p:spPr bwMode="auto">
              <a:xfrm>
                <a:off x="1444" y="2199"/>
                <a:ext cx="60" cy="110"/>
              </a:xfrm>
              <a:custGeom>
                <a:avLst/>
                <a:gdLst>
                  <a:gd name="T0" fmla="*/ 7 w 60"/>
                  <a:gd name="T1" fmla="*/ 14 h 110"/>
                  <a:gd name="T2" fmla="*/ 21 w 60"/>
                  <a:gd name="T3" fmla="*/ 3 h 110"/>
                  <a:gd name="T4" fmla="*/ 43 w 60"/>
                  <a:gd name="T5" fmla="*/ 3 h 110"/>
                  <a:gd name="T6" fmla="*/ 53 w 60"/>
                  <a:gd name="T7" fmla="*/ 14 h 110"/>
                  <a:gd name="T8" fmla="*/ 53 w 60"/>
                  <a:gd name="T9" fmla="*/ 28 h 110"/>
                  <a:gd name="T10" fmla="*/ 39 w 60"/>
                  <a:gd name="T11" fmla="*/ 46 h 110"/>
                  <a:gd name="T12" fmla="*/ 53 w 60"/>
                  <a:gd name="T13" fmla="*/ 57 h 110"/>
                  <a:gd name="T14" fmla="*/ 60 w 60"/>
                  <a:gd name="T15" fmla="*/ 71 h 110"/>
                  <a:gd name="T16" fmla="*/ 50 w 60"/>
                  <a:gd name="T17" fmla="*/ 95 h 110"/>
                  <a:gd name="T18" fmla="*/ 32 w 60"/>
                  <a:gd name="T19" fmla="*/ 106 h 110"/>
                  <a:gd name="T20" fmla="*/ 11 w 60"/>
                  <a:gd name="T21" fmla="*/ 106 h 110"/>
                  <a:gd name="T22" fmla="*/ 4 w 60"/>
                  <a:gd name="T23" fmla="*/ 102 h 110"/>
                  <a:gd name="T24" fmla="*/ 4 w 60"/>
                  <a:gd name="T25" fmla="*/ 99 h 110"/>
                  <a:gd name="T26" fmla="*/ 4 w 60"/>
                  <a:gd name="T27" fmla="*/ 95 h 110"/>
                  <a:gd name="T28" fmla="*/ 11 w 60"/>
                  <a:gd name="T29" fmla="*/ 95 h 110"/>
                  <a:gd name="T30" fmla="*/ 14 w 60"/>
                  <a:gd name="T31" fmla="*/ 95 h 110"/>
                  <a:gd name="T32" fmla="*/ 21 w 60"/>
                  <a:gd name="T33" fmla="*/ 99 h 110"/>
                  <a:gd name="T34" fmla="*/ 25 w 60"/>
                  <a:gd name="T35" fmla="*/ 102 h 110"/>
                  <a:gd name="T36" fmla="*/ 36 w 60"/>
                  <a:gd name="T37" fmla="*/ 99 h 110"/>
                  <a:gd name="T38" fmla="*/ 46 w 60"/>
                  <a:gd name="T39" fmla="*/ 88 h 110"/>
                  <a:gd name="T40" fmla="*/ 46 w 60"/>
                  <a:gd name="T41" fmla="*/ 74 h 110"/>
                  <a:gd name="T42" fmla="*/ 43 w 60"/>
                  <a:gd name="T43" fmla="*/ 67 h 110"/>
                  <a:gd name="T44" fmla="*/ 39 w 60"/>
                  <a:gd name="T45" fmla="*/ 60 h 110"/>
                  <a:gd name="T46" fmla="*/ 28 w 60"/>
                  <a:gd name="T47" fmla="*/ 57 h 110"/>
                  <a:gd name="T48" fmla="*/ 18 w 60"/>
                  <a:gd name="T49" fmla="*/ 57 h 110"/>
                  <a:gd name="T50" fmla="*/ 25 w 60"/>
                  <a:gd name="T51" fmla="*/ 53 h 110"/>
                  <a:gd name="T52" fmla="*/ 36 w 60"/>
                  <a:gd name="T53" fmla="*/ 46 h 110"/>
                  <a:gd name="T54" fmla="*/ 43 w 60"/>
                  <a:gd name="T55" fmla="*/ 35 h 110"/>
                  <a:gd name="T56" fmla="*/ 43 w 60"/>
                  <a:gd name="T57" fmla="*/ 21 h 110"/>
                  <a:gd name="T58" fmla="*/ 32 w 60"/>
                  <a:gd name="T59" fmla="*/ 14 h 110"/>
                  <a:gd name="T60" fmla="*/ 18 w 60"/>
                  <a:gd name="T61" fmla="*/ 14 h 110"/>
                  <a:gd name="T62" fmla="*/ 7 w 60"/>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10"/>
                  <a:gd name="T98" fmla="*/ 60 w 60"/>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10">
                    <a:moveTo>
                      <a:pt x="4" y="21"/>
                    </a:moveTo>
                    <a:lnTo>
                      <a:pt x="7" y="14"/>
                    </a:lnTo>
                    <a:lnTo>
                      <a:pt x="14" y="7"/>
                    </a:lnTo>
                    <a:lnTo>
                      <a:pt x="21" y="3"/>
                    </a:lnTo>
                    <a:lnTo>
                      <a:pt x="32" y="0"/>
                    </a:lnTo>
                    <a:lnTo>
                      <a:pt x="43" y="3"/>
                    </a:lnTo>
                    <a:lnTo>
                      <a:pt x="50" y="11"/>
                    </a:lnTo>
                    <a:lnTo>
                      <a:pt x="53" y="14"/>
                    </a:lnTo>
                    <a:lnTo>
                      <a:pt x="53" y="21"/>
                    </a:lnTo>
                    <a:lnTo>
                      <a:pt x="53" y="28"/>
                    </a:lnTo>
                    <a:lnTo>
                      <a:pt x="50" y="39"/>
                    </a:lnTo>
                    <a:lnTo>
                      <a:pt x="39" y="46"/>
                    </a:lnTo>
                    <a:lnTo>
                      <a:pt x="50" y="49"/>
                    </a:lnTo>
                    <a:lnTo>
                      <a:pt x="53" y="57"/>
                    </a:lnTo>
                    <a:lnTo>
                      <a:pt x="57" y="64"/>
                    </a:lnTo>
                    <a:lnTo>
                      <a:pt x="60" y="71"/>
                    </a:lnTo>
                    <a:lnTo>
                      <a:pt x="57" y="85"/>
                    </a:lnTo>
                    <a:lnTo>
                      <a:pt x="50" y="95"/>
                    </a:lnTo>
                    <a:lnTo>
                      <a:pt x="43" y="102"/>
                    </a:lnTo>
                    <a:lnTo>
                      <a:pt x="32" y="106"/>
                    </a:lnTo>
                    <a:lnTo>
                      <a:pt x="18" y="110"/>
                    </a:lnTo>
                    <a:lnTo>
                      <a:pt x="11" y="106"/>
                    </a:lnTo>
                    <a:lnTo>
                      <a:pt x="4" y="106"/>
                    </a:lnTo>
                    <a:lnTo>
                      <a:pt x="4" y="102"/>
                    </a:lnTo>
                    <a:lnTo>
                      <a:pt x="0" y="99"/>
                    </a:lnTo>
                    <a:lnTo>
                      <a:pt x="4" y="99"/>
                    </a:lnTo>
                    <a:lnTo>
                      <a:pt x="4" y="95"/>
                    </a:lnTo>
                    <a:lnTo>
                      <a:pt x="7" y="95"/>
                    </a:lnTo>
                    <a:lnTo>
                      <a:pt x="11" y="95"/>
                    </a:lnTo>
                    <a:lnTo>
                      <a:pt x="14" y="95"/>
                    </a:lnTo>
                    <a:lnTo>
                      <a:pt x="18" y="99"/>
                    </a:lnTo>
                    <a:lnTo>
                      <a:pt x="21" y="99"/>
                    </a:lnTo>
                    <a:lnTo>
                      <a:pt x="25" y="102"/>
                    </a:lnTo>
                    <a:lnTo>
                      <a:pt x="28" y="102"/>
                    </a:lnTo>
                    <a:lnTo>
                      <a:pt x="36" y="99"/>
                    </a:lnTo>
                    <a:lnTo>
                      <a:pt x="43" y="95"/>
                    </a:lnTo>
                    <a:lnTo>
                      <a:pt x="46" y="88"/>
                    </a:lnTo>
                    <a:lnTo>
                      <a:pt x="50" y="81"/>
                    </a:lnTo>
                    <a:lnTo>
                      <a:pt x="46" y="74"/>
                    </a:lnTo>
                    <a:lnTo>
                      <a:pt x="46" y="71"/>
                    </a:lnTo>
                    <a:lnTo>
                      <a:pt x="43" y="67"/>
                    </a:lnTo>
                    <a:lnTo>
                      <a:pt x="43" y="64"/>
                    </a:lnTo>
                    <a:lnTo>
                      <a:pt x="39" y="60"/>
                    </a:lnTo>
                    <a:lnTo>
                      <a:pt x="32" y="57"/>
                    </a:lnTo>
                    <a:lnTo>
                      <a:pt x="28" y="57"/>
                    </a:lnTo>
                    <a:lnTo>
                      <a:pt x="21" y="57"/>
                    </a:lnTo>
                    <a:lnTo>
                      <a:pt x="18" y="57"/>
                    </a:lnTo>
                    <a:lnTo>
                      <a:pt x="18" y="53"/>
                    </a:lnTo>
                    <a:lnTo>
                      <a:pt x="25" y="53"/>
                    </a:lnTo>
                    <a:lnTo>
                      <a:pt x="32" y="49"/>
                    </a:lnTo>
                    <a:lnTo>
                      <a:pt x="36" y="46"/>
                    </a:lnTo>
                    <a:lnTo>
                      <a:pt x="39" y="39"/>
                    </a:lnTo>
                    <a:lnTo>
                      <a:pt x="43" y="35"/>
                    </a:lnTo>
                    <a:lnTo>
                      <a:pt x="43" y="28"/>
                    </a:lnTo>
                    <a:lnTo>
                      <a:pt x="43" y="21"/>
                    </a:lnTo>
                    <a:lnTo>
                      <a:pt x="39" y="18"/>
                    </a:lnTo>
                    <a:lnTo>
                      <a:pt x="32" y="14"/>
                    </a:lnTo>
                    <a:lnTo>
                      <a:pt x="25" y="11"/>
                    </a:lnTo>
                    <a:lnTo>
                      <a:pt x="18" y="14"/>
                    </a:lnTo>
                    <a:lnTo>
                      <a:pt x="11" y="18"/>
                    </a:lnTo>
                    <a:lnTo>
                      <a:pt x="7" y="25"/>
                    </a:lnTo>
                    <a:lnTo>
                      <a:pt x="4" y="21"/>
                    </a:lnTo>
                    <a:close/>
                  </a:path>
                </a:pathLst>
              </a:custGeom>
              <a:solidFill>
                <a:srgbClr val="000000"/>
              </a:solidFill>
              <a:ln w="0">
                <a:solidFill>
                  <a:srgbClr val="000000"/>
                </a:solidFill>
                <a:round/>
                <a:headEnd/>
                <a:tailEnd/>
              </a:ln>
            </p:spPr>
            <p:txBody>
              <a:bodyPr/>
              <a:lstStyle/>
              <a:p>
                <a:endParaRPr lang="en-CA"/>
              </a:p>
            </p:txBody>
          </p:sp>
          <p:sp>
            <p:nvSpPr>
              <p:cNvPr id="22739" name="Freeform 340"/>
              <p:cNvSpPr>
                <a:spLocks/>
              </p:cNvSpPr>
              <p:nvPr/>
            </p:nvSpPr>
            <p:spPr bwMode="auto">
              <a:xfrm>
                <a:off x="1522" y="2202"/>
                <a:ext cx="67" cy="107"/>
              </a:xfrm>
              <a:custGeom>
                <a:avLst/>
                <a:gdLst>
                  <a:gd name="T0" fmla="*/ 11 w 67"/>
                  <a:gd name="T1" fmla="*/ 0 h 107"/>
                  <a:gd name="T2" fmla="*/ 67 w 67"/>
                  <a:gd name="T3" fmla="*/ 0 h 107"/>
                  <a:gd name="T4" fmla="*/ 67 w 67"/>
                  <a:gd name="T5" fmla="*/ 4 h 107"/>
                  <a:gd name="T6" fmla="*/ 32 w 67"/>
                  <a:gd name="T7" fmla="*/ 107 h 107"/>
                  <a:gd name="T8" fmla="*/ 21 w 67"/>
                  <a:gd name="T9" fmla="*/ 107 h 107"/>
                  <a:gd name="T10" fmla="*/ 53 w 67"/>
                  <a:gd name="T11" fmla="*/ 15 h 107"/>
                  <a:gd name="T12" fmla="*/ 25 w 67"/>
                  <a:gd name="T13" fmla="*/ 15 h 107"/>
                  <a:gd name="T14" fmla="*/ 18 w 67"/>
                  <a:gd name="T15" fmla="*/ 15 h 107"/>
                  <a:gd name="T16" fmla="*/ 14 w 67"/>
                  <a:gd name="T17" fmla="*/ 15 h 107"/>
                  <a:gd name="T18" fmla="*/ 7 w 67"/>
                  <a:gd name="T19" fmla="*/ 18 h 107"/>
                  <a:gd name="T20" fmla="*/ 4 w 67"/>
                  <a:gd name="T21" fmla="*/ 25 h 107"/>
                  <a:gd name="T22" fmla="*/ 0 w 67"/>
                  <a:gd name="T23" fmla="*/ 25 h 107"/>
                  <a:gd name="T24" fmla="*/ 11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1" y="0"/>
                    </a:moveTo>
                    <a:lnTo>
                      <a:pt x="67" y="0"/>
                    </a:lnTo>
                    <a:lnTo>
                      <a:pt x="67" y="4"/>
                    </a:lnTo>
                    <a:lnTo>
                      <a:pt x="32" y="107"/>
                    </a:lnTo>
                    <a:lnTo>
                      <a:pt x="21" y="107"/>
                    </a:lnTo>
                    <a:lnTo>
                      <a:pt x="53" y="15"/>
                    </a:lnTo>
                    <a:lnTo>
                      <a:pt x="25" y="15"/>
                    </a:lnTo>
                    <a:lnTo>
                      <a:pt x="18" y="15"/>
                    </a:lnTo>
                    <a:lnTo>
                      <a:pt x="14" y="15"/>
                    </a:lnTo>
                    <a:lnTo>
                      <a:pt x="7" y="18"/>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740" name="Rectangle 341"/>
              <p:cNvSpPr>
                <a:spLocks noChangeArrowheads="1"/>
              </p:cNvSpPr>
              <p:nvPr/>
            </p:nvSpPr>
            <p:spPr bwMode="auto">
              <a:xfrm>
                <a:off x="163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1" name="Freeform 342"/>
              <p:cNvSpPr>
                <a:spLocks/>
              </p:cNvSpPr>
              <p:nvPr/>
            </p:nvSpPr>
            <p:spPr bwMode="auto">
              <a:xfrm>
                <a:off x="1890" y="2291"/>
                <a:ext cx="17" cy="18"/>
              </a:xfrm>
              <a:custGeom>
                <a:avLst/>
                <a:gdLst>
                  <a:gd name="T0" fmla="*/ 10 w 17"/>
                  <a:gd name="T1" fmla="*/ 0 h 18"/>
                  <a:gd name="T2" fmla="*/ 14 w 17"/>
                  <a:gd name="T3" fmla="*/ 0 h 18"/>
                  <a:gd name="T4" fmla="*/ 17 w 17"/>
                  <a:gd name="T5" fmla="*/ 0 h 18"/>
                  <a:gd name="T6" fmla="*/ 17 w 17"/>
                  <a:gd name="T7" fmla="*/ 3 h 18"/>
                  <a:gd name="T8" fmla="*/ 17 w 17"/>
                  <a:gd name="T9" fmla="*/ 7 h 18"/>
                  <a:gd name="T10" fmla="*/ 17 w 17"/>
                  <a:gd name="T11" fmla="*/ 10 h 18"/>
                  <a:gd name="T12" fmla="*/ 17 w 17"/>
                  <a:gd name="T13" fmla="*/ 14 h 18"/>
                  <a:gd name="T14" fmla="*/ 14 w 17"/>
                  <a:gd name="T15" fmla="*/ 14 h 18"/>
                  <a:gd name="T16" fmla="*/ 10 w 17"/>
                  <a:gd name="T17" fmla="*/ 18 h 18"/>
                  <a:gd name="T18" fmla="*/ 7 w 17"/>
                  <a:gd name="T19" fmla="*/ 14 h 18"/>
                  <a:gd name="T20" fmla="*/ 3 w 17"/>
                  <a:gd name="T21" fmla="*/ 14 h 18"/>
                  <a:gd name="T22" fmla="*/ 0 w 17"/>
                  <a:gd name="T23" fmla="*/ 10 h 18"/>
                  <a:gd name="T24" fmla="*/ 0 w 17"/>
                  <a:gd name="T25" fmla="*/ 7 h 18"/>
                  <a:gd name="T26" fmla="*/ 0 w 17"/>
                  <a:gd name="T27" fmla="*/ 3 h 18"/>
                  <a:gd name="T28" fmla="*/ 3 w 17"/>
                  <a:gd name="T29" fmla="*/ 0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0"/>
                    </a:lnTo>
                    <a:lnTo>
                      <a:pt x="17" y="3"/>
                    </a:lnTo>
                    <a:lnTo>
                      <a:pt x="17" y="7"/>
                    </a:lnTo>
                    <a:lnTo>
                      <a:pt x="17" y="10"/>
                    </a:lnTo>
                    <a:lnTo>
                      <a:pt x="17" y="14"/>
                    </a:lnTo>
                    <a:lnTo>
                      <a:pt x="14" y="14"/>
                    </a:lnTo>
                    <a:lnTo>
                      <a:pt x="10" y="18"/>
                    </a:lnTo>
                    <a:lnTo>
                      <a:pt x="7" y="14"/>
                    </a:lnTo>
                    <a:lnTo>
                      <a:pt x="3" y="14"/>
                    </a:lnTo>
                    <a:lnTo>
                      <a:pt x="0" y="10"/>
                    </a:lnTo>
                    <a:lnTo>
                      <a:pt x="0" y="7"/>
                    </a:lnTo>
                    <a:lnTo>
                      <a:pt x="0"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42" name="Freeform 343"/>
              <p:cNvSpPr>
                <a:spLocks/>
              </p:cNvSpPr>
              <p:nvPr/>
            </p:nvSpPr>
            <p:spPr bwMode="auto">
              <a:xfrm>
                <a:off x="1925" y="2199"/>
                <a:ext cx="57" cy="110"/>
              </a:xfrm>
              <a:custGeom>
                <a:avLst/>
                <a:gdLst>
                  <a:gd name="T0" fmla="*/ 7 w 57"/>
                  <a:gd name="T1" fmla="*/ 14 h 110"/>
                  <a:gd name="T2" fmla="*/ 21 w 57"/>
                  <a:gd name="T3" fmla="*/ 3 h 110"/>
                  <a:gd name="T4" fmla="*/ 39 w 57"/>
                  <a:gd name="T5" fmla="*/ 3 h 110"/>
                  <a:gd name="T6" fmla="*/ 53 w 57"/>
                  <a:gd name="T7" fmla="*/ 14 h 110"/>
                  <a:gd name="T8" fmla="*/ 49 w 57"/>
                  <a:gd name="T9" fmla="*/ 28 h 110"/>
                  <a:gd name="T10" fmla="*/ 39 w 57"/>
                  <a:gd name="T11" fmla="*/ 46 h 110"/>
                  <a:gd name="T12" fmla="*/ 53 w 57"/>
                  <a:gd name="T13" fmla="*/ 57 h 110"/>
                  <a:gd name="T14" fmla="*/ 57 w 57"/>
                  <a:gd name="T15" fmla="*/ 71 h 110"/>
                  <a:gd name="T16" fmla="*/ 49 w 57"/>
                  <a:gd name="T17" fmla="*/ 95 h 110"/>
                  <a:gd name="T18" fmla="*/ 28 w 57"/>
                  <a:gd name="T19" fmla="*/ 106 h 110"/>
                  <a:gd name="T20" fmla="*/ 7 w 57"/>
                  <a:gd name="T21" fmla="*/ 106 h 110"/>
                  <a:gd name="T22" fmla="*/ 0 w 57"/>
                  <a:gd name="T23" fmla="*/ 102 h 110"/>
                  <a:gd name="T24" fmla="*/ 0 w 57"/>
                  <a:gd name="T25" fmla="*/ 99 h 110"/>
                  <a:gd name="T26" fmla="*/ 4 w 57"/>
                  <a:gd name="T27" fmla="*/ 95 h 110"/>
                  <a:gd name="T28" fmla="*/ 7 w 57"/>
                  <a:gd name="T29" fmla="*/ 95 h 110"/>
                  <a:gd name="T30" fmla="*/ 11 w 57"/>
                  <a:gd name="T31" fmla="*/ 95 h 110"/>
                  <a:gd name="T32" fmla="*/ 18 w 57"/>
                  <a:gd name="T33" fmla="*/ 99 h 110"/>
                  <a:gd name="T34" fmla="*/ 25 w 57"/>
                  <a:gd name="T35" fmla="*/ 102 h 110"/>
                  <a:gd name="T36" fmla="*/ 35 w 57"/>
                  <a:gd name="T37" fmla="*/ 99 h 110"/>
                  <a:gd name="T38" fmla="*/ 46 w 57"/>
                  <a:gd name="T39" fmla="*/ 88 h 110"/>
                  <a:gd name="T40" fmla="*/ 46 w 57"/>
                  <a:gd name="T41" fmla="*/ 74 h 110"/>
                  <a:gd name="T42" fmla="*/ 42 w 57"/>
                  <a:gd name="T43" fmla="*/ 67 h 110"/>
                  <a:gd name="T44" fmla="*/ 35 w 57"/>
                  <a:gd name="T45" fmla="*/ 60 h 110"/>
                  <a:gd name="T46" fmla="*/ 25 w 57"/>
                  <a:gd name="T47" fmla="*/ 57 h 110"/>
                  <a:gd name="T48" fmla="*/ 18 w 57"/>
                  <a:gd name="T49" fmla="*/ 57 h 110"/>
                  <a:gd name="T50" fmla="*/ 25 w 57"/>
                  <a:gd name="T51" fmla="*/ 53 h 110"/>
                  <a:gd name="T52" fmla="*/ 35 w 57"/>
                  <a:gd name="T53" fmla="*/ 46 h 110"/>
                  <a:gd name="T54" fmla="*/ 39 w 57"/>
                  <a:gd name="T55" fmla="*/ 35 h 110"/>
                  <a:gd name="T56" fmla="*/ 39 w 57"/>
                  <a:gd name="T57" fmla="*/ 21 h 110"/>
                  <a:gd name="T58" fmla="*/ 32 w 57"/>
                  <a:gd name="T59" fmla="*/ 14 h 110"/>
                  <a:gd name="T60" fmla="*/ 18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7" y="14"/>
                    </a:lnTo>
                    <a:lnTo>
                      <a:pt x="11" y="7"/>
                    </a:lnTo>
                    <a:lnTo>
                      <a:pt x="21" y="3"/>
                    </a:lnTo>
                    <a:lnTo>
                      <a:pt x="28" y="0"/>
                    </a:lnTo>
                    <a:lnTo>
                      <a:pt x="39" y="3"/>
                    </a:lnTo>
                    <a:lnTo>
                      <a:pt x="46" y="11"/>
                    </a:lnTo>
                    <a:lnTo>
                      <a:pt x="53" y="14"/>
                    </a:lnTo>
                    <a:lnTo>
                      <a:pt x="53" y="21"/>
                    </a:lnTo>
                    <a:lnTo>
                      <a:pt x="49" y="28"/>
                    </a:lnTo>
                    <a:lnTo>
                      <a:pt x="46" y="39"/>
                    </a:lnTo>
                    <a:lnTo>
                      <a:pt x="39" y="46"/>
                    </a:lnTo>
                    <a:lnTo>
                      <a:pt x="46" y="49"/>
                    </a:lnTo>
                    <a:lnTo>
                      <a:pt x="53" y="57"/>
                    </a:lnTo>
                    <a:lnTo>
                      <a:pt x="57" y="64"/>
                    </a:lnTo>
                    <a:lnTo>
                      <a:pt x="57" y="71"/>
                    </a:lnTo>
                    <a:lnTo>
                      <a:pt x="57" y="85"/>
                    </a:lnTo>
                    <a:lnTo>
                      <a:pt x="49" y="95"/>
                    </a:lnTo>
                    <a:lnTo>
                      <a:pt x="39" y="102"/>
                    </a:lnTo>
                    <a:lnTo>
                      <a:pt x="28" y="106"/>
                    </a:lnTo>
                    <a:lnTo>
                      <a:pt x="18" y="110"/>
                    </a:lnTo>
                    <a:lnTo>
                      <a:pt x="7" y="106"/>
                    </a:lnTo>
                    <a:lnTo>
                      <a:pt x="4" y="106"/>
                    </a:lnTo>
                    <a:lnTo>
                      <a:pt x="0" y="102"/>
                    </a:lnTo>
                    <a:lnTo>
                      <a:pt x="0" y="99"/>
                    </a:lnTo>
                    <a:lnTo>
                      <a:pt x="0" y="95"/>
                    </a:lnTo>
                    <a:lnTo>
                      <a:pt x="4" y="95"/>
                    </a:lnTo>
                    <a:lnTo>
                      <a:pt x="7" y="95"/>
                    </a:lnTo>
                    <a:lnTo>
                      <a:pt x="11" y="95"/>
                    </a:lnTo>
                    <a:lnTo>
                      <a:pt x="14" y="99"/>
                    </a:lnTo>
                    <a:lnTo>
                      <a:pt x="18" y="99"/>
                    </a:lnTo>
                    <a:lnTo>
                      <a:pt x="21" y="102"/>
                    </a:lnTo>
                    <a:lnTo>
                      <a:pt x="25" y="102"/>
                    </a:lnTo>
                    <a:lnTo>
                      <a:pt x="28" y="102"/>
                    </a:lnTo>
                    <a:lnTo>
                      <a:pt x="35" y="99"/>
                    </a:lnTo>
                    <a:lnTo>
                      <a:pt x="39" y="95"/>
                    </a:lnTo>
                    <a:lnTo>
                      <a:pt x="46" y="88"/>
                    </a:lnTo>
                    <a:lnTo>
                      <a:pt x="46" y="81"/>
                    </a:lnTo>
                    <a:lnTo>
                      <a:pt x="46" y="74"/>
                    </a:lnTo>
                    <a:lnTo>
                      <a:pt x="42" y="71"/>
                    </a:lnTo>
                    <a:lnTo>
                      <a:pt x="42" y="67"/>
                    </a:lnTo>
                    <a:lnTo>
                      <a:pt x="39" y="64"/>
                    </a:lnTo>
                    <a:lnTo>
                      <a:pt x="35" y="60"/>
                    </a:lnTo>
                    <a:lnTo>
                      <a:pt x="32" y="57"/>
                    </a:lnTo>
                    <a:lnTo>
                      <a:pt x="25" y="57"/>
                    </a:lnTo>
                    <a:lnTo>
                      <a:pt x="18" y="57"/>
                    </a:lnTo>
                    <a:lnTo>
                      <a:pt x="18" y="53"/>
                    </a:lnTo>
                    <a:lnTo>
                      <a:pt x="25" y="53"/>
                    </a:lnTo>
                    <a:lnTo>
                      <a:pt x="28" y="49"/>
                    </a:lnTo>
                    <a:lnTo>
                      <a:pt x="35" y="46"/>
                    </a:lnTo>
                    <a:lnTo>
                      <a:pt x="39" y="39"/>
                    </a:lnTo>
                    <a:lnTo>
                      <a:pt x="39" y="35"/>
                    </a:lnTo>
                    <a:lnTo>
                      <a:pt x="42" y="28"/>
                    </a:lnTo>
                    <a:lnTo>
                      <a:pt x="39" y="21"/>
                    </a:lnTo>
                    <a:lnTo>
                      <a:pt x="35" y="18"/>
                    </a:lnTo>
                    <a:lnTo>
                      <a:pt x="32" y="14"/>
                    </a:lnTo>
                    <a:lnTo>
                      <a:pt x="25" y="11"/>
                    </a:lnTo>
                    <a:lnTo>
                      <a:pt x="18"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3" name="Freeform 344"/>
              <p:cNvSpPr>
                <a:spLocks/>
              </p:cNvSpPr>
              <p:nvPr/>
            </p:nvSpPr>
            <p:spPr bwMode="auto">
              <a:xfrm>
                <a:off x="2003" y="2202"/>
                <a:ext cx="63" cy="107"/>
              </a:xfrm>
              <a:custGeom>
                <a:avLst/>
                <a:gdLst>
                  <a:gd name="T0" fmla="*/ 7 w 63"/>
                  <a:gd name="T1" fmla="*/ 0 h 107"/>
                  <a:gd name="T2" fmla="*/ 63 w 63"/>
                  <a:gd name="T3" fmla="*/ 0 h 107"/>
                  <a:gd name="T4" fmla="*/ 63 w 63"/>
                  <a:gd name="T5" fmla="*/ 4 h 107"/>
                  <a:gd name="T6" fmla="*/ 28 w 63"/>
                  <a:gd name="T7" fmla="*/ 107 h 107"/>
                  <a:gd name="T8" fmla="*/ 17 w 63"/>
                  <a:gd name="T9" fmla="*/ 107 h 107"/>
                  <a:gd name="T10" fmla="*/ 49 w 63"/>
                  <a:gd name="T11" fmla="*/ 15 h 107"/>
                  <a:gd name="T12" fmla="*/ 25 w 63"/>
                  <a:gd name="T13" fmla="*/ 15 h 107"/>
                  <a:gd name="T14" fmla="*/ 14 w 63"/>
                  <a:gd name="T15" fmla="*/ 15 h 107"/>
                  <a:gd name="T16" fmla="*/ 10 w 63"/>
                  <a:gd name="T17" fmla="*/ 15 h 107"/>
                  <a:gd name="T18" fmla="*/ 7 w 63"/>
                  <a:gd name="T19" fmla="*/ 18 h 107"/>
                  <a:gd name="T20" fmla="*/ 0 w 63"/>
                  <a:gd name="T21" fmla="*/ 25 h 107"/>
                  <a:gd name="T22" fmla="*/ 0 w 63"/>
                  <a:gd name="T23" fmla="*/ 25 h 107"/>
                  <a:gd name="T24" fmla="*/ 7 w 63"/>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107"/>
                  <a:gd name="T41" fmla="*/ 63 w 63"/>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107">
                    <a:moveTo>
                      <a:pt x="7" y="0"/>
                    </a:moveTo>
                    <a:lnTo>
                      <a:pt x="63" y="0"/>
                    </a:lnTo>
                    <a:lnTo>
                      <a:pt x="63" y="4"/>
                    </a:lnTo>
                    <a:lnTo>
                      <a:pt x="28" y="107"/>
                    </a:lnTo>
                    <a:lnTo>
                      <a:pt x="17" y="107"/>
                    </a:lnTo>
                    <a:lnTo>
                      <a:pt x="49" y="15"/>
                    </a:lnTo>
                    <a:lnTo>
                      <a:pt x="25" y="15"/>
                    </a:lnTo>
                    <a:lnTo>
                      <a:pt x="14" y="15"/>
                    </a:lnTo>
                    <a:lnTo>
                      <a:pt x="10" y="15"/>
                    </a:lnTo>
                    <a:lnTo>
                      <a:pt x="7"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44" name="Rectangle 345"/>
              <p:cNvSpPr>
                <a:spLocks noChangeArrowheads="1"/>
              </p:cNvSpPr>
              <p:nvPr/>
            </p:nvSpPr>
            <p:spPr bwMode="auto">
              <a:xfrm>
                <a:off x="221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5" name="Freeform 346"/>
              <p:cNvSpPr>
                <a:spLocks/>
              </p:cNvSpPr>
              <p:nvPr/>
            </p:nvSpPr>
            <p:spPr bwMode="auto">
              <a:xfrm>
                <a:off x="2480" y="2199"/>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4 w 42"/>
                  <a:gd name="T23" fmla="*/ 106 h 106"/>
                  <a:gd name="T24" fmla="*/ 4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8 h 106"/>
                  <a:gd name="T44" fmla="*/ 14 w 42"/>
                  <a:gd name="T45" fmla="*/ 14 h 106"/>
                  <a:gd name="T46" fmla="*/ 14 w 42"/>
                  <a:gd name="T47" fmla="*/ 14 h 106"/>
                  <a:gd name="T48" fmla="*/ 11 w 42"/>
                  <a:gd name="T49" fmla="*/ 14 h 106"/>
                  <a:gd name="T50" fmla="*/ 11 w 42"/>
                  <a:gd name="T51" fmla="*/ 11 h 106"/>
                  <a:gd name="T52" fmla="*/ 7 w 42"/>
                  <a:gd name="T53" fmla="*/ 14 h 106"/>
                  <a:gd name="T54" fmla="*/ 4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4" y="106"/>
                    </a:lnTo>
                    <a:lnTo>
                      <a:pt x="7" y="106"/>
                    </a:lnTo>
                    <a:lnTo>
                      <a:pt x="11" y="102"/>
                    </a:lnTo>
                    <a:lnTo>
                      <a:pt x="14" y="102"/>
                    </a:lnTo>
                    <a:lnTo>
                      <a:pt x="14" y="99"/>
                    </a:lnTo>
                    <a:lnTo>
                      <a:pt x="14" y="95"/>
                    </a:lnTo>
                    <a:lnTo>
                      <a:pt x="14" y="88"/>
                    </a:lnTo>
                    <a:lnTo>
                      <a:pt x="14" y="32"/>
                    </a:lnTo>
                    <a:lnTo>
                      <a:pt x="14" y="21"/>
                    </a:lnTo>
                    <a:lnTo>
                      <a:pt x="14" y="18"/>
                    </a:lnTo>
                    <a:lnTo>
                      <a:pt x="14" y="14"/>
                    </a:lnTo>
                    <a:lnTo>
                      <a:pt x="11" y="14"/>
                    </a:lnTo>
                    <a:lnTo>
                      <a:pt x="11" y="11"/>
                    </a:lnTo>
                    <a:lnTo>
                      <a:pt x="7" y="14"/>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46" name="Rectangle 347"/>
              <p:cNvSpPr>
                <a:spLocks noChangeArrowheads="1"/>
              </p:cNvSpPr>
              <p:nvPr/>
            </p:nvSpPr>
            <p:spPr bwMode="auto">
              <a:xfrm>
                <a:off x="272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7" name="Freeform 348"/>
              <p:cNvSpPr>
                <a:spLocks/>
              </p:cNvSpPr>
              <p:nvPr/>
            </p:nvSpPr>
            <p:spPr bwMode="auto">
              <a:xfrm>
                <a:off x="2989" y="2291"/>
                <a:ext cx="18" cy="18"/>
              </a:xfrm>
              <a:custGeom>
                <a:avLst/>
                <a:gdLst>
                  <a:gd name="T0" fmla="*/ 11 w 18"/>
                  <a:gd name="T1" fmla="*/ 0 h 18"/>
                  <a:gd name="T2" fmla="*/ 14 w 18"/>
                  <a:gd name="T3" fmla="*/ 0 h 18"/>
                  <a:gd name="T4" fmla="*/ 14 w 18"/>
                  <a:gd name="T5" fmla="*/ 0 h 18"/>
                  <a:gd name="T6" fmla="*/ 18 w 18"/>
                  <a:gd name="T7" fmla="*/ 3 h 18"/>
                  <a:gd name="T8" fmla="*/ 18 w 18"/>
                  <a:gd name="T9" fmla="*/ 7 h 18"/>
                  <a:gd name="T10" fmla="*/ 18 w 18"/>
                  <a:gd name="T11" fmla="*/ 10 h 18"/>
                  <a:gd name="T12" fmla="*/ 14 w 18"/>
                  <a:gd name="T13" fmla="*/ 14 h 18"/>
                  <a:gd name="T14" fmla="*/ 14 w 18"/>
                  <a:gd name="T15" fmla="*/ 14 h 18"/>
                  <a:gd name="T16" fmla="*/ 11 w 18"/>
                  <a:gd name="T17" fmla="*/ 18 h 18"/>
                  <a:gd name="T18" fmla="*/ 7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3"/>
                    </a:lnTo>
                    <a:lnTo>
                      <a:pt x="18" y="7"/>
                    </a:lnTo>
                    <a:lnTo>
                      <a:pt x="18" y="10"/>
                    </a:lnTo>
                    <a:lnTo>
                      <a:pt x="14" y="14"/>
                    </a:lnTo>
                    <a:lnTo>
                      <a:pt x="11" y="18"/>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48" name="Freeform 349"/>
              <p:cNvSpPr>
                <a:spLocks/>
              </p:cNvSpPr>
              <p:nvPr/>
            </p:nvSpPr>
            <p:spPr bwMode="auto">
              <a:xfrm>
                <a:off x="3024" y="2199"/>
                <a:ext cx="57" cy="110"/>
              </a:xfrm>
              <a:custGeom>
                <a:avLst/>
                <a:gdLst>
                  <a:gd name="T0" fmla="*/ 8 w 57"/>
                  <a:gd name="T1" fmla="*/ 14 h 110"/>
                  <a:gd name="T2" fmla="*/ 18 w 57"/>
                  <a:gd name="T3" fmla="*/ 3 h 110"/>
                  <a:gd name="T4" fmla="*/ 39 w 57"/>
                  <a:gd name="T5" fmla="*/ 3 h 110"/>
                  <a:gd name="T6" fmla="*/ 50 w 57"/>
                  <a:gd name="T7" fmla="*/ 14 h 110"/>
                  <a:gd name="T8" fmla="*/ 50 w 57"/>
                  <a:gd name="T9" fmla="*/ 28 h 110"/>
                  <a:gd name="T10" fmla="*/ 39 w 57"/>
                  <a:gd name="T11" fmla="*/ 46 h 110"/>
                  <a:gd name="T12" fmla="*/ 53 w 57"/>
                  <a:gd name="T13" fmla="*/ 57 h 110"/>
                  <a:gd name="T14" fmla="*/ 57 w 57"/>
                  <a:gd name="T15" fmla="*/ 71 h 110"/>
                  <a:gd name="T16" fmla="*/ 50 w 57"/>
                  <a:gd name="T17" fmla="*/ 95 h 110"/>
                  <a:gd name="T18" fmla="*/ 29 w 57"/>
                  <a:gd name="T19" fmla="*/ 106 h 110"/>
                  <a:gd name="T20" fmla="*/ 8 w 57"/>
                  <a:gd name="T21" fmla="*/ 106 h 110"/>
                  <a:gd name="T22" fmla="*/ 0 w 57"/>
                  <a:gd name="T23" fmla="*/ 102 h 110"/>
                  <a:gd name="T24" fmla="*/ 0 w 57"/>
                  <a:gd name="T25" fmla="*/ 99 h 110"/>
                  <a:gd name="T26" fmla="*/ 4 w 57"/>
                  <a:gd name="T27" fmla="*/ 95 h 110"/>
                  <a:gd name="T28" fmla="*/ 8 w 57"/>
                  <a:gd name="T29" fmla="*/ 95 h 110"/>
                  <a:gd name="T30" fmla="*/ 11 w 57"/>
                  <a:gd name="T31" fmla="*/ 95 h 110"/>
                  <a:gd name="T32" fmla="*/ 18 w 57"/>
                  <a:gd name="T33" fmla="*/ 99 h 110"/>
                  <a:gd name="T34" fmla="*/ 25 w 57"/>
                  <a:gd name="T35" fmla="*/ 102 h 110"/>
                  <a:gd name="T36" fmla="*/ 36 w 57"/>
                  <a:gd name="T37" fmla="*/ 99 h 110"/>
                  <a:gd name="T38" fmla="*/ 46 w 57"/>
                  <a:gd name="T39" fmla="*/ 88 h 110"/>
                  <a:gd name="T40" fmla="*/ 46 w 57"/>
                  <a:gd name="T41" fmla="*/ 74 h 110"/>
                  <a:gd name="T42" fmla="*/ 43 w 57"/>
                  <a:gd name="T43" fmla="*/ 67 h 110"/>
                  <a:gd name="T44" fmla="*/ 36 w 57"/>
                  <a:gd name="T45" fmla="*/ 60 h 110"/>
                  <a:gd name="T46" fmla="*/ 25 w 57"/>
                  <a:gd name="T47" fmla="*/ 57 h 110"/>
                  <a:gd name="T48" fmla="*/ 18 w 57"/>
                  <a:gd name="T49" fmla="*/ 57 h 110"/>
                  <a:gd name="T50" fmla="*/ 22 w 57"/>
                  <a:gd name="T51" fmla="*/ 53 h 110"/>
                  <a:gd name="T52" fmla="*/ 36 w 57"/>
                  <a:gd name="T53" fmla="*/ 46 h 110"/>
                  <a:gd name="T54" fmla="*/ 39 w 57"/>
                  <a:gd name="T55" fmla="*/ 35 h 110"/>
                  <a:gd name="T56" fmla="*/ 39 w 57"/>
                  <a:gd name="T57" fmla="*/ 21 h 110"/>
                  <a:gd name="T58" fmla="*/ 32 w 57"/>
                  <a:gd name="T59" fmla="*/ 14 h 110"/>
                  <a:gd name="T60" fmla="*/ 15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8" y="14"/>
                    </a:lnTo>
                    <a:lnTo>
                      <a:pt x="11" y="7"/>
                    </a:lnTo>
                    <a:lnTo>
                      <a:pt x="18" y="3"/>
                    </a:lnTo>
                    <a:lnTo>
                      <a:pt x="29" y="0"/>
                    </a:lnTo>
                    <a:lnTo>
                      <a:pt x="39" y="3"/>
                    </a:lnTo>
                    <a:lnTo>
                      <a:pt x="46" y="11"/>
                    </a:lnTo>
                    <a:lnTo>
                      <a:pt x="50" y="14"/>
                    </a:lnTo>
                    <a:lnTo>
                      <a:pt x="53" y="21"/>
                    </a:lnTo>
                    <a:lnTo>
                      <a:pt x="50" y="28"/>
                    </a:lnTo>
                    <a:lnTo>
                      <a:pt x="46" y="39"/>
                    </a:lnTo>
                    <a:lnTo>
                      <a:pt x="39" y="46"/>
                    </a:lnTo>
                    <a:lnTo>
                      <a:pt x="46" y="49"/>
                    </a:lnTo>
                    <a:lnTo>
                      <a:pt x="53" y="57"/>
                    </a:lnTo>
                    <a:lnTo>
                      <a:pt x="57" y="64"/>
                    </a:lnTo>
                    <a:lnTo>
                      <a:pt x="57" y="71"/>
                    </a:lnTo>
                    <a:lnTo>
                      <a:pt x="57" y="85"/>
                    </a:lnTo>
                    <a:lnTo>
                      <a:pt x="50" y="95"/>
                    </a:lnTo>
                    <a:lnTo>
                      <a:pt x="39" y="102"/>
                    </a:lnTo>
                    <a:lnTo>
                      <a:pt x="29" y="106"/>
                    </a:lnTo>
                    <a:lnTo>
                      <a:pt x="18" y="110"/>
                    </a:lnTo>
                    <a:lnTo>
                      <a:pt x="8" y="106"/>
                    </a:lnTo>
                    <a:lnTo>
                      <a:pt x="4" y="106"/>
                    </a:lnTo>
                    <a:lnTo>
                      <a:pt x="0" y="102"/>
                    </a:lnTo>
                    <a:lnTo>
                      <a:pt x="0" y="99"/>
                    </a:lnTo>
                    <a:lnTo>
                      <a:pt x="0" y="95"/>
                    </a:lnTo>
                    <a:lnTo>
                      <a:pt x="4" y="95"/>
                    </a:lnTo>
                    <a:lnTo>
                      <a:pt x="8" y="95"/>
                    </a:lnTo>
                    <a:lnTo>
                      <a:pt x="11" y="95"/>
                    </a:lnTo>
                    <a:lnTo>
                      <a:pt x="15" y="99"/>
                    </a:lnTo>
                    <a:lnTo>
                      <a:pt x="18" y="99"/>
                    </a:lnTo>
                    <a:lnTo>
                      <a:pt x="22" y="102"/>
                    </a:lnTo>
                    <a:lnTo>
                      <a:pt x="25" y="102"/>
                    </a:lnTo>
                    <a:lnTo>
                      <a:pt x="29" y="102"/>
                    </a:lnTo>
                    <a:lnTo>
                      <a:pt x="36" y="99"/>
                    </a:lnTo>
                    <a:lnTo>
                      <a:pt x="39" y="95"/>
                    </a:lnTo>
                    <a:lnTo>
                      <a:pt x="46" y="88"/>
                    </a:lnTo>
                    <a:lnTo>
                      <a:pt x="46" y="81"/>
                    </a:lnTo>
                    <a:lnTo>
                      <a:pt x="46" y="74"/>
                    </a:lnTo>
                    <a:lnTo>
                      <a:pt x="43" y="71"/>
                    </a:lnTo>
                    <a:lnTo>
                      <a:pt x="43" y="67"/>
                    </a:lnTo>
                    <a:lnTo>
                      <a:pt x="39" y="64"/>
                    </a:lnTo>
                    <a:lnTo>
                      <a:pt x="36" y="60"/>
                    </a:lnTo>
                    <a:lnTo>
                      <a:pt x="32" y="57"/>
                    </a:lnTo>
                    <a:lnTo>
                      <a:pt x="25" y="57"/>
                    </a:lnTo>
                    <a:lnTo>
                      <a:pt x="18" y="57"/>
                    </a:lnTo>
                    <a:lnTo>
                      <a:pt x="18" y="53"/>
                    </a:lnTo>
                    <a:lnTo>
                      <a:pt x="22" y="53"/>
                    </a:lnTo>
                    <a:lnTo>
                      <a:pt x="29" y="49"/>
                    </a:lnTo>
                    <a:lnTo>
                      <a:pt x="36" y="46"/>
                    </a:lnTo>
                    <a:lnTo>
                      <a:pt x="39" y="39"/>
                    </a:lnTo>
                    <a:lnTo>
                      <a:pt x="39" y="35"/>
                    </a:lnTo>
                    <a:lnTo>
                      <a:pt x="43" y="28"/>
                    </a:lnTo>
                    <a:lnTo>
                      <a:pt x="39" y="21"/>
                    </a:lnTo>
                    <a:lnTo>
                      <a:pt x="36" y="18"/>
                    </a:lnTo>
                    <a:lnTo>
                      <a:pt x="32" y="14"/>
                    </a:lnTo>
                    <a:lnTo>
                      <a:pt x="25" y="11"/>
                    </a:lnTo>
                    <a:lnTo>
                      <a:pt x="15"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9" name="Freeform 350"/>
              <p:cNvSpPr>
                <a:spLocks/>
              </p:cNvSpPr>
              <p:nvPr/>
            </p:nvSpPr>
            <p:spPr bwMode="auto">
              <a:xfrm>
                <a:off x="3102" y="2202"/>
                <a:ext cx="64" cy="107"/>
              </a:xfrm>
              <a:custGeom>
                <a:avLst/>
                <a:gdLst>
                  <a:gd name="T0" fmla="*/ 7 w 64"/>
                  <a:gd name="T1" fmla="*/ 0 h 107"/>
                  <a:gd name="T2" fmla="*/ 64 w 64"/>
                  <a:gd name="T3" fmla="*/ 0 h 107"/>
                  <a:gd name="T4" fmla="*/ 64 w 64"/>
                  <a:gd name="T5" fmla="*/ 4 h 107"/>
                  <a:gd name="T6" fmla="*/ 28 w 64"/>
                  <a:gd name="T7" fmla="*/ 107 h 107"/>
                  <a:gd name="T8" fmla="*/ 18 w 64"/>
                  <a:gd name="T9" fmla="*/ 107 h 107"/>
                  <a:gd name="T10" fmla="*/ 50 w 64"/>
                  <a:gd name="T11" fmla="*/ 15 h 107"/>
                  <a:gd name="T12" fmla="*/ 21 w 64"/>
                  <a:gd name="T13" fmla="*/ 15 h 107"/>
                  <a:gd name="T14" fmla="*/ 14 w 64"/>
                  <a:gd name="T15" fmla="*/ 15 h 107"/>
                  <a:gd name="T16" fmla="*/ 11 w 64"/>
                  <a:gd name="T17" fmla="*/ 15 h 107"/>
                  <a:gd name="T18" fmla="*/ 4 w 64"/>
                  <a:gd name="T19" fmla="*/ 18 h 107"/>
                  <a:gd name="T20" fmla="*/ 0 w 64"/>
                  <a:gd name="T21" fmla="*/ 25 h 107"/>
                  <a:gd name="T22" fmla="*/ 0 w 64"/>
                  <a:gd name="T23" fmla="*/ 25 h 107"/>
                  <a:gd name="T24" fmla="*/ 7 w 64"/>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107"/>
                  <a:gd name="T41" fmla="*/ 64 w 64"/>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107">
                    <a:moveTo>
                      <a:pt x="7" y="0"/>
                    </a:moveTo>
                    <a:lnTo>
                      <a:pt x="64" y="0"/>
                    </a:lnTo>
                    <a:lnTo>
                      <a:pt x="64" y="4"/>
                    </a:lnTo>
                    <a:lnTo>
                      <a:pt x="28" y="107"/>
                    </a:lnTo>
                    <a:lnTo>
                      <a:pt x="18" y="107"/>
                    </a:lnTo>
                    <a:lnTo>
                      <a:pt x="50" y="15"/>
                    </a:lnTo>
                    <a:lnTo>
                      <a:pt x="21" y="15"/>
                    </a:lnTo>
                    <a:lnTo>
                      <a:pt x="14" y="15"/>
                    </a:lnTo>
                    <a:lnTo>
                      <a:pt x="11" y="15"/>
                    </a:lnTo>
                    <a:lnTo>
                      <a:pt x="4"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50" name="Rectangle 351"/>
              <p:cNvSpPr>
                <a:spLocks noChangeArrowheads="1"/>
              </p:cNvSpPr>
              <p:nvPr/>
            </p:nvSpPr>
            <p:spPr bwMode="auto">
              <a:xfrm>
                <a:off x="3247"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1" name="Freeform 352"/>
              <p:cNvSpPr>
                <a:spLocks/>
              </p:cNvSpPr>
              <p:nvPr/>
            </p:nvSpPr>
            <p:spPr bwMode="auto">
              <a:xfrm>
                <a:off x="3502" y="2202"/>
                <a:ext cx="67" cy="107"/>
              </a:xfrm>
              <a:custGeom>
                <a:avLst/>
                <a:gdLst>
                  <a:gd name="T0" fmla="*/ 10 w 67"/>
                  <a:gd name="T1" fmla="*/ 0 h 107"/>
                  <a:gd name="T2" fmla="*/ 67 w 67"/>
                  <a:gd name="T3" fmla="*/ 0 h 107"/>
                  <a:gd name="T4" fmla="*/ 67 w 67"/>
                  <a:gd name="T5" fmla="*/ 4 h 107"/>
                  <a:gd name="T6" fmla="*/ 28 w 67"/>
                  <a:gd name="T7" fmla="*/ 107 h 107"/>
                  <a:gd name="T8" fmla="*/ 21 w 67"/>
                  <a:gd name="T9" fmla="*/ 107 h 107"/>
                  <a:gd name="T10" fmla="*/ 53 w 67"/>
                  <a:gd name="T11" fmla="*/ 15 h 107"/>
                  <a:gd name="T12" fmla="*/ 24 w 67"/>
                  <a:gd name="T13" fmla="*/ 15 h 107"/>
                  <a:gd name="T14" fmla="*/ 17 w 67"/>
                  <a:gd name="T15" fmla="*/ 15 h 107"/>
                  <a:gd name="T16" fmla="*/ 14 w 67"/>
                  <a:gd name="T17" fmla="*/ 15 h 107"/>
                  <a:gd name="T18" fmla="*/ 7 w 67"/>
                  <a:gd name="T19" fmla="*/ 18 h 107"/>
                  <a:gd name="T20" fmla="*/ 3 w 67"/>
                  <a:gd name="T21" fmla="*/ 25 h 107"/>
                  <a:gd name="T22" fmla="*/ 0 w 67"/>
                  <a:gd name="T23" fmla="*/ 25 h 107"/>
                  <a:gd name="T24" fmla="*/ 10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0" y="0"/>
                    </a:moveTo>
                    <a:lnTo>
                      <a:pt x="67" y="0"/>
                    </a:lnTo>
                    <a:lnTo>
                      <a:pt x="67" y="4"/>
                    </a:lnTo>
                    <a:lnTo>
                      <a:pt x="28" y="107"/>
                    </a:lnTo>
                    <a:lnTo>
                      <a:pt x="21" y="107"/>
                    </a:lnTo>
                    <a:lnTo>
                      <a:pt x="53" y="15"/>
                    </a:lnTo>
                    <a:lnTo>
                      <a:pt x="24" y="15"/>
                    </a:lnTo>
                    <a:lnTo>
                      <a:pt x="17" y="15"/>
                    </a:lnTo>
                    <a:lnTo>
                      <a:pt x="14" y="15"/>
                    </a:lnTo>
                    <a:lnTo>
                      <a:pt x="7" y="18"/>
                    </a:lnTo>
                    <a:lnTo>
                      <a:pt x="3" y="25"/>
                    </a:lnTo>
                    <a:lnTo>
                      <a:pt x="0" y="25"/>
                    </a:lnTo>
                    <a:lnTo>
                      <a:pt x="10" y="0"/>
                    </a:lnTo>
                    <a:close/>
                  </a:path>
                </a:pathLst>
              </a:custGeom>
              <a:solidFill>
                <a:srgbClr val="000000"/>
              </a:solidFill>
              <a:ln w="0">
                <a:solidFill>
                  <a:srgbClr val="000000"/>
                </a:solidFill>
                <a:round/>
                <a:headEnd/>
                <a:tailEnd/>
              </a:ln>
            </p:spPr>
            <p:txBody>
              <a:bodyPr/>
              <a:lstStyle/>
              <a:p>
                <a:endParaRPr lang="en-CA"/>
              </a:p>
            </p:txBody>
          </p:sp>
          <p:sp>
            <p:nvSpPr>
              <p:cNvPr id="22752" name="Freeform 353"/>
              <p:cNvSpPr>
                <a:spLocks/>
              </p:cNvSpPr>
              <p:nvPr/>
            </p:nvSpPr>
            <p:spPr bwMode="auto">
              <a:xfrm>
                <a:off x="3583" y="2291"/>
                <a:ext cx="18" cy="18"/>
              </a:xfrm>
              <a:custGeom>
                <a:avLst/>
                <a:gdLst>
                  <a:gd name="T0" fmla="*/ 11 w 18"/>
                  <a:gd name="T1" fmla="*/ 0 h 18"/>
                  <a:gd name="T2" fmla="*/ 14 w 18"/>
                  <a:gd name="T3" fmla="*/ 0 h 18"/>
                  <a:gd name="T4" fmla="*/ 18 w 18"/>
                  <a:gd name="T5" fmla="*/ 0 h 18"/>
                  <a:gd name="T6" fmla="*/ 18 w 18"/>
                  <a:gd name="T7" fmla="*/ 3 h 18"/>
                  <a:gd name="T8" fmla="*/ 18 w 18"/>
                  <a:gd name="T9" fmla="*/ 7 h 18"/>
                  <a:gd name="T10" fmla="*/ 18 w 18"/>
                  <a:gd name="T11" fmla="*/ 10 h 18"/>
                  <a:gd name="T12" fmla="*/ 18 w 18"/>
                  <a:gd name="T13" fmla="*/ 14 h 18"/>
                  <a:gd name="T14" fmla="*/ 14 w 18"/>
                  <a:gd name="T15" fmla="*/ 14 h 18"/>
                  <a:gd name="T16" fmla="*/ 11 w 18"/>
                  <a:gd name="T17" fmla="*/ 18 h 18"/>
                  <a:gd name="T18" fmla="*/ 7 w 18"/>
                  <a:gd name="T19" fmla="*/ 14 h 18"/>
                  <a:gd name="T20" fmla="*/ 4 w 18"/>
                  <a:gd name="T21" fmla="*/ 14 h 18"/>
                  <a:gd name="T22" fmla="*/ 4 w 18"/>
                  <a:gd name="T23" fmla="*/ 10 h 18"/>
                  <a:gd name="T24" fmla="*/ 0 w 18"/>
                  <a:gd name="T25" fmla="*/ 7 h 18"/>
                  <a:gd name="T26" fmla="*/ 4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0"/>
                    </a:lnTo>
                    <a:lnTo>
                      <a:pt x="18" y="3"/>
                    </a:lnTo>
                    <a:lnTo>
                      <a:pt x="18" y="7"/>
                    </a:lnTo>
                    <a:lnTo>
                      <a:pt x="18" y="10"/>
                    </a:lnTo>
                    <a:lnTo>
                      <a:pt x="18" y="14"/>
                    </a:lnTo>
                    <a:lnTo>
                      <a:pt x="14" y="14"/>
                    </a:lnTo>
                    <a:lnTo>
                      <a:pt x="11" y="18"/>
                    </a:lnTo>
                    <a:lnTo>
                      <a:pt x="7" y="14"/>
                    </a:lnTo>
                    <a:lnTo>
                      <a:pt x="4" y="14"/>
                    </a:lnTo>
                    <a:lnTo>
                      <a:pt x="4" y="10"/>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53" name="Freeform 354"/>
              <p:cNvSpPr>
                <a:spLocks noEditPoints="1"/>
              </p:cNvSpPr>
              <p:nvPr/>
            </p:nvSpPr>
            <p:spPr bwMode="auto">
              <a:xfrm>
                <a:off x="3615" y="2199"/>
                <a:ext cx="67" cy="106"/>
              </a:xfrm>
              <a:custGeom>
                <a:avLst/>
                <a:gdLst>
                  <a:gd name="T0" fmla="*/ 67 w 67"/>
                  <a:gd name="T1" fmla="*/ 71 h 106"/>
                  <a:gd name="T2" fmla="*/ 67 w 67"/>
                  <a:gd name="T3" fmla="*/ 78 h 106"/>
                  <a:gd name="T4" fmla="*/ 53 w 67"/>
                  <a:gd name="T5" fmla="*/ 78 h 106"/>
                  <a:gd name="T6" fmla="*/ 53 w 67"/>
                  <a:gd name="T7" fmla="*/ 106 h 106"/>
                  <a:gd name="T8" fmla="*/ 42 w 67"/>
                  <a:gd name="T9" fmla="*/ 106 h 106"/>
                  <a:gd name="T10" fmla="*/ 42 w 67"/>
                  <a:gd name="T11" fmla="*/ 78 h 106"/>
                  <a:gd name="T12" fmla="*/ 0 w 67"/>
                  <a:gd name="T13" fmla="*/ 78 h 106"/>
                  <a:gd name="T14" fmla="*/ 0 w 67"/>
                  <a:gd name="T15" fmla="*/ 71 h 106"/>
                  <a:gd name="T16" fmla="*/ 46 w 67"/>
                  <a:gd name="T17" fmla="*/ 0 h 106"/>
                  <a:gd name="T18" fmla="*/ 53 w 67"/>
                  <a:gd name="T19" fmla="*/ 0 h 106"/>
                  <a:gd name="T20" fmla="*/ 53 w 67"/>
                  <a:gd name="T21" fmla="*/ 71 h 106"/>
                  <a:gd name="T22" fmla="*/ 67 w 67"/>
                  <a:gd name="T23" fmla="*/ 71 h 106"/>
                  <a:gd name="T24" fmla="*/ 42 w 67"/>
                  <a:gd name="T25" fmla="*/ 71 h 106"/>
                  <a:gd name="T26" fmla="*/ 42 w 67"/>
                  <a:gd name="T27" fmla="*/ 18 h 106"/>
                  <a:gd name="T28" fmla="*/ 7 w 67"/>
                  <a:gd name="T29" fmla="*/ 71 h 106"/>
                  <a:gd name="T30" fmla="*/ 42 w 67"/>
                  <a:gd name="T31" fmla="*/ 71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1"/>
                    </a:moveTo>
                    <a:lnTo>
                      <a:pt x="67" y="78"/>
                    </a:lnTo>
                    <a:lnTo>
                      <a:pt x="53" y="78"/>
                    </a:lnTo>
                    <a:lnTo>
                      <a:pt x="53" y="106"/>
                    </a:lnTo>
                    <a:lnTo>
                      <a:pt x="42" y="106"/>
                    </a:lnTo>
                    <a:lnTo>
                      <a:pt x="42" y="78"/>
                    </a:lnTo>
                    <a:lnTo>
                      <a:pt x="0" y="78"/>
                    </a:lnTo>
                    <a:lnTo>
                      <a:pt x="0" y="71"/>
                    </a:lnTo>
                    <a:lnTo>
                      <a:pt x="46" y="0"/>
                    </a:lnTo>
                    <a:lnTo>
                      <a:pt x="53" y="0"/>
                    </a:lnTo>
                    <a:lnTo>
                      <a:pt x="53" y="71"/>
                    </a:lnTo>
                    <a:lnTo>
                      <a:pt x="67" y="71"/>
                    </a:lnTo>
                    <a:close/>
                    <a:moveTo>
                      <a:pt x="42" y="71"/>
                    </a:moveTo>
                    <a:lnTo>
                      <a:pt x="42" y="18"/>
                    </a:lnTo>
                    <a:lnTo>
                      <a:pt x="7" y="71"/>
                    </a:lnTo>
                    <a:lnTo>
                      <a:pt x="42" y="71"/>
                    </a:lnTo>
                    <a:close/>
                  </a:path>
                </a:pathLst>
              </a:custGeom>
              <a:solidFill>
                <a:srgbClr val="000000"/>
              </a:solidFill>
              <a:ln w="0">
                <a:solidFill>
                  <a:srgbClr val="000000"/>
                </a:solidFill>
                <a:round/>
                <a:headEnd/>
                <a:tailEnd/>
              </a:ln>
            </p:spPr>
            <p:txBody>
              <a:bodyPr/>
              <a:lstStyle/>
              <a:p>
                <a:endParaRPr lang="en-CA"/>
              </a:p>
            </p:txBody>
          </p:sp>
          <p:sp>
            <p:nvSpPr>
              <p:cNvPr id="22754" name="Rectangle 355"/>
              <p:cNvSpPr>
                <a:spLocks noChangeArrowheads="1"/>
              </p:cNvSpPr>
              <p:nvPr/>
            </p:nvSpPr>
            <p:spPr bwMode="auto">
              <a:xfrm>
                <a:off x="402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5" name="Freeform 356"/>
              <p:cNvSpPr>
                <a:spLocks/>
              </p:cNvSpPr>
              <p:nvPr/>
            </p:nvSpPr>
            <p:spPr bwMode="auto">
              <a:xfrm>
                <a:off x="4297" y="2199"/>
                <a:ext cx="39" cy="106"/>
              </a:xfrm>
              <a:custGeom>
                <a:avLst/>
                <a:gdLst>
                  <a:gd name="T0" fmla="*/ 0 w 39"/>
                  <a:gd name="T1" fmla="*/ 14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6 h 106"/>
                  <a:gd name="T18" fmla="*/ 39 w 39"/>
                  <a:gd name="T19" fmla="*/ 106 h 106"/>
                  <a:gd name="T20" fmla="*/ 39 w 39"/>
                  <a:gd name="T21" fmla="*/ 106 h 106"/>
                  <a:gd name="T22" fmla="*/ 0 w 39"/>
                  <a:gd name="T23" fmla="*/ 106 h 106"/>
                  <a:gd name="T24" fmla="*/ 0 w 39"/>
                  <a:gd name="T25" fmla="*/ 106 h 106"/>
                  <a:gd name="T26" fmla="*/ 7 w 39"/>
                  <a:gd name="T27" fmla="*/ 106 h 106"/>
                  <a:gd name="T28" fmla="*/ 11 w 39"/>
                  <a:gd name="T29" fmla="*/ 102 h 106"/>
                  <a:gd name="T30" fmla="*/ 11 w 39"/>
                  <a:gd name="T31" fmla="*/ 102 h 106"/>
                  <a:gd name="T32" fmla="*/ 14 w 39"/>
                  <a:gd name="T33" fmla="*/ 99 h 106"/>
                  <a:gd name="T34" fmla="*/ 14 w 39"/>
                  <a:gd name="T35" fmla="*/ 95 h 106"/>
                  <a:gd name="T36" fmla="*/ 14 w 39"/>
                  <a:gd name="T37" fmla="*/ 88 h 106"/>
                  <a:gd name="T38" fmla="*/ 14 w 39"/>
                  <a:gd name="T39" fmla="*/ 32 h 106"/>
                  <a:gd name="T40" fmla="*/ 14 w 39"/>
                  <a:gd name="T41" fmla="*/ 21 h 106"/>
                  <a:gd name="T42" fmla="*/ 14 w 39"/>
                  <a:gd name="T43" fmla="*/ 18 h 106"/>
                  <a:gd name="T44" fmla="*/ 11 w 39"/>
                  <a:gd name="T45" fmla="*/ 14 h 106"/>
                  <a:gd name="T46" fmla="*/ 11 w 39"/>
                  <a:gd name="T47" fmla="*/ 14 h 106"/>
                  <a:gd name="T48" fmla="*/ 11 w 39"/>
                  <a:gd name="T49" fmla="*/ 14 h 106"/>
                  <a:gd name="T50" fmla="*/ 7 w 39"/>
                  <a:gd name="T51" fmla="*/ 11 h 106"/>
                  <a:gd name="T52" fmla="*/ 4 w 39"/>
                  <a:gd name="T53" fmla="*/ 14 h 106"/>
                  <a:gd name="T54" fmla="*/ 0 w 39"/>
                  <a:gd name="T55" fmla="*/ 14 h 106"/>
                  <a:gd name="T56" fmla="*/ 0 w 39"/>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4"/>
                    </a:moveTo>
                    <a:lnTo>
                      <a:pt x="25" y="0"/>
                    </a:lnTo>
                    <a:lnTo>
                      <a:pt x="25" y="88"/>
                    </a:lnTo>
                    <a:lnTo>
                      <a:pt x="25" y="95"/>
                    </a:lnTo>
                    <a:lnTo>
                      <a:pt x="28" y="99"/>
                    </a:lnTo>
                    <a:lnTo>
                      <a:pt x="28" y="102"/>
                    </a:lnTo>
                    <a:lnTo>
                      <a:pt x="32" y="106"/>
                    </a:lnTo>
                    <a:lnTo>
                      <a:pt x="39" y="106"/>
                    </a:lnTo>
                    <a:lnTo>
                      <a:pt x="0" y="106"/>
                    </a:lnTo>
                    <a:lnTo>
                      <a:pt x="7" y="106"/>
                    </a:lnTo>
                    <a:lnTo>
                      <a:pt x="11" y="102"/>
                    </a:lnTo>
                    <a:lnTo>
                      <a:pt x="14" y="99"/>
                    </a:lnTo>
                    <a:lnTo>
                      <a:pt x="14" y="95"/>
                    </a:lnTo>
                    <a:lnTo>
                      <a:pt x="14" y="88"/>
                    </a:lnTo>
                    <a:lnTo>
                      <a:pt x="14" y="32"/>
                    </a:lnTo>
                    <a:lnTo>
                      <a:pt x="14" y="21"/>
                    </a:lnTo>
                    <a:lnTo>
                      <a:pt x="14" y="18"/>
                    </a:lnTo>
                    <a:lnTo>
                      <a:pt x="11" y="14"/>
                    </a:lnTo>
                    <a:lnTo>
                      <a:pt x="7" y="11"/>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56" name="Rectangle 357"/>
              <p:cNvSpPr>
                <a:spLocks noChangeArrowheads="1"/>
              </p:cNvSpPr>
              <p:nvPr/>
            </p:nvSpPr>
            <p:spPr bwMode="auto">
              <a:xfrm>
                <a:off x="4591"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7" name="Freeform 358"/>
              <p:cNvSpPr>
                <a:spLocks/>
              </p:cNvSpPr>
              <p:nvPr/>
            </p:nvSpPr>
            <p:spPr bwMode="auto">
              <a:xfrm>
                <a:off x="4849" y="2199"/>
                <a:ext cx="67" cy="106"/>
              </a:xfrm>
              <a:custGeom>
                <a:avLst/>
                <a:gdLst>
                  <a:gd name="T0" fmla="*/ 67 w 67"/>
                  <a:gd name="T1" fmla="*/ 88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8 h 106"/>
                  <a:gd name="T20" fmla="*/ 42 w 67"/>
                  <a:gd name="T21" fmla="*/ 18 h 106"/>
                  <a:gd name="T22" fmla="*/ 35 w 67"/>
                  <a:gd name="T23" fmla="*/ 14 h 106"/>
                  <a:gd name="T24" fmla="*/ 28 w 67"/>
                  <a:gd name="T25" fmla="*/ 14 h 106"/>
                  <a:gd name="T26" fmla="*/ 17 w 67"/>
                  <a:gd name="T27" fmla="*/ 14 h 106"/>
                  <a:gd name="T28" fmla="*/ 14 w 67"/>
                  <a:gd name="T29" fmla="*/ 18 h 106"/>
                  <a:gd name="T30" fmla="*/ 7 w 67"/>
                  <a:gd name="T31" fmla="*/ 25 h 106"/>
                  <a:gd name="T32" fmla="*/ 3 w 67"/>
                  <a:gd name="T33" fmla="*/ 32 h 106"/>
                  <a:gd name="T34" fmla="*/ 0 w 67"/>
                  <a:gd name="T35" fmla="*/ 32 h 106"/>
                  <a:gd name="T36" fmla="*/ 3 w 67"/>
                  <a:gd name="T37" fmla="*/ 18 h 106"/>
                  <a:gd name="T38" fmla="*/ 10 w 67"/>
                  <a:gd name="T39" fmla="*/ 11 h 106"/>
                  <a:gd name="T40" fmla="*/ 21 w 67"/>
                  <a:gd name="T41" fmla="*/ 3 h 106"/>
                  <a:gd name="T42" fmla="*/ 31 w 67"/>
                  <a:gd name="T43" fmla="*/ 0 h 106"/>
                  <a:gd name="T44" fmla="*/ 42 w 67"/>
                  <a:gd name="T45" fmla="*/ 3 h 106"/>
                  <a:gd name="T46" fmla="*/ 53 w 67"/>
                  <a:gd name="T47" fmla="*/ 11 h 106"/>
                  <a:gd name="T48" fmla="*/ 56 w 67"/>
                  <a:gd name="T49" fmla="*/ 18 h 106"/>
                  <a:gd name="T50" fmla="*/ 60 w 67"/>
                  <a:gd name="T51" fmla="*/ 28 h 106"/>
                  <a:gd name="T52" fmla="*/ 60 w 67"/>
                  <a:gd name="T53" fmla="*/ 35 h 106"/>
                  <a:gd name="T54" fmla="*/ 56 w 67"/>
                  <a:gd name="T55" fmla="*/ 46 h 106"/>
                  <a:gd name="T56" fmla="*/ 49 w 67"/>
                  <a:gd name="T57" fmla="*/ 57 h 106"/>
                  <a:gd name="T58" fmla="*/ 38 w 67"/>
                  <a:gd name="T59" fmla="*/ 71 h 106"/>
                  <a:gd name="T60" fmla="*/ 28 w 67"/>
                  <a:gd name="T61" fmla="*/ 81 h 106"/>
                  <a:gd name="T62" fmla="*/ 17 w 67"/>
                  <a:gd name="T63" fmla="*/ 92 h 106"/>
                  <a:gd name="T64" fmla="*/ 14 w 67"/>
                  <a:gd name="T65" fmla="*/ 95 h 106"/>
                  <a:gd name="T66" fmla="*/ 42 w 67"/>
                  <a:gd name="T67" fmla="*/ 95 h 106"/>
                  <a:gd name="T68" fmla="*/ 49 w 67"/>
                  <a:gd name="T69" fmla="*/ 95 h 106"/>
                  <a:gd name="T70" fmla="*/ 53 w 67"/>
                  <a:gd name="T71" fmla="*/ 95 h 106"/>
                  <a:gd name="T72" fmla="*/ 56 w 67"/>
                  <a:gd name="T73" fmla="*/ 92 h 106"/>
                  <a:gd name="T74" fmla="*/ 60 w 67"/>
                  <a:gd name="T75" fmla="*/ 92 h 106"/>
                  <a:gd name="T76" fmla="*/ 60 w 67"/>
                  <a:gd name="T77" fmla="*/ 88 h 106"/>
                  <a:gd name="T78" fmla="*/ 63 w 67"/>
                  <a:gd name="T79" fmla="*/ 88 h 106"/>
                  <a:gd name="T80" fmla="*/ 67 w 67"/>
                  <a:gd name="T81" fmla="*/ 88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8"/>
                    </a:moveTo>
                    <a:lnTo>
                      <a:pt x="60" y="106"/>
                    </a:lnTo>
                    <a:lnTo>
                      <a:pt x="0" y="106"/>
                    </a:lnTo>
                    <a:lnTo>
                      <a:pt x="0" y="102"/>
                    </a:lnTo>
                    <a:lnTo>
                      <a:pt x="14" y="88"/>
                    </a:lnTo>
                    <a:lnTo>
                      <a:pt x="28" y="74"/>
                    </a:lnTo>
                    <a:lnTo>
                      <a:pt x="35" y="64"/>
                    </a:lnTo>
                    <a:lnTo>
                      <a:pt x="46" y="49"/>
                    </a:lnTo>
                    <a:lnTo>
                      <a:pt x="46" y="35"/>
                    </a:lnTo>
                    <a:lnTo>
                      <a:pt x="46" y="28"/>
                    </a:lnTo>
                    <a:lnTo>
                      <a:pt x="42" y="18"/>
                    </a:lnTo>
                    <a:lnTo>
                      <a:pt x="35" y="14"/>
                    </a:lnTo>
                    <a:lnTo>
                      <a:pt x="28" y="14"/>
                    </a:lnTo>
                    <a:lnTo>
                      <a:pt x="17" y="14"/>
                    </a:lnTo>
                    <a:lnTo>
                      <a:pt x="14" y="18"/>
                    </a:lnTo>
                    <a:lnTo>
                      <a:pt x="7" y="25"/>
                    </a:lnTo>
                    <a:lnTo>
                      <a:pt x="3" y="32"/>
                    </a:lnTo>
                    <a:lnTo>
                      <a:pt x="0" y="32"/>
                    </a:lnTo>
                    <a:lnTo>
                      <a:pt x="3" y="18"/>
                    </a:lnTo>
                    <a:lnTo>
                      <a:pt x="10" y="11"/>
                    </a:lnTo>
                    <a:lnTo>
                      <a:pt x="21" y="3"/>
                    </a:lnTo>
                    <a:lnTo>
                      <a:pt x="31" y="0"/>
                    </a:lnTo>
                    <a:lnTo>
                      <a:pt x="42" y="3"/>
                    </a:lnTo>
                    <a:lnTo>
                      <a:pt x="53" y="11"/>
                    </a:lnTo>
                    <a:lnTo>
                      <a:pt x="56" y="18"/>
                    </a:lnTo>
                    <a:lnTo>
                      <a:pt x="60" y="28"/>
                    </a:lnTo>
                    <a:lnTo>
                      <a:pt x="60" y="35"/>
                    </a:lnTo>
                    <a:lnTo>
                      <a:pt x="56" y="46"/>
                    </a:lnTo>
                    <a:lnTo>
                      <a:pt x="49" y="57"/>
                    </a:lnTo>
                    <a:lnTo>
                      <a:pt x="38" y="71"/>
                    </a:lnTo>
                    <a:lnTo>
                      <a:pt x="28" y="81"/>
                    </a:lnTo>
                    <a:lnTo>
                      <a:pt x="17" y="92"/>
                    </a:lnTo>
                    <a:lnTo>
                      <a:pt x="14" y="95"/>
                    </a:lnTo>
                    <a:lnTo>
                      <a:pt x="42" y="95"/>
                    </a:lnTo>
                    <a:lnTo>
                      <a:pt x="49" y="95"/>
                    </a:lnTo>
                    <a:lnTo>
                      <a:pt x="53" y="95"/>
                    </a:lnTo>
                    <a:lnTo>
                      <a:pt x="56" y="92"/>
                    </a:lnTo>
                    <a:lnTo>
                      <a:pt x="60" y="92"/>
                    </a:lnTo>
                    <a:lnTo>
                      <a:pt x="60" y="88"/>
                    </a:lnTo>
                    <a:lnTo>
                      <a:pt x="63" y="88"/>
                    </a:lnTo>
                    <a:lnTo>
                      <a:pt x="67" y="88"/>
                    </a:lnTo>
                    <a:close/>
                  </a:path>
                </a:pathLst>
              </a:custGeom>
              <a:solidFill>
                <a:srgbClr val="000000"/>
              </a:solidFill>
              <a:ln w="0">
                <a:solidFill>
                  <a:srgbClr val="000000"/>
                </a:solidFill>
                <a:round/>
                <a:headEnd/>
                <a:tailEnd/>
              </a:ln>
            </p:spPr>
            <p:txBody>
              <a:bodyPr/>
              <a:lstStyle/>
              <a:p>
                <a:endParaRPr lang="en-CA"/>
              </a:p>
            </p:txBody>
          </p:sp>
          <p:sp>
            <p:nvSpPr>
              <p:cNvPr id="22758" name="Freeform 359"/>
              <p:cNvSpPr>
                <a:spLocks noEditPoints="1"/>
              </p:cNvSpPr>
              <p:nvPr/>
            </p:nvSpPr>
            <p:spPr bwMode="auto">
              <a:xfrm>
                <a:off x="4930" y="2199"/>
                <a:ext cx="64" cy="110"/>
              </a:xfrm>
              <a:custGeom>
                <a:avLst/>
                <a:gdLst>
                  <a:gd name="T0" fmla="*/ 0 w 64"/>
                  <a:gd name="T1" fmla="*/ 57 h 110"/>
                  <a:gd name="T2" fmla="*/ 0 w 64"/>
                  <a:gd name="T3" fmla="*/ 39 h 110"/>
                  <a:gd name="T4" fmla="*/ 3 w 64"/>
                  <a:gd name="T5" fmla="*/ 25 h 110"/>
                  <a:gd name="T6" fmla="*/ 11 w 64"/>
                  <a:gd name="T7" fmla="*/ 14 h 110"/>
                  <a:gd name="T8" fmla="*/ 18 w 64"/>
                  <a:gd name="T9" fmla="*/ 7 h 110"/>
                  <a:gd name="T10" fmla="*/ 25 w 64"/>
                  <a:gd name="T11" fmla="*/ 3 h 110"/>
                  <a:gd name="T12" fmla="*/ 32 w 64"/>
                  <a:gd name="T13" fmla="*/ 0 h 110"/>
                  <a:gd name="T14" fmla="*/ 39 w 64"/>
                  <a:gd name="T15" fmla="*/ 3 h 110"/>
                  <a:gd name="T16" fmla="*/ 46 w 64"/>
                  <a:gd name="T17" fmla="*/ 7 h 110"/>
                  <a:gd name="T18" fmla="*/ 53 w 64"/>
                  <a:gd name="T19" fmla="*/ 14 h 110"/>
                  <a:gd name="T20" fmla="*/ 56 w 64"/>
                  <a:gd name="T21" fmla="*/ 25 h 110"/>
                  <a:gd name="T22" fmla="*/ 60 w 64"/>
                  <a:gd name="T23" fmla="*/ 39 h 110"/>
                  <a:gd name="T24" fmla="*/ 64 w 64"/>
                  <a:gd name="T25" fmla="*/ 53 h 110"/>
                  <a:gd name="T26" fmla="*/ 60 w 64"/>
                  <a:gd name="T27" fmla="*/ 71 h 110"/>
                  <a:gd name="T28" fmla="*/ 56 w 64"/>
                  <a:gd name="T29" fmla="*/ 85 h 110"/>
                  <a:gd name="T30" fmla="*/ 53 w 64"/>
                  <a:gd name="T31" fmla="*/ 95 h 110"/>
                  <a:gd name="T32" fmla="*/ 46 w 64"/>
                  <a:gd name="T33" fmla="*/ 102 h 110"/>
                  <a:gd name="T34" fmla="*/ 39 w 64"/>
                  <a:gd name="T35" fmla="*/ 106 h 110"/>
                  <a:gd name="T36" fmla="*/ 32 w 64"/>
                  <a:gd name="T37" fmla="*/ 110 h 110"/>
                  <a:gd name="T38" fmla="*/ 21 w 64"/>
                  <a:gd name="T39" fmla="*/ 106 h 110"/>
                  <a:gd name="T40" fmla="*/ 14 w 64"/>
                  <a:gd name="T41" fmla="*/ 99 h 110"/>
                  <a:gd name="T42" fmla="*/ 7 w 64"/>
                  <a:gd name="T43" fmla="*/ 92 h 110"/>
                  <a:gd name="T44" fmla="*/ 0 w 64"/>
                  <a:gd name="T45" fmla="*/ 74 h 110"/>
                  <a:gd name="T46" fmla="*/ 0 w 64"/>
                  <a:gd name="T47" fmla="*/ 57 h 110"/>
                  <a:gd name="T48" fmla="*/ 14 w 64"/>
                  <a:gd name="T49" fmla="*/ 57 h 110"/>
                  <a:gd name="T50" fmla="*/ 14 w 64"/>
                  <a:gd name="T51" fmla="*/ 78 h 110"/>
                  <a:gd name="T52" fmla="*/ 18 w 64"/>
                  <a:gd name="T53" fmla="*/ 92 h 110"/>
                  <a:gd name="T54" fmla="*/ 21 w 64"/>
                  <a:gd name="T55" fmla="*/ 99 h 110"/>
                  <a:gd name="T56" fmla="*/ 25 w 64"/>
                  <a:gd name="T57" fmla="*/ 102 h 110"/>
                  <a:gd name="T58" fmla="*/ 32 w 64"/>
                  <a:gd name="T59" fmla="*/ 102 h 110"/>
                  <a:gd name="T60" fmla="*/ 35 w 64"/>
                  <a:gd name="T61" fmla="*/ 102 h 110"/>
                  <a:gd name="T62" fmla="*/ 39 w 64"/>
                  <a:gd name="T63" fmla="*/ 99 h 110"/>
                  <a:gd name="T64" fmla="*/ 42 w 64"/>
                  <a:gd name="T65" fmla="*/ 95 h 110"/>
                  <a:gd name="T66" fmla="*/ 46 w 64"/>
                  <a:gd name="T67" fmla="*/ 88 h 110"/>
                  <a:gd name="T68" fmla="*/ 46 w 64"/>
                  <a:gd name="T69" fmla="*/ 71 h 110"/>
                  <a:gd name="T70" fmla="*/ 49 w 64"/>
                  <a:gd name="T71" fmla="*/ 49 h 110"/>
                  <a:gd name="T72" fmla="*/ 46 w 64"/>
                  <a:gd name="T73" fmla="*/ 35 h 110"/>
                  <a:gd name="T74" fmla="*/ 46 w 64"/>
                  <a:gd name="T75" fmla="*/ 21 h 110"/>
                  <a:gd name="T76" fmla="*/ 42 w 64"/>
                  <a:gd name="T77" fmla="*/ 14 h 110"/>
                  <a:gd name="T78" fmla="*/ 39 w 64"/>
                  <a:gd name="T79" fmla="*/ 11 h 110"/>
                  <a:gd name="T80" fmla="*/ 35 w 64"/>
                  <a:gd name="T81" fmla="*/ 7 h 110"/>
                  <a:gd name="T82" fmla="*/ 32 w 64"/>
                  <a:gd name="T83" fmla="*/ 7 h 110"/>
                  <a:gd name="T84" fmla="*/ 25 w 64"/>
                  <a:gd name="T85" fmla="*/ 7 h 110"/>
                  <a:gd name="T86" fmla="*/ 21 w 64"/>
                  <a:gd name="T87" fmla="*/ 11 h 110"/>
                  <a:gd name="T88" fmla="*/ 18 w 64"/>
                  <a:gd name="T89" fmla="*/ 18 h 110"/>
                  <a:gd name="T90" fmla="*/ 14 w 64"/>
                  <a:gd name="T91" fmla="*/ 32 h 110"/>
                  <a:gd name="T92" fmla="*/ 14 w 64"/>
                  <a:gd name="T93" fmla="*/ 46 h 110"/>
                  <a:gd name="T94" fmla="*/ 14 w 64"/>
                  <a:gd name="T95" fmla="*/ 57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10"/>
                  <a:gd name="T146" fmla="*/ 64 w 64"/>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10">
                    <a:moveTo>
                      <a:pt x="0" y="57"/>
                    </a:moveTo>
                    <a:lnTo>
                      <a:pt x="0" y="39"/>
                    </a:lnTo>
                    <a:lnTo>
                      <a:pt x="3" y="25"/>
                    </a:lnTo>
                    <a:lnTo>
                      <a:pt x="11" y="14"/>
                    </a:lnTo>
                    <a:lnTo>
                      <a:pt x="18" y="7"/>
                    </a:lnTo>
                    <a:lnTo>
                      <a:pt x="25" y="3"/>
                    </a:lnTo>
                    <a:lnTo>
                      <a:pt x="32" y="0"/>
                    </a:lnTo>
                    <a:lnTo>
                      <a:pt x="39" y="3"/>
                    </a:lnTo>
                    <a:lnTo>
                      <a:pt x="46" y="7"/>
                    </a:lnTo>
                    <a:lnTo>
                      <a:pt x="53" y="14"/>
                    </a:lnTo>
                    <a:lnTo>
                      <a:pt x="56" y="25"/>
                    </a:lnTo>
                    <a:lnTo>
                      <a:pt x="60" y="39"/>
                    </a:lnTo>
                    <a:lnTo>
                      <a:pt x="64" y="53"/>
                    </a:lnTo>
                    <a:lnTo>
                      <a:pt x="60" y="71"/>
                    </a:lnTo>
                    <a:lnTo>
                      <a:pt x="56" y="85"/>
                    </a:lnTo>
                    <a:lnTo>
                      <a:pt x="53" y="95"/>
                    </a:lnTo>
                    <a:lnTo>
                      <a:pt x="46" y="102"/>
                    </a:lnTo>
                    <a:lnTo>
                      <a:pt x="39" y="106"/>
                    </a:lnTo>
                    <a:lnTo>
                      <a:pt x="32" y="110"/>
                    </a:lnTo>
                    <a:lnTo>
                      <a:pt x="21" y="106"/>
                    </a:lnTo>
                    <a:lnTo>
                      <a:pt x="14" y="99"/>
                    </a:lnTo>
                    <a:lnTo>
                      <a:pt x="7" y="92"/>
                    </a:lnTo>
                    <a:lnTo>
                      <a:pt x="0" y="74"/>
                    </a:lnTo>
                    <a:lnTo>
                      <a:pt x="0" y="57"/>
                    </a:lnTo>
                    <a:close/>
                    <a:moveTo>
                      <a:pt x="14" y="57"/>
                    </a:moveTo>
                    <a:lnTo>
                      <a:pt x="14" y="78"/>
                    </a:lnTo>
                    <a:lnTo>
                      <a:pt x="18" y="92"/>
                    </a:lnTo>
                    <a:lnTo>
                      <a:pt x="21" y="99"/>
                    </a:lnTo>
                    <a:lnTo>
                      <a:pt x="25" y="102"/>
                    </a:lnTo>
                    <a:lnTo>
                      <a:pt x="32" y="102"/>
                    </a:lnTo>
                    <a:lnTo>
                      <a:pt x="35" y="102"/>
                    </a:lnTo>
                    <a:lnTo>
                      <a:pt x="39" y="99"/>
                    </a:lnTo>
                    <a:lnTo>
                      <a:pt x="42" y="95"/>
                    </a:lnTo>
                    <a:lnTo>
                      <a:pt x="46" y="88"/>
                    </a:lnTo>
                    <a:lnTo>
                      <a:pt x="46" y="71"/>
                    </a:lnTo>
                    <a:lnTo>
                      <a:pt x="49" y="49"/>
                    </a:lnTo>
                    <a:lnTo>
                      <a:pt x="46" y="35"/>
                    </a:lnTo>
                    <a:lnTo>
                      <a:pt x="46" y="21"/>
                    </a:lnTo>
                    <a:lnTo>
                      <a:pt x="42" y="14"/>
                    </a:lnTo>
                    <a:lnTo>
                      <a:pt x="39" y="11"/>
                    </a:lnTo>
                    <a:lnTo>
                      <a:pt x="35" y="7"/>
                    </a:lnTo>
                    <a:lnTo>
                      <a:pt x="32" y="7"/>
                    </a:lnTo>
                    <a:lnTo>
                      <a:pt x="25" y="7"/>
                    </a:lnTo>
                    <a:lnTo>
                      <a:pt x="21" y="11"/>
                    </a:lnTo>
                    <a:lnTo>
                      <a:pt x="18" y="18"/>
                    </a:lnTo>
                    <a:lnTo>
                      <a:pt x="14" y="32"/>
                    </a:lnTo>
                    <a:lnTo>
                      <a:pt x="14" y="46"/>
                    </a:lnTo>
                    <a:lnTo>
                      <a:pt x="14" y="57"/>
                    </a:lnTo>
                    <a:close/>
                  </a:path>
                </a:pathLst>
              </a:custGeom>
              <a:solidFill>
                <a:srgbClr val="000000"/>
              </a:solidFill>
              <a:ln w="0">
                <a:solidFill>
                  <a:srgbClr val="000000"/>
                </a:solidFill>
                <a:round/>
                <a:headEnd/>
                <a:tailEnd/>
              </a:ln>
            </p:spPr>
            <p:txBody>
              <a:bodyPr/>
              <a:lstStyle/>
              <a:p>
                <a:endParaRPr lang="en-CA"/>
              </a:p>
            </p:txBody>
          </p:sp>
          <p:sp>
            <p:nvSpPr>
              <p:cNvPr id="22759" name="Rectangle 360"/>
              <p:cNvSpPr>
                <a:spLocks noChangeArrowheads="1"/>
              </p:cNvSpPr>
              <p:nvPr/>
            </p:nvSpPr>
            <p:spPr bwMode="auto">
              <a:xfrm>
                <a:off x="5213"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0" name="Rectangle 361"/>
              <p:cNvSpPr>
                <a:spLocks noChangeArrowheads="1"/>
              </p:cNvSpPr>
              <p:nvPr/>
            </p:nvSpPr>
            <p:spPr bwMode="auto">
              <a:xfrm>
                <a:off x="532"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1" name="Freeform 362"/>
              <p:cNvSpPr>
                <a:spLocks/>
              </p:cNvSpPr>
              <p:nvPr/>
            </p:nvSpPr>
            <p:spPr bwMode="auto">
              <a:xfrm>
                <a:off x="592" y="2390"/>
                <a:ext cx="92" cy="106"/>
              </a:xfrm>
              <a:custGeom>
                <a:avLst/>
                <a:gdLst>
                  <a:gd name="T0" fmla="*/ 89 w 92"/>
                  <a:gd name="T1" fmla="*/ 0 h 106"/>
                  <a:gd name="T2" fmla="*/ 89 w 92"/>
                  <a:gd name="T3" fmla="*/ 35 h 106"/>
                  <a:gd name="T4" fmla="*/ 89 w 92"/>
                  <a:gd name="T5" fmla="*/ 35 h 106"/>
                  <a:gd name="T6" fmla="*/ 82 w 92"/>
                  <a:gd name="T7" fmla="*/ 21 h 106"/>
                  <a:gd name="T8" fmla="*/ 74 w 92"/>
                  <a:gd name="T9" fmla="*/ 14 h 106"/>
                  <a:gd name="T10" fmla="*/ 64 w 92"/>
                  <a:gd name="T11" fmla="*/ 7 h 106"/>
                  <a:gd name="T12" fmla="*/ 53 w 92"/>
                  <a:gd name="T13" fmla="*/ 7 h 106"/>
                  <a:gd name="T14" fmla="*/ 46 w 92"/>
                  <a:gd name="T15" fmla="*/ 7 h 106"/>
                  <a:gd name="T16" fmla="*/ 36 w 92"/>
                  <a:gd name="T17" fmla="*/ 10 h 106"/>
                  <a:gd name="T18" fmla="*/ 29 w 92"/>
                  <a:gd name="T19" fmla="*/ 18 h 106"/>
                  <a:gd name="T20" fmla="*/ 25 w 92"/>
                  <a:gd name="T21" fmla="*/ 28 h 106"/>
                  <a:gd name="T22" fmla="*/ 21 w 92"/>
                  <a:gd name="T23" fmla="*/ 39 h 106"/>
                  <a:gd name="T24" fmla="*/ 18 w 92"/>
                  <a:gd name="T25" fmla="*/ 56 h 106"/>
                  <a:gd name="T26" fmla="*/ 21 w 92"/>
                  <a:gd name="T27" fmla="*/ 67 h 106"/>
                  <a:gd name="T28" fmla="*/ 25 w 92"/>
                  <a:gd name="T29" fmla="*/ 81 h 106"/>
                  <a:gd name="T30" fmla="*/ 29 w 92"/>
                  <a:gd name="T31" fmla="*/ 88 h 106"/>
                  <a:gd name="T32" fmla="*/ 36 w 92"/>
                  <a:gd name="T33" fmla="*/ 95 h 106"/>
                  <a:gd name="T34" fmla="*/ 46 w 92"/>
                  <a:gd name="T35" fmla="*/ 99 h 106"/>
                  <a:gd name="T36" fmla="*/ 57 w 92"/>
                  <a:gd name="T37" fmla="*/ 102 h 106"/>
                  <a:gd name="T38" fmla="*/ 64 w 92"/>
                  <a:gd name="T39" fmla="*/ 99 h 106"/>
                  <a:gd name="T40" fmla="*/ 74 w 92"/>
                  <a:gd name="T41" fmla="*/ 95 h 106"/>
                  <a:gd name="T42" fmla="*/ 82 w 92"/>
                  <a:gd name="T43" fmla="*/ 92 h 106"/>
                  <a:gd name="T44" fmla="*/ 89 w 92"/>
                  <a:gd name="T45" fmla="*/ 81 h 106"/>
                  <a:gd name="T46" fmla="*/ 92 w 92"/>
                  <a:gd name="T47" fmla="*/ 81 h 106"/>
                  <a:gd name="T48" fmla="*/ 85 w 92"/>
                  <a:gd name="T49" fmla="*/ 92 h 106"/>
                  <a:gd name="T50" fmla="*/ 74 w 92"/>
                  <a:gd name="T51" fmla="*/ 102 h 106"/>
                  <a:gd name="T52" fmla="*/ 64 w 92"/>
                  <a:gd name="T53" fmla="*/ 106 h 106"/>
                  <a:gd name="T54" fmla="*/ 50 w 92"/>
                  <a:gd name="T55" fmla="*/ 106 h 106"/>
                  <a:gd name="T56" fmla="*/ 36 w 92"/>
                  <a:gd name="T57" fmla="*/ 106 h 106"/>
                  <a:gd name="T58" fmla="*/ 21 w 92"/>
                  <a:gd name="T59" fmla="*/ 99 h 106"/>
                  <a:gd name="T60" fmla="*/ 11 w 92"/>
                  <a:gd name="T61" fmla="*/ 88 h 106"/>
                  <a:gd name="T62" fmla="*/ 7 w 92"/>
                  <a:gd name="T63" fmla="*/ 78 h 106"/>
                  <a:gd name="T64" fmla="*/ 4 w 92"/>
                  <a:gd name="T65" fmla="*/ 67 h 106"/>
                  <a:gd name="T66" fmla="*/ 0 w 92"/>
                  <a:gd name="T67" fmla="*/ 56 h 106"/>
                  <a:gd name="T68" fmla="*/ 4 w 92"/>
                  <a:gd name="T69" fmla="*/ 42 h 106"/>
                  <a:gd name="T70" fmla="*/ 7 w 92"/>
                  <a:gd name="T71" fmla="*/ 28 h 106"/>
                  <a:gd name="T72" fmla="*/ 18 w 92"/>
                  <a:gd name="T73" fmla="*/ 18 h 106"/>
                  <a:gd name="T74" fmla="*/ 29 w 92"/>
                  <a:gd name="T75" fmla="*/ 7 h 106"/>
                  <a:gd name="T76" fmla="*/ 39 w 92"/>
                  <a:gd name="T77" fmla="*/ 3 h 106"/>
                  <a:gd name="T78" fmla="*/ 53 w 92"/>
                  <a:gd name="T79" fmla="*/ 0 h 106"/>
                  <a:gd name="T80" fmla="*/ 64 w 92"/>
                  <a:gd name="T81" fmla="*/ 3 h 106"/>
                  <a:gd name="T82" fmla="*/ 74 w 92"/>
                  <a:gd name="T83" fmla="*/ 7 h 106"/>
                  <a:gd name="T84" fmla="*/ 78 w 92"/>
                  <a:gd name="T85" fmla="*/ 7 h 106"/>
                  <a:gd name="T86" fmla="*/ 78 w 92"/>
                  <a:gd name="T87" fmla="*/ 7 h 106"/>
                  <a:gd name="T88" fmla="*/ 82 w 92"/>
                  <a:gd name="T89" fmla="*/ 7 h 106"/>
                  <a:gd name="T90" fmla="*/ 82 w 92"/>
                  <a:gd name="T91" fmla="*/ 7 h 106"/>
                  <a:gd name="T92" fmla="*/ 85 w 92"/>
                  <a:gd name="T93" fmla="*/ 3 h 106"/>
                  <a:gd name="T94" fmla="*/ 85 w 92"/>
                  <a:gd name="T95" fmla="*/ 0 h 106"/>
                  <a:gd name="T96" fmla="*/ 89 w 92"/>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2"/>
                  <a:gd name="T148" fmla="*/ 0 h 106"/>
                  <a:gd name="T149" fmla="*/ 92 w 92"/>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2" h="106">
                    <a:moveTo>
                      <a:pt x="89" y="0"/>
                    </a:moveTo>
                    <a:lnTo>
                      <a:pt x="89" y="35"/>
                    </a:lnTo>
                    <a:lnTo>
                      <a:pt x="82" y="21"/>
                    </a:lnTo>
                    <a:lnTo>
                      <a:pt x="74" y="14"/>
                    </a:lnTo>
                    <a:lnTo>
                      <a:pt x="64" y="7"/>
                    </a:lnTo>
                    <a:lnTo>
                      <a:pt x="53" y="7"/>
                    </a:lnTo>
                    <a:lnTo>
                      <a:pt x="46" y="7"/>
                    </a:lnTo>
                    <a:lnTo>
                      <a:pt x="36" y="10"/>
                    </a:lnTo>
                    <a:lnTo>
                      <a:pt x="29" y="18"/>
                    </a:lnTo>
                    <a:lnTo>
                      <a:pt x="25" y="28"/>
                    </a:lnTo>
                    <a:lnTo>
                      <a:pt x="21" y="39"/>
                    </a:lnTo>
                    <a:lnTo>
                      <a:pt x="18" y="56"/>
                    </a:lnTo>
                    <a:lnTo>
                      <a:pt x="21" y="67"/>
                    </a:lnTo>
                    <a:lnTo>
                      <a:pt x="25" y="81"/>
                    </a:lnTo>
                    <a:lnTo>
                      <a:pt x="29" y="88"/>
                    </a:lnTo>
                    <a:lnTo>
                      <a:pt x="36" y="95"/>
                    </a:lnTo>
                    <a:lnTo>
                      <a:pt x="46" y="99"/>
                    </a:lnTo>
                    <a:lnTo>
                      <a:pt x="57" y="102"/>
                    </a:lnTo>
                    <a:lnTo>
                      <a:pt x="64" y="99"/>
                    </a:lnTo>
                    <a:lnTo>
                      <a:pt x="74" y="95"/>
                    </a:lnTo>
                    <a:lnTo>
                      <a:pt x="82" y="92"/>
                    </a:lnTo>
                    <a:lnTo>
                      <a:pt x="89" y="81"/>
                    </a:lnTo>
                    <a:lnTo>
                      <a:pt x="92" y="81"/>
                    </a:lnTo>
                    <a:lnTo>
                      <a:pt x="85" y="92"/>
                    </a:lnTo>
                    <a:lnTo>
                      <a:pt x="74" y="102"/>
                    </a:lnTo>
                    <a:lnTo>
                      <a:pt x="64" y="106"/>
                    </a:lnTo>
                    <a:lnTo>
                      <a:pt x="50" y="106"/>
                    </a:lnTo>
                    <a:lnTo>
                      <a:pt x="36" y="106"/>
                    </a:lnTo>
                    <a:lnTo>
                      <a:pt x="21" y="99"/>
                    </a:lnTo>
                    <a:lnTo>
                      <a:pt x="11" y="88"/>
                    </a:lnTo>
                    <a:lnTo>
                      <a:pt x="7" y="78"/>
                    </a:lnTo>
                    <a:lnTo>
                      <a:pt x="4" y="67"/>
                    </a:lnTo>
                    <a:lnTo>
                      <a:pt x="0" y="56"/>
                    </a:lnTo>
                    <a:lnTo>
                      <a:pt x="4" y="42"/>
                    </a:lnTo>
                    <a:lnTo>
                      <a:pt x="7" y="28"/>
                    </a:lnTo>
                    <a:lnTo>
                      <a:pt x="18" y="18"/>
                    </a:lnTo>
                    <a:lnTo>
                      <a:pt x="29" y="7"/>
                    </a:lnTo>
                    <a:lnTo>
                      <a:pt x="39" y="3"/>
                    </a:lnTo>
                    <a:lnTo>
                      <a:pt x="53" y="0"/>
                    </a:lnTo>
                    <a:lnTo>
                      <a:pt x="64" y="3"/>
                    </a:lnTo>
                    <a:lnTo>
                      <a:pt x="74" y="7"/>
                    </a:lnTo>
                    <a:lnTo>
                      <a:pt x="78" y="7"/>
                    </a:lnTo>
                    <a:lnTo>
                      <a:pt x="82" y="7"/>
                    </a:lnTo>
                    <a:lnTo>
                      <a:pt x="85" y="3"/>
                    </a:lnTo>
                    <a:lnTo>
                      <a:pt x="85" y="0"/>
                    </a:lnTo>
                    <a:lnTo>
                      <a:pt x="89" y="0"/>
                    </a:lnTo>
                    <a:close/>
                  </a:path>
                </a:pathLst>
              </a:custGeom>
              <a:solidFill>
                <a:srgbClr val="000000"/>
              </a:solidFill>
              <a:ln w="0">
                <a:solidFill>
                  <a:srgbClr val="000000"/>
                </a:solidFill>
                <a:round/>
                <a:headEnd/>
                <a:tailEnd/>
              </a:ln>
            </p:spPr>
            <p:txBody>
              <a:bodyPr/>
              <a:lstStyle/>
              <a:p>
                <a:endParaRPr lang="en-CA"/>
              </a:p>
            </p:txBody>
          </p:sp>
          <p:sp>
            <p:nvSpPr>
              <p:cNvPr id="22762" name="Freeform 363"/>
              <p:cNvSpPr>
                <a:spLocks/>
              </p:cNvSpPr>
              <p:nvPr/>
            </p:nvSpPr>
            <p:spPr bwMode="auto">
              <a:xfrm>
                <a:off x="691" y="2386"/>
                <a:ext cx="74" cy="110"/>
              </a:xfrm>
              <a:custGeom>
                <a:avLst/>
                <a:gdLst>
                  <a:gd name="T0" fmla="*/ 25 w 74"/>
                  <a:gd name="T1" fmla="*/ 53 h 110"/>
                  <a:gd name="T2" fmla="*/ 36 w 74"/>
                  <a:gd name="T3" fmla="*/ 43 h 110"/>
                  <a:gd name="T4" fmla="*/ 46 w 74"/>
                  <a:gd name="T5" fmla="*/ 39 h 110"/>
                  <a:gd name="T6" fmla="*/ 57 w 74"/>
                  <a:gd name="T7" fmla="*/ 43 h 110"/>
                  <a:gd name="T8" fmla="*/ 64 w 74"/>
                  <a:gd name="T9" fmla="*/ 53 h 110"/>
                  <a:gd name="T10" fmla="*/ 64 w 74"/>
                  <a:gd name="T11" fmla="*/ 68 h 110"/>
                  <a:gd name="T12" fmla="*/ 64 w 74"/>
                  <a:gd name="T13" fmla="*/ 99 h 110"/>
                  <a:gd name="T14" fmla="*/ 67 w 74"/>
                  <a:gd name="T15" fmla="*/ 106 h 110"/>
                  <a:gd name="T16" fmla="*/ 71 w 74"/>
                  <a:gd name="T17" fmla="*/ 106 h 110"/>
                  <a:gd name="T18" fmla="*/ 74 w 74"/>
                  <a:gd name="T19" fmla="*/ 110 h 110"/>
                  <a:gd name="T20" fmla="*/ 43 w 74"/>
                  <a:gd name="T21" fmla="*/ 106 h 110"/>
                  <a:gd name="T22" fmla="*/ 46 w 74"/>
                  <a:gd name="T23" fmla="*/ 106 h 110"/>
                  <a:gd name="T24" fmla="*/ 50 w 74"/>
                  <a:gd name="T25" fmla="*/ 103 h 110"/>
                  <a:gd name="T26" fmla="*/ 53 w 74"/>
                  <a:gd name="T27" fmla="*/ 99 h 110"/>
                  <a:gd name="T28" fmla="*/ 53 w 74"/>
                  <a:gd name="T29" fmla="*/ 71 h 110"/>
                  <a:gd name="T30" fmla="*/ 50 w 74"/>
                  <a:gd name="T31" fmla="*/ 53 h 110"/>
                  <a:gd name="T32" fmla="*/ 46 w 74"/>
                  <a:gd name="T33" fmla="*/ 50 h 110"/>
                  <a:gd name="T34" fmla="*/ 43 w 74"/>
                  <a:gd name="T35" fmla="*/ 50 h 110"/>
                  <a:gd name="T36" fmla="*/ 32 w 74"/>
                  <a:gd name="T37" fmla="*/ 50 h 110"/>
                  <a:gd name="T38" fmla="*/ 25 w 74"/>
                  <a:gd name="T39" fmla="*/ 57 h 110"/>
                  <a:gd name="T40" fmla="*/ 25 w 74"/>
                  <a:gd name="T41" fmla="*/ 99 h 110"/>
                  <a:gd name="T42" fmla="*/ 25 w 74"/>
                  <a:gd name="T43" fmla="*/ 106 h 110"/>
                  <a:gd name="T44" fmla="*/ 29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22 h 110"/>
                  <a:gd name="T58" fmla="*/ 11 w 74"/>
                  <a:gd name="T59" fmla="*/ 11 h 110"/>
                  <a:gd name="T60" fmla="*/ 7 w 74"/>
                  <a:gd name="T61" fmla="*/ 11 h 110"/>
                  <a:gd name="T62" fmla="*/ 4 w 74"/>
                  <a:gd name="T63" fmla="*/ 11 h 110"/>
                  <a:gd name="T64" fmla="*/ 0 w 74"/>
                  <a:gd name="T65" fmla="*/ 11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6"/>
                    </a:lnTo>
                    <a:lnTo>
                      <a:pt x="36" y="43"/>
                    </a:lnTo>
                    <a:lnTo>
                      <a:pt x="43" y="39"/>
                    </a:lnTo>
                    <a:lnTo>
                      <a:pt x="46" y="39"/>
                    </a:lnTo>
                    <a:lnTo>
                      <a:pt x="53" y="39"/>
                    </a:lnTo>
                    <a:lnTo>
                      <a:pt x="57" y="43"/>
                    </a:lnTo>
                    <a:lnTo>
                      <a:pt x="60" y="46"/>
                    </a:lnTo>
                    <a:lnTo>
                      <a:pt x="64" y="53"/>
                    </a:lnTo>
                    <a:lnTo>
                      <a:pt x="64" y="57"/>
                    </a:lnTo>
                    <a:lnTo>
                      <a:pt x="64" y="68"/>
                    </a:lnTo>
                    <a:lnTo>
                      <a:pt x="64" y="92"/>
                    </a:lnTo>
                    <a:lnTo>
                      <a:pt x="64" y="99"/>
                    </a:lnTo>
                    <a:lnTo>
                      <a:pt x="67" y="103"/>
                    </a:lnTo>
                    <a:lnTo>
                      <a:pt x="67" y="106"/>
                    </a:lnTo>
                    <a:lnTo>
                      <a:pt x="71" y="106"/>
                    </a:lnTo>
                    <a:lnTo>
                      <a:pt x="74" y="106"/>
                    </a:lnTo>
                    <a:lnTo>
                      <a:pt x="74" y="110"/>
                    </a:lnTo>
                    <a:lnTo>
                      <a:pt x="43" y="110"/>
                    </a:lnTo>
                    <a:lnTo>
                      <a:pt x="43" y="106"/>
                    </a:lnTo>
                    <a:lnTo>
                      <a:pt x="46" y="106"/>
                    </a:lnTo>
                    <a:lnTo>
                      <a:pt x="50" y="106"/>
                    </a:lnTo>
                    <a:lnTo>
                      <a:pt x="50" y="103"/>
                    </a:lnTo>
                    <a:lnTo>
                      <a:pt x="53" y="103"/>
                    </a:lnTo>
                    <a:lnTo>
                      <a:pt x="53" y="99"/>
                    </a:lnTo>
                    <a:lnTo>
                      <a:pt x="53" y="92"/>
                    </a:lnTo>
                    <a:lnTo>
                      <a:pt x="53" y="71"/>
                    </a:lnTo>
                    <a:lnTo>
                      <a:pt x="53" y="60"/>
                    </a:lnTo>
                    <a:lnTo>
                      <a:pt x="50" y="53"/>
                    </a:lnTo>
                    <a:lnTo>
                      <a:pt x="46" y="50"/>
                    </a:lnTo>
                    <a:lnTo>
                      <a:pt x="43" y="50"/>
                    </a:lnTo>
                    <a:lnTo>
                      <a:pt x="36" y="50"/>
                    </a:lnTo>
                    <a:lnTo>
                      <a:pt x="32" y="50"/>
                    </a:lnTo>
                    <a:lnTo>
                      <a:pt x="29" y="53"/>
                    </a:lnTo>
                    <a:lnTo>
                      <a:pt x="25" y="57"/>
                    </a:lnTo>
                    <a:lnTo>
                      <a:pt x="25" y="92"/>
                    </a:lnTo>
                    <a:lnTo>
                      <a:pt x="25" y="99"/>
                    </a:lnTo>
                    <a:lnTo>
                      <a:pt x="25" y="103"/>
                    </a:lnTo>
                    <a:lnTo>
                      <a:pt x="25" y="106"/>
                    </a:lnTo>
                    <a:lnTo>
                      <a:pt x="29" y="106"/>
                    </a:lnTo>
                    <a:lnTo>
                      <a:pt x="32" y="106"/>
                    </a:lnTo>
                    <a:lnTo>
                      <a:pt x="32" y="110"/>
                    </a:lnTo>
                    <a:lnTo>
                      <a:pt x="0" y="110"/>
                    </a:lnTo>
                    <a:lnTo>
                      <a:pt x="0" y="106"/>
                    </a:lnTo>
                    <a:lnTo>
                      <a:pt x="4" y="106"/>
                    </a:lnTo>
                    <a:lnTo>
                      <a:pt x="7" y="106"/>
                    </a:lnTo>
                    <a:lnTo>
                      <a:pt x="11" y="103"/>
                    </a:lnTo>
                    <a:lnTo>
                      <a:pt x="11" y="99"/>
                    </a:lnTo>
                    <a:lnTo>
                      <a:pt x="11" y="92"/>
                    </a:lnTo>
                    <a:lnTo>
                      <a:pt x="11" y="32"/>
                    </a:lnTo>
                    <a:lnTo>
                      <a:pt x="11" y="22"/>
                    </a:lnTo>
                    <a:lnTo>
                      <a:pt x="11" y="14"/>
                    </a:lnTo>
                    <a:lnTo>
                      <a:pt x="11" y="11"/>
                    </a:lnTo>
                    <a:lnTo>
                      <a:pt x="7" y="11"/>
                    </a:lnTo>
                    <a:lnTo>
                      <a:pt x="4" y="11"/>
                    </a:lnTo>
                    <a:lnTo>
                      <a:pt x="0" y="11"/>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763" name="Freeform 364"/>
              <p:cNvSpPr>
                <a:spLocks noEditPoints="1"/>
              </p:cNvSpPr>
              <p:nvPr/>
            </p:nvSpPr>
            <p:spPr bwMode="auto">
              <a:xfrm>
                <a:off x="773" y="2386"/>
                <a:ext cx="35" cy="110"/>
              </a:xfrm>
              <a:custGeom>
                <a:avLst/>
                <a:gdLst>
                  <a:gd name="T0" fmla="*/ 17 w 35"/>
                  <a:gd name="T1" fmla="*/ 0 h 110"/>
                  <a:gd name="T2" fmla="*/ 21 w 35"/>
                  <a:gd name="T3" fmla="*/ 0 h 110"/>
                  <a:gd name="T4" fmla="*/ 24 w 35"/>
                  <a:gd name="T5" fmla="*/ 4 h 110"/>
                  <a:gd name="T6" fmla="*/ 24 w 35"/>
                  <a:gd name="T7" fmla="*/ 7 h 110"/>
                  <a:gd name="T8" fmla="*/ 24 w 35"/>
                  <a:gd name="T9" fmla="*/ 11 h 110"/>
                  <a:gd name="T10" fmla="*/ 24 w 35"/>
                  <a:gd name="T11" fmla="*/ 14 h 110"/>
                  <a:gd name="T12" fmla="*/ 24 w 35"/>
                  <a:gd name="T13" fmla="*/ 18 h 110"/>
                  <a:gd name="T14" fmla="*/ 21 w 35"/>
                  <a:gd name="T15" fmla="*/ 18 h 110"/>
                  <a:gd name="T16" fmla="*/ 17 w 35"/>
                  <a:gd name="T17" fmla="*/ 18 h 110"/>
                  <a:gd name="T18" fmla="*/ 14 w 35"/>
                  <a:gd name="T19" fmla="*/ 18 h 110"/>
                  <a:gd name="T20" fmla="*/ 10 w 35"/>
                  <a:gd name="T21" fmla="*/ 18 h 110"/>
                  <a:gd name="T22" fmla="*/ 7 w 35"/>
                  <a:gd name="T23" fmla="*/ 14 h 110"/>
                  <a:gd name="T24" fmla="*/ 7 w 35"/>
                  <a:gd name="T25" fmla="*/ 11 h 110"/>
                  <a:gd name="T26" fmla="*/ 7 w 35"/>
                  <a:gd name="T27" fmla="*/ 7 h 110"/>
                  <a:gd name="T28" fmla="*/ 10 w 35"/>
                  <a:gd name="T29" fmla="*/ 4 h 110"/>
                  <a:gd name="T30" fmla="*/ 14 w 35"/>
                  <a:gd name="T31" fmla="*/ 0 h 110"/>
                  <a:gd name="T32" fmla="*/ 17 w 35"/>
                  <a:gd name="T33" fmla="*/ 0 h 110"/>
                  <a:gd name="T34" fmla="*/ 24 w 35"/>
                  <a:gd name="T35" fmla="*/ 39 h 110"/>
                  <a:gd name="T36" fmla="*/ 24 w 35"/>
                  <a:gd name="T37" fmla="*/ 92 h 110"/>
                  <a:gd name="T38" fmla="*/ 24 w 35"/>
                  <a:gd name="T39" fmla="*/ 99 h 110"/>
                  <a:gd name="T40" fmla="*/ 24 w 35"/>
                  <a:gd name="T41" fmla="*/ 103 h 110"/>
                  <a:gd name="T42" fmla="*/ 24 w 35"/>
                  <a:gd name="T43" fmla="*/ 106 h 110"/>
                  <a:gd name="T44" fmla="*/ 28 w 35"/>
                  <a:gd name="T45" fmla="*/ 106 h 110"/>
                  <a:gd name="T46" fmla="*/ 28 w 35"/>
                  <a:gd name="T47" fmla="*/ 106 h 110"/>
                  <a:gd name="T48" fmla="*/ 35 w 35"/>
                  <a:gd name="T49" fmla="*/ 106 h 110"/>
                  <a:gd name="T50" fmla="*/ 35 w 35"/>
                  <a:gd name="T51" fmla="*/ 110 h 110"/>
                  <a:gd name="T52" fmla="*/ 0 w 35"/>
                  <a:gd name="T53" fmla="*/ 110 h 110"/>
                  <a:gd name="T54" fmla="*/ 0 w 35"/>
                  <a:gd name="T55" fmla="*/ 106 h 110"/>
                  <a:gd name="T56" fmla="*/ 7 w 35"/>
                  <a:gd name="T57" fmla="*/ 106 h 110"/>
                  <a:gd name="T58" fmla="*/ 7 w 35"/>
                  <a:gd name="T59" fmla="*/ 106 h 110"/>
                  <a:gd name="T60" fmla="*/ 10 w 35"/>
                  <a:gd name="T61" fmla="*/ 106 h 110"/>
                  <a:gd name="T62" fmla="*/ 10 w 35"/>
                  <a:gd name="T63" fmla="*/ 103 h 110"/>
                  <a:gd name="T64" fmla="*/ 10 w 35"/>
                  <a:gd name="T65" fmla="*/ 99 h 110"/>
                  <a:gd name="T66" fmla="*/ 10 w 35"/>
                  <a:gd name="T67" fmla="*/ 92 h 110"/>
                  <a:gd name="T68" fmla="*/ 10 w 35"/>
                  <a:gd name="T69" fmla="*/ 68 h 110"/>
                  <a:gd name="T70" fmla="*/ 10 w 35"/>
                  <a:gd name="T71" fmla="*/ 57 h 110"/>
                  <a:gd name="T72" fmla="*/ 10 w 35"/>
                  <a:gd name="T73" fmla="*/ 53 h 110"/>
                  <a:gd name="T74" fmla="*/ 10 w 35"/>
                  <a:gd name="T75" fmla="*/ 50 h 110"/>
                  <a:gd name="T76" fmla="*/ 10 w 35"/>
                  <a:gd name="T77" fmla="*/ 46 h 110"/>
                  <a:gd name="T78" fmla="*/ 7 w 35"/>
                  <a:gd name="T79" fmla="*/ 46 h 110"/>
                  <a:gd name="T80" fmla="*/ 7 w 35"/>
                  <a:gd name="T81" fmla="*/ 46 h 110"/>
                  <a:gd name="T82" fmla="*/ 3 w 35"/>
                  <a:gd name="T83" fmla="*/ 46 h 110"/>
                  <a:gd name="T84" fmla="*/ 3 w 35"/>
                  <a:gd name="T85" fmla="*/ 50 h 110"/>
                  <a:gd name="T86" fmla="*/ 0 w 35"/>
                  <a:gd name="T87" fmla="*/ 46 h 110"/>
                  <a:gd name="T88" fmla="*/ 21 w 35"/>
                  <a:gd name="T89" fmla="*/ 39 h 110"/>
                  <a:gd name="T90" fmla="*/ 24 w 35"/>
                  <a:gd name="T91" fmla="*/ 39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0"/>
                  <a:gd name="T140" fmla="*/ 35 w 35"/>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0">
                    <a:moveTo>
                      <a:pt x="17" y="0"/>
                    </a:moveTo>
                    <a:lnTo>
                      <a:pt x="21" y="0"/>
                    </a:lnTo>
                    <a:lnTo>
                      <a:pt x="24" y="4"/>
                    </a:lnTo>
                    <a:lnTo>
                      <a:pt x="24" y="7"/>
                    </a:lnTo>
                    <a:lnTo>
                      <a:pt x="24" y="11"/>
                    </a:lnTo>
                    <a:lnTo>
                      <a:pt x="24" y="14"/>
                    </a:lnTo>
                    <a:lnTo>
                      <a:pt x="24" y="18"/>
                    </a:lnTo>
                    <a:lnTo>
                      <a:pt x="21" y="18"/>
                    </a:lnTo>
                    <a:lnTo>
                      <a:pt x="17" y="18"/>
                    </a:lnTo>
                    <a:lnTo>
                      <a:pt x="14" y="18"/>
                    </a:lnTo>
                    <a:lnTo>
                      <a:pt x="10" y="18"/>
                    </a:lnTo>
                    <a:lnTo>
                      <a:pt x="7" y="14"/>
                    </a:lnTo>
                    <a:lnTo>
                      <a:pt x="7" y="11"/>
                    </a:lnTo>
                    <a:lnTo>
                      <a:pt x="7" y="7"/>
                    </a:lnTo>
                    <a:lnTo>
                      <a:pt x="10" y="4"/>
                    </a:lnTo>
                    <a:lnTo>
                      <a:pt x="14" y="0"/>
                    </a:lnTo>
                    <a:lnTo>
                      <a:pt x="17" y="0"/>
                    </a:lnTo>
                    <a:close/>
                    <a:moveTo>
                      <a:pt x="24" y="39"/>
                    </a:moveTo>
                    <a:lnTo>
                      <a:pt x="24" y="92"/>
                    </a:lnTo>
                    <a:lnTo>
                      <a:pt x="24" y="99"/>
                    </a:lnTo>
                    <a:lnTo>
                      <a:pt x="24" y="103"/>
                    </a:lnTo>
                    <a:lnTo>
                      <a:pt x="24" y="106"/>
                    </a:lnTo>
                    <a:lnTo>
                      <a:pt x="28" y="106"/>
                    </a:lnTo>
                    <a:lnTo>
                      <a:pt x="35" y="106"/>
                    </a:lnTo>
                    <a:lnTo>
                      <a:pt x="35" y="110"/>
                    </a:lnTo>
                    <a:lnTo>
                      <a:pt x="0" y="110"/>
                    </a:lnTo>
                    <a:lnTo>
                      <a:pt x="0" y="106"/>
                    </a:lnTo>
                    <a:lnTo>
                      <a:pt x="7" y="106"/>
                    </a:lnTo>
                    <a:lnTo>
                      <a:pt x="10" y="106"/>
                    </a:lnTo>
                    <a:lnTo>
                      <a:pt x="10" y="103"/>
                    </a:lnTo>
                    <a:lnTo>
                      <a:pt x="10" y="99"/>
                    </a:lnTo>
                    <a:lnTo>
                      <a:pt x="10" y="92"/>
                    </a:lnTo>
                    <a:lnTo>
                      <a:pt x="10" y="68"/>
                    </a:lnTo>
                    <a:lnTo>
                      <a:pt x="10" y="57"/>
                    </a:lnTo>
                    <a:lnTo>
                      <a:pt x="10" y="53"/>
                    </a:lnTo>
                    <a:lnTo>
                      <a:pt x="10" y="50"/>
                    </a:lnTo>
                    <a:lnTo>
                      <a:pt x="10" y="46"/>
                    </a:lnTo>
                    <a:lnTo>
                      <a:pt x="7" y="46"/>
                    </a:lnTo>
                    <a:lnTo>
                      <a:pt x="3" y="46"/>
                    </a:lnTo>
                    <a:lnTo>
                      <a:pt x="3" y="50"/>
                    </a:lnTo>
                    <a:lnTo>
                      <a:pt x="0" y="46"/>
                    </a:lnTo>
                    <a:lnTo>
                      <a:pt x="21" y="39"/>
                    </a:lnTo>
                    <a:lnTo>
                      <a:pt x="24" y="39"/>
                    </a:lnTo>
                    <a:close/>
                  </a:path>
                </a:pathLst>
              </a:custGeom>
              <a:solidFill>
                <a:srgbClr val="000000"/>
              </a:solidFill>
              <a:ln w="0">
                <a:solidFill>
                  <a:srgbClr val="000000"/>
                </a:solidFill>
                <a:round/>
                <a:headEnd/>
                <a:tailEnd/>
              </a:ln>
            </p:spPr>
            <p:txBody>
              <a:bodyPr/>
              <a:lstStyle/>
              <a:p>
                <a:endParaRPr lang="en-CA"/>
              </a:p>
            </p:txBody>
          </p:sp>
          <p:sp>
            <p:nvSpPr>
              <p:cNvPr id="22764" name="Freeform 365"/>
              <p:cNvSpPr>
                <a:spLocks/>
              </p:cNvSpPr>
              <p:nvPr/>
            </p:nvSpPr>
            <p:spPr bwMode="auto">
              <a:xfrm>
                <a:off x="811" y="2425"/>
                <a:ext cx="75" cy="71"/>
              </a:xfrm>
              <a:custGeom>
                <a:avLst/>
                <a:gdLst>
                  <a:gd name="T0" fmla="*/ 25 w 75"/>
                  <a:gd name="T1" fmla="*/ 14 h 71"/>
                  <a:gd name="T2" fmla="*/ 32 w 75"/>
                  <a:gd name="T3" fmla="*/ 7 h 71"/>
                  <a:gd name="T4" fmla="*/ 39 w 75"/>
                  <a:gd name="T5" fmla="*/ 0 h 71"/>
                  <a:gd name="T6" fmla="*/ 46 w 75"/>
                  <a:gd name="T7" fmla="*/ 0 h 71"/>
                  <a:gd name="T8" fmla="*/ 53 w 75"/>
                  <a:gd name="T9" fmla="*/ 0 h 71"/>
                  <a:gd name="T10" fmla="*/ 57 w 75"/>
                  <a:gd name="T11" fmla="*/ 4 h 71"/>
                  <a:gd name="T12" fmla="*/ 61 w 75"/>
                  <a:gd name="T13" fmla="*/ 7 h 71"/>
                  <a:gd name="T14" fmla="*/ 64 w 75"/>
                  <a:gd name="T15" fmla="*/ 11 h 71"/>
                  <a:gd name="T16" fmla="*/ 68 w 75"/>
                  <a:gd name="T17" fmla="*/ 18 h 71"/>
                  <a:gd name="T18" fmla="*/ 68 w 75"/>
                  <a:gd name="T19" fmla="*/ 25 h 71"/>
                  <a:gd name="T20" fmla="*/ 68 w 75"/>
                  <a:gd name="T21" fmla="*/ 53 h 71"/>
                  <a:gd name="T22" fmla="*/ 68 w 75"/>
                  <a:gd name="T23" fmla="*/ 60 h 71"/>
                  <a:gd name="T24" fmla="*/ 68 w 75"/>
                  <a:gd name="T25" fmla="*/ 64 h 71"/>
                  <a:gd name="T26" fmla="*/ 68 w 75"/>
                  <a:gd name="T27" fmla="*/ 67 h 71"/>
                  <a:gd name="T28" fmla="*/ 71 w 75"/>
                  <a:gd name="T29" fmla="*/ 67 h 71"/>
                  <a:gd name="T30" fmla="*/ 71 w 75"/>
                  <a:gd name="T31" fmla="*/ 67 h 71"/>
                  <a:gd name="T32" fmla="*/ 75 w 75"/>
                  <a:gd name="T33" fmla="*/ 67 h 71"/>
                  <a:gd name="T34" fmla="*/ 75 w 75"/>
                  <a:gd name="T35" fmla="*/ 71 h 71"/>
                  <a:gd name="T36" fmla="*/ 43 w 75"/>
                  <a:gd name="T37" fmla="*/ 71 h 71"/>
                  <a:gd name="T38" fmla="*/ 43 w 75"/>
                  <a:gd name="T39" fmla="*/ 67 h 71"/>
                  <a:gd name="T40" fmla="*/ 46 w 75"/>
                  <a:gd name="T41" fmla="*/ 67 h 71"/>
                  <a:gd name="T42" fmla="*/ 50 w 75"/>
                  <a:gd name="T43" fmla="*/ 67 h 71"/>
                  <a:gd name="T44" fmla="*/ 50 w 75"/>
                  <a:gd name="T45" fmla="*/ 67 h 71"/>
                  <a:gd name="T46" fmla="*/ 53 w 75"/>
                  <a:gd name="T47" fmla="*/ 64 h 71"/>
                  <a:gd name="T48" fmla="*/ 53 w 75"/>
                  <a:gd name="T49" fmla="*/ 64 h 71"/>
                  <a:gd name="T50" fmla="*/ 53 w 75"/>
                  <a:gd name="T51" fmla="*/ 60 h 71"/>
                  <a:gd name="T52" fmla="*/ 53 w 75"/>
                  <a:gd name="T53" fmla="*/ 53 h 71"/>
                  <a:gd name="T54" fmla="*/ 53 w 75"/>
                  <a:gd name="T55" fmla="*/ 29 h 71"/>
                  <a:gd name="T56" fmla="*/ 53 w 75"/>
                  <a:gd name="T57" fmla="*/ 18 h 71"/>
                  <a:gd name="T58" fmla="*/ 50 w 75"/>
                  <a:gd name="T59" fmla="*/ 14 h 71"/>
                  <a:gd name="T60" fmla="*/ 46 w 75"/>
                  <a:gd name="T61" fmla="*/ 11 h 71"/>
                  <a:gd name="T62" fmla="*/ 43 w 75"/>
                  <a:gd name="T63" fmla="*/ 11 h 71"/>
                  <a:gd name="T64" fmla="*/ 32 w 75"/>
                  <a:gd name="T65" fmla="*/ 11 h 71"/>
                  <a:gd name="T66" fmla="*/ 25 w 75"/>
                  <a:gd name="T67" fmla="*/ 18 h 71"/>
                  <a:gd name="T68" fmla="*/ 25 w 75"/>
                  <a:gd name="T69" fmla="*/ 53 h 71"/>
                  <a:gd name="T70" fmla="*/ 25 w 75"/>
                  <a:gd name="T71" fmla="*/ 60 h 71"/>
                  <a:gd name="T72" fmla="*/ 25 w 75"/>
                  <a:gd name="T73" fmla="*/ 64 h 71"/>
                  <a:gd name="T74" fmla="*/ 25 w 75"/>
                  <a:gd name="T75" fmla="*/ 67 h 71"/>
                  <a:gd name="T76" fmla="*/ 29 w 75"/>
                  <a:gd name="T77" fmla="*/ 67 h 71"/>
                  <a:gd name="T78" fmla="*/ 29 w 75"/>
                  <a:gd name="T79" fmla="*/ 67 h 71"/>
                  <a:gd name="T80" fmla="*/ 36 w 75"/>
                  <a:gd name="T81" fmla="*/ 67 h 71"/>
                  <a:gd name="T82" fmla="*/ 36 w 75"/>
                  <a:gd name="T83" fmla="*/ 71 h 71"/>
                  <a:gd name="T84" fmla="*/ 0 w 75"/>
                  <a:gd name="T85" fmla="*/ 71 h 71"/>
                  <a:gd name="T86" fmla="*/ 0 w 75"/>
                  <a:gd name="T87" fmla="*/ 67 h 71"/>
                  <a:gd name="T88" fmla="*/ 4 w 75"/>
                  <a:gd name="T89" fmla="*/ 67 h 71"/>
                  <a:gd name="T90" fmla="*/ 7 w 75"/>
                  <a:gd name="T91" fmla="*/ 67 h 71"/>
                  <a:gd name="T92" fmla="*/ 11 w 75"/>
                  <a:gd name="T93" fmla="*/ 67 h 71"/>
                  <a:gd name="T94" fmla="*/ 11 w 75"/>
                  <a:gd name="T95" fmla="*/ 60 h 71"/>
                  <a:gd name="T96" fmla="*/ 11 w 75"/>
                  <a:gd name="T97" fmla="*/ 53 h 71"/>
                  <a:gd name="T98" fmla="*/ 11 w 75"/>
                  <a:gd name="T99" fmla="*/ 29 h 71"/>
                  <a:gd name="T100" fmla="*/ 11 w 75"/>
                  <a:gd name="T101" fmla="*/ 18 h 71"/>
                  <a:gd name="T102" fmla="*/ 11 w 75"/>
                  <a:gd name="T103" fmla="*/ 14 h 71"/>
                  <a:gd name="T104" fmla="*/ 11 w 75"/>
                  <a:gd name="T105" fmla="*/ 11 h 71"/>
                  <a:gd name="T106" fmla="*/ 11 w 75"/>
                  <a:gd name="T107" fmla="*/ 11 h 71"/>
                  <a:gd name="T108" fmla="*/ 7 w 75"/>
                  <a:gd name="T109" fmla="*/ 7 h 71"/>
                  <a:gd name="T110" fmla="*/ 7 w 75"/>
                  <a:gd name="T111" fmla="*/ 7 h 71"/>
                  <a:gd name="T112" fmla="*/ 4 w 75"/>
                  <a:gd name="T113" fmla="*/ 7 h 71"/>
                  <a:gd name="T114" fmla="*/ 4 w 75"/>
                  <a:gd name="T115" fmla="*/ 11 h 71"/>
                  <a:gd name="T116" fmla="*/ 0 w 75"/>
                  <a:gd name="T117" fmla="*/ 7 h 71"/>
                  <a:gd name="T118" fmla="*/ 22 w 75"/>
                  <a:gd name="T119" fmla="*/ 0 h 71"/>
                  <a:gd name="T120" fmla="*/ 25 w 75"/>
                  <a:gd name="T121" fmla="*/ 0 h 71"/>
                  <a:gd name="T122" fmla="*/ 25 w 75"/>
                  <a:gd name="T123" fmla="*/ 14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1"/>
                  <a:gd name="T188" fmla="*/ 75 w 75"/>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1">
                    <a:moveTo>
                      <a:pt x="25" y="14"/>
                    </a:moveTo>
                    <a:lnTo>
                      <a:pt x="32" y="7"/>
                    </a:lnTo>
                    <a:lnTo>
                      <a:pt x="39" y="0"/>
                    </a:lnTo>
                    <a:lnTo>
                      <a:pt x="46" y="0"/>
                    </a:lnTo>
                    <a:lnTo>
                      <a:pt x="53" y="0"/>
                    </a:lnTo>
                    <a:lnTo>
                      <a:pt x="57" y="4"/>
                    </a:lnTo>
                    <a:lnTo>
                      <a:pt x="61" y="7"/>
                    </a:lnTo>
                    <a:lnTo>
                      <a:pt x="64" y="11"/>
                    </a:lnTo>
                    <a:lnTo>
                      <a:pt x="68" y="18"/>
                    </a:lnTo>
                    <a:lnTo>
                      <a:pt x="68" y="25"/>
                    </a:lnTo>
                    <a:lnTo>
                      <a:pt x="68" y="53"/>
                    </a:lnTo>
                    <a:lnTo>
                      <a:pt x="68" y="60"/>
                    </a:lnTo>
                    <a:lnTo>
                      <a:pt x="68" y="64"/>
                    </a:lnTo>
                    <a:lnTo>
                      <a:pt x="68" y="67"/>
                    </a:lnTo>
                    <a:lnTo>
                      <a:pt x="71" y="67"/>
                    </a:lnTo>
                    <a:lnTo>
                      <a:pt x="75" y="67"/>
                    </a:lnTo>
                    <a:lnTo>
                      <a:pt x="75" y="71"/>
                    </a:lnTo>
                    <a:lnTo>
                      <a:pt x="43" y="71"/>
                    </a:lnTo>
                    <a:lnTo>
                      <a:pt x="43" y="67"/>
                    </a:lnTo>
                    <a:lnTo>
                      <a:pt x="46" y="67"/>
                    </a:lnTo>
                    <a:lnTo>
                      <a:pt x="50" y="67"/>
                    </a:lnTo>
                    <a:lnTo>
                      <a:pt x="53" y="64"/>
                    </a:lnTo>
                    <a:lnTo>
                      <a:pt x="53" y="60"/>
                    </a:lnTo>
                    <a:lnTo>
                      <a:pt x="53" y="53"/>
                    </a:lnTo>
                    <a:lnTo>
                      <a:pt x="53" y="29"/>
                    </a:lnTo>
                    <a:lnTo>
                      <a:pt x="53" y="18"/>
                    </a:lnTo>
                    <a:lnTo>
                      <a:pt x="50" y="14"/>
                    </a:lnTo>
                    <a:lnTo>
                      <a:pt x="46" y="11"/>
                    </a:lnTo>
                    <a:lnTo>
                      <a:pt x="43" y="11"/>
                    </a:lnTo>
                    <a:lnTo>
                      <a:pt x="32" y="11"/>
                    </a:lnTo>
                    <a:lnTo>
                      <a:pt x="25" y="18"/>
                    </a:lnTo>
                    <a:lnTo>
                      <a:pt x="25" y="53"/>
                    </a:lnTo>
                    <a:lnTo>
                      <a:pt x="25" y="60"/>
                    </a:lnTo>
                    <a:lnTo>
                      <a:pt x="25" y="64"/>
                    </a:lnTo>
                    <a:lnTo>
                      <a:pt x="25" y="67"/>
                    </a:lnTo>
                    <a:lnTo>
                      <a:pt x="29" y="67"/>
                    </a:lnTo>
                    <a:lnTo>
                      <a:pt x="36" y="67"/>
                    </a:lnTo>
                    <a:lnTo>
                      <a:pt x="36" y="71"/>
                    </a:lnTo>
                    <a:lnTo>
                      <a:pt x="0" y="71"/>
                    </a:lnTo>
                    <a:lnTo>
                      <a:pt x="0" y="67"/>
                    </a:lnTo>
                    <a:lnTo>
                      <a:pt x="4" y="67"/>
                    </a:lnTo>
                    <a:lnTo>
                      <a:pt x="7" y="67"/>
                    </a:lnTo>
                    <a:lnTo>
                      <a:pt x="11" y="67"/>
                    </a:lnTo>
                    <a:lnTo>
                      <a:pt x="11" y="60"/>
                    </a:lnTo>
                    <a:lnTo>
                      <a:pt x="11" y="53"/>
                    </a:lnTo>
                    <a:lnTo>
                      <a:pt x="11" y="29"/>
                    </a:lnTo>
                    <a:lnTo>
                      <a:pt x="11" y="18"/>
                    </a:lnTo>
                    <a:lnTo>
                      <a:pt x="11" y="14"/>
                    </a:lnTo>
                    <a:lnTo>
                      <a:pt x="11" y="11"/>
                    </a:lnTo>
                    <a:lnTo>
                      <a:pt x="7" y="7"/>
                    </a:lnTo>
                    <a:lnTo>
                      <a:pt x="4" y="7"/>
                    </a:lnTo>
                    <a:lnTo>
                      <a:pt x="4" y="11"/>
                    </a:lnTo>
                    <a:lnTo>
                      <a:pt x="0" y="7"/>
                    </a:lnTo>
                    <a:lnTo>
                      <a:pt x="22" y="0"/>
                    </a:lnTo>
                    <a:lnTo>
                      <a:pt x="25" y="0"/>
                    </a:lnTo>
                    <a:lnTo>
                      <a:pt x="25" y="14"/>
                    </a:lnTo>
                    <a:close/>
                  </a:path>
                </a:pathLst>
              </a:custGeom>
              <a:solidFill>
                <a:srgbClr val="000000"/>
              </a:solidFill>
              <a:ln w="0">
                <a:solidFill>
                  <a:srgbClr val="000000"/>
                </a:solidFill>
                <a:round/>
                <a:headEnd/>
                <a:tailEnd/>
              </a:ln>
            </p:spPr>
            <p:txBody>
              <a:bodyPr/>
              <a:lstStyle/>
              <a:p>
                <a:endParaRPr lang="en-CA"/>
              </a:p>
            </p:txBody>
          </p:sp>
          <p:sp>
            <p:nvSpPr>
              <p:cNvPr id="22765" name="Freeform 366"/>
              <p:cNvSpPr>
                <a:spLocks noEditPoints="1"/>
              </p:cNvSpPr>
              <p:nvPr/>
            </p:nvSpPr>
            <p:spPr bwMode="auto">
              <a:xfrm>
                <a:off x="893" y="2425"/>
                <a:ext cx="60" cy="71"/>
              </a:xfrm>
              <a:custGeom>
                <a:avLst/>
                <a:gdLst>
                  <a:gd name="T0" fmla="*/ 10 w 60"/>
                  <a:gd name="T1" fmla="*/ 29 h 71"/>
                  <a:gd name="T2" fmla="*/ 14 w 60"/>
                  <a:gd name="T3" fmla="*/ 39 h 71"/>
                  <a:gd name="T4" fmla="*/ 21 w 60"/>
                  <a:gd name="T5" fmla="*/ 50 h 71"/>
                  <a:gd name="T6" fmla="*/ 28 w 60"/>
                  <a:gd name="T7" fmla="*/ 57 h 71"/>
                  <a:gd name="T8" fmla="*/ 35 w 60"/>
                  <a:gd name="T9" fmla="*/ 60 h 71"/>
                  <a:gd name="T10" fmla="*/ 42 w 60"/>
                  <a:gd name="T11" fmla="*/ 57 h 71"/>
                  <a:gd name="T12" fmla="*/ 49 w 60"/>
                  <a:gd name="T13" fmla="*/ 57 h 71"/>
                  <a:gd name="T14" fmla="*/ 53 w 60"/>
                  <a:gd name="T15" fmla="*/ 50 h 71"/>
                  <a:gd name="T16" fmla="*/ 56 w 60"/>
                  <a:gd name="T17" fmla="*/ 43 h 71"/>
                  <a:gd name="T18" fmla="*/ 60 w 60"/>
                  <a:gd name="T19" fmla="*/ 46 h 71"/>
                  <a:gd name="T20" fmla="*/ 56 w 60"/>
                  <a:gd name="T21" fmla="*/ 53 h 71"/>
                  <a:gd name="T22" fmla="*/ 49 w 60"/>
                  <a:gd name="T23" fmla="*/ 64 h 71"/>
                  <a:gd name="T24" fmla="*/ 42 w 60"/>
                  <a:gd name="T25" fmla="*/ 71 h 71"/>
                  <a:gd name="T26" fmla="*/ 32 w 60"/>
                  <a:gd name="T27" fmla="*/ 71 h 71"/>
                  <a:gd name="T28" fmla="*/ 17 w 60"/>
                  <a:gd name="T29" fmla="*/ 71 h 71"/>
                  <a:gd name="T30" fmla="*/ 10 w 60"/>
                  <a:gd name="T31" fmla="*/ 64 h 71"/>
                  <a:gd name="T32" fmla="*/ 3 w 60"/>
                  <a:gd name="T33" fmla="*/ 57 h 71"/>
                  <a:gd name="T34" fmla="*/ 0 w 60"/>
                  <a:gd name="T35" fmla="*/ 46 h 71"/>
                  <a:gd name="T36" fmla="*/ 0 w 60"/>
                  <a:gd name="T37" fmla="*/ 36 h 71"/>
                  <a:gd name="T38" fmla="*/ 0 w 60"/>
                  <a:gd name="T39" fmla="*/ 25 h 71"/>
                  <a:gd name="T40" fmla="*/ 3 w 60"/>
                  <a:gd name="T41" fmla="*/ 18 h 71"/>
                  <a:gd name="T42" fmla="*/ 10 w 60"/>
                  <a:gd name="T43" fmla="*/ 11 h 71"/>
                  <a:gd name="T44" fmla="*/ 17 w 60"/>
                  <a:gd name="T45" fmla="*/ 4 h 71"/>
                  <a:gd name="T46" fmla="*/ 24 w 60"/>
                  <a:gd name="T47" fmla="*/ 0 h 71"/>
                  <a:gd name="T48" fmla="*/ 32 w 60"/>
                  <a:gd name="T49" fmla="*/ 0 h 71"/>
                  <a:gd name="T50" fmla="*/ 42 w 60"/>
                  <a:gd name="T51" fmla="*/ 0 h 71"/>
                  <a:gd name="T52" fmla="*/ 53 w 60"/>
                  <a:gd name="T53" fmla="*/ 7 h 71"/>
                  <a:gd name="T54" fmla="*/ 56 w 60"/>
                  <a:gd name="T55" fmla="*/ 14 h 71"/>
                  <a:gd name="T56" fmla="*/ 60 w 60"/>
                  <a:gd name="T57" fmla="*/ 29 h 71"/>
                  <a:gd name="T58" fmla="*/ 10 w 60"/>
                  <a:gd name="T59" fmla="*/ 29 h 71"/>
                  <a:gd name="T60" fmla="*/ 10 w 60"/>
                  <a:gd name="T61" fmla="*/ 21 h 71"/>
                  <a:gd name="T62" fmla="*/ 42 w 60"/>
                  <a:gd name="T63" fmla="*/ 21 h 71"/>
                  <a:gd name="T64" fmla="*/ 42 w 60"/>
                  <a:gd name="T65" fmla="*/ 18 h 71"/>
                  <a:gd name="T66" fmla="*/ 42 w 60"/>
                  <a:gd name="T67" fmla="*/ 14 h 71"/>
                  <a:gd name="T68" fmla="*/ 39 w 60"/>
                  <a:gd name="T69" fmla="*/ 11 h 71"/>
                  <a:gd name="T70" fmla="*/ 35 w 60"/>
                  <a:gd name="T71" fmla="*/ 7 h 71"/>
                  <a:gd name="T72" fmla="*/ 32 w 60"/>
                  <a:gd name="T73" fmla="*/ 4 h 71"/>
                  <a:gd name="T74" fmla="*/ 28 w 60"/>
                  <a:gd name="T75" fmla="*/ 4 h 71"/>
                  <a:gd name="T76" fmla="*/ 21 w 60"/>
                  <a:gd name="T77" fmla="*/ 7 h 71"/>
                  <a:gd name="T78" fmla="*/ 17 w 60"/>
                  <a:gd name="T79" fmla="*/ 7 h 71"/>
                  <a:gd name="T80" fmla="*/ 14 w 60"/>
                  <a:gd name="T81" fmla="*/ 14 h 71"/>
                  <a:gd name="T82" fmla="*/ 10 w 60"/>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1"/>
                  <a:gd name="T128" fmla="*/ 60 w 60"/>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1">
                    <a:moveTo>
                      <a:pt x="10" y="29"/>
                    </a:moveTo>
                    <a:lnTo>
                      <a:pt x="14" y="39"/>
                    </a:lnTo>
                    <a:lnTo>
                      <a:pt x="21" y="50"/>
                    </a:lnTo>
                    <a:lnTo>
                      <a:pt x="28" y="57"/>
                    </a:lnTo>
                    <a:lnTo>
                      <a:pt x="35" y="60"/>
                    </a:lnTo>
                    <a:lnTo>
                      <a:pt x="42" y="57"/>
                    </a:lnTo>
                    <a:lnTo>
                      <a:pt x="49" y="57"/>
                    </a:lnTo>
                    <a:lnTo>
                      <a:pt x="53" y="50"/>
                    </a:lnTo>
                    <a:lnTo>
                      <a:pt x="56" y="43"/>
                    </a:lnTo>
                    <a:lnTo>
                      <a:pt x="60" y="46"/>
                    </a:lnTo>
                    <a:lnTo>
                      <a:pt x="56" y="53"/>
                    </a:lnTo>
                    <a:lnTo>
                      <a:pt x="49" y="64"/>
                    </a:lnTo>
                    <a:lnTo>
                      <a:pt x="42" y="71"/>
                    </a:lnTo>
                    <a:lnTo>
                      <a:pt x="32" y="71"/>
                    </a:lnTo>
                    <a:lnTo>
                      <a:pt x="17" y="71"/>
                    </a:lnTo>
                    <a:lnTo>
                      <a:pt x="10" y="64"/>
                    </a:lnTo>
                    <a:lnTo>
                      <a:pt x="3" y="57"/>
                    </a:lnTo>
                    <a:lnTo>
                      <a:pt x="0" y="46"/>
                    </a:lnTo>
                    <a:lnTo>
                      <a:pt x="0" y="36"/>
                    </a:lnTo>
                    <a:lnTo>
                      <a:pt x="0" y="25"/>
                    </a:lnTo>
                    <a:lnTo>
                      <a:pt x="3" y="18"/>
                    </a:lnTo>
                    <a:lnTo>
                      <a:pt x="10" y="11"/>
                    </a:lnTo>
                    <a:lnTo>
                      <a:pt x="17" y="4"/>
                    </a:lnTo>
                    <a:lnTo>
                      <a:pt x="24" y="0"/>
                    </a:lnTo>
                    <a:lnTo>
                      <a:pt x="32" y="0"/>
                    </a:lnTo>
                    <a:lnTo>
                      <a:pt x="42" y="0"/>
                    </a:lnTo>
                    <a:lnTo>
                      <a:pt x="53" y="7"/>
                    </a:lnTo>
                    <a:lnTo>
                      <a:pt x="56" y="14"/>
                    </a:lnTo>
                    <a:lnTo>
                      <a:pt x="60" y="29"/>
                    </a:lnTo>
                    <a:lnTo>
                      <a:pt x="10" y="29"/>
                    </a:lnTo>
                    <a:close/>
                    <a:moveTo>
                      <a:pt x="10" y="21"/>
                    </a:moveTo>
                    <a:lnTo>
                      <a:pt x="42" y="21"/>
                    </a:lnTo>
                    <a:lnTo>
                      <a:pt x="42" y="18"/>
                    </a:lnTo>
                    <a:lnTo>
                      <a:pt x="42" y="14"/>
                    </a:lnTo>
                    <a:lnTo>
                      <a:pt x="39" y="11"/>
                    </a:lnTo>
                    <a:lnTo>
                      <a:pt x="35" y="7"/>
                    </a:lnTo>
                    <a:lnTo>
                      <a:pt x="32" y="4"/>
                    </a:lnTo>
                    <a:lnTo>
                      <a:pt x="28" y="4"/>
                    </a:lnTo>
                    <a:lnTo>
                      <a:pt x="21" y="7"/>
                    </a:lnTo>
                    <a:lnTo>
                      <a:pt x="17" y="7"/>
                    </a:lnTo>
                    <a:lnTo>
                      <a:pt x="14"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6" name="Freeform 367"/>
              <p:cNvSpPr>
                <a:spLocks/>
              </p:cNvSpPr>
              <p:nvPr/>
            </p:nvSpPr>
            <p:spPr bwMode="auto">
              <a:xfrm>
                <a:off x="967" y="2425"/>
                <a:ext cx="46" cy="71"/>
              </a:xfrm>
              <a:custGeom>
                <a:avLst/>
                <a:gdLst>
                  <a:gd name="T0" fmla="*/ 42 w 46"/>
                  <a:gd name="T1" fmla="*/ 0 h 71"/>
                  <a:gd name="T2" fmla="*/ 42 w 46"/>
                  <a:gd name="T3" fmla="*/ 25 h 71"/>
                  <a:gd name="T4" fmla="*/ 39 w 46"/>
                  <a:gd name="T5" fmla="*/ 25 h 71"/>
                  <a:gd name="T6" fmla="*/ 35 w 46"/>
                  <a:gd name="T7" fmla="*/ 14 h 71"/>
                  <a:gd name="T8" fmla="*/ 32 w 46"/>
                  <a:gd name="T9" fmla="*/ 7 h 71"/>
                  <a:gd name="T10" fmla="*/ 28 w 46"/>
                  <a:gd name="T11" fmla="*/ 4 h 71"/>
                  <a:gd name="T12" fmla="*/ 21 w 46"/>
                  <a:gd name="T13" fmla="*/ 4 h 71"/>
                  <a:gd name="T14" fmla="*/ 14 w 46"/>
                  <a:gd name="T15" fmla="*/ 4 h 71"/>
                  <a:gd name="T16" fmla="*/ 11 w 46"/>
                  <a:gd name="T17" fmla="*/ 7 h 71"/>
                  <a:gd name="T18" fmla="*/ 11 w 46"/>
                  <a:gd name="T19" fmla="*/ 11 h 71"/>
                  <a:gd name="T20" fmla="*/ 7 w 46"/>
                  <a:gd name="T21" fmla="*/ 14 h 71"/>
                  <a:gd name="T22" fmla="*/ 11 w 46"/>
                  <a:gd name="T23" fmla="*/ 18 h 71"/>
                  <a:gd name="T24" fmla="*/ 11 w 46"/>
                  <a:gd name="T25" fmla="*/ 21 h 71"/>
                  <a:gd name="T26" fmla="*/ 14 w 46"/>
                  <a:gd name="T27" fmla="*/ 25 h 71"/>
                  <a:gd name="T28" fmla="*/ 21 w 46"/>
                  <a:gd name="T29" fmla="*/ 25 h 71"/>
                  <a:gd name="T30" fmla="*/ 32 w 46"/>
                  <a:gd name="T31" fmla="*/ 32 h 71"/>
                  <a:gd name="T32" fmla="*/ 39 w 46"/>
                  <a:gd name="T33" fmla="*/ 36 h 71"/>
                  <a:gd name="T34" fmla="*/ 42 w 46"/>
                  <a:gd name="T35" fmla="*/ 43 h 71"/>
                  <a:gd name="T36" fmla="*/ 46 w 46"/>
                  <a:gd name="T37" fmla="*/ 50 h 71"/>
                  <a:gd name="T38" fmla="*/ 42 w 46"/>
                  <a:gd name="T39" fmla="*/ 60 h 71"/>
                  <a:gd name="T40" fmla="*/ 39 w 46"/>
                  <a:gd name="T41" fmla="*/ 67 h 71"/>
                  <a:gd name="T42" fmla="*/ 32 w 46"/>
                  <a:gd name="T43" fmla="*/ 71 h 71"/>
                  <a:gd name="T44" fmla="*/ 21 w 46"/>
                  <a:gd name="T45" fmla="*/ 71 h 71"/>
                  <a:gd name="T46" fmla="*/ 14 w 46"/>
                  <a:gd name="T47" fmla="*/ 71 h 71"/>
                  <a:gd name="T48" fmla="*/ 7 w 46"/>
                  <a:gd name="T49" fmla="*/ 71 h 71"/>
                  <a:gd name="T50" fmla="*/ 4 w 46"/>
                  <a:gd name="T51" fmla="*/ 67 h 71"/>
                  <a:gd name="T52" fmla="*/ 4 w 46"/>
                  <a:gd name="T53" fmla="*/ 67 h 71"/>
                  <a:gd name="T54" fmla="*/ 4 w 46"/>
                  <a:gd name="T55" fmla="*/ 71 h 71"/>
                  <a:gd name="T56" fmla="*/ 0 w 46"/>
                  <a:gd name="T57" fmla="*/ 71 h 71"/>
                  <a:gd name="T58" fmla="*/ 0 w 46"/>
                  <a:gd name="T59" fmla="*/ 71 h 71"/>
                  <a:gd name="T60" fmla="*/ 0 w 46"/>
                  <a:gd name="T61" fmla="*/ 46 h 71"/>
                  <a:gd name="T62" fmla="*/ 0 w 46"/>
                  <a:gd name="T63" fmla="*/ 46 h 71"/>
                  <a:gd name="T64" fmla="*/ 4 w 46"/>
                  <a:gd name="T65" fmla="*/ 57 h 71"/>
                  <a:gd name="T66" fmla="*/ 11 w 46"/>
                  <a:gd name="T67" fmla="*/ 64 h 71"/>
                  <a:gd name="T68" fmla="*/ 14 w 46"/>
                  <a:gd name="T69" fmla="*/ 67 h 71"/>
                  <a:gd name="T70" fmla="*/ 21 w 46"/>
                  <a:gd name="T71" fmla="*/ 67 h 71"/>
                  <a:gd name="T72" fmla="*/ 28 w 46"/>
                  <a:gd name="T73" fmla="*/ 67 h 71"/>
                  <a:gd name="T74" fmla="*/ 32 w 46"/>
                  <a:gd name="T75" fmla="*/ 64 h 71"/>
                  <a:gd name="T76" fmla="*/ 35 w 46"/>
                  <a:gd name="T77" fmla="*/ 60 h 71"/>
                  <a:gd name="T78" fmla="*/ 35 w 46"/>
                  <a:gd name="T79" fmla="*/ 57 h 71"/>
                  <a:gd name="T80" fmla="*/ 35 w 46"/>
                  <a:gd name="T81" fmla="*/ 53 h 71"/>
                  <a:gd name="T82" fmla="*/ 32 w 46"/>
                  <a:gd name="T83" fmla="*/ 50 h 71"/>
                  <a:gd name="T84" fmla="*/ 25 w 46"/>
                  <a:gd name="T85" fmla="*/ 43 h 71"/>
                  <a:gd name="T86" fmla="*/ 18 w 46"/>
                  <a:gd name="T87" fmla="*/ 39 h 71"/>
                  <a:gd name="T88" fmla="*/ 7 w 46"/>
                  <a:gd name="T89" fmla="*/ 36 h 71"/>
                  <a:gd name="T90" fmla="*/ 4 w 46"/>
                  <a:gd name="T91" fmla="*/ 29 h 71"/>
                  <a:gd name="T92" fmla="*/ 0 w 46"/>
                  <a:gd name="T93" fmla="*/ 25 h 71"/>
                  <a:gd name="T94" fmla="*/ 0 w 46"/>
                  <a:gd name="T95" fmla="*/ 18 h 71"/>
                  <a:gd name="T96" fmla="*/ 0 w 46"/>
                  <a:gd name="T97" fmla="*/ 11 h 71"/>
                  <a:gd name="T98" fmla="*/ 4 w 46"/>
                  <a:gd name="T99" fmla="*/ 4 h 71"/>
                  <a:gd name="T100" fmla="*/ 11 w 46"/>
                  <a:gd name="T101" fmla="*/ 0 h 71"/>
                  <a:gd name="T102" fmla="*/ 21 w 46"/>
                  <a:gd name="T103" fmla="*/ 0 h 71"/>
                  <a:gd name="T104" fmla="*/ 25 w 46"/>
                  <a:gd name="T105" fmla="*/ 0 h 71"/>
                  <a:gd name="T106" fmla="*/ 32 w 46"/>
                  <a:gd name="T107" fmla="*/ 0 h 71"/>
                  <a:gd name="T108" fmla="*/ 35 w 46"/>
                  <a:gd name="T109" fmla="*/ 4 h 71"/>
                  <a:gd name="T110" fmla="*/ 35 w 46"/>
                  <a:gd name="T111" fmla="*/ 4 h 71"/>
                  <a:gd name="T112" fmla="*/ 35 w 46"/>
                  <a:gd name="T113" fmla="*/ 4 h 71"/>
                  <a:gd name="T114" fmla="*/ 39 w 46"/>
                  <a:gd name="T115" fmla="*/ 4 h 71"/>
                  <a:gd name="T116" fmla="*/ 39 w 46"/>
                  <a:gd name="T117" fmla="*/ 0 h 71"/>
                  <a:gd name="T118" fmla="*/ 39 w 46"/>
                  <a:gd name="T119" fmla="*/ 0 h 71"/>
                  <a:gd name="T120" fmla="*/ 42 w 46"/>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1"/>
                  <a:gd name="T185" fmla="*/ 46 w 46"/>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1">
                    <a:moveTo>
                      <a:pt x="42" y="0"/>
                    </a:moveTo>
                    <a:lnTo>
                      <a:pt x="42" y="25"/>
                    </a:lnTo>
                    <a:lnTo>
                      <a:pt x="39" y="25"/>
                    </a:lnTo>
                    <a:lnTo>
                      <a:pt x="35" y="14"/>
                    </a:lnTo>
                    <a:lnTo>
                      <a:pt x="32" y="7"/>
                    </a:lnTo>
                    <a:lnTo>
                      <a:pt x="28" y="4"/>
                    </a:lnTo>
                    <a:lnTo>
                      <a:pt x="21" y="4"/>
                    </a:lnTo>
                    <a:lnTo>
                      <a:pt x="14" y="4"/>
                    </a:lnTo>
                    <a:lnTo>
                      <a:pt x="11" y="7"/>
                    </a:lnTo>
                    <a:lnTo>
                      <a:pt x="11" y="11"/>
                    </a:lnTo>
                    <a:lnTo>
                      <a:pt x="7" y="14"/>
                    </a:lnTo>
                    <a:lnTo>
                      <a:pt x="11" y="18"/>
                    </a:lnTo>
                    <a:lnTo>
                      <a:pt x="11" y="21"/>
                    </a:lnTo>
                    <a:lnTo>
                      <a:pt x="14" y="25"/>
                    </a:lnTo>
                    <a:lnTo>
                      <a:pt x="21" y="25"/>
                    </a:lnTo>
                    <a:lnTo>
                      <a:pt x="32" y="32"/>
                    </a:lnTo>
                    <a:lnTo>
                      <a:pt x="39" y="36"/>
                    </a:lnTo>
                    <a:lnTo>
                      <a:pt x="42" y="43"/>
                    </a:lnTo>
                    <a:lnTo>
                      <a:pt x="46" y="50"/>
                    </a:lnTo>
                    <a:lnTo>
                      <a:pt x="42" y="60"/>
                    </a:lnTo>
                    <a:lnTo>
                      <a:pt x="39" y="67"/>
                    </a:lnTo>
                    <a:lnTo>
                      <a:pt x="32" y="71"/>
                    </a:lnTo>
                    <a:lnTo>
                      <a:pt x="21" y="71"/>
                    </a:lnTo>
                    <a:lnTo>
                      <a:pt x="14" y="71"/>
                    </a:lnTo>
                    <a:lnTo>
                      <a:pt x="7" y="71"/>
                    </a:lnTo>
                    <a:lnTo>
                      <a:pt x="4" y="67"/>
                    </a:lnTo>
                    <a:lnTo>
                      <a:pt x="4" y="71"/>
                    </a:lnTo>
                    <a:lnTo>
                      <a:pt x="0" y="71"/>
                    </a:lnTo>
                    <a:lnTo>
                      <a:pt x="0" y="46"/>
                    </a:lnTo>
                    <a:lnTo>
                      <a:pt x="4" y="57"/>
                    </a:lnTo>
                    <a:lnTo>
                      <a:pt x="11" y="64"/>
                    </a:lnTo>
                    <a:lnTo>
                      <a:pt x="14" y="67"/>
                    </a:lnTo>
                    <a:lnTo>
                      <a:pt x="21" y="67"/>
                    </a:lnTo>
                    <a:lnTo>
                      <a:pt x="28" y="67"/>
                    </a:lnTo>
                    <a:lnTo>
                      <a:pt x="32" y="64"/>
                    </a:lnTo>
                    <a:lnTo>
                      <a:pt x="35" y="60"/>
                    </a:lnTo>
                    <a:lnTo>
                      <a:pt x="35" y="57"/>
                    </a:lnTo>
                    <a:lnTo>
                      <a:pt x="35" y="53"/>
                    </a:lnTo>
                    <a:lnTo>
                      <a:pt x="32" y="50"/>
                    </a:lnTo>
                    <a:lnTo>
                      <a:pt x="25" y="43"/>
                    </a:lnTo>
                    <a:lnTo>
                      <a:pt x="18" y="39"/>
                    </a:lnTo>
                    <a:lnTo>
                      <a:pt x="7" y="36"/>
                    </a:lnTo>
                    <a:lnTo>
                      <a:pt x="4" y="29"/>
                    </a:lnTo>
                    <a:lnTo>
                      <a:pt x="0" y="25"/>
                    </a:lnTo>
                    <a:lnTo>
                      <a:pt x="0" y="18"/>
                    </a:lnTo>
                    <a:lnTo>
                      <a:pt x="0" y="11"/>
                    </a:lnTo>
                    <a:lnTo>
                      <a:pt x="4" y="4"/>
                    </a:lnTo>
                    <a:lnTo>
                      <a:pt x="11" y="0"/>
                    </a:lnTo>
                    <a:lnTo>
                      <a:pt x="21" y="0"/>
                    </a:lnTo>
                    <a:lnTo>
                      <a:pt x="25" y="0"/>
                    </a:lnTo>
                    <a:lnTo>
                      <a:pt x="32" y="0"/>
                    </a:lnTo>
                    <a:lnTo>
                      <a:pt x="35" y="4"/>
                    </a:lnTo>
                    <a:lnTo>
                      <a:pt x="39" y="4"/>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767" name="Freeform 368"/>
              <p:cNvSpPr>
                <a:spLocks noEditPoints="1"/>
              </p:cNvSpPr>
              <p:nvPr/>
            </p:nvSpPr>
            <p:spPr bwMode="auto">
              <a:xfrm>
                <a:off x="1024" y="2425"/>
                <a:ext cx="56" cy="71"/>
              </a:xfrm>
              <a:custGeom>
                <a:avLst/>
                <a:gdLst>
                  <a:gd name="T0" fmla="*/ 10 w 56"/>
                  <a:gd name="T1" fmla="*/ 29 h 71"/>
                  <a:gd name="T2" fmla="*/ 10 w 56"/>
                  <a:gd name="T3" fmla="*/ 39 h 71"/>
                  <a:gd name="T4" fmla="*/ 17 w 56"/>
                  <a:gd name="T5" fmla="*/ 50 h 71"/>
                  <a:gd name="T6" fmla="*/ 24 w 56"/>
                  <a:gd name="T7" fmla="*/ 57 h 71"/>
                  <a:gd name="T8" fmla="*/ 35 w 56"/>
                  <a:gd name="T9" fmla="*/ 60 h 71"/>
                  <a:gd name="T10" fmla="*/ 42 w 56"/>
                  <a:gd name="T11" fmla="*/ 57 h 71"/>
                  <a:gd name="T12" fmla="*/ 45 w 56"/>
                  <a:gd name="T13" fmla="*/ 57 h 71"/>
                  <a:gd name="T14" fmla="*/ 53 w 56"/>
                  <a:gd name="T15" fmla="*/ 50 h 71"/>
                  <a:gd name="T16" fmla="*/ 56 w 56"/>
                  <a:gd name="T17" fmla="*/ 43 h 71"/>
                  <a:gd name="T18" fmla="*/ 56 w 56"/>
                  <a:gd name="T19" fmla="*/ 46 h 71"/>
                  <a:gd name="T20" fmla="*/ 53 w 56"/>
                  <a:gd name="T21" fmla="*/ 53 h 71"/>
                  <a:gd name="T22" fmla="*/ 49 w 56"/>
                  <a:gd name="T23" fmla="*/ 64 h 71"/>
                  <a:gd name="T24" fmla="*/ 38 w 56"/>
                  <a:gd name="T25" fmla="*/ 71 h 71"/>
                  <a:gd name="T26" fmla="*/ 28 w 56"/>
                  <a:gd name="T27" fmla="*/ 71 h 71"/>
                  <a:gd name="T28" fmla="*/ 17 w 56"/>
                  <a:gd name="T29" fmla="*/ 71 h 71"/>
                  <a:gd name="T30" fmla="*/ 7 w 56"/>
                  <a:gd name="T31" fmla="*/ 64 h 71"/>
                  <a:gd name="T32" fmla="*/ 3 w 56"/>
                  <a:gd name="T33" fmla="*/ 57 h 71"/>
                  <a:gd name="T34" fmla="*/ 0 w 56"/>
                  <a:gd name="T35" fmla="*/ 46 h 71"/>
                  <a:gd name="T36" fmla="*/ 0 w 56"/>
                  <a:gd name="T37" fmla="*/ 36 h 71"/>
                  <a:gd name="T38" fmla="*/ 0 w 56"/>
                  <a:gd name="T39" fmla="*/ 25 h 71"/>
                  <a:gd name="T40" fmla="*/ 3 w 56"/>
                  <a:gd name="T41" fmla="*/ 18 h 71"/>
                  <a:gd name="T42" fmla="*/ 7 w 56"/>
                  <a:gd name="T43" fmla="*/ 11 h 71"/>
                  <a:gd name="T44" fmla="*/ 14 w 56"/>
                  <a:gd name="T45" fmla="*/ 4 h 71"/>
                  <a:gd name="T46" fmla="*/ 21 w 56"/>
                  <a:gd name="T47" fmla="*/ 0 h 71"/>
                  <a:gd name="T48" fmla="*/ 31 w 56"/>
                  <a:gd name="T49" fmla="*/ 0 h 71"/>
                  <a:gd name="T50" fmla="*/ 42 w 56"/>
                  <a:gd name="T51" fmla="*/ 0 h 71"/>
                  <a:gd name="T52" fmla="*/ 49 w 56"/>
                  <a:gd name="T53" fmla="*/ 7 h 71"/>
                  <a:gd name="T54" fmla="*/ 56 w 56"/>
                  <a:gd name="T55" fmla="*/ 14 h 71"/>
                  <a:gd name="T56" fmla="*/ 56 w 56"/>
                  <a:gd name="T57" fmla="*/ 29 h 71"/>
                  <a:gd name="T58" fmla="*/ 10 w 56"/>
                  <a:gd name="T59" fmla="*/ 29 h 71"/>
                  <a:gd name="T60" fmla="*/ 10 w 56"/>
                  <a:gd name="T61" fmla="*/ 21 h 71"/>
                  <a:gd name="T62" fmla="*/ 42 w 56"/>
                  <a:gd name="T63" fmla="*/ 21 h 71"/>
                  <a:gd name="T64" fmla="*/ 38 w 56"/>
                  <a:gd name="T65" fmla="*/ 18 h 71"/>
                  <a:gd name="T66" fmla="*/ 38 w 56"/>
                  <a:gd name="T67" fmla="*/ 14 h 71"/>
                  <a:gd name="T68" fmla="*/ 38 w 56"/>
                  <a:gd name="T69" fmla="*/ 11 h 71"/>
                  <a:gd name="T70" fmla="*/ 35 w 56"/>
                  <a:gd name="T71" fmla="*/ 7 h 71"/>
                  <a:gd name="T72" fmla="*/ 31 w 56"/>
                  <a:gd name="T73" fmla="*/ 4 h 71"/>
                  <a:gd name="T74" fmla="*/ 24 w 56"/>
                  <a:gd name="T75" fmla="*/ 4 h 71"/>
                  <a:gd name="T76" fmla="*/ 21 w 56"/>
                  <a:gd name="T77" fmla="*/ 7 h 71"/>
                  <a:gd name="T78" fmla="*/ 14 w 56"/>
                  <a:gd name="T79" fmla="*/ 7 h 71"/>
                  <a:gd name="T80" fmla="*/ 10 w 56"/>
                  <a:gd name="T81" fmla="*/ 14 h 71"/>
                  <a:gd name="T82" fmla="*/ 10 w 56"/>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6"/>
                  <a:gd name="T127" fmla="*/ 0 h 71"/>
                  <a:gd name="T128" fmla="*/ 56 w 56"/>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6" h="71">
                    <a:moveTo>
                      <a:pt x="10" y="29"/>
                    </a:moveTo>
                    <a:lnTo>
                      <a:pt x="10" y="39"/>
                    </a:lnTo>
                    <a:lnTo>
                      <a:pt x="17" y="50"/>
                    </a:lnTo>
                    <a:lnTo>
                      <a:pt x="24" y="57"/>
                    </a:lnTo>
                    <a:lnTo>
                      <a:pt x="35" y="60"/>
                    </a:lnTo>
                    <a:lnTo>
                      <a:pt x="42" y="57"/>
                    </a:lnTo>
                    <a:lnTo>
                      <a:pt x="45" y="57"/>
                    </a:lnTo>
                    <a:lnTo>
                      <a:pt x="53" y="50"/>
                    </a:lnTo>
                    <a:lnTo>
                      <a:pt x="56" y="43"/>
                    </a:lnTo>
                    <a:lnTo>
                      <a:pt x="56" y="46"/>
                    </a:lnTo>
                    <a:lnTo>
                      <a:pt x="53" y="53"/>
                    </a:lnTo>
                    <a:lnTo>
                      <a:pt x="49" y="64"/>
                    </a:lnTo>
                    <a:lnTo>
                      <a:pt x="38" y="71"/>
                    </a:lnTo>
                    <a:lnTo>
                      <a:pt x="28" y="71"/>
                    </a:lnTo>
                    <a:lnTo>
                      <a:pt x="17" y="71"/>
                    </a:lnTo>
                    <a:lnTo>
                      <a:pt x="7" y="64"/>
                    </a:lnTo>
                    <a:lnTo>
                      <a:pt x="3" y="57"/>
                    </a:lnTo>
                    <a:lnTo>
                      <a:pt x="0" y="46"/>
                    </a:lnTo>
                    <a:lnTo>
                      <a:pt x="0" y="36"/>
                    </a:lnTo>
                    <a:lnTo>
                      <a:pt x="0" y="25"/>
                    </a:lnTo>
                    <a:lnTo>
                      <a:pt x="3" y="18"/>
                    </a:lnTo>
                    <a:lnTo>
                      <a:pt x="7" y="11"/>
                    </a:lnTo>
                    <a:lnTo>
                      <a:pt x="14" y="4"/>
                    </a:lnTo>
                    <a:lnTo>
                      <a:pt x="21" y="0"/>
                    </a:lnTo>
                    <a:lnTo>
                      <a:pt x="31" y="0"/>
                    </a:lnTo>
                    <a:lnTo>
                      <a:pt x="42" y="0"/>
                    </a:lnTo>
                    <a:lnTo>
                      <a:pt x="49" y="7"/>
                    </a:lnTo>
                    <a:lnTo>
                      <a:pt x="56" y="14"/>
                    </a:lnTo>
                    <a:lnTo>
                      <a:pt x="56" y="29"/>
                    </a:lnTo>
                    <a:lnTo>
                      <a:pt x="10" y="29"/>
                    </a:lnTo>
                    <a:close/>
                    <a:moveTo>
                      <a:pt x="10" y="21"/>
                    </a:moveTo>
                    <a:lnTo>
                      <a:pt x="42" y="21"/>
                    </a:lnTo>
                    <a:lnTo>
                      <a:pt x="38" y="18"/>
                    </a:lnTo>
                    <a:lnTo>
                      <a:pt x="38" y="14"/>
                    </a:lnTo>
                    <a:lnTo>
                      <a:pt x="38" y="11"/>
                    </a:lnTo>
                    <a:lnTo>
                      <a:pt x="35" y="7"/>
                    </a:lnTo>
                    <a:lnTo>
                      <a:pt x="31" y="4"/>
                    </a:lnTo>
                    <a:lnTo>
                      <a:pt x="24" y="4"/>
                    </a:lnTo>
                    <a:lnTo>
                      <a:pt x="21" y="7"/>
                    </a:lnTo>
                    <a:lnTo>
                      <a:pt x="14" y="7"/>
                    </a:lnTo>
                    <a:lnTo>
                      <a:pt x="10"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8" name="Rectangle 369"/>
              <p:cNvSpPr>
                <a:spLocks noChangeArrowheads="1"/>
              </p:cNvSpPr>
              <p:nvPr/>
            </p:nvSpPr>
            <p:spPr bwMode="auto">
              <a:xfrm>
                <a:off x="1126"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9" name="Rectangle 370"/>
              <p:cNvSpPr>
                <a:spLocks noChangeArrowheads="1"/>
              </p:cNvSpPr>
              <p:nvPr/>
            </p:nvSpPr>
            <p:spPr bwMode="auto">
              <a:xfrm>
                <a:off x="115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0" name="Freeform 371"/>
              <p:cNvSpPr>
                <a:spLocks/>
              </p:cNvSpPr>
              <p:nvPr/>
            </p:nvSpPr>
            <p:spPr bwMode="auto">
              <a:xfrm>
                <a:off x="1412" y="2478"/>
                <a:ext cx="18" cy="18"/>
              </a:xfrm>
              <a:custGeom>
                <a:avLst/>
                <a:gdLst>
                  <a:gd name="T0" fmla="*/ 11 w 18"/>
                  <a:gd name="T1" fmla="*/ 0 h 18"/>
                  <a:gd name="T2" fmla="*/ 15 w 18"/>
                  <a:gd name="T3" fmla="*/ 4 h 18"/>
                  <a:gd name="T4" fmla="*/ 18 w 18"/>
                  <a:gd name="T5" fmla="*/ 4 h 18"/>
                  <a:gd name="T6" fmla="*/ 18 w 18"/>
                  <a:gd name="T7" fmla="*/ 7 h 18"/>
                  <a:gd name="T8" fmla="*/ 18 w 18"/>
                  <a:gd name="T9" fmla="*/ 11 h 18"/>
                  <a:gd name="T10" fmla="*/ 18 w 18"/>
                  <a:gd name="T11" fmla="*/ 14 h 18"/>
                  <a:gd name="T12" fmla="*/ 18 w 18"/>
                  <a:gd name="T13" fmla="*/ 18 h 18"/>
                  <a:gd name="T14" fmla="*/ 15 w 18"/>
                  <a:gd name="T15" fmla="*/ 18 h 18"/>
                  <a:gd name="T16" fmla="*/ 11 w 18"/>
                  <a:gd name="T17" fmla="*/ 18 h 18"/>
                  <a:gd name="T18" fmla="*/ 7 w 18"/>
                  <a:gd name="T19" fmla="*/ 18 h 18"/>
                  <a:gd name="T20" fmla="*/ 4 w 18"/>
                  <a:gd name="T21" fmla="*/ 18 h 18"/>
                  <a:gd name="T22" fmla="*/ 4 w 18"/>
                  <a:gd name="T23" fmla="*/ 14 h 18"/>
                  <a:gd name="T24" fmla="*/ 0 w 18"/>
                  <a:gd name="T25" fmla="*/ 11 h 18"/>
                  <a:gd name="T26" fmla="*/ 4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5" y="4"/>
                    </a:lnTo>
                    <a:lnTo>
                      <a:pt x="18" y="4"/>
                    </a:lnTo>
                    <a:lnTo>
                      <a:pt x="18" y="7"/>
                    </a:lnTo>
                    <a:lnTo>
                      <a:pt x="18" y="11"/>
                    </a:lnTo>
                    <a:lnTo>
                      <a:pt x="18" y="14"/>
                    </a:lnTo>
                    <a:lnTo>
                      <a:pt x="18" y="18"/>
                    </a:lnTo>
                    <a:lnTo>
                      <a:pt x="15" y="18"/>
                    </a:lnTo>
                    <a:lnTo>
                      <a:pt x="11" y="18"/>
                    </a:lnTo>
                    <a:lnTo>
                      <a:pt x="7" y="18"/>
                    </a:lnTo>
                    <a:lnTo>
                      <a:pt x="4" y="18"/>
                    </a:lnTo>
                    <a:lnTo>
                      <a:pt x="4" y="14"/>
                    </a:lnTo>
                    <a:lnTo>
                      <a:pt x="0" y="11"/>
                    </a:lnTo>
                    <a:lnTo>
                      <a:pt x="4"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71" name="Freeform 372"/>
              <p:cNvSpPr>
                <a:spLocks/>
              </p:cNvSpPr>
              <p:nvPr/>
            </p:nvSpPr>
            <p:spPr bwMode="auto">
              <a:xfrm>
                <a:off x="1448" y="2390"/>
                <a:ext cx="56" cy="106"/>
              </a:xfrm>
              <a:custGeom>
                <a:avLst/>
                <a:gdLst>
                  <a:gd name="T0" fmla="*/ 7 w 56"/>
                  <a:gd name="T1" fmla="*/ 14 h 106"/>
                  <a:gd name="T2" fmla="*/ 21 w 56"/>
                  <a:gd name="T3" fmla="*/ 3 h 106"/>
                  <a:gd name="T4" fmla="*/ 39 w 56"/>
                  <a:gd name="T5" fmla="*/ 3 h 106"/>
                  <a:gd name="T6" fmla="*/ 53 w 56"/>
                  <a:gd name="T7" fmla="*/ 14 h 106"/>
                  <a:gd name="T8" fmla="*/ 53 w 56"/>
                  <a:gd name="T9" fmla="*/ 28 h 106"/>
                  <a:gd name="T10" fmla="*/ 39 w 56"/>
                  <a:gd name="T11" fmla="*/ 46 h 106"/>
                  <a:gd name="T12" fmla="*/ 53 w 56"/>
                  <a:gd name="T13" fmla="*/ 56 h 106"/>
                  <a:gd name="T14" fmla="*/ 56 w 56"/>
                  <a:gd name="T15" fmla="*/ 71 h 106"/>
                  <a:gd name="T16" fmla="*/ 49 w 56"/>
                  <a:gd name="T17" fmla="*/ 95 h 106"/>
                  <a:gd name="T18" fmla="*/ 32 w 56"/>
                  <a:gd name="T19" fmla="*/ 106 h 106"/>
                  <a:gd name="T20" fmla="*/ 10 w 56"/>
                  <a:gd name="T21" fmla="*/ 106 h 106"/>
                  <a:gd name="T22" fmla="*/ 0 w 56"/>
                  <a:gd name="T23" fmla="*/ 102 h 106"/>
                  <a:gd name="T24" fmla="*/ 0 w 56"/>
                  <a:gd name="T25" fmla="*/ 99 h 106"/>
                  <a:gd name="T26" fmla="*/ 3 w 56"/>
                  <a:gd name="T27" fmla="*/ 95 h 106"/>
                  <a:gd name="T28" fmla="*/ 7 w 56"/>
                  <a:gd name="T29" fmla="*/ 95 h 106"/>
                  <a:gd name="T30" fmla="*/ 10 w 56"/>
                  <a:gd name="T31" fmla="*/ 95 h 106"/>
                  <a:gd name="T32" fmla="*/ 21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49 h 106"/>
                  <a:gd name="T52" fmla="*/ 35 w 56"/>
                  <a:gd name="T53" fmla="*/ 42 h 106"/>
                  <a:gd name="T54" fmla="*/ 42 w 56"/>
                  <a:gd name="T55" fmla="*/ 35 h 106"/>
                  <a:gd name="T56" fmla="*/ 42 w 56"/>
                  <a:gd name="T57" fmla="*/ 21 h 106"/>
                  <a:gd name="T58" fmla="*/ 32 w 56"/>
                  <a:gd name="T59" fmla="*/ 10 h 106"/>
                  <a:gd name="T60" fmla="*/ 17 w 56"/>
                  <a:gd name="T61" fmla="*/ 10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4" y="7"/>
                    </a:lnTo>
                    <a:lnTo>
                      <a:pt x="21" y="3"/>
                    </a:lnTo>
                    <a:lnTo>
                      <a:pt x="28" y="0"/>
                    </a:lnTo>
                    <a:lnTo>
                      <a:pt x="39" y="3"/>
                    </a:lnTo>
                    <a:lnTo>
                      <a:pt x="49" y="7"/>
                    </a:lnTo>
                    <a:lnTo>
                      <a:pt x="53" y="14"/>
                    </a:lnTo>
                    <a:lnTo>
                      <a:pt x="53" y="21"/>
                    </a:lnTo>
                    <a:lnTo>
                      <a:pt x="53" y="28"/>
                    </a:lnTo>
                    <a:lnTo>
                      <a:pt x="46" y="35"/>
                    </a:lnTo>
                    <a:lnTo>
                      <a:pt x="39" y="46"/>
                    </a:lnTo>
                    <a:lnTo>
                      <a:pt x="46" y="49"/>
                    </a:lnTo>
                    <a:lnTo>
                      <a:pt x="53" y="56"/>
                    </a:lnTo>
                    <a:lnTo>
                      <a:pt x="56" y="64"/>
                    </a:lnTo>
                    <a:lnTo>
                      <a:pt x="56" y="71"/>
                    </a:lnTo>
                    <a:lnTo>
                      <a:pt x="56" y="85"/>
                    </a:lnTo>
                    <a:lnTo>
                      <a:pt x="49" y="95"/>
                    </a:lnTo>
                    <a:lnTo>
                      <a:pt x="42" y="102"/>
                    </a:lnTo>
                    <a:lnTo>
                      <a:pt x="32" y="106"/>
                    </a:lnTo>
                    <a:lnTo>
                      <a:pt x="17" y="106"/>
                    </a:lnTo>
                    <a:lnTo>
                      <a:pt x="10" y="106"/>
                    </a:lnTo>
                    <a:lnTo>
                      <a:pt x="3" y="106"/>
                    </a:lnTo>
                    <a:lnTo>
                      <a:pt x="0" y="102"/>
                    </a:lnTo>
                    <a:lnTo>
                      <a:pt x="0" y="99"/>
                    </a:lnTo>
                    <a:lnTo>
                      <a:pt x="3" y="95"/>
                    </a:lnTo>
                    <a:lnTo>
                      <a:pt x="7" y="95"/>
                    </a:lnTo>
                    <a:lnTo>
                      <a:pt x="10" y="95"/>
                    </a:lnTo>
                    <a:lnTo>
                      <a:pt x="14" y="99"/>
                    </a:lnTo>
                    <a:lnTo>
                      <a:pt x="21" y="99"/>
                    </a:lnTo>
                    <a:lnTo>
                      <a:pt x="24" y="99"/>
                    </a:lnTo>
                    <a:lnTo>
                      <a:pt x="28" y="102"/>
                    </a:lnTo>
                    <a:lnTo>
                      <a:pt x="35" y="99"/>
                    </a:lnTo>
                    <a:lnTo>
                      <a:pt x="42" y="95"/>
                    </a:lnTo>
                    <a:lnTo>
                      <a:pt x="46" y="88"/>
                    </a:lnTo>
                    <a:lnTo>
                      <a:pt x="46" y="81"/>
                    </a:lnTo>
                    <a:lnTo>
                      <a:pt x="46" y="74"/>
                    </a:lnTo>
                    <a:lnTo>
                      <a:pt x="46" y="67"/>
                    </a:lnTo>
                    <a:lnTo>
                      <a:pt x="42" y="64"/>
                    </a:lnTo>
                    <a:lnTo>
                      <a:pt x="39" y="64"/>
                    </a:lnTo>
                    <a:lnTo>
                      <a:pt x="35" y="60"/>
                    </a:lnTo>
                    <a:lnTo>
                      <a:pt x="32" y="56"/>
                    </a:lnTo>
                    <a:lnTo>
                      <a:pt x="24" y="53"/>
                    </a:lnTo>
                    <a:lnTo>
                      <a:pt x="21" y="53"/>
                    </a:lnTo>
                    <a:lnTo>
                      <a:pt x="17" y="53"/>
                    </a:lnTo>
                    <a:lnTo>
                      <a:pt x="24" y="49"/>
                    </a:lnTo>
                    <a:lnTo>
                      <a:pt x="32" y="49"/>
                    </a:lnTo>
                    <a:lnTo>
                      <a:pt x="35" y="42"/>
                    </a:lnTo>
                    <a:lnTo>
                      <a:pt x="39" y="39"/>
                    </a:lnTo>
                    <a:lnTo>
                      <a:pt x="42" y="35"/>
                    </a:lnTo>
                    <a:lnTo>
                      <a:pt x="42" y="28"/>
                    </a:lnTo>
                    <a:lnTo>
                      <a:pt x="42" y="21"/>
                    </a:lnTo>
                    <a:lnTo>
                      <a:pt x="35" y="14"/>
                    </a:lnTo>
                    <a:lnTo>
                      <a:pt x="32" y="10"/>
                    </a:lnTo>
                    <a:lnTo>
                      <a:pt x="24" y="10"/>
                    </a:lnTo>
                    <a:lnTo>
                      <a:pt x="17" y="10"/>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72" name="Freeform 373"/>
              <p:cNvSpPr>
                <a:spLocks noEditPoints="1"/>
              </p:cNvSpPr>
              <p:nvPr/>
            </p:nvSpPr>
            <p:spPr bwMode="auto">
              <a:xfrm>
                <a:off x="1526" y="2390"/>
                <a:ext cx="63" cy="106"/>
              </a:xfrm>
              <a:custGeom>
                <a:avLst/>
                <a:gdLst>
                  <a:gd name="T0" fmla="*/ 63 w 63"/>
                  <a:gd name="T1" fmla="*/ 0 h 106"/>
                  <a:gd name="T2" fmla="*/ 63 w 63"/>
                  <a:gd name="T3" fmla="*/ 3 h 106"/>
                  <a:gd name="T4" fmla="*/ 53 w 63"/>
                  <a:gd name="T5" fmla="*/ 7 h 106"/>
                  <a:gd name="T6" fmla="*/ 45 w 63"/>
                  <a:gd name="T7" fmla="*/ 7 h 106"/>
                  <a:gd name="T8" fmla="*/ 38 w 63"/>
                  <a:gd name="T9" fmla="*/ 10 h 106"/>
                  <a:gd name="T10" fmla="*/ 35 w 63"/>
                  <a:gd name="T11" fmla="*/ 18 h 106"/>
                  <a:gd name="T12" fmla="*/ 28 w 63"/>
                  <a:gd name="T13" fmla="*/ 25 h 106"/>
                  <a:gd name="T14" fmla="*/ 24 w 63"/>
                  <a:gd name="T15" fmla="*/ 32 h 106"/>
                  <a:gd name="T16" fmla="*/ 21 w 63"/>
                  <a:gd name="T17" fmla="*/ 39 h 106"/>
                  <a:gd name="T18" fmla="*/ 17 w 63"/>
                  <a:gd name="T19" fmla="*/ 49 h 106"/>
                  <a:gd name="T20" fmla="*/ 28 w 63"/>
                  <a:gd name="T21" fmla="*/ 42 h 106"/>
                  <a:gd name="T22" fmla="*/ 38 w 63"/>
                  <a:gd name="T23" fmla="*/ 42 h 106"/>
                  <a:gd name="T24" fmla="*/ 49 w 63"/>
                  <a:gd name="T25" fmla="*/ 42 h 106"/>
                  <a:gd name="T26" fmla="*/ 56 w 63"/>
                  <a:gd name="T27" fmla="*/ 49 h 106"/>
                  <a:gd name="T28" fmla="*/ 63 w 63"/>
                  <a:gd name="T29" fmla="*/ 60 h 106"/>
                  <a:gd name="T30" fmla="*/ 63 w 63"/>
                  <a:gd name="T31" fmla="*/ 71 h 106"/>
                  <a:gd name="T32" fmla="*/ 63 w 63"/>
                  <a:gd name="T33" fmla="*/ 85 h 106"/>
                  <a:gd name="T34" fmla="*/ 56 w 63"/>
                  <a:gd name="T35" fmla="*/ 95 h 106"/>
                  <a:gd name="T36" fmla="*/ 49 w 63"/>
                  <a:gd name="T37" fmla="*/ 102 h 106"/>
                  <a:gd name="T38" fmla="*/ 42 w 63"/>
                  <a:gd name="T39" fmla="*/ 106 h 106"/>
                  <a:gd name="T40" fmla="*/ 31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1 w 63"/>
                  <a:gd name="T61" fmla="*/ 10 h 106"/>
                  <a:gd name="T62" fmla="*/ 42 w 63"/>
                  <a:gd name="T63" fmla="*/ 3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7 w 63"/>
                  <a:gd name="T79" fmla="*/ 85 h 106"/>
                  <a:gd name="T80" fmla="*/ 21 w 63"/>
                  <a:gd name="T81" fmla="*/ 92 h 106"/>
                  <a:gd name="T82" fmla="*/ 24 w 63"/>
                  <a:gd name="T83" fmla="*/ 99 h 106"/>
                  <a:gd name="T84" fmla="*/ 28 w 63"/>
                  <a:gd name="T85" fmla="*/ 102 h 106"/>
                  <a:gd name="T86" fmla="*/ 31 w 63"/>
                  <a:gd name="T87" fmla="*/ 102 h 106"/>
                  <a:gd name="T88" fmla="*/ 38 w 63"/>
                  <a:gd name="T89" fmla="*/ 102 h 106"/>
                  <a:gd name="T90" fmla="*/ 45 w 63"/>
                  <a:gd name="T91" fmla="*/ 95 h 106"/>
                  <a:gd name="T92" fmla="*/ 49 w 63"/>
                  <a:gd name="T93" fmla="*/ 88 h 106"/>
                  <a:gd name="T94" fmla="*/ 49 w 63"/>
                  <a:gd name="T95" fmla="*/ 78 h 106"/>
                  <a:gd name="T96" fmla="*/ 49 w 63"/>
                  <a:gd name="T97" fmla="*/ 67 h 106"/>
                  <a:gd name="T98" fmla="*/ 45 w 63"/>
                  <a:gd name="T99" fmla="*/ 56 h 106"/>
                  <a:gd name="T100" fmla="*/ 38 w 63"/>
                  <a:gd name="T101" fmla="*/ 49 h 106"/>
                  <a:gd name="T102" fmla="*/ 31 w 63"/>
                  <a:gd name="T103" fmla="*/ 46 h 106"/>
                  <a:gd name="T104" fmla="*/ 28 w 63"/>
                  <a:gd name="T105" fmla="*/ 49 h 106"/>
                  <a:gd name="T106" fmla="*/ 24 w 63"/>
                  <a:gd name="T107" fmla="*/ 49 h 106"/>
                  <a:gd name="T108" fmla="*/ 21 w 63"/>
                  <a:gd name="T109" fmla="*/ 49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3"/>
                    </a:lnTo>
                    <a:lnTo>
                      <a:pt x="53" y="7"/>
                    </a:lnTo>
                    <a:lnTo>
                      <a:pt x="45" y="7"/>
                    </a:lnTo>
                    <a:lnTo>
                      <a:pt x="38" y="10"/>
                    </a:lnTo>
                    <a:lnTo>
                      <a:pt x="35" y="18"/>
                    </a:lnTo>
                    <a:lnTo>
                      <a:pt x="28" y="25"/>
                    </a:lnTo>
                    <a:lnTo>
                      <a:pt x="24" y="32"/>
                    </a:lnTo>
                    <a:lnTo>
                      <a:pt x="21" y="39"/>
                    </a:lnTo>
                    <a:lnTo>
                      <a:pt x="17" y="49"/>
                    </a:lnTo>
                    <a:lnTo>
                      <a:pt x="28" y="42"/>
                    </a:lnTo>
                    <a:lnTo>
                      <a:pt x="38" y="42"/>
                    </a:lnTo>
                    <a:lnTo>
                      <a:pt x="49" y="42"/>
                    </a:lnTo>
                    <a:lnTo>
                      <a:pt x="56" y="49"/>
                    </a:lnTo>
                    <a:lnTo>
                      <a:pt x="63" y="60"/>
                    </a:lnTo>
                    <a:lnTo>
                      <a:pt x="63" y="71"/>
                    </a:lnTo>
                    <a:lnTo>
                      <a:pt x="63" y="85"/>
                    </a:lnTo>
                    <a:lnTo>
                      <a:pt x="56" y="95"/>
                    </a:lnTo>
                    <a:lnTo>
                      <a:pt x="49" y="102"/>
                    </a:lnTo>
                    <a:lnTo>
                      <a:pt x="42" y="106"/>
                    </a:lnTo>
                    <a:lnTo>
                      <a:pt x="31" y="106"/>
                    </a:lnTo>
                    <a:lnTo>
                      <a:pt x="21" y="106"/>
                    </a:lnTo>
                    <a:lnTo>
                      <a:pt x="14" y="99"/>
                    </a:lnTo>
                    <a:lnTo>
                      <a:pt x="7" y="92"/>
                    </a:lnTo>
                    <a:lnTo>
                      <a:pt x="0" y="78"/>
                    </a:lnTo>
                    <a:lnTo>
                      <a:pt x="0" y="64"/>
                    </a:lnTo>
                    <a:lnTo>
                      <a:pt x="0" y="53"/>
                    </a:lnTo>
                    <a:lnTo>
                      <a:pt x="3" y="39"/>
                    </a:lnTo>
                    <a:lnTo>
                      <a:pt x="10" y="28"/>
                    </a:lnTo>
                    <a:lnTo>
                      <a:pt x="21" y="18"/>
                    </a:lnTo>
                    <a:lnTo>
                      <a:pt x="31" y="10"/>
                    </a:lnTo>
                    <a:lnTo>
                      <a:pt x="42" y="3"/>
                    </a:lnTo>
                    <a:lnTo>
                      <a:pt x="49" y="0"/>
                    </a:lnTo>
                    <a:lnTo>
                      <a:pt x="56" y="0"/>
                    </a:lnTo>
                    <a:lnTo>
                      <a:pt x="63" y="0"/>
                    </a:lnTo>
                    <a:close/>
                    <a:moveTo>
                      <a:pt x="14" y="53"/>
                    </a:moveTo>
                    <a:lnTo>
                      <a:pt x="14" y="64"/>
                    </a:lnTo>
                    <a:lnTo>
                      <a:pt x="14" y="71"/>
                    </a:lnTo>
                    <a:lnTo>
                      <a:pt x="14" y="78"/>
                    </a:lnTo>
                    <a:lnTo>
                      <a:pt x="17" y="85"/>
                    </a:lnTo>
                    <a:lnTo>
                      <a:pt x="21" y="92"/>
                    </a:lnTo>
                    <a:lnTo>
                      <a:pt x="24" y="99"/>
                    </a:lnTo>
                    <a:lnTo>
                      <a:pt x="28" y="102"/>
                    </a:lnTo>
                    <a:lnTo>
                      <a:pt x="31" y="102"/>
                    </a:lnTo>
                    <a:lnTo>
                      <a:pt x="38" y="102"/>
                    </a:lnTo>
                    <a:lnTo>
                      <a:pt x="45" y="95"/>
                    </a:lnTo>
                    <a:lnTo>
                      <a:pt x="49" y="88"/>
                    </a:lnTo>
                    <a:lnTo>
                      <a:pt x="49" y="78"/>
                    </a:lnTo>
                    <a:lnTo>
                      <a:pt x="49" y="67"/>
                    </a:lnTo>
                    <a:lnTo>
                      <a:pt x="45" y="56"/>
                    </a:lnTo>
                    <a:lnTo>
                      <a:pt x="38" y="49"/>
                    </a:lnTo>
                    <a:lnTo>
                      <a:pt x="31" y="46"/>
                    </a:lnTo>
                    <a:lnTo>
                      <a:pt x="28" y="49"/>
                    </a:lnTo>
                    <a:lnTo>
                      <a:pt x="24" y="49"/>
                    </a:lnTo>
                    <a:lnTo>
                      <a:pt x="21" y="49"/>
                    </a:lnTo>
                    <a:lnTo>
                      <a:pt x="14" y="53"/>
                    </a:lnTo>
                    <a:close/>
                  </a:path>
                </a:pathLst>
              </a:custGeom>
              <a:solidFill>
                <a:srgbClr val="000000"/>
              </a:solidFill>
              <a:ln w="0">
                <a:solidFill>
                  <a:srgbClr val="000000"/>
                </a:solidFill>
                <a:round/>
                <a:headEnd/>
                <a:tailEnd/>
              </a:ln>
            </p:spPr>
            <p:txBody>
              <a:bodyPr/>
              <a:lstStyle/>
              <a:p>
                <a:endParaRPr lang="en-CA"/>
              </a:p>
            </p:txBody>
          </p:sp>
          <p:sp>
            <p:nvSpPr>
              <p:cNvPr id="22773" name="Rectangle 374"/>
              <p:cNvSpPr>
                <a:spLocks noChangeArrowheads="1"/>
              </p:cNvSpPr>
              <p:nvPr/>
            </p:nvSpPr>
            <p:spPr bwMode="auto">
              <a:xfrm>
                <a:off x="163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4" name="Freeform 375"/>
              <p:cNvSpPr>
                <a:spLocks/>
              </p:cNvSpPr>
              <p:nvPr/>
            </p:nvSpPr>
            <p:spPr bwMode="auto">
              <a:xfrm>
                <a:off x="1893" y="2478"/>
                <a:ext cx="18" cy="18"/>
              </a:xfrm>
              <a:custGeom>
                <a:avLst/>
                <a:gdLst>
                  <a:gd name="T0" fmla="*/ 7 w 18"/>
                  <a:gd name="T1" fmla="*/ 0 h 18"/>
                  <a:gd name="T2" fmla="*/ 11 w 18"/>
                  <a:gd name="T3" fmla="*/ 4 h 18"/>
                  <a:gd name="T4" fmla="*/ 14 w 18"/>
                  <a:gd name="T5" fmla="*/ 4 h 18"/>
                  <a:gd name="T6" fmla="*/ 18 w 18"/>
                  <a:gd name="T7" fmla="*/ 7 h 18"/>
                  <a:gd name="T8" fmla="*/ 18 w 18"/>
                  <a:gd name="T9" fmla="*/ 11 h 18"/>
                  <a:gd name="T10" fmla="*/ 18 w 18"/>
                  <a:gd name="T11" fmla="*/ 14 h 18"/>
                  <a:gd name="T12" fmla="*/ 14 w 18"/>
                  <a:gd name="T13" fmla="*/ 18 h 18"/>
                  <a:gd name="T14" fmla="*/ 11 w 18"/>
                  <a:gd name="T15" fmla="*/ 18 h 18"/>
                  <a:gd name="T16" fmla="*/ 7 w 18"/>
                  <a:gd name="T17" fmla="*/ 18 h 18"/>
                  <a:gd name="T18" fmla="*/ 4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4"/>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75" name="Freeform 376"/>
              <p:cNvSpPr>
                <a:spLocks/>
              </p:cNvSpPr>
              <p:nvPr/>
            </p:nvSpPr>
            <p:spPr bwMode="auto">
              <a:xfrm>
                <a:off x="1939" y="2390"/>
                <a:ext cx="39" cy="106"/>
              </a:xfrm>
              <a:custGeom>
                <a:avLst/>
                <a:gdLst>
                  <a:gd name="T0" fmla="*/ 0 w 39"/>
                  <a:gd name="T1" fmla="*/ 10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2 h 106"/>
                  <a:gd name="T18" fmla="*/ 39 w 39"/>
                  <a:gd name="T19" fmla="*/ 102 h 106"/>
                  <a:gd name="T20" fmla="*/ 39 w 39"/>
                  <a:gd name="T21" fmla="*/ 106 h 106"/>
                  <a:gd name="T22" fmla="*/ 0 w 39"/>
                  <a:gd name="T23" fmla="*/ 106 h 106"/>
                  <a:gd name="T24" fmla="*/ 0 w 39"/>
                  <a:gd name="T25" fmla="*/ 102 h 106"/>
                  <a:gd name="T26" fmla="*/ 7 w 39"/>
                  <a:gd name="T27" fmla="*/ 102 h 106"/>
                  <a:gd name="T28" fmla="*/ 11 w 39"/>
                  <a:gd name="T29" fmla="*/ 102 h 106"/>
                  <a:gd name="T30" fmla="*/ 11 w 39"/>
                  <a:gd name="T31" fmla="*/ 102 h 106"/>
                  <a:gd name="T32" fmla="*/ 11 w 39"/>
                  <a:gd name="T33" fmla="*/ 99 h 106"/>
                  <a:gd name="T34" fmla="*/ 14 w 39"/>
                  <a:gd name="T35" fmla="*/ 95 h 106"/>
                  <a:gd name="T36" fmla="*/ 14 w 39"/>
                  <a:gd name="T37" fmla="*/ 88 h 106"/>
                  <a:gd name="T38" fmla="*/ 14 w 39"/>
                  <a:gd name="T39" fmla="*/ 28 h 106"/>
                  <a:gd name="T40" fmla="*/ 14 w 39"/>
                  <a:gd name="T41" fmla="*/ 21 h 106"/>
                  <a:gd name="T42" fmla="*/ 11 w 39"/>
                  <a:gd name="T43" fmla="*/ 18 h 106"/>
                  <a:gd name="T44" fmla="*/ 11 w 39"/>
                  <a:gd name="T45" fmla="*/ 14 h 106"/>
                  <a:gd name="T46" fmla="*/ 11 w 39"/>
                  <a:gd name="T47" fmla="*/ 14 h 106"/>
                  <a:gd name="T48" fmla="*/ 11 w 39"/>
                  <a:gd name="T49" fmla="*/ 10 h 106"/>
                  <a:gd name="T50" fmla="*/ 7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5" y="88"/>
                    </a:lnTo>
                    <a:lnTo>
                      <a:pt x="25" y="95"/>
                    </a:lnTo>
                    <a:lnTo>
                      <a:pt x="28" y="99"/>
                    </a:lnTo>
                    <a:lnTo>
                      <a:pt x="28" y="102"/>
                    </a:lnTo>
                    <a:lnTo>
                      <a:pt x="32" y="102"/>
                    </a:lnTo>
                    <a:lnTo>
                      <a:pt x="39" y="102"/>
                    </a:lnTo>
                    <a:lnTo>
                      <a:pt x="39" y="106"/>
                    </a:lnTo>
                    <a:lnTo>
                      <a:pt x="0" y="106"/>
                    </a:lnTo>
                    <a:lnTo>
                      <a:pt x="0" y="102"/>
                    </a:lnTo>
                    <a:lnTo>
                      <a:pt x="7" y="102"/>
                    </a:lnTo>
                    <a:lnTo>
                      <a:pt x="11" y="102"/>
                    </a:lnTo>
                    <a:lnTo>
                      <a:pt x="11" y="99"/>
                    </a:lnTo>
                    <a:lnTo>
                      <a:pt x="14" y="95"/>
                    </a:lnTo>
                    <a:lnTo>
                      <a:pt x="14" y="88"/>
                    </a:lnTo>
                    <a:lnTo>
                      <a:pt x="14" y="28"/>
                    </a:lnTo>
                    <a:lnTo>
                      <a:pt x="14" y="21"/>
                    </a:lnTo>
                    <a:lnTo>
                      <a:pt x="11" y="18"/>
                    </a:lnTo>
                    <a:lnTo>
                      <a:pt x="11" y="14"/>
                    </a:lnTo>
                    <a:lnTo>
                      <a:pt x="11" y="10"/>
                    </a:lnTo>
                    <a:lnTo>
                      <a:pt x="7"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76" name="Freeform 377"/>
              <p:cNvSpPr>
                <a:spLocks/>
              </p:cNvSpPr>
              <p:nvPr/>
            </p:nvSpPr>
            <p:spPr bwMode="auto">
              <a:xfrm>
                <a:off x="1999" y="2390"/>
                <a:ext cx="71" cy="106"/>
              </a:xfrm>
              <a:custGeom>
                <a:avLst/>
                <a:gdLst>
                  <a:gd name="T0" fmla="*/ 71 w 71"/>
                  <a:gd name="T1" fmla="*/ 85 h 106"/>
                  <a:gd name="T2" fmla="*/ 64 w 71"/>
                  <a:gd name="T3" fmla="*/ 106 h 106"/>
                  <a:gd name="T4" fmla="*/ 0 w 71"/>
                  <a:gd name="T5" fmla="*/ 106 h 106"/>
                  <a:gd name="T6" fmla="*/ 0 w 71"/>
                  <a:gd name="T7" fmla="*/ 102 h 106"/>
                  <a:gd name="T8" fmla="*/ 18 w 71"/>
                  <a:gd name="T9" fmla="*/ 88 h 106"/>
                  <a:gd name="T10" fmla="*/ 29 w 71"/>
                  <a:gd name="T11" fmla="*/ 74 h 106"/>
                  <a:gd name="T12" fmla="*/ 39 w 71"/>
                  <a:gd name="T13" fmla="*/ 64 h 106"/>
                  <a:gd name="T14" fmla="*/ 46 w 71"/>
                  <a:gd name="T15" fmla="*/ 49 h 106"/>
                  <a:gd name="T16" fmla="*/ 50 w 71"/>
                  <a:gd name="T17" fmla="*/ 35 h 106"/>
                  <a:gd name="T18" fmla="*/ 50 w 71"/>
                  <a:gd name="T19" fmla="*/ 25 h 106"/>
                  <a:gd name="T20" fmla="*/ 43 w 71"/>
                  <a:gd name="T21" fmla="*/ 18 h 106"/>
                  <a:gd name="T22" fmla="*/ 36 w 71"/>
                  <a:gd name="T23" fmla="*/ 14 h 106"/>
                  <a:gd name="T24" fmla="*/ 29 w 71"/>
                  <a:gd name="T25" fmla="*/ 10 h 106"/>
                  <a:gd name="T26" fmla="*/ 21 w 71"/>
                  <a:gd name="T27" fmla="*/ 14 h 106"/>
                  <a:gd name="T28" fmla="*/ 14 w 71"/>
                  <a:gd name="T29" fmla="*/ 18 h 106"/>
                  <a:gd name="T30" fmla="*/ 11 w 71"/>
                  <a:gd name="T31" fmla="*/ 21 h 106"/>
                  <a:gd name="T32" fmla="*/ 7 w 71"/>
                  <a:gd name="T33" fmla="*/ 28 h 106"/>
                  <a:gd name="T34" fmla="*/ 4 w 71"/>
                  <a:gd name="T35" fmla="*/ 28 h 106"/>
                  <a:gd name="T36" fmla="*/ 7 w 71"/>
                  <a:gd name="T37" fmla="*/ 18 h 106"/>
                  <a:gd name="T38" fmla="*/ 14 w 71"/>
                  <a:gd name="T39" fmla="*/ 7 h 106"/>
                  <a:gd name="T40" fmla="*/ 21 w 71"/>
                  <a:gd name="T41" fmla="*/ 3 h 106"/>
                  <a:gd name="T42" fmla="*/ 32 w 71"/>
                  <a:gd name="T43" fmla="*/ 0 h 106"/>
                  <a:gd name="T44" fmla="*/ 46 w 71"/>
                  <a:gd name="T45" fmla="*/ 3 h 106"/>
                  <a:gd name="T46" fmla="*/ 53 w 71"/>
                  <a:gd name="T47" fmla="*/ 10 h 106"/>
                  <a:gd name="T48" fmla="*/ 60 w 71"/>
                  <a:gd name="T49" fmla="*/ 18 h 106"/>
                  <a:gd name="T50" fmla="*/ 64 w 71"/>
                  <a:gd name="T51" fmla="*/ 28 h 106"/>
                  <a:gd name="T52" fmla="*/ 60 w 71"/>
                  <a:gd name="T53" fmla="*/ 35 h 106"/>
                  <a:gd name="T54" fmla="*/ 60 w 71"/>
                  <a:gd name="T55" fmla="*/ 42 h 106"/>
                  <a:gd name="T56" fmla="*/ 53 w 71"/>
                  <a:gd name="T57" fmla="*/ 56 h 106"/>
                  <a:gd name="T58" fmla="*/ 43 w 71"/>
                  <a:gd name="T59" fmla="*/ 71 h 106"/>
                  <a:gd name="T60" fmla="*/ 29 w 71"/>
                  <a:gd name="T61" fmla="*/ 81 h 106"/>
                  <a:gd name="T62" fmla="*/ 21 w 71"/>
                  <a:gd name="T63" fmla="*/ 88 h 106"/>
                  <a:gd name="T64" fmla="*/ 18 w 71"/>
                  <a:gd name="T65" fmla="*/ 95 h 106"/>
                  <a:gd name="T66" fmla="*/ 43 w 71"/>
                  <a:gd name="T67" fmla="*/ 95 h 106"/>
                  <a:gd name="T68" fmla="*/ 50 w 71"/>
                  <a:gd name="T69" fmla="*/ 95 h 106"/>
                  <a:gd name="T70" fmla="*/ 57 w 71"/>
                  <a:gd name="T71" fmla="*/ 95 h 106"/>
                  <a:gd name="T72" fmla="*/ 57 w 71"/>
                  <a:gd name="T73" fmla="*/ 92 h 106"/>
                  <a:gd name="T74" fmla="*/ 60 w 71"/>
                  <a:gd name="T75" fmla="*/ 92 h 106"/>
                  <a:gd name="T76" fmla="*/ 64 w 71"/>
                  <a:gd name="T77" fmla="*/ 88 h 106"/>
                  <a:gd name="T78" fmla="*/ 67 w 71"/>
                  <a:gd name="T79" fmla="*/ 85 h 106"/>
                  <a:gd name="T80" fmla="*/ 71 w 71"/>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6"/>
                  <a:gd name="T125" fmla="*/ 71 w 71"/>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6">
                    <a:moveTo>
                      <a:pt x="71" y="85"/>
                    </a:moveTo>
                    <a:lnTo>
                      <a:pt x="64" y="106"/>
                    </a:lnTo>
                    <a:lnTo>
                      <a:pt x="0" y="106"/>
                    </a:lnTo>
                    <a:lnTo>
                      <a:pt x="0" y="102"/>
                    </a:lnTo>
                    <a:lnTo>
                      <a:pt x="18" y="88"/>
                    </a:lnTo>
                    <a:lnTo>
                      <a:pt x="29" y="74"/>
                    </a:lnTo>
                    <a:lnTo>
                      <a:pt x="39" y="64"/>
                    </a:lnTo>
                    <a:lnTo>
                      <a:pt x="46" y="49"/>
                    </a:lnTo>
                    <a:lnTo>
                      <a:pt x="50" y="35"/>
                    </a:lnTo>
                    <a:lnTo>
                      <a:pt x="50" y="25"/>
                    </a:lnTo>
                    <a:lnTo>
                      <a:pt x="43" y="18"/>
                    </a:lnTo>
                    <a:lnTo>
                      <a:pt x="36" y="14"/>
                    </a:lnTo>
                    <a:lnTo>
                      <a:pt x="29" y="10"/>
                    </a:lnTo>
                    <a:lnTo>
                      <a:pt x="21" y="14"/>
                    </a:lnTo>
                    <a:lnTo>
                      <a:pt x="14" y="18"/>
                    </a:lnTo>
                    <a:lnTo>
                      <a:pt x="11" y="21"/>
                    </a:lnTo>
                    <a:lnTo>
                      <a:pt x="7" y="28"/>
                    </a:lnTo>
                    <a:lnTo>
                      <a:pt x="4" y="28"/>
                    </a:lnTo>
                    <a:lnTo>
                      <a:pt x="7" y="18"/>
                    </a:lnTo>
                    <a:lnTo>
                      <a:pt x="14" y="7"/>
                    </a:lnTo>
                    <a:lnTo>
                      <a:pt x="21" y="3"/>
                    </a:lnTo>
                    <a:lnTo>
                      <a:pt x="32" y="0"/>
                    </a:lnTo>
                    <a:lnTo>
                      <a:pt x="46" y="3"/>
                    </a:lnTo>
                    <a:lnTo>
                      <a:pt x="53" y="10"/>
                    </a:lnTo>
                    <a:lnTo>
                      <a:pt x="60" y="18"/>
                    </a:lnTo>
                    <a:lnTo>
                      <a:pt x="64" y="28"/>
                    </a:lnTo>
                    <a:lnTo>
                      <a:pt x="60" y="35"/>
                    </a:lnTo>
                    <a:lnTo>
                      <a:pt x="60" y="42"/>
                    </a:lnTo>
                    <a:lnTo>
                      <a:pt x="53" y="56"/>
                    </a:lnTo>
                    <a:lnTo>
                      <a:pt x="43" y="71"/>
                    </a:lnTo>
                    <a:lnTo>
                      <a:pt x="29" y="81"/>
                    </a:lnTo>
                    <a:lnTo>
                      <a:pt x="21" y="88"/>
                    </a:lnTo>
                    <a:lnTo>
                      <a:pt x="18" y="95"/>
                    </a:lnTo>
                    <a:lnTo>
                      <a:pt x="43" y="95"/>
                    </a:lnTo>
                    <a:lnTo>
                      <a:pt x="50" y="95"/>
                    </a:lnTo>
                    <a:lnTo>
                      <a:pt x="57" y="95"/>
                    </a:lnTo>
                    <a:lnTo>
                      <a:pt x="57" y="92"/>
                    </a:lnTo>
                    <a:lnTo>
                      <a:pt x="60" y="92"/>
                    </a:lnTo>
                    <a:lnTo>
                      <a:pt x="64" y="88"/>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777" name="Rectangle 378"/>
              <p:cNvSpPr>
                <a:spLocks noChangeArrowheads="1"/>
              </p:cNvSpPr>
              <p:nvPr/>
            </p:nvSpPr>
            <p:spPr bwMode="auto">
              <a:xfrm>
                <a:off x="221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8" name="Freeform 379"/>
              <p:cNvSpPr>
                <a:spLocks/>
              </p:cNvSpPr>
              <p:nvPr/>
            </p:nvSpPr>
            <p:spPr bwMode="auto">
              <a:xfrm>
                <a:off x="2476" y="2478"/>
                <a:ext cx="18" cy="18"/>
              </a:xfrm>
              <a:custGeom>
                <a:avLst/>
                <a:gdLst>
                  <a:gd name="T0" fmla="*/ 8 w 18"/>
                  <a:gd name="T1" fmla="*/ 0 h 18"/>
                  <a:gd name="T2" fmla="*/ 11 w 18"/>
                  <a:gd name="T3" fmla="*/ 4 h 18"/>
                  <a:gd name="T4" fmla="*/ 15 w 18"/>
                  <a:gd name="T5" fmla="*/ 4 h 18"/>
                  <a:gd name="T6" fmla="*/ 18 w 18"/>
                  <a:gd name="T7" fmla="*/ 7 h 18"/>
                  <a:gd name="T8" fmla="*/ 18 w 18"/>
                  <a:gd name="T9" fmla="*/ 11 h 18"/>
                  <a:gd name="T10" fmla="*/ 18 w 18"/>
                  <a:gd name="T11" fmla="*/ 14 h 18"/>
                  <a:gd name="T12" fmla="*/ 15 w 18"/>
                  <a:gd name="T13" fmla="*/ 18 h 18"/>
                  <a:gd name="T14" fmla="*/ 11 w 18"/>
                  <a:gd name="T15" fmla="*/ 18 h 18"/>
                  <a:gd name="T16" fmla="*/ 8 w 18"/>
                  <a:gd name="T17" fmla="*/ 18 h 18"/>
                  <a:gd name="T18" fmla="*/ 8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8 w 18"/>
                  <a:gd name="T31" fmla="*/ 0 h 18"/>
                  <a:gd name="T32" fmla="*/ 8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8" y="0"/>
                    </a:moveTo>
                    <a:lnTo>
                      <a:pt x="11" y="4"/>
                    </a:lnTo>
                    <a:lnTo>
                      <a:pt x="15" y="4"/>
                    </a:lnTo>
                    <a:lnTo>
                      <a:pt x="18" y="7"/>
                    </a:lnTo>
                    <a:lnTo>
                      <a:pt x="18" y="11"/>
                    </a:lnTo>
                    <a:lnTo>
                      <a:pt x="18" y="14"/>
                    </a:lnTo>
                    <a:lnTo>
                      <a:pt x="15" y="18"/>
                    </a:lnTo>
                    <a:lnTo>
                      <a:pt x="11" y="18"/>
                    </a:lnTo>
                    <a:lnTo>
                      <a:pt x="8" y="18"/>
                    </a:lnTo>
                    <a:lnTo>
                      <a:pt x="4" y="18"/>
                    </a:lnTo>
                    <a:lnTo>
                      <a:pt x="0" y="14"/>
                    </a:lnTo>
                    <a:lnTo>
                      <a:pt x="0" y="11"/>
                    </a:lnTo>
                    <a:lnTo>
                      <a:pt x="0" y="7"/>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22779" name="Freeform 380"/>
              <p:cNvSpPr>
                <a:spLocks/>
              </p:cNvSpPr>
              <p:nvPr/>
            </p:nvSpPr>
            <p:spPr bwMode="auto">
              <a:xfrm>
                <a:off x="2522" y="2390"/>
                <a:ext cx="39" cy="106"/>
              </a:xfrm>
              <a:custGeom>
                <a:avLst/>
                <a:gdLst>
                  <a:gd name="T0" fmla="*/ 0 w 39"/>
                  <a:gd name="T1" fmla="*/ 10 h 106"/>
                  <a:gd name="T2" fmla="*/ 25 w 39"/>
                  <a:gd name="T3" fmla="*/ 0 h 106"/>
                  <a:gd name="T4" fmla="*/ 29 w 39"/>
                  <a:gd name="T5" fmla="*/ 0 h 106"/>
                  <a:gd name="T6" fmla="*/ 29 w 39"/>
                  <a:gd name="T7" fmla="*/ 88 h 106"/>
                  <a:gd name="T8" fmla="*/ 29 w 39"/>
                  <a:gd name="T9" fmla="*/ 95 h 106"/>
                  <a:gd name="T10" fmla="*/ 29 w 39"/>
                  <a:gd name="T11" fmla="*/ 99 h 106"/>
                  <a:gd name="T12" fmla="*/ 29 w 39"/>
                  <a:gd name="T13" fmla="*/ 102 h 106"/>
                  <a:gd name="T14" fmla="*/ 32 w 39"/>
                  <a:gd name="T15" fmla="*/ 102 h 106"/>
                  <a:gd name="T16" fmla="*/ 36 w 39"/>
                  <a:gd name="T17" fmla="*/ 102 h 106"/>
                  <a:gd name="T18" fmla="*/ 39 w 39"/>
                  <a:gd name="T19" fmla="*/ 102 h 106"/>
                  <a:gd name="T20" fmla="*/ 39 w 39"/>
                  <a:gd name="T21" fmla="*/ 106 h 106"/>
                  <a:gd name="T22" fmla="*/ 0 w 39"/>
                  <a:gd name="T23" fmla="*/ 106 h 106"/>
                  <a:gd name="T24" fmla="*/ 0 w 39"/>
                  <a:gd name="T25" fmla="*/ 102 h 106"/>
                  <a:gd name="T26" fmla="*/ 8 w 39"/>
                  <a:gd name="T27" fmla="*/ 102 h 106"/>
                  <a:gd name="T28" fmla="*/ 11 w 39"/>
                  <a:gd name="T29" fmla="*/ 102 h 106"/>
                  <a:gd name="T30" fmla="*/ 11 w 39"/>
                  <a:gd name="T31" fmla="*/ 102 h 106"/>
                  <a:gd name="T32" fmla="*/ 15 w 39"/>
                  <a:gd name="T33" fmla="*/ 99 h 106"/>
                  <a:gd name="T34" fmla="*/ 15 w 39"/>
                  <a:gd name="T35" fmla="*/ 95 h 106"/>
                  <a:gd name="T36" fmla="*/ 15 w 39"/>
                  <a:gd name="T37" fmla="*/ 88 h 106"/>
                  <a:gd name="T38" fmla="*/ 15 w 39"/>
                  <a:gd name="T39" fmla="*/ 28 h 106"/>
                  <a:gd name="T40" fmla="*/ 15 w 39"/>
                  <a:gd name="T41" fmla="*/ 21 h 106"/>
                  <a:gd name="T42" fmla="*/ 15 w 39"/>
                  <a:gd name="T43" fmla="*/ 18 h 106"/>
                  <a:gd name="T44" fmla="*/ 11 w 39"/>
                  <a:gd name="T45" fmla="*/ 14 h 106"/>
                  <a:gd name="T46" fmla="*/ 11 w 39"/>
                  <a:gd name="T47" fmla="*/ 14 h 106"/>
                  <a:gd name="T48" fmla="*/ 11 w 39"/>
                  <a:gd name="T49" fmla="*/ 10 h 106"/>
                  <a:gd name="T50" fmla="*/ 8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9" y="0"/>
                    </a:lnTo>
                    <a:lnTo>
                      <a:pt x="29" y="88"/>
                    </a:lnTo>
                    <a:lnTo>
                      <a:pt x="29" y="95"/>
                    </a:lnTo>
                    <a:lnTo>
                      <a:pt x="29" y="99"/>
                    </a:lnTo>
                    <a:lnTo>
                      <a:pt x="29" y="102"/>
                    </a:lnTo>
                    <a:lnTo>
                      <a:pt x="32" y="102"/>
                    </a:lnTo>
                    <a:lnTo>
                      <a:pt x="36" y="102"/>
                    </a:lnTo>
                    <a:lnTo>
                      <a:pt x="39" y="102"/>
                    </a:lnTo>
                    <a:lnTo>
                      <a:pt x="39" y="106"/>
                    </a:lnTo>
                    <a:lnTo>
                      <a:pt x="0" y="106"/>
                    </a:lnTo>
                    <a:lnTo>
                      <a:pt x="0" y="102"/>
                    </a:lnTo>
                    <a:lnTo>
                      <a:pt x="8" y="102"/>
                    </a:lnTo>
                    <a:lnTo>
                      <a:pt x="11" y="102"/>
                    </a:lnTo>
                    <a:lnTo>
                      <a:pt x="15" y="99"/>
                    </a:lnTo>
                    <a:lnTo>
                      <a:pt x="15" y="95"/>
                    </a:lnTo>
                    <a:lnTo>
                      <a:pt x="15" y="88"/>
                    </a:lnTo>
                    <a:lnTo>
                      <a:pt x="15" y="28"/>
                    </a:lnTo>
                    <a:lnTo>
                      <a:pt x="15" y="21"/>
                    </a:lnTo>
                    <a:lnTo>
                      <a:pt x="15" y="18"/>
                    </a:lnTo>
                    <a:lnTo>
                      <a:pt x="11" y="14"/>
                    </a:lnTo>
                    <a:lnTo>
                      <a:pt x="11" y="10"/>
                    </a:lnTo>
                    <a:lnTo>
                      <a:pt x="8"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0" name="Freeform 381"/>
              <p:cNvSpPr>
                <a:spLocks/>
              </p:cNvSpPr>
              <p:nvPr/>
            </p:nvSpPr>
            <p:spPr bwMode="auto">
              <a:xfrm>
                <a:off x="2586"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3 w 67"/>
                  <a:gd name="T15" fmla="*/ 49 h 106"/>
                  <a:gd name="T16" fmla="*/ 46 w 67"/>
                  <a:gd name="T17" fmla="*/ 35 h 106"/>
                  <a:gd name="T18" fmla="*/ 46 w 67"/>
                  <a:gd name="T19" fmla="*/ 25 h 106"/>
                  <a:gd name="T20" fmla="*/ 39 w 67"/>
                  <a:gd name="T21" fmla="*/ 18 h 106"/>
                  <a:gd name="T22" fmla="*/ 35 w 67"/>
                  <a:gd name="T23" fmla="*/ 14 h 106"/>
                  <a:gd name="T24" fmla="*/ 25 w 67"/>
                  <a:gd name="T25" fmla="*/ 10 h 106"/>
                  <a:gd name="T26" fmla="*/ 18 w 67"/>
                  <a:gd name="T27" fmla="*/ 14 h 106"/>
                  <a:gd name="T28" fmla="*/ 11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18 w 67"/>
                  <a:gd name="T41" fmla="*/ 3 h 106"/>
                  <a:gd name="T42" fmla="*/ 28 w 67"/>
                  <a:gd name="T43" fmla="*/ 0 h 106"/>
                  <a:gd name="T44" fmla="*/ 43 w 67"/>
                  <a:gd name="T45" fmla="*/ 3 h 106"/>
                  <a:gd name="T46" fmla="*/ 50 w 67"/>
                  <a:gd name="T47" fmla="*/ 10 h 106"/>
                  <a:gd name="T48" fmla="*/ 57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5 w 67"/>
                  <a:gd name="T61" fmla="*/ 81 h 106"/>
                  <a:gd name="T62" fmla="*/ 18 w 67"/>
                  <a:gd name="T63" fmla="*/ 88 h 106"/>
                  <a:gd name="T64" fmla="*/ 14 w 67"/>
                  <a:gd name="T65" fmla="*/ 95 h 106"/>
                  <a:gd name="T66" fmla="*/ 39 w 67"/>
                  <a:gd name="T67" fmla="*/ 95 h 106"/>
                  <a:gd name="T68" fmla="*/ 46 w 67"/>
                  <a:gd name="T69" fmla="*/ 95 h 106"/>
                  <a:gd name="T70" fmla="*/ 53 w 67"/>
                  <a:gd name="T71" fmla="*/ 95 h 106"/>
                  <a:gd name="T72" fmla="*/ 57 w 67"/>
                  <a:gd name="T73" fmla="*/ 92 h 106"/>
                  <a:gd name="T74" fmla="*/ 57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3" y="49"/>
                    </a:lnTo>
                    <a:lnTo>
                      <a:pt x="46" y="35"/>
                    </a:lnTo>
                    <a:lnTo>
                      <a:pt x="46" y="25"/>
                    </a:lnTo>
                    <a:lnTo>
                      <a:pt x="39" y="18"/>
                    </a:lnTo>
                    <a:lnTo>
                      <a:pt x="35" y="14"/>
                    </a:lnTo>
                    <a:lnTo>
                      <a:pt x="25" y="10"/>
                    </a:lnTo>
                    <a:lnTo>
                      <a:pt x="18" y="14"/>
                    </a:lnTo>
                    <a:lnTo>
                      <a:pt x="11" y="18"/>
                    </a:lnTo>
                    <a:lnTo>
                      <a:pt x="7" y="21"/>
                    </a:lnTo>
                    <a:lnTo>
                      <a:pt x="4" y="28"/>
                    </a:lnTo>
                    <a:lnTo>
                      <a:pt x="0" y="28"/>
                    </a:lnTo>
                    <a:lnTo>
                      <a:pt x="4" y="18"/>
                    </a:lnTo>
                    <a:lnTo>
                      <a:pt x="11" y="7"/>
                    </a:lnTo>
                    <a:lnTo>
                      <a:pt x="18" y="3"/>
                    </a:lnTo>
                    <a:lnTo>
                      <a:pt x="28" y="0"/>
                    </a:lnTo>
                    <a:lnTo>
                      <a:pt x="43" y="3"/>
                    </a:lnTo>
                    <a:lnTo>
                      <a:pt x="50" y="10"/>
                    </a:lnTo>
                    <a:lnTo>
                      <a:pt x="57" y="18"/>
                    </a:lnTo>
                    <a:lnTo>
                      <a:pt x="60" y="28"/>
                    </a:lnTo>
                    <a:lnTo>
                      <a:pt x="60" y="35"/>
                    </a:lnTo>
                    <a:lnTo>
                      <a:pt x="57" y="42"/>
                    </a:lnTo>
                    <a:lnTo>
                      <a:pt x="50" y="56"/>
                    </a:lnTo>
                    <a:lnTo>
                      <a:pt x="39" y="71"/>
                    </a:lnTo>
                    <a:lnTo>
                      <a:pt x="25" y="81"/>
                    </a:lnTo>
                    <a:lnTo>
                      <a:pt x="18" y="88"/>
                    </a:lnTo>
                    <a:lnTo>
                      <a:pt x="14" y="95"/>
                    </a:lnTo>
                    <a:lnTo>
                      <a:pt x="39" y="95"/>
                    </a:lnTo>
                    <a:lnTo>
                      <a:pt x="46" y="95"/>
                    </a:lnTo>
                    <a:lnTo>
                      <a:pt x="53" y="95"/>
                    </a:lnTo>
                    <a:lnTo>
                      <a:pt x="57"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81" name="Rectangle 382"/>
              <p:cNvSpPr>
                <a:spLocks noChangeArrowheads="1"/>
              </p:cNvSpPr>
              <p:nvPr/>
            </p:nvSpPr>
            <p:spPr bwMode="auto">
              <a:xfrm>
                <a:off x="272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2" name="Freeform 383"/>
              <p:cNvSpPr>
                <a:spLocks/>
              </p:cNvSpPr>
              <p:nvPr/>
            </p:nvSpPr>
            <p:spPr bwMode="auto">
              <a:xfrm>
                <a:off x="2993" y="2478"/>
                <a:ext cx="17" cy="18"/>
              </a:xfrm>
              <a:custGeom>
                <a:avLst/>
                <a:gdLst>
                  <a:gd name="T0" fmla="*/ 7 w 17"/>
                  <a:gd name="T1" fmla="*/ 0 h 18"/>
                  <a:gd name="T2" fmla="*/ 10 w 17"/>
                  <a:gd name="T3" fmla="*/ 0 h 18"/>
                  <a:gd name="T4" fmla="*/ 14 w 17"/>
                  <a:gd name="T5" fmla="*/ 4 h 18"/>
                  <a:gd name="T6" fmla="*/ 17 w 17"/>
                  <a:gd name="T7" fmla="*/ 7 h 18"/>
                  <a:gd name="T8" fmla="*/ 17 w 17"/>
                  <a:gd name="T9" fmla="*/ 11 h 18"/>
                  <a:gd name="T10" fmla="*/ 17 w 17"/>
                  <a:gd name="T11" fmla="*/ 14 h 18"/>
                  <a:gd name="T12" fmla="*/ 14 w 17"/>
                  <a:gd name="T13" fmla="*/ 18 h 18"/>
                  <a:gd name="T14" fmla="*/ 10 w 17"/>
                  <a:gd name="T15" fmla="*/ 18 h 18"/>
                  <a:gd name="T16" fmla="*/ 7 w 17"/>
                  <a:gd name="T17" fmla="*/ 18 h 18"/>
                  <a:gd name="T18" fmla="*/ 3 w 17"/>
                  <a:gd name="T19" fmla="*/ 18 h 18"/>
                  <a:gd name="T20" fmla="*/ 3 w 17"/>
                  <a:gd name="T21" fmla="*/ 18 h 18"/>
                  <a:gd name="T22" fmla="*/ 0 w 17"/>
                  <a:gd name="T23" fmla="*/ 14 h 18"/>
                  <a:gd name="T24" fmla="*/ 0 w 17"/>
                  <a:gd name="T25" fmla="*/ 11 h 18"/>
                  <a:gd name="T26" fmla="*/ 0 w 17"/>
                  <a:gd name="T27" fmla="*/ 7 h 18"/>
                  <a:gd name="T28" fmla="*/ 3 w 17"/>
                  <a:gd name="T29" fmla="*/ 4 h 18"/>
                  <a:gd name="T30" fmla="*/ 3 w 17"/>
                  <a:gd name="T31" fmla="*/ 0 h 18"/>
                  <a:gd name="T32" fmla="*/ 7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7" y="0"/>
                    </a:moveTo>
                    <a:lnTo>
                      <a:pt x="10" y="0"/>
                    </a:lnTo>
                    <a:lnTo>
                      <a:pt x="14" y="4"/>
                    </a:lnTo>
                    <a:lnTo>
                      <a:pt x="17" y="7"/>
                    </a:lnTo>
                    <a:lnTo>
                      <a:pt x="17" y="11"/>
                    </a:lnTo>
                    <a:lnTo>
                      <a:pt x="17" y="14"/>
                    </a:lnTo>
                    <a:lnTo>
                      <a:pt x="14" y="18"/>
                    </a:lnTo>
                    <a:lnTo>
                      <a:pt x="10" y="18"/>
                    </a:lnTo>
                    <a:lnTo>
                      <a:pt x="7" y="18"/>
                    </a:lnTo>
                    <a:lnTo>
                      <a:pt x="3" y="18"/>
                    </a:lnTo>
                    <a:lnTo>
                      <a:pt x="0" y="14"/>
                    </a:lnTo>
                    <a:lnTo>
                      <a:pt x="0" y="11"/>
                    </a:lnTo>
                    <a:lnTo>
                      <a:pt x="0" y="7"/>
                    </a:lnTo>
                    <a:lnTo>
                      <a:pt x="3"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783" name="Freeform 384"/>
              <p:cNvSpPr>
                <a:spLocks/>
              </p:cNvSpPr>
              <p:nvPr/>
            </p:nvSpPr>
            <p:spPr bwMode="auto">
              <a:xfrm>
                <a:off x="3039" y="2390"/>
                <a:ext cx="38" cy="106"/>
              </a:xfrm>
              <a:custGeom>
                <a:avLst/>
                <a:gdLst>
                  <a:gd name="T0" fmla="*/ 0 w 38"/>
                  <a:gd name="T1" fmla="*/ 10 h 106"/>
                  <a:gd name="T2" fmla="*/ 24 w 38"/>
                  <a:gd name="T3" fmla="*/ 0 h 106"/>
                  <a:gd name="T4" fmla="*/ 24 w 38"/>
                  <a:gd name="T5" fmla="*/ 0 h 106"/>
                  <a:gd name="T6" fmla="*/ 24 w 38"/>
                  <a:gd name="T7" fmla="*/ 88 h 106"/>
                  <a:gd name="T8" fmla="*/ 28 w 38"/>
                  <a:gd name="T9" fmla="*/ 95 h 106"/>
                  <a:gd name="T10" fmla="*/ 28 w 38"/>
                  <a:gd name="T11" fmla="*/ 99 h 106"/>
                  <a:gd name="T12" fmla="*/ 28 w 38"/>
                  <a:gd name="T13" fmla="*/ 102 h 106"/>
                  <a:gd name="T14" fmla="*/ 31 w 38"/>
                  <a:gd name="T15" fmla="*/ 102 h 106"/>
                  <a:gd name="T16" fmla="*/ 31 w 38"/>
                  <a:gd name="T17" fmla="*/ 102 h 106"/>
                  <a:gd name="T18" fmla="*/ 38 w 38"/>
                  <a:gd name="T19" fmla="*/ 102 h 106"/>
                  <a:gd name="T20" fmla="*/ 38 w 38"/>
                  <a:gd name="T21" fmla="*/ 106 h 106"/>
                  <a:gd name="T22" fmla="*/ 0 w 38"/>
                  <a:gd name="T23" fmla="*/ 106 h 106"/>
                  <a:gd name="T24" fmla="*/ 0 w 38"/>
                  <a:gd name="T25" fmla="*/ 102 h 106"/>
                  <a:gd name="T26" fmla="*/ 7 w 38"/>
                  <a:gd name="T27" fmla="*/ 102 h 106"/>
                  <a:gd name="T28" fmla="*/ 10 w 38"/>
                  <a:gd name="T29" fmla="*/ 102 h 106"/>
                  <a:gd name="T30" fmla="*/ 10 w 38"/>
                  <a:gd name="T31" fmla="*/ 102 h 106"/>
                  <a:gd name="T32" fmla="*/ 14 w 38"/>
                  <a:gd name="T33" fmla="*/ 99 h 106"/>
                  <a:gd name="T34" fmla="*/ 14 w 38"/>
                  <a:gd name="T35" fmla="*/ 95 h 106"/>
                  <a:gd name="T36" fmla="*/ 14 w 38"/>
                  <a:gd name="T37" fmla="*/ 88 h 106"/>
                  <a:gd name="T38" fmla="*/ 14 w 38"/>
                  <a:gd name="T39" fmla="*/ 28 h 106"/>
                  <a:gd name="T40" fmla="*/ 14 w 38"/>
                  <a:gd name="T41" fmla="*/ 21 h 106"/>
                  <a:gd name="T42" fmla="*/ 14 w 38"/>
                  <a:gd name="T43" fmla="*/ 18 h 106"/>
                  <a:gd name="T44" fmla="*/ 10 w 38"/>
                  <a:gd name="T45" fmla="*/ 14 h 106"/>
                  <a:gd name="T46" fmla="*/ 10 w 38"/>
                  <a:gd name="T47" fmla="*/ 14 h 106"/>
                  <a:gd name="T48" fmla="*/ 10 w 38"/>
                  <a:gd name="T49" fmla="*/ 10 h 106"/>
                  <a:gd name="T50" fmla="*/ 7 w 38"/>
                  <a:gd name="T51" fmla="*/ 10 h 106"/>
                  <a:gd name="T52" fmla="*/ 3 w 38"/>
                  <a:gd name="T53" fmla="*/ 10 h 106"/>
                  <a:gd name="T54" fmla="*/ 0 w 38"/>
                  <a:gd name="T55" fmla="*/ 14 h 106"/>
                  <a:gd name="T56" fmla="*/ 0 w 38"/>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06"/>
                  <a:gd name="T89" fmla="*/ 38 w 38"/>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06">
                    <a:moveTo>
                      <a:pt x="0" y="10"/>
                    </a:moveTo>
                    <a:lnTo>
                      <a:pt x="24" y="0"/>
                    </a:lnTo>
                    <a:lnTo>
                      <a:pt x="24" y="88"/>
                    </a:lnTo>
                    <a:lnTo>
                      <a:pt x="28" y="95"/>
                    </a:lnTo>
                    <a:lnTo>
                      <a:pt x="28" y="99"/>
                    </a:lnTo>
                    <a:lnTo>
                      <a:pt x="28" y="102"/>
                    </a:lnTo>
                    <a:lnTo>
                      <a:pt x="31" y="102"/>
                    </a:lnTo>
                    <a:lnTo>
                      <a:pt x="38" y="102"/>
                    </a:lnTo>
                    <a:lnTo>
                      <a:pt x="38" y="106"/>
                    </a:lnTo>
                    <a:lnTo>
                      <a:pt x="0" y="106"/>
                    </a:lnTo>
                    <a:lnTo>
                      <a:pt x="0" y="102"/>
                    </a:lnTo>
                    <a:lnTo>
                      <a:pt x="7" y="102"/>
                    </a:lnTo>
                    <a:lnTo>
                      <a:pt x="10" y="102"/>
                    </a:lnTo>
                    <a:lnTo>
                      <a:pt x="14" y="99"/>
                    </a:lnTo>
                    <a:lnTo>
                      <a:pt x="14" y="95"/>
                    </a:lnTo>
                    <a:lnTo>
                      <a:pt x="14" y="88"/>
                    </a:lnTo>
                    <a:lnTo>
                      <a:pt x="14" y="28"/>
                    </a:lnTo>
                    <a:lnTo>
                      <a:pt x="14" y="21"/>
                    </a:lnTo>
                    <a:lnTo>
                      <a:pt x="14" y="18"/>
                    </a:lnTo>
                    <a:lnTo>
                      <a:pt x="10" y="14"/>
                    </a:lnTo>
                    <a:lnTo>
                      <a:pt x="10" y="10"/>
                    </a:lnTo>
                    <a:lnTo>
                      <a:pt x="7" y="10"/>
                    </a:lnTo>
                    <a:lnTo>
                      <a:pt x="3"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4" name="Freeform 385"/>
              <p:cNvSpPr>
                <a:spLocks/>
              </p:cNvSpPr>
              <p:nvPr/>
            </p:nvSpPr>
            <p:spPr bwMode="auto">
              <a:xfrm>
                <a:off x="3099" y="2390"/>
                <a:ext cx="70" cy="106"/>
              </a:xfrm>
              <a:custGeom>
                <a:avLst/>
                <a:gdLst>
                  <a:gd name="T0" fmla="*/ 70 w 70"/>
                  <a:gd name="T1" fmla="*/ 85 h 106"/>
                  <a:gd name="T2" fmla="*/ 63 w 70"/>
                  <a:gd name="T3" fmla="*/ 106 h 106"/>
                  <a:gd name="T4" fmla="*/ 0 w 70"/>
                  <a:gd name="T5" fmla="*/ 106 h 106"/>
                  <a:gd name="T6" fmla="*/ 0 w 70"/>
                  <a:gd name="T7" fmla="*/ 102 h 106"/>
                  <a:gd name="T8" fmla="*/ 17 w 70"/>
                  <a:gd name="T9" fmla="*/ 88 h 106"/>
                  <a:gd name="T10" fmla="*/ 31 w 70"/>
                  <a:gd name="T11" fmla="*/ 74 h 106"/>
                  <a:gd name="T12" fmla="*/ 39 w 70"/>
                  <a:gd name="T13" fmla="*/ 64 h 106"/>
                  <a:gd name="T14" fmla="*/ 46 w 70"/>
                  <a:gd name="T15" fmla="*/ 49 h 106"/>
                  <a:gd name="T16" fmla="*/ 49 w 70"/>
                  <a:gd name="T17" fmla="*/ 35 h 106"/>
                  <a:gd name="T18" fmla="*/ 49 w 70"/>
                  <a:gd name="T19" fmla="*/ 25 h 106"/>
                  <a:gd name="T20" fmla="*/ 42 w 70"/>
                  <a:gd name="T21" fmla="*/ 18 h 106"/>
                  <a:gd name="T22" fmla="*/ 39 w 70"/>
                  <a:gd name="T23" fmla="*/ 14 h 106"/>
                  <a:gd name="T24" fmla="*/ 28 w 70"/>
                  <a:gd name="T25" fmla="*/ 10 h 106"/>
                  <a:gd name="T26" fmla="*/ 21 w 70"/>
                  <a:gd name="T27" fmla="*/ 14 h 106"/>
                  <a:gd name="T28" fmla="*/ 14 w 70"/>
                  <a:gd name="T29" fmla="*/ 18 h 106"/>
                  <a:gd name="T30" fmla="*/ 10 w 70"/>
                  <a:gd name="T31" fmla="*/ 21 h 106"/>
                  <a:gd name="T32" fmla="*/ 7 w 70"/>
                  <a:gd name="T33" fmla="*/ 28 h 106"/>
                  <a:gd name="T34" fmla="*/ 3 w 70"/>
                  <a:gd name="T35" fmla="*/ 28 h 106"/>
                  <a:gd name="T36" fmla="*/ 7 w 70"/>
                  <a:gd name="T37" fmla="*/ 18 h 106"/>
                  <a:gd name="T38" fmla="*/ 14 w 70"/>
                  <a:gd name="T39" fmla="*/ 7 h 106"/>
                  <a:gd name="T40" fmla="*/ 21 w 70"/>
                  <a:gd name="T41" fmla="*/ 3 h 106"/>
                  <a:gd name="T42" fmla="*/ 31 w 70"/>
                  <a:gd name="T43" fmla="*/ 0 h 106"/>
                  <a:gd name="T44" fmla="*/ 46 w 70"/>
                  <a:gd name="T45" fmla="*/ 3 h 106"/>
                  <a:gd name="T46" fmla="*/ 53 w 70"/>
                  <a:gd name="T47" fmla="*/ 10 h 106"/>
                  <a:gd name="T48" fmla="*/ 60 w 70"/>
                  <a:gd name="T49" fmla="*/ 18 h 106"/>
                  <a:gd name="T50" fmla="*/ 63 w 70"/>
                  <a:gd name="T51" fmla="*/ 28 h 106"/>
                  <a:gd name="T52" fmla="*/ 63 w 70"/>
                  <a:gd name="T53" fmla="*/ 35 h 106"/>
                  <a:gd name="T54" fmla="*/ 60 w 70"/>
                  <a:gd name="T55" fmla="*/ 42 h 106"/>
                  <a:gd name="T56" fmla="*/ 53 w 70"/>
                  <a:gd name="T57" fmla="*/ 56 h 106"/>
                  <a:gd name="T58" fmla="*/ 42 w 70"/>
                  <a:gd name="T59" fmla="*/ 71 h 106"/>
                  <a:gd name="T60" fmla="*/ 28 w 70"/>
                  <a:gd name="T61" fmla="*/ 81 h 106"/>
                  <a:gd name="T62" fmla="*/ 21 w 70"/>
                  <a:gd name="T63" fmla="*/ 88 h 106"/>
                  <a:gd name="T64" fmla="*/ 17 w 70"/>
                  <a:gd name="T65" fmla="*/ 95 h 106"/>
                  <a:gd name="T66" fmla="*/ 42 w 70"/>
                  <a:gd name="T67" fmla="*/ 95 h 106"/>
                  <a:gd name="T68" fmla="*/ 49 w 70"/>
                  <a:gd name="T69" fmla="*/ 95 h 106"/>
                  <a:gd name="T70" fmla="*/ 56 w 70"/>
                  <a:gd name="T71" fmla="*/ 95 h 106"/>
                  <a:gd name="T72" fmla="*/ 60 w 70"/>
                  <a:gd name="T73" fmla="*/ 92 h 106"/>
                  <a:gd name="T74" fmla="*/ 60 w 70"/>
                  <a:gd name="T75" fmla="*/ 92 h 106"/>
                  <a:gd name="T76" fmla="*/ 63 w 70"/>
                  <a:gd name="T77" fmla="*/ 88 h 106"/>
                  <a:gd name="T78" fmla="*/ 67 w 70"/>
                  <a:gd name="T79" fmla="*/ 85 h 106"/>
                  <a:gd name="T80" fmla="*/ 70 w 70"/>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6"/>
                  <a:gd name="T125" fmla="*/ 70 w 70"/>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6">
                    <a:moveTo>
                      <a:pt x="70" y="85"/>
                    </a:moveTo>
                    <a:lnTo>
                      <a:pt x="63" y="106"/>
                    </a:lnTo>
                    <a:lnTo>
                      <a:pt x="0" y="106"/>
                    </a:lnTo>
                    <a:lnTo>
                      <a:pt x="0" y="102"/>
                    </a:lnTo>
                    <a:lnTo>
                      <a:pt x="17" y="88"/>
                    </a:lnTo>
                    <a:lnTo>
                      <a:pt x="31" y="74"/>
                    </a:lnTo>
                    <a:lnTo>
                      <a:pt x="39" y="64"/>
                    </a:lnTo>
                    <a:lnTo>
                      <a:pt x="46" y="49"/>
                    </a:lnTo>
                    <a:lnTo>
                      <a:pt x="49" y="35"/>
                    </a:lnTo>
                    <a:lnTo>
                      <a:pt x="49" y="25"/>
                    </a:lnTo>
                    <a:lnTo>
                      <a:pt x="42" y="18"/>
                    </a:lnTo>
                    <a:lnTo>
                      <a:pt x="39" y="14"/>
                    </a:lnTo>
                    <a:lnTo>
                      <a:pt x="28" y="10"/>
                    </a:lnTo>
                    <a:lnTo>
                      <a:pt x="21" y="14"/>
                    </a:lnTo>
                    <a:lnTo>
                      <a:pt x="14" y="18"/>
                    </a:lnTo>
                    <a:lnTo>
                      <a:pt x="10" y="21"/>
                    </a:lnTo>
                    <a:lnTo>
                      <a:pt x="7" y="28"/>
                    </a:lnTo>
                    <a:lnTo>
                      <a:pt x="3" y="28"/>
                    </a:lnTo>
                    <a:lnTo>
                      <a:pt x="7" y="18"/>
                    </a:lnTo>
                    <a:lnTo>
                      <a:pt x="14" y="7"/>
                    </a:lnTo>
                    <a:lnTo>
                      <a:pt x="21" y="3"/>
                    </a:lnTo>
                    <a:lnTo>
                      <a:pt x="31" y="0"/>
                    </a:lnTo>
                    <a:lnTo>
                      <a:pt x="46" y="3"/>
                    </a:lnTo>
                    <a:lnTo>
                      <a:pt x="53" y="10"/>
                    </a:lnTo>
                    <a:lnTo>
                      <a:pt x="60" y="18"/>
                    </a:lnTo>
                    <a:lnTo>
                      <a:pt x="63" y="28"/>
                    </a:lnTo>
                    <a:lnTo>
                      <a:pt x="63" y="35"/>
                    </a:lnTo>
                    <a:lnTo>
                      <a:pt x="60" y="42"/>
                    </a:lnTo>
                    <a:lnTo>
                      <a:pt x="53" y="56"/>
                    </a:lnTo>
                    <a:lnTo>
                      <a:pt x="42" y="71"/>
                    </a:lnTo>
                    <a:lnTo>
                      <a:pt x="28" y="81"/>
                    </a:lnTo>
                    <a:lnTo>
                      <a:pt x="21" y="88"/>
                    </a:lnTo>
                    <a:lnTo>
                      <a:pt x="17" y="95"/>
                    </a:lnTo>
                    <a:lnTo>
                      <a:pt x="42" y="95"/>
                    </a:lnTo>
                    <a:lnTo>
                      <a:pt x="49" y="95"/>
                    </a:lnTo>
                    <a:lnTo>
                      <a:pt x="56" y="95"/>
                    </a:lnTo>
                    <a:lnTo>
                      <a:pt x="60" y="92"/>
                    </a:lnTo>
                    <a:lnTo>
                      <a:pt x="63" y="88"/>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785" name="Rectangle 386"/>
              <p:cNvSpPr>
                <a:spLocks noChangeArrowheads="1"/>
              </p:cNvSpPr>
              <p:nvPr/>
            </p:nvSpPr>
            <p:spPr bwMode="auto">
              <a:xfrm>
                <a:off x="3247"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6" name="Freeform 387"/>
              <p:cNvSpPr>
                <a:spLocks/>
              </p:cNvSpPr>
              <p:nvPr/>
            </p:nvSpPr>
            <p:spPr bwMode="auto">
              <a:xfrm>
                <a:off x="3509" y="2478"/>
                <a:ext cx="17" cy="18"/>
              </a:xfrm>
              <a:custGeom>
                <a:avLst/>
                <a:gdLst>
                  <a:gd name="T0" fmla="*/ 10 w 17"/>
                  <a:gd name="T1" fmla="*/ 0 h 18"/>
                  <a:gd name="T2" fmla="*/ 14 w 17"/>
                  <a:gd name="T3" fmla="*/ 0 h 18"/>
                  <a:gd name="T4" fmla="*/ 17 w 17"/>
                  <a:gd name="T5" fmla="*/ 4 h 18"/>
                  <a:gd name="T6" fmla="*/ 17 w 17"/>
                  <a:gd name="T7" fmla="*/ 7 h 18"/>
                  <a:gd name="T8" fmla="*/ 17 w 17"/>
                  <a:gd name="T9" fmla="*/ 11 h 18"/>
                  <a:gd name="T10" fmla="*/ 17 w 17"/>
                  <a:gd name="T11" fmla="*/ 14 h 18"/>
                  <a:gd name="T12" fmla="*/ 17 w 17"/>
                  <a:gd name="T13" fmla="*/ 18 h 18"/>
                  <a:gd name="T14" fmla="*/ 14 w 17"/>
                  <a:gd name="T15" fmla="*/ 18 h 18"/>
                  <a:gd name="T16" fmla="*/ 10 w 17"/>
                  <a:gd name="T17" fmla="*/ 18 h 18"/>
                  <a:gd name="T18" fmla="*/ 7 w 17"/>
                  <a:gd name="T19" fmla="*/ 18 h 18"/>
                  <a:gd name="T20" fmla="*/ 3 w 17"/>
                  <a:gd name="T21" fmla="*/ 18 h 18"/>
                  <a:gd name="T22" fmla="*/ 3 w 17"/>
                  <a:gd name="T23" fmla="*/ 14 h 18"/>
                  <a:gd name="T24" fmla="*/ 0 w 17"/>
                  <a:gd name="T25" fmla="*/ 11 h 18"/>
                  <a:gd name="T26" fmla="*/ 3 w 17"/>
                  <a:gd name="T27" fmla="*/ 7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7"/>
                    </a:lnTo>
                    <a:lnTo>
                      <a:pt x="17" y="11"/>
                    </a:lnTo>
                    <a:lnTo>
                      <a:pt x="17" y="14"/>
                    </a:lnTo>
                    <a:lnTo>
                      <a:pt x="17" y="18"/>
                    </a:lnTo>
                    <a:lnTo>
                      <a:pt x="14" y="18"/>
                    </a:lnTo>
                    <a:lnTo>
                      <a:pt x="10" y="18"/>
                    </a:lnTo>
                    <a:lnTo>
                      <a:pt x="7" y="18"/>
                    </a:lnTo>
                    <a:lnTo>
                      <a:pt x="3" y="18"/>
                    </a:lnTo>
                    <a:lnTo>
                      <a:pt x="3" y="14"/>
                    </a:lnTo>
                    <a:lnTo>
                      <a:pt x="0" y="11"/>
                    </a:lnTo>
                    <a:lnTo>
                      <a:pt x="3" y="7"/>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87" name="Freeform 388"/>
              <p:cNvSpPr>
                <a:spLocks/>
              </p:cNvSpPr>
              <p:nvPr/>
            </p:nvSpPr>
            <p:spPr bwMode="auto">
              <a:xfrm>
                <a:off x="3555" y="2390"/>
                <a:ext cx="42" cy="106"/>
              </a:xfrm>
              <a:custGeom>
                <a:avLst/>
                <a:gdLst>
                  <a:gd name="T0" fmla="*/ 0 w 42"/>
                  <a:gd name="T1" fmla="*/ 10 h 106"/>
                  <a:gd name="T2" fmla="*/ 24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2 h 106"/>
                  <a:gd name="T18" fmla="*/ 42 w 42"/>
                  <a:gd name="T19" fmla="*/ 102 h 106"/>
                  <a:gd name="T20" fmla="*/ 42 w 42"/>
                  <a:gd name="T21" fmla="*/ 106 h 106"/>
                  <a:gd name="T22" fmla="*/ 3 w 42"/>
                  <a:gd name="T23" fmla="*/ 106 h 106"/>
                  <a:gd name="T24" fmla="*/ 3 w 42"/>
                  <a:gd name="T25" fmla="*/ 102 h 106"/>
                  <a:gd name="T26" fmla="*/ 7 w 42"/>
                  <a:gd name="T27" fmla="*/ 102 h 106"/>
                  <a:gd name="T28" fmla="*/ 10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28 h 106"/>
                  <a:gd name="T40" fmla="*/ 14 w 42"/>
                  <a:gd name="T41" fmla="*/ 21 h 106"/>
                  <a:gd name="T42" fmla="*/ 14 w 42"/>
                  <a:gd name="T43" fmla="*/ 18 h 106"/>
                  <a:gd name="T44" fmla="*/ 14 w 42"/>
                  <a:gd name="T45" fmla="*/ 14 h 106"/>
                  <a:gd name="T46" fmla="*/ 10 w 42"/>
                  <a:gd name="T47" fmla="*/ 14 h 106"/>
                  <a:gd name="T48" fmla="*/ 10 w 42"/>
                  <a:gd name="T49" fmla="*/ 10 h 106"/>
                  <a:gd name="T50" fmla="*/ 10 w 42"/>
                  <a:gd name="T51" fmla="*/ 10 h 106"/>
                  <a:gd name="T52" fmla="*/ 7 w 42"/>
                  <a:gd name="T53" fmla="*/ 10 h 106"/>
                  <a:gd name="T54" fmla="*/ 0 w 42"/>
                  <a:gd name="T55" fmla="*/ 14 h 106"/>
                  <a:gd name="T56" fmla="*/ 0 w 42"/>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0"/>
                    </a:moveTo>
                    <a:lnTo>
                      <a:pt x="24" y="0"/>
                    </a:lnTo>
                    <a:lnTo>
                      <a:pt x="28" y="0"/>
                    </a:lnTo>
                    <a:lnTo>
                      <a:pt x="28" y="88"/>
                    </a:lnTo>
                    <a:lnTo>
                      <a:pt x="28" y="95"/>
                    </a:lnTo>
                    <a:lnTo>
                      <a:pt x="28" y="99"/>
                    </a:lnTo>
                    <a:lnTo>
                      <a:pt x="28" y="102"/>
                    </a:lnTo>
                    <a:lnTo>
                      <a:pt x="32" y="102"/>
                    </a:lnTo>
                    <a:lnTo>
                      <a:pt x="35" y="102"/>
                    </a:lnTo>
                    <a:lnTo>
                      <a:pt x="42" y="102"/>
                    </a:lnTo>
                    <a:lnTo>
                      <a:pt x="42" y="106"/>
                    </a:lnTo>
                    <a:lnTo>
                      <a:pt x="3" y="106"/>
                    </a:lnTo>
                    <a:lnTo>
                      <a:pt x="3" y="102"/>
                    </a:lnTo>
                    <a:lnTo>
                      <a:pt x="7" y="102"/>
                    </a:lnTo>
                    <a:lnTo>
                      <a:pt x="10" y="102"/>
                    </a:lnTo>
                    <a:lnTo>
                      <a:pt x="14" y="102"/>
                    </a:lnTo>
                    <a:lnTo>
                      <a:pt x="14" y="99"/>
                    </a:lnTo>
                    <a:lnTo>
                      <a:pt x="14" y="95"/>
                    </a:lnTo>
                    <a:lnTo>
                      <a:pt x="14" y="88"/>
                    </a:lnTo>
                    <a:lnTo>
                      <a:pt x="14" y="28"/>
                    </a:lnTo>
                    <a:lnTo>
                      <a:pt x="14" y="21"/>
                    </a:lnTo>
                    <a:lnTo>
                      <a:pt x="14" y="18"/>
                    </a:lnTo>
                    <a:lnTo>
                      <a:pt x="14" y="14"/>
                    </a:lnTo>
                    <a:lnTo>
                      <a:pt x="10" y="14"/>
                    </a:lnTo>
                    <a:lnTo>
                      <a:pt x="10" y="10"/>
                    </a:lnTo>
                    <a:lnTo>
                      <a:pt x="7"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8" name="Freeform 389"/>
              <p:cNvSpPr>
                <a:spLocks/>
              </p:cNvSpPr>
              <p:nvPr/>
            </p:nvSpPr>
            <p:spPr bwMode="auto">
              <a:xfrm>
                <a:off x="3618" y="2390"/>
                <a:ext cx="68" cy="106"/>
              </a:xfrm>
              <a:custGeom>
                <a:avLst/>
                <a:gdLst>
                  <a:gd name="T0" fmla="*/ 68 w 68"/>
                  <a:gd name="T1" fmla="*/ 85 h 106"/>
                  <a:gd name="T2" fmla="*/ 60 w 68"/>
                  <a:gd name="T3" fmla="*/ 106 h 106"/>
                  <a:gd name="T4" fmla="*/ 0 w 68"/>
                  <a:gd name="T5" fmla="*/ 106 h 106"/>
                  <a:gd name="T6" fmla="*/ 0 w 68"/>
                  <a:gd name="T7" fmla="*/ 102 h 106"/>
                  <a:gd name="T8" fmla="*/ 14 w 68"/>
                  <a:gd name="T9" fmla="*/ 88 h 106"/>
                  <a:gd name="T10" fmla="*/ 29 w 68"/>
                  <a:gd name="T11" fmla="*/ 74 h 106"/>
                  <a:gd name="T12" fmla="*/ 39 w 68"/>
                  <a:gd name="T13" fmla="*/ 64 h 106"/>
                  <a:gd name="T14" fmla="*/ 46 w 68"/>
                  <a:gd name="T15" fmla="*/ 49 h 106"/>
                  <a:gd name="T16" fmla="*/ 50 w 68"/>
                  <a:gd name="T17" fmla="*/ 35 h 106"/>
                  <a:gd name="T18" fmla="*/ 46 w 68"/>
                  <a:gd name="T19" fmla="*/ 25 h 106"/>
                  <a:gd name="T20" fmla="*/ 43 w 68"/>
                  <a:gd name="T21" fmla="*/ 18 h 106"/>
                  <a:gd name="T22" fmla="*/ 36 w 68"/>
                  <a:gd name="T23" fmla="*/ 14 h 106"/>
                  <a:gd name="T24" fmla="*/ 29 w 68"/>
                  <a:gd name="T25" fmla="*/ 10 h 106"/>
                  <a:gd name="T26" fmla="*/ 22 w 68"/>
                  <a:gd name="T27" fmla="*/ 14 h 106"/>
                  <a:gd name="T28" fmla="*/ 14 w 68"/>
                  <a:gd name="T29" fmla="*/ 18 h 106"/>
                  <a:gd name="T30" fmla="*/ 7 w 68"/>
                  <a:gd name="T31" fmla="*/ 21 h 106"/>
                  <a:gd name="T32" fmla="*/ 4 w 68"/>
                  <a:gd name="T33" fmla="*/ 28 h 106"/>
                  <a:gd name="T34" fmla="*/ 0 w 68"/>
                  <a:gd name="T35" fmla="*/ 28 h 106"/>
                  <a:gd name="T36" fmla="*/ 4 w 68"/>
                  <a:gd name="T37" fmla="*/ 18 h 106"/>
                  <a:gd name="T38" fmla="*/ 11 w 68"/>
                  <a:gd name="T39" fmla="*/ 7 h 106"/>
                  <a:gd name="T40" fmla="*/ 22 w 68"/>
                  <a:gd name="T41" fmla="*/ 3 h 106"/>
                  <a:gd name="T42" fmla="*/ 32 w 68"/>
                  <a:gd name="T43" fmla="*/ 0 h 106"/>
                  <a:gd name="T44" fmla="*/ 43 w 68"/>
                  <a:gd name="T45" fmla="*/ 3 h 106"/>
                  <a:gd name="T46" fmla="*/ 53 w 68"/>
                  <a:gd name="T47" fmla="*/ 10 h 106"/>
                  <a:gd name="T48" fmla="*/ 60 w 68"/>
                  <a:gd name="T49" fmla="*/ 18 h 106"/>
                  <a:gd name="T50" fmla="*/ 60 w 68"/>
                  <a:gd name="T51" fmla="*/ 28 h 106"/>
                  <a:gd name="T52" fmla="*/ 60 w 68"/>
                  <a:gd name="T53" fmla="*/ 35 h 106"/>
                  <a:gd name="T54" fmla="*/ 57 w 68"/>
                  <a:gd name="T55" fmla="*/ 42 h 106"/>
                  <a:gd name="T56" fmla="*/ 50 w 68"/>
                  <a:gd name="T57" fmla="*/ 56 h 106"/>
                  <a:gd name="T58" fmla="*/ 39 w 68"/>
                  <a:gd name="T59" fmla="*/ 71 h 106"/>
                  <a:gd name="T60" fmla="*/ 29 w 68"/>
                  <a:gd name="T61" fmla="*/ 81 h 106"/>
                  <a:gd name="T62" fmla="*/ 22 w 68"/>
                  <a:gd name="T63" fmla="*/ 88 h 106"/>
                  <a:gd name="T64" fmla="*/ 14 w 68"/>
                  <a:gd name="T65" fmla="*/ 95 h 106"/>
                  <a:gd name="T66" fmla="*/ 43 w 68"/>
                  <a:gd name="T67" fmla="*/ 95 h 106"/>
                  <a:gd name="T68" fmla="*/ 50 w 68"/>
                  <a:gd name="T69" fmla="*/ 95 h 106"/>
                  <a:gd name="T70" fmla="*/ 53 w 68"/>
                  <a:gd name="T71" fmla="*/ 95 h 106"/>
                  <a:gd name="T72" fmla="*/ 57 w 68"/>
                  <a:gd name="T73" fmla="*/ 92 h 106"/>
                  <a:gd name="T74" fmla="*/ 60 w 68"/>
                  <a:gd name="T75" fmla="*/ 92 h 106"/>
                  <a:gd name="T76" fmla="*/ 64 w 68"/>
                  <a:gd name="T77" fmla="*/ 88 h 106"/>
                  <a:gd name="T78" fmla="*/ 64 w 68"/>
                  <a:gd name="T79" fmla="*/ 85 h 106"/>
                  <a:gd name="T80" fmla="*/ 68 w 68"/>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6"/>
                  <a:gd name="T125" fmla="*/ 68 w 68"/>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6">
                    <a:moveTo>
                      <a:pt x="68" y="85"/>
                    </a:moveTo>
                    <a:lnTo>
                      <a:pt x="60" y="106"/>
                    </a:lnTo>
                    <a:lnTo>
                      <a:pt x="0" y="106"/>
                    </a:lnTo>
                    <a:lnTo>
                      <a:pt x="0" y="102"/>
                    </a:lnTo>
                    <a:lnTo>
                      <a:pt x="14" y="88"/>
                    </a:lnTo>
                    <a:lnTo>
                      <a:pt x="29" y="74"/>
                    </a:lnTo>
                    <a:lnTo>
                      <a:pt x="39" y="64"/>
                    </a:lnTo>
                    <a:lnTo>
                      <a:pt x="46" y="49"/>
                    </a:lnTo>
                    <a:lnTo>
                      <a:pt x="50" y="35"/>
                    </a:lnTo>
                    <a:lnTo>
                      <a:pt x="46" y="25"/>
                    </a:lnTo>
                    <a:lnTo>
                      <a:pt x="43" y="18"/>
                    </a:lnTo>
                    <a:lnTo>
                      <a:pt x="36" y="14"/>
                    </a:lnTo>
                    <a:lnTo>
                      <a:pt x="29" y="10"/>
                    </a:lnTo>
                    <a:lnTo>
                      <a:pt x="22" y="14"/>
                    </a:lnTo>
                    <a:lnTo>
                      <a:pt x="14" y="18"/>
                    </a:lnTo>
                    <a:lnTo>
                      <a:pt x="7" y="21"/>
                    </a:lnTo>
                    <a:lnTo>
                      <a:pt x="4" y="28"/>
                    </a:lnTo>
                    <a:lnTo>
                      <a:pt x="0" y="28"/>
                    </a:lnTo>
                    <a:lnTo>
                      <a:pt x="4" y="18"/>
                    </a:lnTo>
                    <a:lnTo>
                      <a:pt x="11" y="7"/>
                    </a:lnTo>
                    <a:lnTo>
                      <a:pt x="22" y="3"/>
                    </a:lnTo>
                    <a:lnTo>
                      <a:pt x="32" y="0"/>
                    </a:lnTo>
                    <a:lnTo>
                      <a:pt x="43" y="3"/>
                    </a:lnTo>
                    <a:lnTo>
                      <a:pt x="53" y="10"/>
                    </a:lnTo>
                    <a:lnTo>
                      <a:pt x="60" y="18"/>
                    </a:lnTo>
                    <a:lnTo>
                      <a:pt x="60" y="28"/>
                    </a:lnTo>
                    <a:lnTo>
                      <a:pt x="60" y="35"/>
                    </a:lnTo>
                    <a:lnTo>
                      <a:pt x="57" y="42"/>
                    </a:lnTo>
                    <a:lnTo>
                      <a:pt x="50" y="56"/>
                    </a:lnTo>
                    <a:lnTo>
                      <a:pt x="39" y="71"/>
                    </a:lnTo>
                    <a:lnTo>
                      <a:pt x="29" y="81"/>
                    </a:lnTo>
                    <a:lnTo>
                      <a:pt x="22" y="88"/>
                    </a:lnTo>
                    <a:lnTo>
                      <a:pt x="14" y="95"/>
                    </a:lnTo>
                    <a:lnTo>
                      <a:pt x="43" y="95"/>
                    </a:lnTo>
                    <a:lnTo>
                      <a:pt x="50" y="95"/>
                    </a:lnTo>
                    <a:lnTo>
                      <a:pt x="53" y="95"/>
                    </a:lnTo>
                    <a:lnTo>
                      <a:pt x="57" y="92"/>
                    </a:lnTo>
                    <a:lnTo>
                      <a:pt x="60" y="92"/>
                    </a:lnTo>
                    <a:lnTo>
                      <a:pt x="64" y="88"/>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789" name="Rectangle 390"/>
              <p:cNvSpPr>
                <a:spLocks noChangeArrowheads="1"/>
              </p:cNvSpPr>
              <p:nvPr/>
            </p:nvSpPr>
            <p:spPr bwMode="auto">
              <a:xfrm>
                <a:off x="402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0" name="Freeform 391"/>
              <p:cNvSpPr>
                <a:spLocks/>
              </p:cNvSpPr>
              <p:nvPr/>
            </p:nvSpPr>
            <p:spPr bwMode="auto">
              <a:xfrm>
                <a:off x="4297" y="2390"/>
                <a:ext cx="43" cy="106"/>
              </a:xfrm>
              <a:custGeom>
                <a:avLst/>
                <a:gdLst>
                  <a:gd name="T0" fmla="*/ 0 w 43"/>
                  <a:gd name="T1" fmla="*/ 10 h 106"/>
                  <a:gd name="T2" fmla="*/ 28 w 43"/>
                  <a:gd name="T3" fmla="*/ 0 h 106"/>
                  <a:gd name="T4" fmla="*/ 28 w 43"/>
                  <a:gd name="T5" fmla="*/ 0 h 106"/>
                  <a:gd name="T6" fmla="*/ 28 w 43"/>
                  <a:gd name="T7" fmla="*/ 88 h 106"/>
                  <a:gd name="T8" fmla="*/ 28 w 43"/>
                  <a:gd name="T9" fmla="*/ 95 h 106"/>
                  <a:gd name="T10" fmla="*/ 28 w 43"/>
                  <a:gd name="T11" fmla="*/ 99 h 106"/>
                  <a:gd name="T12" fmla="*/ 32 w 43"/>
                  <a:gd name="T13" fmla="*/ 102 h 106"/>
                  <a:gd name="T14" fmla="*/ 32 w 43"/>
                  <a:gd name="T15" fmla="*/ 102 h 106"/>
                  <a:gd name="T16" fmla="*/ 35 w 43"/>
                  <a:gd name="T17" fmla="*/ 102 h 106"/>
                  <a:gd name="T18" fmla="*/ 43 w 43"/>
                  <a:gd name="T19" fmla="*/ 102 h 106"/>
                  <a:gd name="T20" fmla="*/ 43 w 43"/>
                  <a:gd name="T21" fmla="*/ 106 h 106"/>
                  <a:gd name="T22" fmla="*/ 4 w 43"/>
                  <a:gd name="T23" fmla="*/ 106 h 106"/>
                  <a:gd name="T24" fmla="*/ 4 w 43"/>
                  <a:gd name="T25" fmla="*/ 102 h 106"/>
                  <a:gd name="T26" fmla="*/ 11 w 43"/>
                  <a:gd name="T27" fmla="*/ 102 h 106"/>
                  <a:gd name="T28" fmla="*/ 14 w 43"/>
                  <a:gd name="T29" fmla="*/ 102 h 106"/>
                  <a:gd name="T30" fmla="*/ 14 w 43"/>
                  <a:gd name="T31" fmla="*/ 102 h 106"/>
                  <a:gd name="T32" fmla="*/ 14 w 43"/>
                  <a:gd name="T33" fmla="*/ 99 h 106"/>
                  <a:gd name="T34" fmla="*/ 18 w 43"/>
                  <a:gd name="T35" fmla="*/ 95 h 106"/>
                  <a:gd name="T36" fmla="*/ 18 w 43"/>
                  <a:gd name="T37" fmla="*/ 88 h 106"/>
                  <a:gd name="T38" fmla="*/ 18 w 43"/>
                  <a:gd name="T39" fmla="*/ 28 h 106"/>
                  <a:gd name="T40" fmla="*/ 18 w 43"/>
                  <a:gd name="T41" fmla="*/ 21 h 106"/>
                  <a:gd name="T42" fmla="*/ 14 w 43"/>
                  <a:gd name="T43" fmla="*/ 18 h 106"/>
                  <a:gd name="T44" fmla="*/ 14 w 43"/>
                  <a:gd name="T45" fmla="*/ 14 h 106"/>
                  <a:gd name="T46" fmla="*/ 14 w 43"/>
                  <a:gd name="T47" fmla="*/ 14 h 106"/>
                  <a:gd name="T48" fmla="*/ 11 w 43"/>
                  <a:gd name="T49" fmla="*/ 10 h 106"/>
                  <a:gd name="T50" fmla="*/ 11 w 43"/>
                  <a:gd name="T51" fmla="*/ 10 h 106"/>
                  <a:gd name="T52" fmla="*/ 7 w 43"/>
                  <a:gd name="T53" fmla="*/ 10 h 106"/>
                  <a:gd name="T54" fmla="*/ 4 w 43"/>
                  <a:gd name="T55" fmla="*/ 14 h 106"/>
                  <a:gd name="T56" fmla="*/ 0 w 43"/>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6"/>
                  <a:gd name="T89" fmla="*/ 43 w 43"/>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6">
                    <a:moveTo>
                      <a:pt x="0" y="10"/>
                    </a:moveTo>
                    <a:lnTo>
                      <a:pt x="28" y="0"/>
                    </a:lnTo>
                    <a:lnTo>
                      <a:pt x="28" y="88"/>
                    </a:lnTo>
                    <a:lnTo>
                      <a:pt x="28" y="95"/>
                    </a:lnTo>
                    <a:lnTo>
                      <a:pt x="28" y="99"/>
                    </a:lnTo>
                    <a:lnTo>
                      <a:pt x="32" y="102"/>
                    </a:lnTo>
                    <a:lnTo>
                      <a:pt x="35" y="102"/>
                    </a:lnTo>
                    <a:lnTo>
                      <a:pt x="43" y="102"/>
                    </a:lnTo>
                    <a:lnTo>
                      <a:pt x="43" y="106"/>
                    </a:lnTo>
                    <a:lnTo>
                      <a:pt x="4" y="106"/>
                    </a:lnTo>
                    <a:lnTo>
                      <a:pt x="4" y="102"/>
                    </a:lnTo>
                    <a:lnTo>
                      <a:pt x="11" y="102"/>
                    </a:lnTo>
                    <a:lnTo>
                      <a:pt x="14" y="102"/>
                    </a:lnTo>
                    <a:lnTo>
                      <a:pt x="14" y="99"/>
                    </a:lnTo>
                    <a:lnTo>
                      <a:pt x="18" y="95"/>
                    </a:lnTo>
                    <a:lnTo>
                      <a:pt x="18" y="88"/>
                    </a:lnTo>
                    <a:lnTo>
                      <a:pt x="18" y="28"/>
                    </a:lnTo>
                    <a:lnTo>
                      <a:pt x="18" y="21"/>
                    </a:lnTo>
                    <a:lnTo>
                      <a:pt x="14" y="18"/>
                    </a:lnTo>
                    <a:lnTo>
                      <a:pt x="14" y="14"/>
                    </a:lnTo>
                    <a:lnTo>
                      <a:pt x="11" y="10"/>
                    </a:lnTo>
                    <a:lnTo>
                      <a:pt x="7" y="10"/>
                    </a:lnTo>
                    <a:lnTo>
                      <a:pt x="4" y="14"/>
                    </a:lnTo>
                    <a:lnTo>
                      <a:pt x="0" y="10"/>
                    </a:lnTo>
                    <a:close/>
                  </a:path>
                </a:pathLst>
              </a:custGeom>
              <a:solidFill>
                <a:srgbClr val="000000"/>
              </a:solidFill>
              <a:ln w="0">
                <a:solidFill>
                  <a:srgbClr val="000000"/>
                </a:solidFill>
                <a:round/>
                <a:headEnd/>
                <a:tailEnd/>
              </a:ln>
            </p:spPr>
            <p:txBody>
              <a:bodyPr/>
              <a:lstStyle/>
              <a:p>
                <a:endParaRPr lang="en-CA"/>
              </a:p>
            </p:txBody>
          </p:sp>
          <p:sp>
            <p:nvSpPr>
              <p:cNvPr id="22791" name="Freeform 392"/>
              <p:cNvSpPr>
                <a:spLocks/>
              </p:cNvSpPr>
              <p:nvPr/>
            </p:nvSpPr>
            <p:spPr bwMode="auto">
              <a:xfrm>
                <a:off x="4368" y="2393"/>
                <a:ext cx="56" cy="103"/>
              </a:xfrm>
              <a:custGeom>
                <a:avLst/>
                <a:gdLst>
                  <a:gd name="T0" fmla="*/ 56 w 56"/>
                  <a:gd name="T1" fmla="*/ 0 h 103"/>
                  <a:gd name="T2" fmla="*/ 49 w 56"/>
                  <a:gd name="T3" fmla="*/ 11 h 103"/>
                  <a:gd name="T4" fmla="*/ 21 w 56"/>
                  <a:gd name="T5" fmla="*/ 11 h 103"/>
                  <a:gd name="T6" fmla="*/ 14 w 56"/>
                  <a:gd name="T7" fmla="*/ 25 h 103"/>
                  <a:gd name="T8" fmla="*/ 25 w 56"/>
                  <a:gd name="T9" fmla="*/ 29 h 103"/>
                  <a:gd name="T10" fmla="*/ 35 w 56"/>
                  <a:gd name="T11" fmla="*/ 36 h 103"/>
                  <a:gd name="T12" fmla="*/ 46 w 56"/>
                  <a:gd name="T13" fmla="*/ 43 h 103"/>
                  <a:gd name="T14" fmla="*/ 53 w 56"/>
                  <a:gd name="T15" fmla="*/ 53 h 103"/>
                  <a:gd name="T16" fmla="*/ 56 w 56"/>
                  <a:gd name="T17" fmla="*/ 64 h 103"/>
                  <a:gd name="T18" fmla="*/ 53 w 56"/>
                  <a:gd name="T19" fmla="*/ 75 h 103"/>
                  <a:gd name="T20" fmla="*/ 53 w 56"/>
                  <a:gd name="T21" fmla="*/ 82 h 103"/>
                  <a:gd name="T22" fmla="*/ 49 w 56"/>
                  <a:gd name="T23" fmla="*/ 85 h 103"/>
                  <a:gd name="T24" fmla="*/ 42 w 56"/>
                  <a:gd name="T25" fmla="*/ 92 h 103"/>
                  <a:gd name="T26" fmla="*/ 39 w 56"/>
                  <a:gd name="T27" fmla="*/ 96 h 103"/>
                  <a:gd name="T28" fmla="*/ 32 w 56"/>
                  <a:gd name="T29" fmla="*/ 99 h 103"/>
                  <a:gd name="T30" fmla="*/ 25 w 56"/>
                  <a:gd name="T31" fmla="*/ 103 h 103"/>
                  <a:gd name="T32" fmla="*/ 14 w 56"/>
                  <a:gd name="T33" fmla="*/ 103 h 103"/>
                  <a:gd name="T34" fmla="*/ 7 w 56"/>
                  <a:gd name="T35" fmla="*/ 103 h 103"/>
                  <a:gd name="T36" fmla="*/ 3 w 56"/>
                  <a:gd name="T37" fmla="*/ 99 h 103"/>
                  <a:gd name="T38" fmla="*/ 0 w 56"/>
                  <a:gd name="T39" fmla="*/ 99 h 103"/>
                  <a:gd name="T40" fmla="*/ 0 w 56"/>
                  <a:gd name="T41" fmla="*/ 96 h 103"/>
                  <a:gd name="T42" fmla="*/ 0 w 56"/>
                  <a:gd name="T43" fmla="*/ 92 h 103"/>
                  <a:gd name="T44" fmla="*/ 0 w 56"/>
                  <a:gd name="T45" fmla="*/ 89 h 103"/>
                  <a:gd name="T46" fmla="*/ 3 w 56"/>
                  <a:gd name="T47" fmla="*/ 89 h 103"/>
                  <a:gd name="T48" fmla="*/ 3 w 56"/>
                  <a:gd name="T49" fmla="*/ 89 h 103"/>
                  <a:gd name="T50" fmla="*/ 7 w 56"/>
                  <a:gd name="T51" fmla="*/ 89 h 103"/>
                  <a:gd name="T52" fmla="*/ 7 w 56"/>
                  <a:gd name="T53" fmla="*/ 89 h 103"/>
                  <a:gd name="T54" fmla="*/ 10 w 56"/>
                  <a:gd name="T55" fmla="*/ 89 h 103"/>
                  <a:gd name="T56" fmla="*/ 14 w 56"/>
                  <a:gd name="T57" fmla="*/ 92 h 103"/>
                  <a:gd name="T58" fmla="*/ 17 w 56"/>
                  <a:gd name="T59" fmla="*/ 96 h 103"/>
                  <a:gd name="T60" fmla="*/ 25 w 56"/>
                  <a:gd name="T61" fmla="*/ 96 h 103"/>
                  <a:gd name="T62" fmla="*/ 32 w 56"/>
                  <a:gd name="T63" fmla="*/ 96 h 103"/>
                  <a:gd name="T64" fmla="*/ 39 w 56"/>
                  <a:gd name="T65" fmla="*/ 89 h 103"/>
                  <a:gd name="T66" fmla="*/ 42 w 56"/>
                  <a:gd name="T67" fmla="*/ 82 h 103"/>
                  <a:gd name="T68" fmla="*/ 46 w 56"/>
                  <a:gd name="T69" fmla="*/ 75 h 103"/>
                  <a:gd name="T70" fmla="*/ 46 w 56"/>
                  <a:gd name="T71" fmla="*/ 64 h 103"/>
                  <a:gd name="T72" fmla="*/ 39 w 56"/>
                  <a:gd name="T73" fmla="*/ 57 h 103"/>
                  <a:gd name="T74" fmla="*/ 32 w 56"/>
                  <a:gd name="T75" fmla="*/ 50 h 103"/>
                  <a:gd name="T76" fmla="*/ 25 w 56"/>
                  <a:gd name="T77" fmla="*/ 43 h 103"/>
                  <a:gd name="T78" fmla="*/ 14 w 56"/>
                  <a:gd name="T79" fmla="*/ 39 h 103"/>
                  <a:gd name="T80" fmla="*/ 0 w 56"/>
                  <a:gd name="T81" fmla="*/ 39 h 103"/>
                  <a:gd name="T82" fmla="*/ 21 w 56"/>
                  <a:gd name="T83" fmla="*/ 0 h 103"/>
                  <a:gd name="T84" fmla="*/ 56 w 56"/>
                  <a:gd name="T85" fmla="*/ 0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103"/>
                  <a:gd name="T131" fmla="*/ 56 w 56"/>
                  <a:gd name="T132" fmla="*/ 103 h 1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103">
                    <a:moveTo>
                      <a:pt x="56" y="0"/>
                    </a:moveTo>
                    <a:lnTo>
                      <a:pt x="49" y="11"/>
                    </a:lnTo>
                    <a:lnTo>
                      <a:pt x="21" y="11"/>
                    </a:lnTo>
                    <a:lnTo>
                      <a:pt x="14" y="25"/>
                    </a:lnTo>
                    <a:lnTo>
                      <a:pt x="25" y="29"/>
                    </a:lnTo>
                    <a:lnTo>
                      <a:pt x="35" y="36"/>
                    </a:lnTo>
                    <a:lnTo>
                      <a:pt x="46" y="43"/>
                    </a:lnTo>
                    <a:lnTo>
                      <a:pt x="53" y="53"/>
                    </a:lnTo>
                    <a:lnTo>
                      <a:pt x="56" y="64"/>
                    </a:lnTo>
                    <a:lnTo>
                      <a:pt x="53" y="75"/>
                    </a:lnTo>
                    <a:lnTo>
                      <a:pt x="53" y="82"/>
                    </a:lnTo>
                    <a:lnTo>
                      <a:pt x="49" y="85"/>
                    </a:lnTo>
                    <a:lnTo>
                      <a:pt x="42" y="92"/>
                    </a:lnTo>
                    <a:lnTo>
                      <a:pt x="39" y="96"/>
                    </a:lnTo>
                    <a:lnTo>
                      <a:pt x="32" y="99"/>
                    </a:lnTo>
                    <a:lnTo>
                      <a:pt x="25" y="103"/>
                    </a:lnTo>
                    <a:lnTo>
                      <a:pt x="14" y="103"/>
                    </a:lnTo>
                    <a:lnTo>
                      <a:pt x="7" y="103"/>
                    </a:lnTo>
                    <a:lnTo>
                      <a:pt x="3" y="99"/>
                    </a:lnTo>
                    <a:lnTo>
                      <a:pt x="0" y="99"/>
                    </a:lnTo>
                    <a:lnTo>
                      <a:pt x="0" y="96"/>
                    </a:lnTo>
                    <a:lnTo>
                      <a:pt x="0" y="92"/>
                    </a:lnTo>
                    <a:lnTo>
                      <a:pt x="0" y="89"/>
                    </a:lnTo>
                    <a:lnTo>
                      <a:pt x="3" y="89"/>
                    </a:lnTo>
                    <a:lnTo>
                      <a:pt x="7" y="89"/>
                    </a:lnTo>
                    <a:lnTo>
                      <a:pt x="10" y="89"/>
                    </a:lnTo>
                    <a:lnTo>
                      <a:pt x="14" y="92"/>
                    </a:lnTo>
                    <a:lnTo>
                      <a:pt x="17" y="96"/>
                    </a:lnTo>
                    <a:lnTo>
                      <a:pt x="25" y="96"/>
                    </a:lnTo>
                    <a:lnTo>
                      <a:pt x="32" y="96"/>
                    </a:lnTo>
                    <a:lnTo>
                      <a:pt x="39" y="89"/>
                    </a:lnTo>
                    <a:lnTo>
                      <a:pt x="42" y="82"/>
                    </a:lnTo>
                    <a:lnTo>
                      <a:pt x="46" y="75"/>
                    </a:lnTo>
                    <a:lnTo>
                      <a:pt x="46" y="64"/>
                    </a:lnTo>
                    <a:lnTo>
                      <a:pt x="39" y="57"/>
                    </a:lnTo>
                    <a:lnTo>
                      <a:pt x="32" y="50"/>
                    </a:lnTo>
                    <a:lnTo>
                      <a:pt x="25" y="43"/>
                    </a:lnTo>
                    <a:lnTo>
                      <a:pt x="14" y="39"/>
                    </a:lnTo>
                    <a:lnTo>
                      <a:pt x="0" y="39"/>
                    </a:lnTo>
                    <a:lnTo>
                      <a:pt x="21" y="0"/>
                    </a:lnTo>
                    <a:lnTo>
                      <a:pt x="56" y="0"/>
                    </a:lnTo>
                    <a:close/>
                  </a:path>
                </a:pathLst>
              </a:custGeom>
              <a:solidFill>
                <a:srgbClr val="000000"/>
              </a:solidFill>
              <a:ln w="0">
                <a:solidFill>
                  <a:srgbClr val="000000"/>
                </a:solidFill>
                <a:round/>
                <a:headEnd/>
                <a:tailEnd/>
              </a:ln>
            </p:spPr>
            <p:txBody>
              <a:bodyPr/>
              <a:lstStyle/>
              <a:p>
                <a:endParaRPr lang="en-CA"/>
              </a:p>
            </p:txBody>
          </p:sp>
          <p:sp>
            <p:nvSpPr>
              <p:cNvPr id="22792" name="Rectangle 393"/>
              <p:cNvSpPr>
                <a:spLocks noChangeArrowheads="1"/>
              </p:cNvSpPr>
              <p:nvPr/>
            </p:nvSpPr>
            <p:spPr bwMode="auto">
              <a:xfrm>
                <a:off x="4591"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3" name="Freeform 394"/>
              <p:cNvSpPr>
                <a:spLocks/>
              </p:cNvSpPr>
              <p:nvPr/>
            </p:nvSpPr>
            <p:spPr bwMode="auto">
              <a:xfrm>
                <a:off x="4859" y="2478"/>
                <a:ext cx="18" cy="18"/>
              </a:xfrm>
              <a:custGeom>
                <a:avLst/>
                <a:gdLst>
                  <a:gd name="T0" fmla="*/ 11 w 18"/>
                  <a:gd name="T1" fmla="*/ 0 h 18"/>
                  <a:gd name="T2" fmla="*/ 14 w 18"/>
                  <a:gd name="T3" fmla="*/ 0 h 18"/>
                  <a:gd name="T4" fmla="*/ 14 w 18"/>
                  <a:gd name="T5" fmla="*/ 4 h 18"/>
                  <a:gd name="T6" fmla="*/ 18 w 18"/>
                  <a:gd name="T7" fmla="*/ 7 h 18"/>
                  <a:gd name="T8" fmla="*/ 18 w 18"/>
                  <a:gd name="T9" fmla="*/ 11 h 18"/>
                  <a:gd name="T10" fmla="*/ 18 w 18"/>
                  <a:gd name="T11" fmla="*/ 14 h 18"/>
                  <a:gd name="T12" fmla="*/ 14 w 18"/>
                  <a:gd name="T13" fmla="*/ 18 h 18"/>
                  <a:gd name="T14" fmla="*/ 14 w 18"/>
                  <a:gd name="T15" fmla="*/ 18 h 18"/>
                  <a:gd name="T16" fmla="*/ 11 w 18"/>
                  <a:gd name="T17" fmla="*/ 18 h 18"/>
                  <a:gd name="T18" fmla="*/ 7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94" name="Freeform 395"/>
              <p:cNvSpPr>
                <a:spLocks/>
              </p:cNvSpPr>
              <p:nvPr/>
            </p:nvSpPr>
            <p:spPr bwMode="auto">
              <a:xfrm>
                <a:off x="4891"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5 h 106"/>
                  <a:gd name="T20" fmla="*/ 42 w 67"/>
                  <a:gd name="T21" fmla="*/ 18 h 106"/>
                  <a:gd name="T22" fmla="*/ 35 w 67"/>
                  <a:gd name="T23" fmla="*/ 14 h 106"/>
                  <a:gd name="T24" fmla="*/ 28 w 67"/>
                  <a:gd name="T25" fmla="*/ 10 h 106"/>
                  <a:gd name="T26" fmla="*/ 18 w 67"/>
                  <a:gd name="T27" fmla="*/ 14 h 106"/>
                  <a:gd name="T28" fmla="*/ 14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21 w 67"/>
                  <a:gd name="T41" fmla="*/ 3 h 106"/>
                  <a:gd name="T42" fmla="*/ 32 w 67"/>
                  <a:gd name="T43" fmla="*/ 0 h 106"/>
                  <a:gd name="T44" fmla="*/ 42 w 67"/>
                  <a:gd name="T45" fmla="*/ 3 h 106"/>
                  <a:gd name="T46" fmla="*/ 53 w 67"/>
                  <a:gd name="T47" fmla="*/ 10 h 106"/>
                  <a:gd name="T48" fmla="*/ 60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8 w 67"/>
                  <a:gd name="T61" fmla="*/ 81 h 106"/>
                  <a:gd name="T62" fmla="*/ 18 w 67"/>
                  <a:gd name="T63" fmla="*/ 88 h 106"/>
                  <a:gd name="T64" fmla="*/ 14 w 67"/>
                  <a:gd name="T65" fmla="*/ 95 h 106"/>
                  <a:gd name="T66" fmla="*/ 42 w 67"/>
                  <a:gd name="T67" fmla="*/ 95 h 106"/>
                  <a:gd name="T68" fmla="*/ 50 w 67"/>
                  <a:gd name="T69" fmla="*/ 95 h 106"/>
                  <a:gd name="T70" fmla="*/ 53 w 67"/>
                  <a:gd name="T71" fmla="*/ 95 h 106"/>
                  <a:gd name="T72" fmla="*/ 57 w 67"/>
                  <a:gd name="T73" fmla="*/ 92 h 106"/>
                  <a:gd name="T74" fmla="*/ 60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6" y="49"/>
                    </a:lnTo>
                    <a:lnTo>
                      <a:pt x="46" y="35"/>
                    </a:lnTo>
                    <a:lnTo>
                      <a:pt x="46" y="25"/>
                    </a:lnTo>
                    <a:lnTo>
                      <a:pt x="42" y="18"/>
                    </a:lnTo>
                    <a:lnTo>
                      <a:pt x="35" y="14"/>
                    </a:lnTo>
                    <a:lnTo>
                      <a:pt x="28" y="10"/>
                    </a:lnTo>
                    <a:lnTo>
                      <a:pt x="18" y="14"/>
                    </a:lnTo>
                    <a:lnTo>
                      <a:pt x="14" y="18"/>
                    </a:lnTo>
                    <a:lnTo>
                      <a:pt x="7" y="21"/>
                    </a:lnTo>
                    <a:lnTo>
                      <a:pt x="4" y="28"/>
                    </a:lnTo>
                    <a:lnTo>
                      <a:pt x="0" y="28"/>
                    </a:lnTo>
                    <a:lnTo>
                      <a:pt x="4" y="18"/>
                    </a:lnTo>
                    <a:lnTo>
                      <a:pt x="11" y="7"/>
                    </a:lnTo>
                    <a:lnTo>
                      <a:pt x="21" y="3"/>
                    </a:lnTo>
                    <a:lnTo>
                      <a:pt x="32" y="0"/>
                    </a:lnTo>
                    <a:lnTo>
                      <a:pt x="42" y="3"/>
                    </a:lnTo>
                    <a:lnTo>
                      <a:pt x="53" y="10"/>
                    </a:lnTo>
                    <a:lnTo>
                      <a:pt x="60" y="18"/>
                    </a:lnTo>
                    <a:lnTo>
                      <a:pt x="60" y="28"/>
                    </a:lnTo>
                    <a:lnTo>
                      <a:pt x="60" y="35"/>
                    </a:lnTo>
                    <a:lnTo>
                      <a:pt x="57" y="42"/>
                    </a:lnTo>
                    <a:lnTo>
                      <a:pt x="50" y="56"/>
                    </a:lnTo>
                    <a:lnTo>
                      <a:pt x="39" y="71"/>
                    </a:lnTo>
                    <a:lnTo>
                      <a:pt x="28" y="81"/>
                    </a:lnTo>
                    <a:lnTo>
                      <a:pt x="18" y="88"/>
                    </a:lnTo>
                    <a:lnTo>
                      <a:pt x="14" y="95"/>
                    </a:lnTo>
                    <a:lnTo>
                      <a:pt x="42" y="95"/>
                    </a:lnTo>
                    <a:lnTo>
                      <a:pt x="50" y="95"/>
                    </a:lnTo>
                    <a:lnTo>
                      <a:pt x="53" y="95"/>
                    </a:lnTo>
                    <a:lnTo>
                      <a:pt x="57" y="92"/>
                    </a:lnTo>
                    <a:lnTo>
                      <a:pt x="60"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95" name="Freeform 396"/>
              <p:cNvSpPr>
                <a:spLocks noEditPoints="1"/>
              </p:cNvSpPr>
              <p:nvPr/>
            </p:nvSpPr>
            <p:spPr bwMode="auto">
              <a:xfrm>
                <a:off x="4969" y="2390"/>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96" name="Rectangle 397"/>
              <p:cNvSpPr>
                <a:spLocks noChangeArrowheads="1"/>
              </p:cNvSpPr>
              <p:nvPr/>
            </p:nvSpPr>
            <p:spPr bwMode="auto">
              <a:xfrm>
                <a:off x="5213"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7" name="Rectangle 398"/>
              <p:cNvSpPr>
                <a:spLocks noChangeArrowheads="1"/>
              </p:cNvSpPr>
              <p:nvPr/>
            </p:nvSpPr>
            <p:spPr bwMode="auto">
              <a:xfrm>
                <a:off x="532"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8" name="Freeform 399"/>
              <p:cNvSpPr>
                <a:spLocks/>
              </p:cNvSpPr>
              <p:nvPr/>
            </p:nvSpPr>
            <p:spPr bwMode="auto">
              <a:xfrm>
                <a:off x="592" y="2581"/>
                <a:ext cx="60" cy="106"/>
              </a:xfrm>
              <a:custGeom>
                <a:avLst/>
                <a:gdLst>
                  <a:gd name="T0" fmla="*/ 25 w 60"/>
                  <a:gd name="T1" fmla="*/ 42 h 106"/>
                  <a:gd name="T2" fmla="*/ 25 w 60"/>
                  <a:gd name="T3" fmla="*/ 88 h 106"/>
                  <a:gd name="T4" fmla="*/ 25 w 60"/>
                  <a:gd name="T5" fmla="*/ 95 h 106"/>
                  <a:gd name="T6" fmla="*/ 29 w 60"/>
                  <a:gd name="T7" fmla="*/ 102 h 106"/>
                  <a:gd name="T8" fmla="*/ 32 w 60"/>
                  <a:gd name="T9" fmla="*/ 102 h 106"/>
                  <a:gd name="T10" fmla="*/ 36 w 60"/>
                  <a:gd name="T11" fmla="*/ 106 h 106"/>
                  <a:gd name="T12" fmla="*/ 43 w 60"/>
                  <a:gd name="T13" fmla="*/ 106 h 106"/>
                  <a:gd name="T14" fmla="*/ 43 w 60"/>
                  <a:gd name="T15" fmla="*/ 106 h 106"/>
                  <a:gd name="T16" fmla="*/ 0 w 60"/>
                  <a:gd name="T17" fmla="*/ 106 h 106"/>
                  <a:gd name="T18" fmla="*/ 0 w 60"/>
                  <a:gd name="T19" fmla="*/ 106 h 106"/>
                  <a:gd name="T20" fmla="*/ 4 w 60"/>
                  <a:gd name="T21" fmla="*/ 106 h 106"/>
                  <a:gd name="T22" fmla="*/ 7 w 60"/>
                  <a:gd name="T23" fmla="*/ 106 h 106"/>
                  <a:gd name="T24" fmla="*/ 7 w 60"/>
                  <a:gd name="T25" fmla="*/ 102 h 106"/>
                  <a:gd name="T26" fmla="*/ 11 w 60"/>
                  <a:gd name="T27" fmla="*/ 102 h 106"/>
                  <a:gd name="T28" fmla="*/ 11 w 60"/>
                  <a:gd name="T29" fmla="*/ 99 h 106"/>
                  <a:gd name="T30" fmla="*/ 11 w 60"/>
                  <a:gd name="T31" fmla="*/ 95 h 106"/>
                  <a:gd name="T32" fmla="*/ 14 w 60"/>
                  <a:gd name="T33" fmla="*/ 88 h 106"/>
                  <a:gd name="T34" fmla="*/ 14 w 60"/>
                  <a:gd name="T35" fmla="*/ 42 h 106"/>
                  <a:gd name="T36" fmla="*/ 0 w 60"/>
                  <a:gd name="T37" fmla="*/ 42 h 106"/>
                  <a:gd name="T38" fmla="*/ 0 w 60"/>
                  <a:gd name="T39" fmla="*/ 39 h 106"/>
                  <a:gd name="T40" fmla="*/ 14 w 60"/>
                  <a:gd name="T41" fmla="*/ 39 h 106"/>
                  <a:gd name="T42" fmla="*/ 14 w 60"/>
                  <a:gd name="T43" fmla="*/ 32 h 106"/>
                  <a:gd name="T44" fmla="*/ 14 w 60"/>
                  <a:gd name="T45" fmla="*/ 21 h 106"/>
                  <a:gd name="T46" fmla="*/ 14 w 60"/>
                  <a:gd name="T47" fmla="*/ 14 h 106"/>
                  <a:gd name="T48" fmla="*/ 21 w 60"/>
                  <a:gd name="T49" fmla="*/ 7 h 106"/>
                  <a:gd name="T50" fmla="*/ 25 w 60"/>
                  <a:gd name="T51" fmla="*/ 3 h 106"/>
                  <a:gd name="T52" fmla="*/ 32 w 60"/>
                  <a:gd name="T53" fmla="*/ 0 h 106"/>
                  <a:gd name="T54" fmla="*/ 43 w 60"/>
                  <a:gd name="T55" fmla="*/ 0 h 106"/>
                  <a:gd name="T56" fmla="*/ 50 w 60"/>
                  <a:gd name="T57" fmla="*/ 0 h 106"/>
                  <a:gd name="T58" fmla="*/ 57 w 60"/>
                  <a:gd name="T59" fmla="*/ 3 h 106"/>
                  <a:gd name="T60" fmla="*/ 60 w 60"/>
                  <a:gd name="T61" fmla="*/ 7 h 106"/>
                  <a:gd name="T62" fmla="*/ 60 w 60"/>
                  <a:gd name="T63" fmla="*/ 10 h 106"/>
                  <a:gd name="T64" fmla="*/ 60 w 60"/>
                  <a:gd name="T65" fmla="*/ 14 h 106"/>
                  <a:gd name="T66" fmla="*/ 60 w 60"/>
                  <a:gd name="T67" fmla="*/ 14 h 106"/>
                  <a:gd name="T68" fmla="*/ 57 w 60"/>
                  <a:gd name="T69" fmla="*/ 17 h 106"/>
                  <a:gd name="T70" fmla="*/ 53 w 60"/>
                  <a:gd name="T71" fmla="*/ 17 h 106"/>
                  <a:gd name="T72" fmla="*/ 53 w 60"/>
                  <a:gd name="T73" fmla="*/ 17 h 106"/>
                  <a:gd name="T74" fmla="*/ 50 w 60"/>
                  <a:gd name="T75" fmla="*/ 17 h 106"/>
                  <a:gd name="T76" fmla="*/ 50 w 60"/>
                  <a:gd name="T77" fmla="*/ 14 h 106"/>
                  <a:gd name="T78" fmla="*/ 46 w 60"/>
                  <a:gd name="T79" fmla="*/ 10 h 106"/>
                  <a:gd name="T80" fmla="*/ 43 w 60"/>
                  <a:gd name="T81" fmla="*/ 7 h 106"/>
                  <a:gd name="T82" fmla="*/ 43 w 60"/>
                  <a:gd name="T83" fmla="*/ 3 h 106"/>
                  <a:gd name="T84" fmla="*/ 39 w 60"/>
                  <a:gd name="T85" fmla="*/ 3 h 106"/>
                  <a:gd name="T86" fmla="*/ 36 w 60"/>
                  <a:gd name="T87" fmla="*/ 3 h 106"/>
                  <a:gd name="T88" fmla="*/ 32 w 60"/>
                  <a:gd name="T89" fmla="*/ 3 h 106"/>
                  <a:gd name="T90" fmla="*/ 29 w 60"/>
                  <a:gd name="T91" fmla="*/ 3 h 106"/>
                  <a:gd name="T92" fmla="*/ 29 w 60"/>
                  <a:gd name="T93" fmla="*/ 7 h 106"/>
                  <a:gd name="T94" fmla="*/ 25 w 60"/>
                  <a:gd name="T95" fmla="*/ 10 h 106"/>
                  <a:gd name="T96" fmla="*/ 25 w 60"/>
                  <a:gd name="T97" fmla="*/ 17 h 106"/>
                  <a:gd name="T98" fmla="*/ 25 w 60"/>
                  <a:gd name="T99" fmla="*/ 32 h 106"/>
                  <a:gd name="T100" fmla="*/ 25 w 60"/>
                  <a:gd name="T101" fmla="*/ 39 h 106"/>
                  <a:gd name="T102" fmla="*/ 43 w 60"/>
                  <a:gd name="T103" fmla="*/ 39 h 106"/>
                  <a:gd name="T104" fmla="*/ 43 w 60"/>
                  <a:gd name="T105" fmla="*/ 42 h 106"/>
                  <a:gd name="T106" fmla="*/ 25 w 60"/>
                  <a:gd name="T107" fmla="*/ 4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06"/>
                  <a:gd name="T164" fmla="*/ 60 w 60"/>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06">
                    <a:moveTo>
                      <a:pt x="25" y="42"/>
                    </a:moveTo>
                    <a:lnTo>
                      <a:pt x="25" y="88"/>
                    </a:lnTo>
                    <a:lnTo>
                      <a:pt x="25" y="95"/>
                    </a:lnTo>
                    <a:lnTo>
                      <a:pt x="29" y="102"/>
                    </a:lnTo>
                    <a:lnTo>
                      <a:pt x="32" y="102"/>
                    </a:lnTo>
                    <a:lnTo>
                      <a:pt x="36" y="106"/>
                    </a:lnTo>
                    <a:lnTo>
                      <a:pt x="43" y="106"/>
                    </a:lnTo>
                    <a:lnTo>
                      <a:pt x="0" y="106"/>
                    </a:lnTo>
                    <a:lnTo>
                      <a:pt x="4" y="106"/>
                    </a:lnTo>
                    <a:lnTo>
                      <a:pt x="7" y="106"/>
                    </a:lnTo>
                    <a:lnTo>
                      <a:pt x="7" y="102"/>
                    </a:lnTo>
                    <a:lnTo>
                      <a:pt x="11" y="102"/>
                    </a:lnTo>
                    <a:lnTo>
                      <a:pt x="11" y="99"/>
                    </a:lnTo>
                    <a:lnTo>
                      <a:pt x="11" y="95"/>
                    </a:lnTo>
                    <a:lnTo>
                      <a:pt x="14" y="88"/>
                    </a:lnTo>
                    <a:lnTo>
                      <a:pt x="14" y="42"/>
                    </a:lnTo>
                    <a:lnTo>
                      <a:pt x="0" y="42"/>
                    </a:lnTo>
                    <a:lnTo>
                      <a:pt x="0" y="39"/>
                    </a:lnTo>
                    <a:lnTo>
                      <a:pt x="14" y="39"/>
                    </a:lnTo>
                    <a:lnTo>
                      <a:pt x="14" y="32"/>
                    </a:lnTo>
                    <a:lnTo>
                      <a:pt x="14" y="21"/>
                    </a:lnTo>
                    <a:lnTo>
                      <a:pt x="14" y="14"/>
                    </a:lnTo>
                    <a:lnTo>
                      <a:pt x="21" y="7"/>
                    </a:lnTo>
                    <a:lnTo>
                      <a:pt x="25" y="3"/>
                    </a:lnTo>
                    <a:lnTo>
                      <a:pt x="32" y="0"/>
                    </a:lnTo>
                    <a:lnTo>
                      <a:pt x="43" y="0"/>
                    </a:lnTo>
                    <a:lnTo>
                      <a:pt x="50" y="0"/>
                    </a:lnTo>
                    <a:lnTo>
                      <a:pt x="57" y="3"/>
                    </a:lnTo>
                    <a:lnTo>
                      <a:pt x="60" y="7"/>
                    </a:lnTo>
                    <a:lnTo>
                      <a:pt x="60" y="10"/>
                    </a:lnTo>
                    <a:lnTo>
                      <a:pt x="60" y="14"/>
                    </a:lnTo>
                    <a:lnTo>
                      <a:pt x="57" y="17"/>
                    </a:lnTo>
                    <a:lnTo>
                      <a:pt x="53" y="17"/>
                    </a:lnTo>
                    <a:lnTo>
                      <a:pt x="50" y="17"/>
                    </a:lnTo>
                    <a:lnTo>
                      <a:pt x="50" y="14"/>
                    </a:lnTo>
                    <a:lnTo>
                      <a:pt x="46" y="10"/>
                    </a:lnTo>
                    <a:lnTo>
                      <a:pt x="43" y="7"/>
                    </a:lnTo>
                    <a:lnTo>
                      <a:pt x="43" y="3"/>
                    </a:lnTo>
                    <a:lnTo>
                      <a:pt x="39" y="3"/>
                    </a:lnTo>
                    <a:lnTo>
                      <a:pt x="36" y="3"/>
                    </a:lnTo>
                    <a:lnTo>
                      <a:pt x="32" y="3"/>
                    </a:lnTo>
                    <a:lnTo>
                      <a:pt x="29" y="3"/>
                    </a:lnTo>
                    <a:lnTo>
                      <a:pt x="29" y="7"/>
                    </a:lnTo>
                    <a:lnTo>
                      <a:pt x="25" y="10"/>
                    </a:lnTo>
                    <a:lnTo>
                      <a:pt x="25" y="17"/>
                    </a:lnTo>
                    <a:lnTo>
                      <a:pt x="25" y="32"/>
                    </a:lnTo>
                    <a:lnTo>
                      <a:pt x="25" y="39"/>
                    </a:lnTo>
                    <a:lnTo>
                      <a:pt x="43" y="39"/>
                    </a:lnTo>
                    <a:lnTo>
                      <a:pt x="43" y="42"/>
                    </a:lnTo>
                    <a:lnTo>
                      <a:pt x="25" y="42"/>
                    </a:lnTo>
                    <a:close/>
                  </a:path>
                </a:pathLst>
              </a:custGeom>
              <a:solidFill>
                <a:srgbClr val="000000"/>
              </a:solidFill>
              <a:ln w="0">
                <a:solidFill>
                  <a:srgbClr val="000000"/>
                </a:solidFill>
                <a:round/>
                <a:headEnd/>
                <a:tailEnd/>
              </a:ln>
            </p:spPr>
            <p:txBody>
              <a:bodyPr/>
              <a:lstStyle/>
              <a:p>
                <a:endParaRPr lang="en-CA"/>
              </a:p>
            </p:txBody>
          </p:sp>
          <p:sp>
            <p:nvSpPr>
              <p:cNvPr id="22799" name="Freeform 400"/>
              <p:cNvSpPr>
                <a:spLocks noEditPoints="1"/>
              </p:cNvSpPr>
              <p:nvPr/>
            </p:nvSpPr>
            <p:spPr bwMode="auto">
              <a:xfrm>
                <a:off x="642" y="2616"/>
                <a:ext cx="67" cy="74"/>
              </a:xfrm>
              <a:custGeom>
                <a:avLst/>
                <a:gdLst>
                  <a:gd name="T0" fmla="*/ 32 w 67"/>
                  <a:gd name="T1" fmla="*/ 0 h 74"/>
                  <a:gd name="T2" fmla="*/ 42 w 67"/>
                  <a:gd name="T3" fmla="*/ 0 h 74"/>
                  <a:gd name="T4" fmla="*/ 53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2 w 67"/>
                  <a:gd name="T23" fmla="*/ 74 h 74"/>
                  <a:gd name="T24" fmla="*/ 21 w 67"/>
                  <a:gd name="T25" fmla="*/ 71 h 74"/>
                  <a:gd name="T26" fmla="*/ 14 w 67"/>
                  <a:gd name="T27" fmla="*/ 67 h 74"/>
                  <a:gd name="T28" fmla="*/ 7 w 67"/>
                  <a:gd name="T29" fmla="*/ 60 h 74"/>
                  <a:gd name="T30" fmla="*/ 3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2 w 67"/>
                  <a:gd name="T45" fmla="*/ 0 h 74"/>
                  <a:gd name="T46" fmla="*/ 32 w 67"/>
                  <a:gd name="T47" fmla="*/ 4 h 74"/>
                  <a:gd name="T48" fmla="*/ 28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6 w 67"/>
                  <a:gd name="T83" fmla="*/ 11 h 74"/>
                  <a:gd name="T84" fmla="*/ 39 w 67"/>
                  <a:gd name="T85" fmla="*/ 7 h 74"/>
                  <a:gd name="T86" fmla="*/ 32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2" y="0"/>
                    </a:moveTo>
                    <a:lnTo>
                      <a:pt x="42" y="0"/>
                    </a:lnTo>
                    <a:lnTo>
                      <a:pt x="53" y="7"/>
                    </a:lnTo>
                    <a:lnTo>
                      <a:pt x="56" y="11"/>
                    </a:lnTo>
                    <a:lnTo>
                      <a:pt x="63" y="21"/>
                    </a:lnTo>
                    <a:lnTo>
                      <a:pt x="67" y="35"/>
                    </a:lnTo>
                    <a:lnTo>
                      <a:pt x="63" y="46"/>
                    </a:lnTo>
                    <a:lnTo>
                      <a:pt x="60" y="53"/>
                    </a:lnTo>
                    <a:lnTo>
                      <a:pt x="56" y="64"/>
                    </a:lnTo>
                    <a:lnTo>
                      <a:pt x="49" y="67"/>
                    </a:lnTo>
                    <a:lnTo>
                      <a:pt x="42" y="71"/>
                    </a:lnTo>
                    <a:lnTo>
                      <a:pt x="32" y="74"/>
                    </a:lnTo>
                    <a:lnTo>
                      <a:pt x="21" y="71"/>
                    </a:lnTo>
                    <a:lnTo>
                      <a:pt x="14" y="67"/>
                    </a:lnTo>
                    <a:lnTo>
                      <a:pt x="7" y="60"/>
                    </a:lnTo>
                    <a:lnTo>
                      <a:pt x="3" y="50"/>
                    </a:lnTo>
                    <a:lnTo>
                      <a:pt x="0" y="35"/>
                    </a:lnTo>
                    <a:lnTo>
                      <a:pt x="0" y="28"/>
                    </a:lnTo>
                    <a:lnTo>
                      <a:pt x="3" y="18"/>
                    </a:lnTo>
                    <a:lnTo>
                      <a:pt x="10" y="11"/>
                    </a:lnTo>
                    <a:lnTo>
                      <a:pt x="17" y="4"/>
                    </a:lnTo>
                    <a:lnTo>
                      <a:pt x="24" y="0"/>
                    </a:lnTo>
                    <a:lnTo>
                      <a:pt x="32" y="0"/>
                    </a:lnTo>
                    <a:close/>
                    <a:moveTo>
                      <a:pt x="32" y="4"/>
                    </a:moveTo>
                    <a:lnTo>
                      <a:pt x="28"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6" y="11"/>
                    </a:lnTo>
                    <a:lnTo>
                      <a:pt x="39" y="7"/>
                    </a:lnTo>
                    <a:lnTo>
                      <a:pt x="32" y="4"/>
                    </a:lnTo>
                    <a:close/>
                  </a:path>
                </a:pathLst>
              </a:custGeom>
              <a:solidFill>
                <a:srgbClr val="000000"/>
              </a:solidFill>
              <a:ln w="0">
                <a:solidFill>
                  <a:srgbClr val="000000"/>
                </a:solidFill>
                <a:round/>
                <a:headEnd/>
                <a:tailEnd/>
              </a:ln>
            </p:spPr>
            <p:txBody>
              <a:bodyPr/>
              <a:lstStyle/>
              <a:p>
                <a:endParaRPr lang="en-CA"/>
              </a:p>
            </p:txBody>
          </p:sp>
          <p:sp>
            <p:nvSpPr>
              <p:cNvPr id="22800" name="Freeform 401"/>
              <p:cNvSpPr>
                <a:spLocks noEditPoints="1"/>
              </p:cNvSpPr>
              <p:nvPr/>
            </p:nvSpPr>
            <p:spPr bwMode="auto">
              <a:xfrm>
                <a:off x="720" y="2616"/>
                <a:ext cx="67" cy="74"/>
              </a:xfrm>
              <a:custGeom>
                <a:avLst/>
                <a:gdLst>
                  <a:gd name="T0" fmla="*/ 31 w 67"/>
                  <a:gd name="T1" fmla="*/ 0 h 74"/>
                  <a:gd name="T2" fmla="*/ 42 w 67"/>
                  <a:gd name="T3" fmla="*/ 0 h 74"/>
                  <a:gd name="T4" fmla="*/ 49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1 w 67"/>
                  <a:gd name="T23" fmla="*/ 74 h 74"/>
                  <a:gd name="T24" fmla="*/ 21 w 67"/>
                  <a:gd name="T25" fmla="*/ 71 h 74"/>
                  <a:gd name="T26" fmla="*/ 14 w 67"/>
                  <a:gd name="T27" fmla="*/ 67 h 74"/>
                  <a:gd name="T28" fmla="*/ 7 w 67"/>
                  <a:gd name="T29" fmla="*/ 60 h 74"/>
                  <a:gd name="T30" fmla="*/ 0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1 w 67"/>
                  <a:gd name="T45" fmla="*/ 0 h 74"/>
                  <a:gd name="T46" fmla="*/ 31 w 67"/>
                  <a:gd name="T47" fmla="*/ 4 h 74"/>
                  <a:gd name="T48" fmla="*/ 24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5 w 67"/>
                  <a:gd name="T83" fmla="*/ 11 h 74"/>
                  <a:gd name="T84" fmla="*/ 38 w 67"/>
                  <a:gd name="T85" fmla="*/ 7 h 74"/>
                  <a:gd name="T86" fmla="*/ 31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1" y="0"/>
                    </a:moveTo>
                    <a:lnTo>
                      <a:pt x="42" y="0"/>
                    </a:lnTo>
                    <a:lnTo>
                      <a:pt x="49" y="7"/>
                    </a:lnTo>
                    <a:lnTo>
                      <a:pt x="56" y="11"/>
                    </a:lnTo>
                    <a:lnTo>
                      <a:pt x="63" y="21"/>
                    </a:lnTo>
                    <a:lnTo>
                      <a:pt x="67" y="35"/>
                    </a:lnTo>
                    <a:lnTo>
                      <a:pt x="63" y="46"/>
                    </a:lnTo>
                    <a:lnTo>
                      <a:pt x="60" y="53"/>
                    </a:lnTo>
                    <a:lnTo>
                      <a:pt x="56" y="64"/>
                    </a:lnTo>
                    <a:lnTo>
                      <a:pt x="49" y="67"/>
                    </a:lnTo>
                    <a:lnTo>
                      <a:pt x="42" y="71"/>
                    </a:lnTo>
                    <a:lnTo>
                      <a:pt x="31" y="74"/>
                    </a:lnTo>
                    <a:lnTo>
                      <a:pt x="21" y="71"/>
                    </a:lnTo>
                    <a:lnTo>
                      <a:pt x="14" y="67"/>
                    </a:lnTo>
                    <a:lnTo>
                      <a:pt x="7" y="60"/>
                    </a:lnTo>
                    <a:lnTo>
                      <a:pt x="0" y="50"/>
                    </a:lnTo>
                    <a:lnTo>
                      <a:pt x="0" y="35"/>
                    </a:lnTo>
                    <a:lnTo>
                      <a:pt x="0" y="28"/>
                    </a:lnTo>
                    <a:lnTo>
                      <a:pt x="3" y="18"/>
                    </a:lnTo>
                    <a:lnTo>
                      <a:pt x="10" y="11"/>
                    </a:lnTo>
                    <a:lnTo>
                      <a:pt x="17" y="4"/>
                    </a:lnTo>
                    <a:lnTo>
                      <a:pt x="24" y="0"/>
                    </a:lnTo>
                    <a:lnTo>
                      <a:pt x="31" y="0"/>
                    </a:lnTo>
                    <a:close/>
                    <a:moveTo>
                      <a:pt x="31" y="4"/>
                    </a:moveTo>
                    <a:lnTo>
                      <a:pt x="24"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5" y="11"/>
                    </a:lnTo>
                    <a:lnTo>
                      <a:pt x="38" y="7"/>
                    </a:lnTo>
                    <a:lnTo>
                      <a:pt x="31" y="4"/>
                    </a:lnTo>
                    <a:close/>
                  </a:path>
                </a:pathLst>
              </a:custGeom>
              <a:solidFill>
                <a:srgbClr val="000000"/>
              </a:solidFill>
              <a:ln w="0">
                <a:solidFill>
                  <a:srgbClr val="000000"/>
                </a:solidFill>
                <a:round/>
                <a:headEnd/>
                <a:tailEnd/>
              </a:ln>
            </p:spPr>
            <p:txBody>
              <a:bodyPr/>
              <a:lstStyle/>
              <a:p>
                <a:endParaRPr lang="en-CA"/>
              </a:p>
            </p:txBody>
          </p:sp>
          <p:sp>
            <p:nvSpPr>
              <p:cNvPr id="22801" name="Freeform 402"/>
              <p:cNvSpPr>
                <a:spLocks noEditPoints="1"/>
              </p:cNvSpPr>
              <p:nvPr/>
            </p:nvSpPr>
            <p:spPr bwMode="auto">
              <a:xfrm>
                <a:off x="797" y="2581"/>
                <a:ext cx="71" cy="109"/>
              </a:xfrm>
              <a:custGeom>
                <a:avLst/>
                <a:gdLst>
                  <a:gd name="T0" fmla="*/ 50 w 71"/>
                  <a:gd name="T1" fmla="*/ 95 h 109"/>
                  <a:gd name="T2" fmla="*/ 43 w 71"/>
                  <a:gd name="T3" fmla="*/ 102 h 109"/>
                  <a:gd name="T4" fmla="*/ 39 w 71"/>
                  <a:gd name="T5" fmla="*/ 106 h 109"/>
                  <a:gd name="T6" fmla="*/ 32 w 71"/>
                  <a:gd name="T7" fmla="*/ 106 h 109"/>
                  <a:gd name="T8" fmla="*/ 29 w 71"/>
                  <a:gd name="T9" fmla="*/ 109 h 109"/>
                  <a:gd name="T10" fmla="*/ 18 w 71"/>
                  <a:gd name="T11" fmla="*/ 106 h 109"/>
                  <a:gd name="T12" fmla="*/ 7 w 71"/>
                  <a:gd name="T13" fmla="*/ 99 h 109"/>
                  <a:gd name="T14" fmla="*/ 0 w 71"/>
                  <a:gd name="T15" fmla="*/ 88 h 109"/>
                  <a:gd name="T16" fmla="*/ 0 w 71"/>
                  <a:gd name="T17" fmla="*/ 74 h 109"/>
                  <a:gd name="T18" fmla="*/ 0 w 71"/>
                  <a:gd name="T19" fmla="*/ 60 h 109"/>
                  <a:gd name="T20" fmla="*/ 7 w 71"/>
                  <a:gd name="T21" fmla="*/ 46 h 109"/>
                  <a:gd name="T22" fmla="*/ 14 w 71"/>
                  <a:gd name="T23" fmla="*/ 42 h 109"/>
                  <a:gd name="T24" fmla="*/ 25 w 71"/>
                  <a:gd name="T25" fmla="*/ 35 h 109"/>
                  <a:gd name="T26" fmla="*/ 32 w 71"/>
                  <a:gd name="T27" fmla="*/ 35 h 109"/>
                  <a:gd name="T28" fmla="*/ 43 w 71"/>
                  <a:gd name="T29" fmla="*/ 39 h 109"/>
                  <a:gd name="T30" fmla="*/ 50 w 71"/>
                  <a:gd name="T31" fmla="*/ 42 h 109"/>
                  <a:gd name="T32" fmla="*/ 50 w 71"/>
                  <a:gd name="T33" fmla="*/ 28 h 109"/>
                  <a:gd name="T34" fmla="*/ 46 w 71"/>
                  <a:gd name="T35" fmla="*/ 17 h 109"/>
                  <a:gd name="T36" fmla="*/ 46 w 71"/>
                  <a:gd name="T37" fmla="*/ 10 h 109"/>
                  <a:gd name="T38" fmla="*/ 46 w 71"/>
                  <a:gd name="T39" fmla="*/ 10 h 109"/>
                  <a:gd name="T40" fmla="*/ 46 w 71"/>
                  <a:gd name="T41" fmla="*/ 7 h 109"/>
                  <a:gd name="T42" fmla="*/ 46 w 71"/>
                  <a:gd name="T43" fmla="*/ 7 h 109"/>
                  <a:gd name="T44" fmla="*/ 43 w 71"/>
                  <a:gd name="T45" fmla="*/ 7 h 109"/>
                  <a:gd name="T46" fmla="*/ 43 w 71"/>
                  <a:gd name="T47" fmla="*/ 7 h 109"/>
                  <a:gd name="T48" fmla="*/ 39 w 71"/>
                  <a:gd name="T49" fmla="*/ 7 h 109"/>
                  <a:gd name="T50" fmla="*/ 39 w 71"/>
                  <a:gd name="T51" fmla="*/ 7 h 109"/>
                  <a:gd name="T52" fmla="*/ 57 w 71"/>
                  <a:gd name="T53" fmla="*/ 0 h 109"/>
                  <a:gd name="T54" fmla="*/ 60 w 71"/>
                  <a:gd name="T55" fmla="*/ 0 h 109"/>
                  <a:gd name="T56" fmla="*/ 60 w 71"/>
                  <a:gd name="T57" fmla="*/ 78 h 109"/>
                  <a:gd name="T58" fmla="*/ 60 w 71"/>
                  <a:gd name="T59" fmla="*/ 88 h 109"/>
                  <a:gd name="T60" fmla="*/ 60 w 71"/>
                  <a:gd name="T61" fmla="*/ 95 h 109"/>
                  <a:gd name="T62" fmla="*/ 60 w 71"/>
                  <a:gd name="T63" fmla="*/ 95 h 109"/>
                  <a:gd name="T64" fmla="*/ 64 w 71"/>
                  <a:gd name="T65" fmla="*/ 99 h 109"/>
                  <a:gd name="T66" fmla="*/ 64 w 71"/>
                  <a:gd name="T67" fmla="*/ 99 h 109"/>
                  <a:gd name="T68" fmla="*/ 64 w 71"/>
                  <a:gd name="T69" fmla="*/ 99 h 109"/>
                  <a:gd name="T70" fmla="*/ 67 w 71"/>
                  <a:gd name="T71" fmla="*/ 99 h 109"/>
                  <a:gd name="T72" fmla="*/ 71 w 71"/>
                  <a:gd name="T73" fmla="*/ 99 h 109"/>
                  <a:gd name="T74" fmla="*/ 71 w 71"/>
                  <a:gd name="T75" fmla="*/ 99 h 109"/>
                  <a:gd name="T76" fmla="*/ 50 w 71"/>
                  <a:gd name="T77" fmla="*/ 109 h 109"/>
                  <a:gd name="T78" fmla="*/ 50 w 71"/>
                  <a:gd name="T79" fmla="*/ 109 h 109"/>
                  <a:gd name="T80" fmla="*/ 50 w 71"/>
                  <a:gd name="T81" fmla="*/ 95 h 109"/>
                  <a:gd name="T82" fmla="*/ 50 w 71"/>
                  <a:gd name="T83" fmla="*/ 92 h 109"/>
                  <a:gd name="T84" fmla="*/ 50 w 71"/>
                  <a:gd name="T85" fmla="*/ 60 h 109"/>
                  <a:gd name="T86" fmla="*/ 46 w 71"/>
                  <a:gd name="T87" fmla="*/ 53 h 109"/>
                  <a:gd name="T88" fmla="*/ 46 w 71"/>
                  <a:gd name="T89" fmla="*/ 49 h 109"/>
                  <a:gd name="T90" fmla="*/ 43 w 71"/>
                  <a:gd name="T91" fmla="*/ 46 h 109"/>
                  <a:gd name="T92" fmla="*/ 39 w 71"/>
                  <a:gd name="T93" fmla="*/ 42 h 109"/>
                  <a:gd name="T94" fmla="*/ 36 w 71"/>
                  <a:gd name="T95" fmla="*/ 42 h 109"/>
                  <a:gd name="T96" fmla="*/ 32 w 71"/>
                  <a:gd name="T97" fmla="*/ 39 h 109"/>
                  <a:gd name="T98" fmla="*/ 25 w 71"/>
                  <a:gd name="T99" fmla="*/ 42 h 109"/>
                  <a:gd name="T100" fmla="*/ 18 w 71"/>
                  <a:gd name="T101" fmla="*/ 46 h 109"/>
                  <a:gd name="T102" fmla="*/ 14 w 71"/>
                  <a:gd name="T103" fmla="*/ 56 h 109"/>
                  <a:gd name="T104" fmla="*/ 11 w 71"/>
                  <a:gd name="T105" fmla="*/ 67 h 109"/>
                  <a:gd name="T106" fmla="*/ 14 w 71"/>
                  <a:gd name="T107" fmla="*/ 81 h 109"/>
                  <a:gd name="T108" fmla="*/ 18 w 71"/>
                  <a:gd name="T109" fmla="*/ 92 h 109"/>
                  <a:gd name="T110" fmla="*/ 25 w 71"/>
                  <a:gd name="T111" fmla="*/ 95 h 109"/>
                  <a:gd name="T112" fmla="*/ 36 w 71"/>
                  <a:gd name="T113" fmla="*/ 99 h 109"/>
                  <a:gd name="T114" fmla="*/ 43 w 71"/>
                  <a:gd name="T115" fmla="*/ 95 h 109"/>
                  <a:gd name="T116" fmla="*/ 50 w 71"/>
                  <a:gd name="T117" fmla="*/ 92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9"/>
                  <a:gd name="T179" fmla="*/ 71 w 71"/>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9">
                    <a:moveTo>
                      <a:pt x="50" y="95"/>
                    </a:moveTo>
                    <a:lnTo>
                      <a:pt x="43" y="102"/>
                    </a:lnTo>
                    <a:lnTo>
                      <a:pt x="39" y="106"/>
                    </a:lnTo>
                    <a:lnTo>
                      <a:pt x="32" y="106"/>
                    </a:lnTo>
                    <a:lnTo>
                      <a:pt x="29" y="109"/>
                    </a:lnTo>
                    <a:lnTo>
                      <a:pt x="18" y="106"/>
                    </a:lnTo>
                    <a:lnTo>
                      <a:pt x="7" y="99"/>
                    </a:lnTo>
                    <a:lnTo>
                      <a:pt x="0" y="88"/>
                    </a:lnTo>
                    <a:lnTo>
                      <a:pt x="0" y="74"/>
                    </a:lnTo>
                    <a:lnTo>
                      <a:pt x="0" y="60"/>
                    </a:lnTo>
                    <a:lnTo>
                      <a:pt x="7" y="46"/>
                    </a:lnTo>
                    <a:lnTo>
                      <a:pt x="14" y="42"/>
                    </a:lnTo>
                    <a:lnTo>
                      <a:pt x="25" y="35"/>
                    </a:lnTo>
                    <a:lnTo>
                      <a:pt x="32" y="35"/>
                    </a:lnTo>
                    <a:lnTo>
                      <a:pt x="43" y="39"/>
                    </a:lnTo>
                    <a:lnTo>
                      <a:pt x="50" y="42"/>
                    </a:lnTo>
                    <a:lnTo>
                      <a:pt x="50" y="28"/>
                    </a:lnTo>
                    <a:lnTo>
                      <a:pt x="46" y="17"/>
                    </a:lnTo>
                    <a:lnTo>
                      <a:pt x="46" y="10"/>
                    </a:lnTo>
                    <a:lnTo>
                      <a:pt x="46" y="7"/>
                    </a:lnTo>
                    <a:lnTo>
                      <a:pt x="43" y="7"/>
                    </a:lnTo>
                    <a:lnTo>
                      <a:pt x="39" y="7"/>
                    </a:lnTo>
                    <a:lnTo>
                      <a:pt x="57" y="0"/>
                    </a:lnTo>
                    <a:lnTo>
                      <a:pt x="60" y="0"/>
                    </a:lnTo>
                    <a:lnTo>
                      <a:pt x="60" y="78"/>
                    </a:lnTo>
                    <a:lnTo>
                      <a:pt x="60" y="88"/>
                    </a:lnTo>
                    <a:lnTo>
                      <a:pt x="60" y="95"/>
                    </a:lnTo>
                    <a:lnTo>
                      <a:pt x="64" y="99"/>
                    </a:lnTo>
                    <a:lnTo>
                      <a:pt x="67" y="99"/>
                    </a:lnTo>
                    <a:lnTo>
                      <a:pt x="71" y="99"/>
                    </a:lnTo>
                    <a:lnTo>
                      <a:pt x="50" y="109"/>
                    </a:lnTo>
                    <a:lnTo>
                      <a:pt x="50" y="95"/>
                    </a:lnTo>
                    <a:close/>
                    <a:moveTo>
                      <a:pt x="50" y="92"/>
                    </a:moveTo>
                    <a:lnTo>
                      <a:pt x="50" y="60"/>
                    </a:lnTo>
                    <a:lnTo>
                      <a:pt x="46" y="53"/>
                    </a:lnTo>
                    <a:lnTo>
                      <a:pt x="46" y="49"/>
                    </a:lnTo>
                    <a:lnTo>
                      <a:pt x="43" y="46"/>
                    </a:lnTo>
                    <a:lnTo>
                      <a:pt x="39" y="42"/>
                    </a:lnTo>
                    <a:lnTo>
                      <a:pt x="36" y="42"/>
                    </a:lnTo>
                    <a:lnTo>
                      <a:pt x="32" y="39"/>
                    </a:lnTo>
                    <a:lnTo>
                      <a:pt x="25" y="42"/>
                    </a:lnTo>
                    <a:lnTo>
                      <a:pt x="18" y="46"/>
                    </a:lnTo>
                    <a:lnTo>
                      <a:pt x="14" y="56"/>
                    </a:lnTo>
                    <a:lnTo>
                      <a:pt x="11" y="67"/>
                    </a:lnTo>
                    <a:lnTo>
                      <a:pt x="14" y="81"/>
                    </a:lnTo>
                    <a:lnTo>
                      <a:pt x="18" y="92"/>
                    </a:lnTo>
                    <a:lnTo>
                      <a:pt x="25" y="95"/>
                    </a:lnTo>
                    <a:lnTo>
                      <a:pt x="36" y="99"/>
                    </a:lnTo>
                    <a:lnTo>
                      <a:pt x="43" y="95"/>
                    </a:lnTo>
                    <a:lnTo>
                      <a:pt x="50" y="92"/>
                    </a:lnTo>
                    <a:close/>
                  </a:path>
                </a:pathLst>
              </a:custGeom>
              <a:solidFill>
                <a:srgbClr val="000000"/>
              </a:solidFill>
              <a:ln w="0">
                <a:solidFill>
                  <a:srgbClr val="000000"/>
                </a:solidFill>
                <a:round/>
                <a:headEnd/>
                <a:tailEnd/>
              </a:ln>
            </p:spPr>
            <p:txBody>
              <a:bodyPr/>
              <a:lstStyle/>
              <a:p>
                <a:endParaRPr lang="en-CA"/>
              </a:p>
            </p:txBody>
          </p:sp>
          <p:sp>
            <p:nvSpPr>
              <p:cNvPr id="22802" name="Rectangle 403"/>
              <p:cNvSpPr>
                <a:spLocks noChangeArrowheads="1"/>
              </p:cNvSpPr>
              <p:nvPr/>
            </p:nvSpPr>
            <p:spPr bwMode="auto">
              <a:xfrm>
                <a:off x="1126"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3" name="Rectangle 404"/>
              <p:cNvSpPr>
                <a:spLocks noChangeArrowheads="1"/>
              </p:cNvSpPr>
              <p:nvPr/>
            </p:nvSpPr>
            <p:spPr bwMode="auto">
              <a:xfrm>
                <a:off x="115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4" name="Freeform 405"/>
              <p:cNvSpPr>
                <a:spLocks/>
              </p:cNvSpPr>
              <p:nvPr/>
            </p:nvSpPr>
            <p:spPr bwMode="auto">
              <a:xfrm>
                <a:off x="1416" y="2581"/>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3 w 42"/>
                  <a:gd name="T23" fmla="*/ 106 h 106"/>
                  <a:gd name="T24" fmla="*/ 3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7 h 106"/>
                  <a:gd name="T44" fmla="*/ 14 w 42"/>
                  <a:gd name="T45" fmla="*/ 14 h 106"/>
                  <a:gd name="T46" fmla="*/ 14 w 42"/>
                  <a:gd name="T47" fmla="*/ 14 h 106"/>
                  <a:gd name="T48" fmla="*/ 11 w 42"/>
                  <a:gd name="T49" fmla="*/ 14 h 106"/>
                  <a:gd name="T50" fmla="*/ 11 w 42"/>
                  <a:gd name="T51" fmla="*/ 10 h 106"/>
                  <a:gd name="T52" fmla="*/ 7 w 42"/>
                  <a:gd name="T53" fmla="*/ 14 h 106"/>
                  <a:gd name="T54" fmla="*/ 0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3" y="106"/>
                    </a:lnTo>
                    <a:lnTo>
                      <a:pt x="7" y="106"/>
                    </a:lnTo>
                    <a:lnTo>
                      <a:pt x="11" y="102"/>
                    </a:lnTo>
                    <a:lnTo>
                      <a:pt x="14" y="102"/>
                    </a:lnTo>
                    <a:lnTo>
                      <a:pt x="14" y="99"/>
                    </a:lnTo>
                    <a:lnTo>
                      <a:pt x="14" y="95"/>
                    </a:lnTo>
                    <a:lnTo>
                      <a:pt x="14" y="88"/>
                    </a:lnTo>
                    <a:lnTo>
                      <a:pt x="14" y="32"/>
                    </a:lnTo>
                    <a:lnTo>
                      <a:pt x="14" y="21"/>
                    </a:lnTo>
                    <a:lnTo>
                      <a:pt x="14" y="17"/>
                    </a:lnTo>
                    <a:lnTo>
                      <a:pt x="14" y="14"/>
                    </a:lnTo>
                    <a:lnTo>
                      <a:pt x="11" y="14"/>
                    </a:lnTo>
                    <a:lnTo>
                      <a:pt x="11" y="10"/>
                    </a:lnTo>
                    <a:lnTo>
                      <a:pt x="7" y="14"/>
                    </a:lnTo>
                    <a:lnTo>
                      <a:pt x="0" y="14"/>
                    </a:lnTo>
                    <a:close/>
                  </a:path>
                </a:pathLst>
              </a:custGeom>
              <a:solidFill>
                <a:srgbClr val="000000"/>
              </a:solidFill>
              <a:ln w="0">
                <a:solidFill>
                  <a:srgbClr val="000000"/>
                </a:solidFill>
                <a:round/>
                <a:headEnd/>
                <a:tailEnd/>
              </a:ln>
            </p:spPr>
            <p:txBody>
              <a:bodyPr/>
              <a:lstStyle/>
              <a:p>
                <a:endParaRPr lang="en-CA"/>
              </a:p>
            </p:txBody>
          </p:sp>
          <p:sp>
            <p:nvSpPr>
              <p:cNvPr id="22805" name="Freeform 406"/>
              <p:cNvSpPr>
                <a:spLocks noEditPoints="1"/>
              </p:cNvSpPr>
              <p:nvPr/>
            </p:nvSpPr>
            <p:spPr bwMode="auto">
              <a:xfrm>
                <a:off x="1483" y="2581"/>
                <a:ext cx="64" cy="109"/>
              </a:xfrm>
              <a:custGeom>
                <a:avLst/>
                <a:gdLst>
                  <a:gd name="T0" fmla="*/ 0 w 64"/>
                  <a:gd name="T1" fmla="*/ 56 h 109"/>
                  <a:gd name="T2" fmla="*/ 0 w 64"/>
                  <a:gd name="T3" fmla="*/ 39 h 109"/>
                  <a:gd name="T4" fmla="*/ 4 w 64"/>
                  <a:gd name="T5" fmla="*/ 25 h 109"/>
                  <a:gd name="T6" fmla="*/ 11 w 64"/>
                  <a:gd name="T7" fmla="*/ 14 h 109"/>
                  <a:gd name="T8" fmla="*/ 18 w 64"/>
                  <a:gd name="T9" fmla="*/ 7 h 109"/>
                  <a:gd name="T10" fmla="*/ 25 w 64"/>
                  <a:gd name="T11" fmla="*/ 3 h 109"/>
                  <a:gd name="T12" fmla="*/ 32 w 64"/>
                  <a:gd name="T13" fmla="*/ 0 h 109"/>
                  <a:gd name="T14" fmla="*/ 39 w 64"/>
                  <a:gd name="T15" fmla="*/ 3 h 109"/>
                  <a:gd name="T16" fmla="*/ 46 w 64"/>
                  <a:gd name="T17" fmla="*/ 7 h 109"/>
                  <a:gd name="T18" fmla="*/ 53 w 64"/>
                  <a:gd name="T19" fmla="*/ 14 h 109"/>
                  <a:gd name="T20" fmla="*/ 60 w 64"/>
                  <a:gd name="T21" fmla="*/ 25 h 109"/>
                  <a:gd name="T22" fmla="*/ 64 w 64"/>
                  <a:gd name="T23" fmla="*/ 39 h 109"/>
                  <a:gd name="T24" fmla="*/ 64 w 64"/>
                  <a:gd name="T25" fmla="*/ 53 h 109"/>
                  <a:gd name="T26" fmla="*/ 64 w 64"/>
                  <a:gd name="T27" fmla="*/ 70 h 109"/>
                  <a:gd name="T28" fmla="*/ 60 w 64"/>
                  <a:gd name="T29" fmla="*/ 85 h 109"/>
                  <a:gd name="T30" fmla="*/ 53 w 64"/>
                  <a:gd name="T31" fmla="*/ 95 h 109"/>
                  <a:gd name="T32" fmla="*/ 46 w 64"/>
                  <a:gd name="T33" fmla="*/ 102 h 109"/>
                  <a:gd name="T34" fmla="*/ 39 w 64"/>
                  <a:gd name="T35" fmla="*/ 106 h 109"/>
                  <a:gd name="T36" fmla="*/ 32 w 64"/>
                  <a:gd name="T37" fmla="*/ 109 h 109"/>
                  <a:gd name="T38" fmla="*/ 21 w 64"/>
                  <a:gd name="T39" fmla="*/ 106 h 109"/>
                  <a:gd name="T40" fmla="*/ 14 w 64"/>
                  <a:gd name="T41" fmla="*/ 99 h 109"/>
                  <a:gd name="T42" fmla="*/ 7 w 64"/>
                  <a:gd name="T43" fmla="*/ 92 h 109"/>
                  <a:gd name="T44" fmla="*/ 0 w 64"/>
                  <a:gd name="T45" fmla="*/ 74 h 109"/>
                  <a:gd name="T46" fmla="*/ 0 w 64"/>
                  <a:gd name="T47" fmla="*/ 56 h 109"/>
                  <a:gd name="T48" fmla="*/ 14 w 64"/>
                  <a:gd name="T49" fmla="*/ 56 h 109"/>
                  <a:gd name="T50" fmla="*/ 14 w 64"/>
                  <a:gd name="T51" fmla="*/ 78 h 109"/>
                  <a:gd name="T52" fmla="*/ 18 w 64"/>
                  <a:gd name="T53" fmla="*/ 92 h 109"/>
                  <a:gd name="T54" fmla="*/ 21 w 64"/>
                  <a:gd name="T55" fmla="*/ 99 h 109"/>
                  <a:gd name="T56" fmla="*/ 25 w 64"/>
                  <a:gd name="T57" fmla="*/ 102 h 109"/>
                  <a:gd name="T58" fmla="*/ 32 w 64"/>
                  <a:gd name="T59" fmla="*/ 102 h 109"/>
                  <a:gd name="T60" fmla="*/ 35 w 64"/>
                  <a:gd name="T61" fmla="*/ 102 h 109"/>
                  <a:gd name="T62" fmla="*/ 39 w 64"/>
                  <a:gd name="T63" fmla="*/ 99 h 109"/>
                  <a:gd name="T64" fmla="*/ 43 w 64"/>
                  <a:gd name="T65" fmla="*/ 95 h 109"/>
                  <a:gd name="T66" fmla="*/ 46 w 64"/>
                  <a:gd name="T67" fmla="*/ 88 h 109"/>
                  <a:gd name="T68" fmla="*/ 50 w 64"/>
                  <a:gd name="T69" fmla="*/ 70 h 109"/>
                  <a:gd name="T70" fmla="*/ 50 w 64"/>
                  <a:gd name="T71" fmla="*/ 49 h 109"/>
                  <a:gd name="T72" fmla="*/ 50 w 64"/>
                  <a:gd name="T73" fmla="*/ 35 h 109"/>
                  <a:gd name="T74" fmla="*/ 46 w 64"/>
                  <a:gd name="T75" fmla="*/ 21 h 109"/>
                  <a:gd name="T76" fmla="*/ 43 w 64"/>
                  <a:gd name="T77" fmla="*/ 14 h 109"/>
                  <a:gd name="T78" fmla="*/ 39 w 64"/>
                  <a:gd name="T79" fmla="*/ 10 h 109"/>
                  <a:gd name="T80" fmla="*/ 35 w 64"/>
                  <a:gd name="T81" fmla="*/ 7 h 109"/>
                  <a:gd name="T82" fmla="*/ 32 w 64"/>
                  <a:gd name="T83" fmla="*/ 7 h 109"/>
                  <a:gd name="T84" fmla="*/ 28 w 64"/>
                  <a:gd name="T85" fmla="*/ 7 h 109"/>
                  <a:gd name="T86" fmla="*/ 25 w 64"/>
                  <a:gd name="T87" fmla="*/ 10 h 109"/>
                  <a:gd name="T88" fmla="*/ 18 w 64"/>
                  <a:gd name="T89" fmla="*/ 17 h 109"/>
                  <a:gd name="T90" fmla="*/ 14 w 64"/>
                  <a:gd name="T91" fmla="*/ 32 h 109"/>
                  <a:gd name="T92" fmla="*/ 14 w 64"/>
                  <a:gd name="T93" fmla="*/ 46 h 109"/>
                  <a:gd name="T94" fmla="*/ 14 w 64"/>
                  <a:gd name="T95" fmla="*/ 56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9"/>
                  <a:gd name="T146" fmla="*/ 64 w 6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9">
                    <a:moveTo>
                      <a:pt x="0" y="56"/>
                    </a:moveTo>
                    <a:lnTo>
                      <a:pt x="0" y="39"/>
                    </a:lnTo>
                    <a:lnTo>
                      <a:pt x="4" y="25"/>
                    </a:lnTo>
                    <a:lnTo>
                      <a:pt x="11" y="14"/>
                    </a:lnTo>
                    <a:lnTo>
                      <a:pt x="18" y="7"/>
                    </a:lnTo>
                    <a:lnTo>
                      <a:pt x="25" y="3"/>
                    </a:lnTo>
                    <a:lnTo>
                      <a:pt x="32" y="0"/>
                    </a:lnTo>
                    <a:lnTo>
                      <a:pt x="39" y="3"/>
                    </a:lnTo>
                    <a:lnTo>
                      <a:pt x="46" y="7"/>
                    </a:lnTo>
                    <a:lnTo>
                      <a:pt x="53" y="14"/>
                    </a:lnTo>
                    <a:lnTo>
                      <a:pt x="60" y="25"/>
                    </a:lnTo>
                    <a:lnTo>
                      <a:pt x="64" y="39"/>
                    </a:lnTo>
                    <a:lnTo>
                      <a:pt x="64" y="53"/>
                    </a:lnTo>
                    <a:lnTo>
                      <a:pt x="64" y="70"/>
                    </a:lnTo>
                    <a:lnTo>
                      <a:pt x="60" y="85"/>
                    </a:lnTo>
                    <a:lnTo>
                      <a:pt x="53" y="95"/>
                    </a:lnTo>
                    <a:lnTo>
                      <a:pt x="46" y="102"/>
                    </a:lnTo>
                    <a:lnTo>
                      <a:pt x="39" y="106"/>
                    </a:lnTo>
                    <a:lnTo>
                      <a:pt x="32" y="109"/>
                    </a:lnTo>
                    <a:lnTo>
                      <a:pt x="21" y="106"/>
                    </a:lnTo>
                    <a:lnTo>
                      <a:pt x="14" y="99"/>
                    </a:lnTo>
                    <a:lnTo>
                      <a:pt x="7" y="92"/>
                    </a:lnTo>
                    <a:lnTo>
                      <a:pt x="0" y="74"/>
                    </a:lnTo>
                    <a:lnTo>
                      <a:pt x="0" y="56"/>
                    </a:lnTo>
                    <a:close/>
                    <a:moveTo>
                      <a:pt x="14" y="56"/>
                    </a:moveTo>
                    <a:lnTo>
                      <a:pt x="14" y="78"/>
                    </a:lnTo>
                    <a:lnTo>
                      <a:pt x="18" y="92"/>
                    </a:lnTo>
                    <a:lnTo>
                      <a:pt x="21" y="99"/>
                    </a:lnTo>
                    <a:lnTo>
                      <a:pt x="25" y="102"/>
                    </a:lnTo>
                    <a:lnTo>
                      <a:pt x="32" y="102"/>
                    </a:lnTo>
                    <a:lnTo>
                      <a:pt x="35" y="102"/>
                    </a:lnTo>
                    <a:lnTo>
                      <a:pt x="39" y="99"/>
                    </a:lnTo>
                    <a:lnTo>
                      <a:pt x="43" y="95"/>
                    </a:lnTo>
                    <a:lnTo>
                      <a:pt x="46" y="88"/>
                    </a:lnTo>
                    <a:lnTo>
                      <a:pt x="50" y="70"/>
                    </a:lnTo>
                    <a:lnTo>
                      <a:pt x="50" y="49"/>
                    </a:lnTo>
                    <a:lnTo>
                      <a:pt x="50" y="35"/>
                    </a:lnTo>
                    <a:lnTo>
                      <a:pt x="46" y="21"/>
                    </a:lnTo>
                    <a:lnTo>
                      <a:pt x="43" y="14"/>
                    </a:lnTo>
                    <a:lnTo>
                      <a:pt x="39" y="10"/>
                    </a:lnTo>
                    <a:lnTo>
                      <a:pt x="35" y="7"/>
                    </a:lnTo>
                    <a:lnTo>
                      <a:pt x="32" y="7"/>
                    </a:lnTo>
                    <a:lnTo>
                      <a:pt x="28" y="7"/>
                    </a:lnTo>
                    <a:lnTo>
                      <a:pt x="25" y="10"/>
                    </a:lnTo>
                    <a:lnTo>
                      <a:pt x="18" y="17"/>
                    </a:lnTo>
                    <a:lnTo>
                      <a:pt x="14" y="32"/>
                    </a:lnTo>
                    <a:lnTo>
                      <a:pt x="14" y="46"/>
                    </a:lnTo>
                    <a:lnTo>
                      <a:pt x="14" y="56"/>
                    </a:lnTo>
                    <a:close/>
                  </a:path>
                </a:pathLst>
              </a:custGeom>
              <a:solidFill>
                <a:srgbClr val="000000"/>
              </a:solidFill>
              <a:ln w="0">
                <a:solidFill>
                  <a:srgbClr val="000000"/>
                </a:solidFill>
                <a:round/>
                <a:headEnd/>
                <a:tailEnd/>
              </a:ln>
            </p:spPr>
            <p:txBody>
              <a:bodyPr/>
              <a:lstStyle/>
              <a:p>
                <a:endParaRPr lang="en-CA"/>
              </a:p>
            </p:txBody>
          </p:sp>
          <p:sp>
            <p:nvSpPr>
              <p:cNvPr id="22806" name="Rectangle 407"/>
              <p:cNvSpPr>
                <a:spLocks noChangeArrowheads="1"/>
              </p:cNvSpPr>
              <p:nvPr/>
            </p:nvSpPr>
            <p:spPr bwMode="auto">
              <a:xfrm>
                <a:off x="163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7" name="Freeform 408"/>
              <p:cNvSpPr>
                <a:spLocks/>
              </p:cNvSpPr>
              <p:nvPr/>
            </p:nvSpPr>
            <p:spPr bwMode="auto">
              <a:xfrm>
                <a:off x="1890"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808" name="Freeform 409"/>
              <p:cNvSpPr>
                <a:spLocks noEditPoints="1"/>
              </p:cNvSpPr>
              <p:nvPr/>
            </p:nvSpPr>
            <p:spPr bwMode="auto">
              <a:xfrm>
                <a:off x="1918" y="2581"/>
                <a:ext cx="71" cy="106"/>
              </a:xfrm>
              <a:custGeom>
                <a:avLst/>
                <a:gdLst>
                  <a:gd name="T0" fmla="*/ 71 w 71"/>
                  <a:gd name="T1" fmla="*/ 70 h 106"/>
                  <a:gd name="T2" fmla="*/ 71 w 71"/>
                  <a:gd name="T3" fmla="*/ 78 h 106"/>
                  <a:gd name="T4" fmla="*/ 56 w 71"/>
                  <a:gd name="T5" fmla="*/ 78 h 106"/>
                  <a:gd name="T6" fmla="*/ 56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6 w 71"/>
                  <a:gd name="T19" fmla="*/ 0 h 106"/>
                  <a:gd name="T20" fmla="*/ 56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6" y="78"/>
                    </a:lnTo>
                    <a:lnTo>
                      <a:pt x="56" y="106"/>
                    </a:lnTo>
                    <a:lnTo>
                      <a:pt x="42" y="106"/>
                    </a:lnTo>
                    <a:lnTo>
                      <a:pt x="42" y="78"/>
                    </a:lnTo>
                    <a:lnTo>
                      <a:pt x="0" y="78"/>
                    </a:lnTo>
                    <a:lnTo>
                      <a:pt x="0" y="70"/>
                    </a:lnTo>
                    <a:lnTo>
                      <a:pt x="46" y="0"/>
                    </a:lnTo>
                    <a:lnTo>
                      <a:pt x="56" y="0"/>
                    </a:lnTo>
                    <a:lnTo>
                      <a:pt x="56"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809" name="Freeform 410"/>
              <p:cNvSpPr>
                <a:spLocks noEditPoints="1"/>
              </p:cNvSpPr>
              <p:nvPr/>
            </p:nvSpPr>
            <p:spPr bwMode="auto">
              <a:xfrm>
                <a:off x="2003"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3" y="78"/>
                    </a:lnTo>
                    <a:lnTo>
                      <a:pt x="3" y="70"/>
                    </a:lnTo>
                    <a:lnTo>
                      <a:pt x="10" y="63"/>
                    </a:lnTo>
                    <a:lnTo>
                      <a:pt x="21" y="56"/>
                    </a:lnTo>
                    <a:close/>
                    <a:moveTo>
                      <a:pt x="32" y="46"/>
                    </a:moveTo>
                    <a:lnTo>
                      <a:pt x="39" y="39"/>
                    </a:lnTo>
                    <a:lnTo>
                      <a:pt x="42" y="35"/>
                    </a:lnTo>
                    <a:lnTo>
                      <a:pt x="42" y="28"/>
                    </a:lnTo>
                    <a:lnTo>
                      <a:pt x="46"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grpSp>
        <p:sp>
          <p:nvSpPr>
            <p:cNvPr id="22554" name="Rectangle 411"/>
            <p:cNvSpPr>
              <a:spLocks noChangeArrowheads="1"/>
            </p:cNvSpPr>
            <p:nvPr/>
          </p:nvSpPr>
          <p:spPr bwMode="auto">
            <a:xfrm>
              <a:off x="221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5" name="Freeform 412"/>
            <p:cNvSpPr>
              <a:spLocks noEditPoints="1"/>
            </p:cNvSpPr>
            <p:nvPr/>
          </p:nvSpPr>
          <p:spPr bwMode="auto">
            <a:xfrm>
              <a:off x="2469" y="2581"/>
              <a:ext cx="64" cy="109"/>
            </a:xfrm>
            <a:custGeom>
              <a:avLst/>
              <a:gdLst>
                <a:gd name="T0" fmla="*/ 0 w 64"/>
                <a:gd name="T1" fmla="*/ 109 h 109"/>
                <a:gd name="T2" fmla="*/ 0 w 64"/>
                <a:gd name="T3" fmla="*/ 106 h 109"/>
                <a:gd name="T4" fmla="*/ 11 w 64"/>
                <a:gd name="T5" fmla="*/ 106 h 109"/>
                <a:gd name="T6" fmla="*/ 18 w 64"/>
                <a:gd name="T7" fmla="*/ 102 h 109"/>
                <a:gd name="T8" fmla="*/ 29 w 64"/>
                <a:gd name="T9" fmla="*/ 95 h 109"/>
                <a:gd name="T10" fmla="*/ 36 w 64"/>
                <a:gd name="T11" fmla="*/ 85 h 109"/>
                <a:gd name="T12" fmla="*/ 43 w 64"/>
                <a:gd name="T13" fmla="*/ 74 h 109"/>
                <a:gd name="T14" fmla="*/ 46 w 64"/>
                <a:gd name="T15" fmla="*/ 60 h 109"/>
                <a:gd name="T16" fmla="*/ 36 w 64"/>
                <a:gd name="T17" fmla="*/ 67 h 109"/>
                <a:gd name="T18" fmla="*/ 25 w 64"/>
                <a:gd name="T19" fmla="*/ 67 h 109"/>
                <a:gd name="T20" fmla="*/ 15 w 64"/>
                <a:gd name="T21" fmla="*/ 67 h 109"/>
                <a:gd name="T22" fmla="*/ 7 w 64"/>
                <a:gd name="T23" fmla="*/ 60 h 109"/>
                <a:gd name="T24" fmla="*/ 0 w 64"/>
                <a:gd name="T25" fmla="*/ 49 h 109"/>
                <a:gd name="T26" fmla="*/ 0 w 64"/>
                <a:gd name="T27" fmla="*/ 39 h 109"/>
                <a:gd name="T28" fmla="*/ 0 w 64"/>
                <a:gd name="T29" fmla="*/ 25 h 109"/>
                <a:gd name="T30" fmla="*/ 7 w 64"/>
                <a:gd name="T31" fmla="*/ 14 h 109"/>
                <a:gd name="T32" fmla="*/ 15 w 64"/>
                <a:gd name="T33" fmla="*/ 7 h 109"/>
                <a:gd name="T34" fmla="*/ 22 w 64"/>
                <a:gd name="T35" fmla="*/ 3 h 109"/>
                <a:gd name="T36" fmla="*/ 32 w 64"/>
                <a:gd name="T37" fmla="*/ 0 h 109"/>
                <a:gd name="T38" fmla="*/ 43 w 64"/>
                <a:gd name="T39" fmla="*/ 3 h 109"/>
                <a:gd name="T40" fmla="*/ 53 w 64"/>
                <a:gd name="T41" fmla="*/ 10 h 109"/>
                <a:gd name="T42" fmla="*/ 57 w 64"/>
                <a:gd name="T43" fmla="*/ 21 h 109"/>
                <a:gd name="T44" fmla="*/ 61 w 64"/>
                <a:gd name="T45" fmla="*/ 32 h 109"/>
                <a:gd name="T46" fmla="*/ 64 w 64"/>
                <a:gd name="T47" fmla="*/ 42 h 109"/>
                <a:gd name="T48" fmla="*/ 61 w 64"/>
                <a:gd name="T49" fmla="*/ 60 h 109"/>
                <a:gd name="T50" fmla="*/ 53 w 64"/>
                <a:gd name="T51" fmla="*/ 74 h 109"/>
                <a:gd name="T52" fmla="*/ 46 w 64"/>
                <a:gd name="T53" fmla="*/ 88 h 109"/>
                <a:gd name="T54" fmla="*/ 32 w 64"/>
                <a:gd name="T55" fmla="*/ 99 h 109"/>
                <a:gd name="T56" fmla="*/ 18 w 64"/>
                <a:gd name="T57" fmla="*/ 106 h 109"/>
                <a:gd name="T58" fmla="*/ 4 w 64"/>
                <a:gd name="T59" fmla="*/ 109 h 109"/>
                <a:gd name="T60" fmla="*/ 0 w 64"/>
                <a:gd name="T61" fmla="*/ 109 h 109"/>
                <a:gd name="T62" fmla="*/ 46 w 64"/>
                <a:gd name="T63" fmla="*/ 56 h 109"/>
                <a:gd name="T64" fmla="*/ 50 w 64"/>
                <a:gd name="T65" fmla="*/ 46 h 109"/>
                <a:gd name="T66" fmla="*/ 50 w 64"/>
                <a:gd name="T67" fmla="*/ 39 h 109"/>
                <a:gd name="T68" fmla="*/ 50 w 64"/>
                <a:gd name="T69" fmla="*/ 32 h 109"/>
                <a:gd name="T70" fmla="*/ 46 w 64"/>
                <a:gd name="T71" fmla="*/ 25 h 109"/>
                <a:gd name="T72" fmla="*/ 43 w 64"/>
                <a:gd name="T73" fmla="*/ 17 h 109"/>
                <a:gd name="T74" fmla="*/ 39 w 64"/>
                <a:gd name="T75" fmla="*/ 10 h 109"/>
                <a:gd name="T76" fmla="*/ 36 w 64"/>
                <a:gd name="T77" fmla="*/ 7 h 109"/>
                <a:gd name="T78" fmla="*/ 29 w 64"/>
                <a:gd name="T79" fmla="*/ 7 h 109"/>
                <a:gd name="T80" fmla="*/ 25 w 64"/>
                <a:gd name="T81" fmla="*/ 7 h 109"/>
                <a:gd name="T82" fmla="*/ 18 w 64"/>
                <a:gd name="T83" fmla="*/ 14 h 109"/>
                <a:gd name="T84" fmla="*/ 15 w 64"/>
                <a:gd name="T85" fmla="*/ 21 h 109"/>
                <a:gd name="T86" fmla="*/ 15 w 64"/>
                <a:gd name="T87" fmla="*/ 32 h 109"/>
                <a:gd name="T88" fmla="*/ 15 w 64"/>
                <a:gd name="T89" fmla="*/ 46 h 109"/>
                <a:gd name="T90" fmla="*/ 22 w 64"/>
                <a:gd name="T91" fmla="*/ 56 h 109"/>
                <a:gd name="T92" fmla="*/ 25 w 64"/>
                <a:gd name="T93" fmla="*/ 60 h 109"/>
                <a:gd name="T94" fmla="*/ 32 w 64"/>
                <a:gd name="T95" fmla="*/ 60 h 109"/>
                <a:gd name="T96" fmla="*/ 36 w 64"/>
                <a:gd name="T97" fmla="*/ 60 h 109"/>
                <a:gd name="T98" fmla="*/ 39 w 64"/>
                <a:gd name="T99" fmla="*/ 60 h 109"/>
                <a:gd name="T100" fmla="*/ 43 w 64"/>
                <a:gd name="T101" fmla="*/ 56 h 109"/>
                <a:gd name="T102" fmla="*/ 46 w 64"/>
                <a:gd name="T103" fmla="*/ 56 h 1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9"/>
                <a:gd name="T158" fmla="*/ 64 w 64"/>
                <a:gd name="T159" fmla="*/ 109 h 10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9">
                  <a:moveTo>
                    <a:pt x="0" y="109"/>
                  </a:moveTo>
                  <a:lnTo>
                    <a:pt x="0" y="106"/>
                  </a:lnTo>
                  <a:lnTo>
                    <a:pt x="11" y="106"/>
                  </a:lnTo>
                  <a:lnTo>
                    <a:pt x="18" y="102"/>
                  </a:lnTo>
                  <a:lnTo>
                    <a:pt x="29" y="95"/>
                  </a:lnTo>
                  <a:lnTo>
                    <a:pt x="36" y="85"/>
                  </a:lnTo>
                  <a:lnTo>
                    <a:pt x="43" y="74"/>
                  </a:lnTo>
                  <a:lnTo>
                    <a:pt x="46" y="60"/>
                  </a:lnTo>
                  <a:lnTo>
                    <a:pt x="36" y="67"/>
                  </a:lnTo>
                  <a:lnTo>
                    <a:pt x="25" y="67"/>
                  </a:lnTo>
                  <a:lnTo>
                    <a:pt x="15" y="67"/>
                  </a:lnTo>
                  <a:lnTo>
                    <a:pt x="7" y="60"/>
                  </a:lnTo>
                  <a:lnTo>
                    <a:pt x="0" y="49"/>
                  </a:lnTo>
                  <a:lnTo>
                    <a:pt x="0" y="39"/>
                  </a:lnTo>
                  <a:lnTo>
                    <a:pt x="0" y="25"/>
                  </a:lnTo>
                  <a:lnTo>
                    <a:pt x="7" y="14"/>
                  </a:lnTo>
                  <a:lnTo>
                    <a:pt x="15" y="7"/>
                  </a:lnTo>
                  <a:lnTo>
                    <a:pt x="22" y="3"/>
                  </a:lnTo>
                  <a:lnTo>
                    <a:pt x="32" y="0"/>
                  </a:lnTo>
                  <a:lnTo>
                    <a:pt x="43" y="3"/>
                  </a:lnTo>
                  <a:lnTo>
                    <a:pt x="53" y="10"/>
                  </a:lnTo>
                  <a:lnTo>
                    <a:pt x="57" y="21"/>
                  </a:lnTo>
                  <a:lnTo>
                    <a:pt x="61" y="32"/>
                  </a:lnTo>
                  <a:lnTo>
                    <a:pt x="64" y="42"/>
                  </a:lnTo>
                  <a:lnTo>
                    <a:pt x="61" y="60"/>
                  </a:lnTo>
                  <a:lnTo>
                    <a:pt x="53" y="74"/>
                  </a:lnTo>
                  <a:lnTo>
                    <a:pt x="46" y="88"/>
                  </a:lnTo>
                  <a:lnTo>
                    <a:pt x="32" y="99"/>
                  </a:lnTo>
                  <a:lnTo>
                    <a:pt x="18" y="106"/>
                  </a:lnTo>
                  <a:lnTo>
                    <a:pt x="4" y="109"/>
                  </a:lnTo>
                  <a:lnTo>
                    <a:pt x="0" y="109"/>
                  </a:lnTo>
                  <a:close/>
                  <a:moveTo>
                    <a:pt x="46" y="56"/>
                  </a:moveTo>
                  <a:lnTo>
                    <a:pt x="50" y="46"/>
                  </a:lnTo>
                  <a:lnTo>
                    <a:pt x="50" y="39"/>
                  </a:lnTo>
                  <a:lnTo>
                    <a:pt x="50" y="32"/>
                  </a:lnTo>
                  <a:lnTo>
                    <a:pt x="46" y="25"/>
                  </a:lnTo>
                  <a:lnTo>
                    <a:pt x="43" y="17"/>
                  </a:lnTo>
                  <a:lnTo>
                    <a:pt x="39" y="10"/>
                  </a:lnTo>
                  <a:lnTo>
                    <a:pt x="36" y="7"/>
                  </a:lnTo>
                  <a:lnTo>
                    <a:pt x="29" y="7"/>
                  </a:lnTo>
                  <a:lnTo>
                    <a:pt x="25" y="7"/>
                  </a:lnTo>
                  <a:lnTo>
                    <a:pt x="18" y="14"/>
                  </a:lnTo>
                  <a:lnTo>
                    <a:pt x="15" y="21"/>
                  </a:lnTo>
                  <a:lnTo>
                    <a:pt x="15" y="32"/>
                  </a:lnTo>
                  <a:lnTo>
                    <a:pt x="15" y="46"/>
                  </a:lnTo>
                  <a:lnTo>
                    <a:pt x="22" y="56"/>
                  </a:lnTo>
                  <a:lnTo>
                    <a:pt x="25" y="60"/>
                  </a:lnTo>
                  <a:lnTo>
                    <a:pt x="32" y="60"/>
                  </a:lnTo>
                  <a:lnTo>
                    <a:pt x="36" y="60"/>
                  </a:lnTo>
                  <a:lnTo>
                    <a:pt x="39" y="60"/>
                  </a:lnTo>
                  <a:lnTo>
                    <a:pt x="43" y="56"/>
                  </a:lnTo>
                  <a:lnTo>
                    <a:pt x="46" y="56"/>
                  </a:lnTo>
                  <a:close/>
                </a:path>
              </a:pathLst>
            </a:custGeom>
            <a:solidFill>
              <a:srgbClr val="000000"/>
            </a:solidFill>
            <a:ln w="0">
              <a:solidFill>
                <a:srgbClr val="000000"/>
              </a:solidFill>
              <a:round/>
              <a:headEnd/>
              <a:tailEnd/>
            </a:ln>
          </p:spPr>
          <p:txBody>
            <a:bodyPr/>
            <a:lstStyle/>
            <a:p>
              <a:endParaRPr lang="en-CA"/>
            </a:p>
          </p:txBody>
        </p:sp>
        <p:sp>
          <p:nvSpPr>
            <p:cNvPr id="22556" name="Rectangle 413"/>
            <p:cNvSpPr>
              <a:spLocks noChangeArrowheads="1"/>
            </p:cNvSpPr>
            <p:nvPr/>
          </p:nvSpPr>
          <p:spPr bwMode="auto">
            <a:xfrm>
              <a:off x="272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7" name="Freeform 414"/>
            <p:cNvSpPr>
              <a:spLocks/>
            </p:cNvSpPr>
            <p:nvPr/>
          </p:nvSpPr>
          <p:spPr bwMode="auto">
            <a:xfrm>
              <a:off x="2989" y="2673"/>
              <a:ext cx="18" cy="17"/>
            </a:xfrm>
            <a:custGeom>
              <a:avLst/>
              <a:gdLst>
                <a:gd name="T0" fmla="*/ 7 w 18"/>
                <a:gd name="T1" fmla="*/ 0 h 17"/>
                <a:gd name="T2" fmla="*/ 11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1 w 18"/>
                <a:gd name="T15" fmla="*/ 14 h 17"/>
                <a:gd name="T16" fmla="*/ 7 w 18"/>
                <a:gd name="T17" fmla="*/ 17 h 17"/>
                <a:gd name="T18" fmla="*/ 4 w 18"/>
                <a:gd name="T19" fmla="*/ 14 h 17"/>
                <a:gd name="T20" fmla="*/ 0 w 18"/>
                <a:gd name="T21" fmla="*/ 14 h 17"/>
                <a:gd name="T22" fmla="*/ 0 w 18"/>
                <a:gd name="T23" fmla="*/ 10 h 17"/>
                <a:gd name="T24" fmla="*/ 0 w 18"/>
                <a:gd name="T25" fmla="*/ 7 h 17"/>
                <a:gd name="T26" fmla="*/ 0 w 18"/>
                <a:gd name="T27" fmla="*/ 3 h 17"/>
                <a:gd name="T28" fmla="*/ 0 w 18"/>
                <a:gd name="T29" fmla="*/ 0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0"/>
                  </a:lnTo>
                  <a:lnTo>
                    <a:pt x="18" y="3"/>
                  </a:lnTo>
                  <a:lnTo>
                    <a:pt x="18" y="7"/>
                  </a:lnTo>
                  <a:lnTo>
                    <a:pt x="18" y="10"/>
                  </a:lnTo>
                  <a:lnTo>
                    <a:pt x="14" y="14"/>
                  </a:lnTo>
                  <a:lnTo>
                    <a:pt x="11" y="14"/>
                  </a:lnTo>
                  <a:lnTo>
                    <a:pt x="7" y="17"/>
                  </a:lnTo>
                  <a:lnTo>
                    <a:pt x="4" y="14"/>
                  </a:lnTo>
                  <a:lnTo>
                    <a:pt x="0" y="14"/>
                  </a:lnTo>
                  <a:lnTo>
                    <a:pt x="0" y="10"/>
                  </a:lnTo>
                  <a:lnTo>
                    <a:pt x="0" y="7"/>
                  </a:lnTo>
                  <a:lnTo>
                    <a:pt x="0" y="3"/>
                  </a:lnTo>
                  <a:lnTo>
                    <a:pt x="0" y="0"/>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58" name="Freeform 415"/>
            <p:cNvSpPr>
              <a:spLocks noEditPoints="1"/>
            </p:cNvSpPr>
            <p:nvPr/>
          </p:nvSpPr>
          <p:spPr bwMode="auto">
            <a:xfrm>
              <a:off x="3017" y="2581"/>
              <a:ext cx="71" cy="106"/>
            </a:xfrm>
            <a:custGeom>
              <a:avLst/>
              <a:gdLst>
                <a:gd name="T0" fmla="*/ 71 w 71"/>
                <a:gd name="T1" fmla="*/ 70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70 h 106"/>
                <a:gd name="T16" fmla="*/ 46 w 71"/>
                <a:gd name="T17" fmla="*/ 0 h 106"/>
                <a:gd name="T18" fmla="*/ 53 w 71"/>
                <a:gd name="T19" fmla="*/ 0 h 106"/>
                <a:gd name="T20" fmla="*/ 53 w 71"/>
                <a:gd name="T21" fmla="*/ 70 h 106"/>
                <a:gd name="T22" fmla="*/ 71 w 71"/>
                <a:gd name="T23" fmla="*/ 70 h 106"/>
                <a:gd name="T24" fmla="*/ 43 w 71"/>
                <a:gd name="T25" fmla="*/ 70 h 106"/>
                <a:gd name="T26" fmla="*/ 43 w 71"/>
                <a:gd name="T27" fmla="*/ 17 h 106"/>
                <a:gd name="T28" fmla="*/ 7 w 71"/>
                <a:gd name="T29" fmla="*/ 70 h 106"/>
                <a:gd name="T30" fmla="*/ 43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3" y="78"/>
                  </a:lnTo>
                  <a:lnTo>
                    <a:pt x="53" y="106"/>
                  </a:lnTo>
                  <a:lnTo>
                    <a:pt x="43" y="106"/>
                  </a:lnTo>
                  <a:lnTo>
                    <a:pt x="43" y="78"/>
                  </a:lnTo>
                  <a:lnTo>
                    <a:pt x="0" y="78"/>
                  </a:lnTo>
                  <a:lnTo>
                    <a:pt x="0" y="70"/>
                  </a:lnTo>
                  <a:lnTo>
                    <a:pt x="46" y="0"/>
                  </a:lnTo>
                  <a:lnTo>
                    <a:pt x="53" y="0"/>
                  </a:lnTo>
                  <a:lnTo>
                    <a:pt x="53" y="70"/>
                  </a:lnTo>
                  <a:lnTo>
                    <a:pt x="71"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59" name="Freeform 416"/>
            <p:cNvSpPr>
              <a:spLocks noEditPoints="1"/>
            </p:cNvSpPr>
            <p:nvPr/>
          </p:nvSpPr>
          <p:spPr bwMode="auto">
            <a:xfrm>
              <a:off x="3102"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60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8 w 60"/>
                <a:gd name="T47" fmla="*/ 25 h 109"/>
                <a:gd name="T48" fmla="*/ 21 w 60"/>
                <a:gd name="T49" fmla="*/ 32 h 109"/>
                <a:gd name="T50" fmla="*/ 32 w 60"/>
                <a:gd name="T51" fmla="*/ 46 h 109"/>
                <a:gd name="T52" fmla="*/ 21 w 60"/>
                <a:gd name="T53" fmla="*/ 63 h 109"/>
                <a:gd name="T54" fmla="*/ 14 w 60"/>
                <a:gd name="T55" fmla="*/ 74 h 109"/>
                <a:gd name="T56" fmla="*/ 18 w 60"/>
                <a:gd name="T57" fmla="*/ 92 h 109"/>
                <a:gd name="T58" fmla="*/ 25 w 60"/>
                <a:gd name="T59" fmla="*/ 102 h 109"/>
                <a:gd name="T60" fmla="*/ 36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7" y="39"/>
                  </a:lnTo>
                  <a:lnTo>
                    <a:pt x="4" y="32"/>
                  </a:lnTo>
                  <a:lnTo>
                    <a:pt x="4" y="25"/>
                  </a:lnTo>
                  <a:lnTo>
                    <a:pt x="4" y="17"/>
                  </a:lnTo>
                  <a:lnTo>
                    <a:pt x="11" y="10"/>
                  </a:lnTo>
                  <a:lnTo>
                    <a:pt x="18" y="3"/>
                  </a:lnTo>
                  <a:lnTo>
                    <a:pt x="32" y="0"/>
                  </a:lnTo>
                  <a:lnTo>
                    <a:pt x="43" y="3"/>
                  </a:lnTo>
                  <a:lnTo>
                    <a:pt x="50" y="7"/>
                  </a:lnTo>
                  <a:lnTo>
                    <a:pt x="57" y="14"/>
                  </a:lnTo>
                  <a:lnTo>
                    <a:pt x="60" y="25"/>
                  </a:lnTo>
                  <a:lnTo>
                    <a:pt x="57" y="28"/>
                  </a:lnTo>
                  <a:lnTo>
                    <a:pt x="53" y="35"/>
                  </a:lnTo>
                  <a:lnTo>
                    <a:pt x="46" y="42"/>
                  </a:lnTo>
                  <a:lnTo>
                    <a:pt x="36" y="49"/>
                  </a:lnTo>
                  <a:lnTo>
                    <a:pt x="46" y="60"/>
                  </a:lnTo>
                  <a:lnTo>
                    <a:pt x="53" y="67"/>
                  </a:lnTo>
                  <a:lnTo>
                    <a:pt x="60" y="74"/>
                  </a:lnTo>
                  <a:lnTo>
                    <a:pt x="60" y="81"/>
                  </a:lnTo>
                  <a:lnTo>
                    <a:pt x="57" y="92"/>
                  </a:lnTo>
                  <a:lnTo>
                    <a:pt x="53" y="99"/>
                  </a:lnTo>
                  <a:lnTo>
                    <a:pt x="43" y="106"/>
                  </a:lnTo>
                  <a:lnTo>
                    <a:pt x="28" y="109"/>
                  </a:lnTo>
                  <a:lnTo>
                    <a:pt x="21" y="106"/>
                  </a:lnTo>
                  <a:lnTo>
                    <a:pt x="14" y="102"/>
                  </a:lnTo>
                  <a:lnTo>
                    <a:pt x="7" y="99"/>
                  </a:lnTo>
                  <a:lnTo>
                    <a:pt x="4"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32" y="7"/>
                  </a:lnTo>
                  <a:lnTo>
                    <a:pt x="25" y="7"/>
                  </a:lnTo>
                  <a:lnTo>
                    <a:pt x="21" y="10"/>
                  </a:lnTo>
                  <a:lnTo>
                    <a:pt x="18" y="14"/>
                  </a:lnTo>
                  <a:lnTo>
                    <a:pt x="18" y="21"/>
                  </a:lnTo>
                  <a:lnTo>
                    <a:pt x="18" y="25"/>
                  </a:lnTo>
                  <a:lnTo>
                    <a:pt x="18" y="28"/>
                  </a:lnTo>
                  <a:lnTo>
                    <a:pt x="21" y="32"/>
                  </a:lnTo>
                  <a:lnTo>
                    <a:pt x="21" y="35"/>
                  </a:lnTo>
                  <a:lnTo>
                    <a:pt x="32" y="46"/>
                  </a:lnTo>
                  <a:close/>
                  <a:moveTo>
                    <a:pt x="25" y="56"/>
                  </a:moveTo>
                  <a:lnTo>
                    <a:pt x="21" y="63"/>
                  </a:lnTo>
                  <a:lnTo>
                    <a:pt x="18" y="70"/>
                  </a:lnTo>
                  <a:lnTo>
                    <a:pt x="14" y="74"/>
                  </a:lnTo>
                  <a:lnTo>
                    <a:pt x="14" y="81"/>
                  </a:lnTo>
                  <a:lnTo>
                    <a:pt x="18" y="92"/>
                  </a:lnTo>
                  <a:lnTo>
                    <a:pt x="18" y="99"/>
                  </a:lnTo>
                  <a:lnTo>
                    <a:pt x="25" y="102"/>
                  </a:lnTo>
                  <a:lnTo>
                    <a:pt x="32" y="102"/>
                  </a:lnTo>
                  <a:lnTo>
                    <a:pt x="36" y="102"/>
                  </a:lnTo>
                  <a:lnTo>
                    <a:pt x="43" y="99"/>
                  </a:lnTo>
                  <a:lnTo>
                    <a:pt x="46" y="95"/>
                  </a:lnTo>
                  <a:lnTo>
                    <a:pt x="46" y="88"/>
                  </a:lnTo>
                  <a:lnTo>
                    <a:pt x="46"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0" name="Rectangle 417"/>
            <p:cNvSpPr>
              <a:spLocks noChangeArrowheads="1"/>
            </p:cNvSpPr>
            <p:nvPr/>
          </p:nvSpPr>
          <p:spPr bwMode="auto">
            <a:xfrm>
              <a:off x="3247"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1" name="Freeform 418"/>
            <p:cNvSpPr>
              <a:spLocks/>
            </p:cNvSpPr>
            <p:nvPr/>
          </p:nvSpPr>
          <p:spPr bwMode="auto">
            <a:xfrm>
              <a:off x="3505" y="2673"/>
              <a:ext cx="18" cy="17"/>
            </a:xfrm>
            <a:custGeom>
              <a:avLst/>
              <a:gdLst>
                <a:gd name="T0" fmla="*/ 11 w 18"/>
                <a:gd name="T1" fmla="*/ 0 h 17"/>
                <a:gd name="T2" fmla="*/ 14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4 w 18"/>
                <a:gd name="T15" fmla="*/ 14 h 17"/>
                <a:gd name="T16" fmla="*/ 11 w 18"/>
                <a:gd name="T17" fmla="*/ 17 h 17"/>
                <a:gd name="T18" fmla="*/ 7 w 18"/>
                <a:gd name="T19" fmla="*/ 14 h 17"/>
                <a:gd name="T20" fmla="*/ 4 w 18"/>
                <a:gd name="T21" fmla="*/ 14 h 17"/>
                <a:gd name="T22" fmla="*/ 0 w 18"/>
                <a:gd name="T23" fmla="*/ 10 h 17"/>
                <a:gd name="T24" fmla="*/ 0 w 18"/>
                <a:gd name="T25" fmla="*/ 7 h 17"/>
                <a:gd name="T26" fmla="*/ 0 w 18"/>
                <a:gd name="T27" fmla="*/ 3 h 17"/>
                <a:gd name="T28" fmla="*/ 4 w 18"/>
                <a:gd name="T29" fmla="*/ 0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1" y="17"/>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62" name="Freeform 419"/>
            <p:cNvSpPr>
              <a:spLocks noEditPoints="1"/>
            </p:cNvSpPr>
            <p:nvPr/>
          </p:nvSpPr>
          <p:spPr bwMode="auto">
            <a:xfrm>
              <a:off x="3537" y="2581"/>
              <a:ext cx="67" cy="106"/>
            </a:xfrm>
            <a:custGeom>
              <a:avLst/>
              <a:gdLst>
                <a:gd name="T0" fmla="*/ 67 w 67"/>
                <a:gd name="T1" fmla="*/ 70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0 h 106"/>
                <a:gd name="T16" fmla="*/ 42 w 67"/>
                <a:gd name="T17" fmla="*/ 0 h 106"/>
                <a:gd name="T18" fmla="*/ 53 w 67"/>
                <a:gd name="T19" fmla="*/ 0 h 106"/>
                <a:gd name="T20" fmla="*/ 53 w 67"/>
                <a:gd name="T21" fmla="*/ 70 h 106"/>
                <a:gd name="T22" fmla="*/ 67 w 67"/>
                <a:gd name="T23" fmla="*/ 70 h 106"/>
                <a:gd name="T24" fmla="*/ 39 w 67"/>
                <a:gd name="T25" fmla="*/ 70 h 106"/>
                <a:gd name="T26" fmla="*/ 39 w 67"/>
                <a:gd name="T27" fmla="*/ 17 h 106"/>
                <a:gd name="T28" fmla="*/ 7 w 67"/>
                <a:gd name="T29" fmla="*/ 70 h 106"/>
                <a:gd name="T30" fmla="*/ 39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39" y="106"/>
                  </a:lnTo>
                  <a:lnTo>
                    <a:pt x="39" y="78"/>
                  </a:lnTo>
                  <a:lnTo>
                    <a:pt x="0" y="78"/>
                  </a:lnTo>
                  <a:lnTo>
                    <a:pt x="0" y="70"/>
                  </a:lnTo>
                  <a:lnTo>
                    <a:pt x="42" y="0"/>
                  </a:lnTo>
                  <a:lnTo>
                    <a:pt x="53" y="0"/>
                  </a:lnTo>
                  <a:lnTo>
                    <a:pt x="53" y="70"/>
                  </a:lnTo>
                  <a:lnTo>
                    <a:pt x="67" y="70"/>
                  </a:lnTo>
                  <a:close/>
                  <a:moveTo>
                    <a:pt x="39" y="70"/>
                  </a:moveTo>
                  <a:lnTo>
                    <a:pt x="39" y="17"/>
                  </a:lnTo>
                  <a:lnTo>
                    <a:pt x="7" y="70"/>
                  </a:lnTo>
                  <a:lnTo>
                    <a:pt x="39" y="70"/>
                  </a:lnTo>
                  <a:close/>
                </a:path>
              </a:pathLst>
            </a:custGeom>
            <a:solidFill>
              <a:srgbClr val="000000"/>
            </a:solidFill>
            <a:ln w="0">
              <a:solidFill>
                <a:srgbClr val="000000"/>
              </a:solidFill>
              <a:round/>
              <a:headEnd/>
              <a:tailEnd/>
            </a:ln>
          </p:spPr>
          <p:txBody>
            <a:bodyPr/>
            <a:lstStyle/>
            <a:p>
              <a:endParaRPr lang="en-CA"/>
            </a:p>
          </p:txBody>
        </p:sp>
        <p:sp>
          <p:nvSpPr>
            <p:cNvPr id="22563" name="Freeform 420"/>
            <p:cNvSpPr>
              <a:spLocks noEditPoints="1"/>
            </p:cNvSpPr>
            <p:nvPr/>
          </p:nvSpPr>
          <p:spPr bwMode="auto">
            <a:xfrm>
              <a:off x="3622" y="2581"/>
              <a:ext cx="56" cy="109"/>
            </a:xfrm>
            <a:custGeom>
              <a:avLst/>
              <a:gdLst>
                <a:gd name="T0" fmla="*/ 10 w 56"/>
                <a:gd name="T1" fmla="*/ 46 h 109"/>
                <a:gd name="T2" fmla="*/ 0 w 56"/>
                <a:gd name="T3" fmla="*/ 32 h 109"/>
                <a:gd name="T4" fmla="*/ 3 w 56"/>
                <a:gd name="T5" fmla="*/ 17 h 109"/>
                <a:gd name="T6" fmla="*/ 18 w 56"/>
                <a:gd name="T7" fmla="*/ 3 h 109"/>
                <a:gd name="T8" fmla="*/ 39 w 56"/>
                <a:gd name="T9" fmla="*/ 3 h 109"/>
                <a:gd name="T10" fmla="*/ 53 w 56"/>
                <a:gd name="T11" fmla="*/ 14 h 109"/>
                <a:gd name="T12" fmla="*/ 56 w 56"/>
                <a:gd name="T13" fmla="*/ 28 h 109"/>
                <a:gd name="T14" fmla="*/ 46 w 56"/>
                <a:gd name="T15" fmla="*/ 42 h 109"/>
                <a:gd name="T16" fmla="*/ 46 w 56"/>
                <a:gd name="T17" fmla="*/ 60 h 109"/>
                <a:gd name="T18" fmla="*/ 56 w 56"/>
                <a:gd name="T19" fmla="*/ 74 h 109"/>
                <a:gd name="T20" fmla="*/ 56 w 56"/>
                <a:gd name="T21" fmla="*/ 92 h 109"/>
                <a:gd name="T22" fmla="*/ 39 w 56"/>
                <a:gd name="T23" fmla="*/ 106 h 109"/>
                <a:gd name="T24" fmla="*/ 18 w 56"/>
                <a:gd name="T25" fmla="*/ 106 h 109"/>
                <a:gd name="T26" fmla="*/ 3 w 56"/>
                <a:gd name="T27" fmla="*/ 99 h 109"/>
                <a:gd name="T28" fmla="*/ 0 w 56"/>
                <a:gd name="T29" fmla="*/ 81 h 109"/>
                <a:gd name="T30" fmla="*/ 3 w 56"/>
                <a:gd name="T31" fmla="*/ 70 h 109"/>
                <a:gd name="T32" fmla="*/ 18 w 56"/>
                <a:gd name="T33" fmla="*/ 56 h 109"/>
                <a:gd name="T34" fmla="*/ 35 w 56"/>
                <a:gd name="T35" fmla="*/ 39 h 109"/>
                <a:gd name="T36" fmla="*/ 42 w 56"/>
                <a:gd name="T37" fmla="*/ 28 h 109"/>
                <a:gd name="T38" fmla="*/ 42 w 56"/>
                <a:gd name="T39" fmla="*/ 17 h 109"/>
                <a:gd name="T40" fmla="*/ 35 w 56"/>
                <a:gd name="T41" fmla="*/ 7 h 109"/>
                <a:gd name="T42" fmla="*/ 21 w 56"/>
                <a:gd name="T43" fmla="*/ 7 h 109"/>
                <a:gd name="T44" fmla="*/ 14 w 56"/>
                <a:gd name="T45" fmla="*/ 14 h 109"/>
                <a:gd name="T46" fmla="*/ 14 w 56"/>
                <a:gd name="T47" fmla="*/ 25 h 109"/>
                <a:gd name="T48" fmla="*/ 18 w 56"/>
                <a:gd name="T49" fmla="*/ 32 h 109"/>
                <a:gd name="T50" fmla="*/ 32 w 56"/>
                <a:gd name="T51" fmla="*/ 46 h 109"/>
                <a:gd name="T52" fmla="*/ 18 w 56"/>
                <a:gd name="T53" fmla="*/ 63 h 109"/>
                <a:gd name="T54" fmla="*/ 14 w 56"/>
                <a:gd name="T55" fmla="*/ 74 h 109"/>
                <a:gd name="T56" fmla="*/ 14 w 56"/>
                <a:gd name="T57" fmla="*/ 92 h 109"/>
                <a:gd name="T58" fmla="*/ 21 w 56"/>
                <a:gd name="T59" fmla="*/ 102 h 109"/>
                <a:gd name="T60" fmla="*/ 35 w 56"/>
                <a:gd name="T61" fmla="*/ 102 h 109"/>
                <a:gd name="T62" fmla="*/ 42 w 56"/>
                <a:gd name="T63" fmla="*/ 95 h 109"/>
                <a:gd name="T64" fmla="*/ 42 w 56"/>
                <a:gd name="T65" fmla="*/ 81 h 109"/>
                <a:gd name="T66" fmla="*/ 35 w 56"/>
                <a:gd name="T67" fmla="*/ 70 h 109"/>
                <a:gd name="T68" fmla="*/ 21 w 56"/>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09"/>
                <a:gd name="T107" fmla="*/ 56 w 5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09">
                  <a:moveTo>
                    <a:pt x="18" y="56"/>
                  </a:moveTo>
                  <a:lnTo>
                    <a:pt x="10" y="46"/>
                  </a:lnTo>
                  <a:lnTo>
                    <a:pt x="3" y="39"/>
                  </a:lnTo>
                  <a:lnTo>
                    <a:pt x="0" y="32"/>
                  </a:lnTo>
                  <a:lnTo>
                    <a:pt x="0" y="25"/>
                  </a:lnTo>
                  <a:lnTo>
                    <a:pt x="3" y="17"/>
                  </a:lnTo>
                  <a:lnTo>
                    <a:pt x="7" y="10"/>
                  </a:lnTo>
                  <a:lnTo>
                    <a:pt x="18" y="3"/>
                  </a:lnTo>
                  <a:lnTo>
                    <a:pt x="28" y="0"/>
                  </a:lnTo>
                  <a:lnTo>
                    <a:pt x="39" y="3"/>
                  </a:lnTo>
                  <a:lnTo>
                    <a:pt x="49" y="7"/>
                  </a:lnTo>
                  <a:lnTo>
                    <a:pt x="53" y="14"/>
                  </a:lnTo>
                  <a:lnTo>
                    <a:pt x="56" y="25"/>
                  </a:lnTo>
                  <a:lnTo>
                    <a:pt x="56" y="28"/>
                  </a:lnTo>
                  <a:lnTo>
                    <a:pt x="53" y="35"/>
                  </a:lnTo>
                  <a:lnTo>
                    <a:pt x="46" y="42"/>
                  </a:lnTo>
                  <a:lnTo>
                    <a:pt x="35" y="49"/>
                  </a:lnTo>
                  <a:lnTo>
                    <a:pt x="46" y="60"/>
                  </a:lnTo>
                  <a:lnTo>
                    <a:pt x="53" y="67"/>
                  </a:lnTo>
                  <a:lnTo>
                    <a:pt x="56" y="74"/>
                  </a:lnTo>
                  <a:lnTo>
                    <a:pt x="56" y="81"/>
                  </a:lnTo>
                  <a:lnTo>
                    <a:pt x="56" y="92"/>
                  </a:lnTo>
                  <a:lnTo>
                    <a:pt x="49" y="99"/>
                  </a:lnTo>
                  <a:lnTo>
                    <a:pt x="39" y="106"/>
                  </a:lnTo>
                  <a:lnTo>
                    <a:pt x="28" y="109"/>
                  </a:lnTo>
                  <a:lnTo>
                    <a:pt x="18" y="106"/>
                  </a:lnTo>
                  <a:lnTo>
                    <a:pt x="10" y="102"/>
                  </a:lnTo>
                  <a:lnTo>
                    <a:pt x="3" y="99"/>
                  </a:lnTo>
                  <a:lnTo>
                    <a:pt x="0" y="92"/>
                  </a:lnTo>
                  <a:lnTo>
                    <a:pt x="0" y="81"/>
                  </a:lnTo>
                  <a:lnTo>
                    <a:pt x="0" y="78"/>
                  </a:lnTo>
                  <a:lnTo>
                    <a:pt x="3" y="70"/>
                  </a:lnTo>
                  <a:lnTo>
                    <a:pt x="10" y="63"/>
                  </a:lnTo>
                  <a:lnTo>
                    <a:pt x="18" y="56"/>
                  </a:lnTo>
                  <a:close/>
                  <a:moveTo>
                    <a:pt x="32" y="46"/>
                  </a:moveTo>
                  <a:lnTo>
                    <a:pt x="35" y="39"/>
                  </a:lnTo>
                  <a:lnTo>
                    <a:pt x="39" y="35"/>
                  </a:lnTo>
                  <a:lnTo>
                    <a:pt x="42" y="28"/>
                  </a:lnTo>
                  <a:lnTo>
                    <a:pt x="42" y="25"/>
                  </a:lnTo>
                  <a:lnTo>
                    <a:pt x="42" y="17"/>
                  </a:lnTo>
                  <a:lnTo>
                    <a:pt x="39" y="10"/>
                  </a:lnTo>
                  <a:lnTo>
                    <a:pt x="35" y="7"/>
                  </a:lnTo>
                  <a:lnTo>
                    <a:pt x="28" y="7"/>
                  </a:lnTo>
                  <a:lnTo>
                    <a:pt x="21" y="7"/>
                  </a:lnTo>
                  <a:lnTo>
                    <a:pt x="18" y="10"/>
                  </a:lnTo>
                  <a:lnTo>
                    <a:pt x="14" y="14"/>
                  </a:lnTo>
                  <a:lnTo>
                    <a:pt x="14" y="21"/>
                  </a:lnTo>
                  <a:lnTo>
                    <a:pt x="14" y="25"/>
                  </a:lnTo>
                  <a:lnTo>
                    <a:pt x="18" y="28"/>
                  </a:lnTo>
                  <a:lnTo>
                    <a:pt x="18" y="32"/>
                  </a:lnTo>
                  <a:lnTo>
                    <a:pt x="21" y="35"/>
                  </a:lnTo>
                  <a:lnTo>
                    <a:pt x="32" y="46"/>
                  </a:lnTo>
                  <a:close/>
                  <a:moveTo>
                    <a:pt x="21" y="56"/>
                  </a:moveTo>
                  <a:lnTo>
                    <a:pt x="18" y="63"/>
                  </a:lnTo>
                  <a:lnTo>
                    <a:pt x="14" y="70"/>
                  </a:lnTo>
                  <a:lnTo>
                    <a:pt x="14" y="74"/>
                  </a:lnTo>
                  <a:lnTo>
                    <a:pt x="14" y="81"/>
                  </a:lnTo>
                  <a:lnTo>
                    <a:pt x="14" y="92"/>
                  </a:lnTo>
                  <a:lnTo>
                    <a:pt x="18" y="99"/>
                  </a:lnTo>
                  <a:lnTo>
                    <a:pt x="21" y="102"/>
                  </a:lnTo>
                  <a:lnTo>
                    <a:pt x="28" y="102"/>
                  </a:lnTo>
                  <a:lnTo>
                    <a:pt x="35" y="102"/>
                  </a:lnTo>
                  <a:lnTo>
                    <a:pt x="39" y="99"/>
                  </a:lnTo>
                  <a:lnTo>
                    <a:pt x="42" y="95"/>
                  </a:lnTo>
                  <a:lnTo>
                    <a:pt x="42" y="88"/>
                  </a:lnTo>
                  <a:lnTo>
                    <a:pt x="42" y="81"/>
                  </a:lnTo>
                  <a:lnTo>
                    <a:pt x="42" y="78"/>
                  </a:lnTo>
                  <a:lnTo>
                    <a:pt x="35" y="70"/>
                  </a:lnTo>
                  <a:lnTo>
                    <a:pt x="32" y="67"/>
                  </a:lnTo>
                  <a:lnTo>
                    <a:pt x="21" y="56"/>
                  </a:lnTo>
                  <a:close/>
                </a:path>
              </a:pathLst>
            </a:custGeom>
            <a:solidFill>
              <a:srgbClr val="000000"/>
            </a:solidFill>
            <a:ln w="0">
              <a:solidFill>
                <a:srgbClr val="000000"/>
              </a:solidFill>
              <a:round/>
              <a:headEnd/>
              <a:tailEnd/>
            </a:ln>
          </p:spPr>
          <p:txBody>
            <a:bodyPr/>
            <a:lstStyle/>
            <a:p>
              <a:endParaRPr lang="en-CA"/>
            </a:p>
          </p:txBody>
        </p:sp>
        <p:sp>
          <p:nvSpPr>
            <p:cNvPr id="22564" name="Rectangle 421"/>
            <p:cNvSpPr>
              <a:spLocks noChangeArrowheads="1"/>
            </p:cNvSpPr>
            <p:nvPr/>
          </p:nvSpPr>
          <p:spPr bwMode="auto">
            <a:xfrm>
              <a:off x="402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5" name="Freeform 422"/>
            <p:cNvSpPr>
              <a:spLocks/>
            </p:cNvSpPr>
            <p:nvPr/>
          </p:nvSpPr>
          <p:spPr bwMode="auto">
            <a:xfrm>
              <a:off x="4287" y="2673"/>
              <a:ext cx="17" cy="17"/>
            </a:xfrm>
            <a:custGeom>
              <a:avLst/>
              <a:gdLst>
                <a:gd name="T0" fmla="*/ 10 w 17"/>
                <a:gd name="T1" fmla="*/ 0 h 17"/>
                <a:gd name="T2" fmla="*/ 14 w 17"/>
                <a:gd name="T3" fmla="*/ 0 h 17"/>
                <a:gd name="T4" fmla="*/ 17 w 17"/>
                <a:gd name="T5" fmla="*/ 0 h 17"/>
                <a:gd name="T6" fmla="*/ 17 w 17"/>
                <a:gd name="T7" fmla="*/ 3 h 17"/>
                <a:gd name="T8" fmla="*/ 17 w 17"/>
                <a:gd name="T9" fmla="*/ 7 h 17"/>
                <a:gd name="T10" fmla="*/ 17 w 17"/>
                <a:gd name="T11" fmla="*/ 10 h 17"/>
                <a:gd name="T12" fmla="*/ 17 w 17"/>
                <a:gd name="T13" fmla="*/ 14 h 17"/>
                <a:gd name="T14" fmla="*/ 14 w 17"/>
                <a:gd name="T15" fmla="*/ 14 h 17"/>
                <a:gd name="T16" fmla="*/ 10 w 17"/>
                <a:gd name="T17" fmla="*/ 17 h 17"/>
                <a:gd name="T18" fmla="*/ 7 w 17"/>
                <a:gd name="T19" fmla="*/ 14 h 17"/>
                <a:gd name="T20" fmla="*/ 3 w 17"/>
                <a:gd name="T21" fmla="*/ 14 h 17"/>
                <a:gd name="T22" fmla="*/ 3 w 17"/>
                <a:gd name="T23" fmla="*/ 10 h 17"/>
                <a:gd name="T24" fmla="*/ 0 w 17"/>
                <a:gd name="T25" fmla="*/ 7 h 17"/>
                <a:gd name="T26" fmla="*/ 3 w 17"/>
                <a:gd name="T27" fmla="*/ 3 h 17"/>
                <a:gd name="T28" fmla="*/ 3 w 17"/>
                <a:gd name="T29" fmla="*/ 0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0"/>
                  </a:lnTo>
                  <a:lnTo>
                    <a:pt x="17" y="3"/>
                  </a:lnTo>
                  <a:lnTo>
                    <a:pt x="17" y="7"/>
                  </a:lnTo>
                  <a:lnTo>
                    <a:pt x="17" y="10"/>
                  </a:lnTo>
                  <a:lnTo>
                    <a:pt x="17" y="14"/>
                  </a:lnTo>
                  <a:lnTo>
                    <a:pt x="14" y="14"/>
                  </a:lnTo>
                  <a:lnTo>
                    <a:pt x="10" y="17"/>
                  </a:lnTo>
                  <a:lnTo>
                    <a:pt x="7" y="14"/>
                  </a:lnTo>
                  <a:lnTo>
                    <a:pt x="3" y="14"/>
                  </a:lnTo>
                  <a:lnTo>
                    <a:pt x="3" y="10"/>
                  </a:lnTo>
                  <a:lnTo>
                    <a:pt x="0" y="7"/>
                  </a:lnTo>
                  <a:lnTo>
                    <a:pt x="3"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66" name="Freeform 423"/>
            <p:cNvSpPr>
              <a:spLocks noEditPoints="1"/>
            </p:cNvSpPr>
            <p:nvPr/>
          </p:nvSpPr>
          <p:spPr bwMode="auto">
            <a:xfrm>
              <a:off x="4318" y="2581"/>
              <a:ext cx="67" cy="106"/>
            </a:xfrm>
            <a:custGeom>
              <a:avLst/>
              <a:gdLst>
                <a:gd name="T0" fmla="*/ 67 w 67"/>
                <a:gd name="T1" fmla="*/ 70 h 106"/>
                <a:gd name="T2" fmla="*/ 67 w 67"/>
                <a:gd name="T3" fmla="*/ 78 h 106"/>
                <a:gd name="T4" fmla="*/ 53 w 67"/>
                <a:gd name="T5" fmla="*/ 78 h 106"/>
                <a:gd name="T6" fmla="*/ 53 w 67"/>
                <a:gd name="T7" fmla="*/ 106 h 106"/>
                <a:gd name="T8" fmla="*/ 43 w 67"/>
                <a:gd name="T9" fmla="*/ 106 h 106"/>
                <a:gd name="T10" fmla="*/ 43 w 67"/>
                <a:gd name="T11" fmla="*/ 78 h 106"/>
                <a:gd name="T12" fmla="*/ 0 w 67"/>
                <a:gd name="T13" fmla="*/ 78 h 106"/>
                <a:gd name="T14" fmla="*/ 0 w 67"/>
                <a:gd name="T15" fmla="*/ 70 h 106"/>
                <a:gd name="T16" fmla="*/ 46 w 67"/>
                <a:gd name="T17" fmla="*/ 0 h 106"/>
                <a:gd name="T18" fmla="*/ 53 w 67"/>
                <a:gd name="T19" fmla="*/ 0 h 106"/>
                <a:gd name="T20" fmla="*/ 53 w 67"/>
                <a:gd name="T21" fmla="*/ 70 h 106"/>
                <a:gd name="T22" fmla="*/ 67 w 67"/>
                <a:gd name="T23" fmla="*/ 70 h 106"/>
                <a:gd name="T24" fmla="*/ 43 w 67"/>
                <a:gd name="T25" fmla="*/ 70 h 106"/>
                <a:gd name="T26" fmla="*/ 43 w 67"/>
                <a:gd name="T27" fmla="*/ 17 h 106"/>
                <a:gd name="T28" fmla="*/ 7 w 67"/>
                <a:gd name="T29" fmla="*/ 70 h 106"/>
                <a:gd name="T30" fmla="*/ 43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43" y="106"/>
                  </a:lnTo>
                  <a:lnTo>
                    <a:pt x="43" y="78"/>
                  </a:lnTo>
                  <a:lnTo>
                    <a:pt x="0" y="78"/>
                  </a:lnTo>
                  <a:lnTo>
                    <a:pt x="0" y="70"/>
                  </a:lnTo>
                  <a:lnTo>
                    <a:pt x="46" y="0"/>
                  </a:lnTo>
                  <a:lnTo>
                    <a:pt x="53" y="0"/>
                  </a:lnTo>
                  <a:lnTo>
                    <a:pt x="53" y="70"/>
                  </a:lnTo>
                  <a:lnTo>
                    <a:pt x="67"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67" name="Freeform 424"/>
            <p:cNvSpPr>
              <a:spLocks noEditPoints="1"/>
            </p:cNvSpPr>
            <p:nvPr/>
          </p:nvSpPr>
          <p:spPr bwMode="auto">
            <a:xfrm>
              <a:off x="4403"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57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4 w 60"/>
                <a:gd name="T47" fmla="*/ 25 h 109"/>
                <a:gd name="T48" fmla="*/ 18 w 60"/>
                <a:gd name="T49" fmla="*/ 32 h 109"/>
                <a:gd name="T50" fmla="*/ 32 w 60"/>
                <a:gd name="T51" fmla="*/ 46 h 109"/>
                <a:gd name="T52" fmla="*/ 18 w 60"/>
                <a:gd name="T53" fmla="*/ 63 h 109"/>
                <a:gd name="T54" fmla="*/ 14 w 60"/>
                <a:gd name="T55" fmla="*/ 74 h 109"/>
                <a:gd name="T56" fmla="*/ 14 w 60"/>
                <a:gd name="T57" fmla="*/ 92 h 109"/>
                <a:gd name="T58" fmla="*/ 25 w 60"/>
                <a:gd name="T59" fmla="*/ 102 h 109"/>
                <a:gd name="T60" fmla="*/ 36 w 60"/>
                <a:gd name="T61" fmla="*/ 102 h 109"/>
                <a:gd name="T62" fmla="*/ 43 w 60"/>
                <a:gd name="T63" fmla="*/ 95 h 109"/>
                <a:gd name="T64" fmla="*/ 43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4" y="39"/>
                  </a:lnTo>
                  <a:lnTo>
                    <a:pt x="4" y="32"/>
                  </a:lnTo>
                  <a:lnTo>
                    <a:pt x="0" y="25"/>
                  </a:lnTo>
                  <a:lnTo>
                    <a:pt x="4" y="17"/>
                  </a:lnTo>
                  <a:lnTo>
                    <a:pt x="7" y="10"/>
                  </a:lnTo>
                  <a:lnTo>
                    <a:pt x="18" y="3"/>
                  </a:lnTo>
                  <a:lnTo>
                    <a:pt x="28" y="0"/>
                  </a:lnTo>
                  <a:lnTo>
                    <a:pt x="43" y="3"/>
                  </a:lnTo>
                  <a:lnTo>
                    <a:pt x="50" y="7"/>
                  </a:lnTo>
                  <a:lnTo>
                    <a:pt x="57" y="14"/>
                  </a:lnTo>
                  <a:lnTo>
                    <a:pt x="57" y="25"/>
                  </a:lnTo>
                  <a:lnTo>
                    <a:pt x="57" y="28"/>
                  </a:lnTo>
                  <a:lnTo>
                    <a:pt x="53" y="35"/>
                  </a:lnTo>
                  <a:lnTo>
                    <a:pt x="46" y="42"/>
                  </a:lnTo>
                  <a:lnTo>
                    <a:pt x="36" y="49"/>
                  </a:lnTo>
                  <a:lnTo>
                    <a:pt x="46" y="60"/>
                  </a:lnTo>
                  <a:lnTo>
                    <a:pt x="53" y="67"/>
                  </a:lnTo>
                  <a:lnTo>
                    <a:pt x="57" y="74"/>
                  </a:lnTo>
                  <a:lnTo>
                    <a:pt x="60" y="81"/>
                  </a:lnTo>
                  <a:lnTo>
                    <a:pt x="57" y="92"/>
                  </a:lnTo>
                  <a:lnTo>
                    <a:pt x="50" y="99"/>
                  </a:lnTo>
                  <a:lnTo>
                    <a:pt x="43" y="106"/>
                  </a:lnTo>
                  <a:lnTo>
                    <a:pt x="28" y="109"/>
                  </a:lnTo>
                  <a:lnTo>
                    <a:pt x="21" y="106"/>
                  </a:lnTo>
                  <a:lnTo>
                    <a:pt x="11" y="102"/>
                  </a:lnTo>
                  <a:lnTo>
                    <a:pt x="7" y="99"/>
                  </a:lnTo>
                  <a:lnTo>
                    <a:pt x="0"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28" y="7"/>
                  </a:lnTo>
                  <a:lnTo>
                    <a:pt x="25" y="7"/>
                  </a:lnTo>
                  <a:lnTo>
                    <a:pt x="18" y="10"/>
                  </a:lnTo>
                  <a:lnTo>
                    <a:pt x="18" y="14"/>
                  </a:lnTo>
                  <a:lnTo>
                    <a:pt x="14" y="21"/>
                  </a:lnTo>
                  <a:lnTo>
                    <a:pt x="14" y="25"/>
                  </a:lnTo>
                  <a:lnTo>
                    <a:pt x="18" y="28"/>
                  </a:lnTo>
                  <a:lnTo>
                    <a:pt x="18" y="32"/>
                  </a:lnTo>
                  <a:lnTo>
                    <a:pt x="21" y="35"/>
                  </a:lnTo>
                  <a:lnTo>
                    <a:pt x="32" y="46"/>
                  </a:lnTo>
                  <a:close/>
                  <a:moveTo>
                    <a:pt x="25" y="56"/>
                  </a:moveTo>
                  <a:lnTo>
                    <a:pt x="18" y="63"/>
                  </a:lnTo>
                  <a:lnTo>
                    <a:pt x="18" y="70"/>
                  </a:lnTo>
                  <a:lnTo>
                    <a:pt x="14" y="74"/>
                  </a:lnTo>
                  <a:lnTo>
                    <a:pt x="14" y="81"/>
                  </a:lnTo>
                  <a:lnTo>
                    <a:pt x="14" y="92"/>
                  </a:lnTo>
                  <a:lnTo>
                    <a:pt x="18" y="99"/>
                  </a:lnTo>
                  <a:lnTo>
                    <a:pt x="25" y="102"/>
                  </a:lnTo>
                  <a:lnTo>
                    <a:pt x="28" y="102"/>
                  </a:lnTo>
                  <a:lnTo>
                    <a:pt x="36" y="102"/>
                  </a:lnTo>
                  <a:lnTo>
                    <a:pt x="39" y="99"/>
                  </a:lnTo>
                  <a:lnTo>
                    <a:pt x="43" y="95"/>
                  </a:lnTo>
                  <a:lnTo>
                    <a:pt x="46" y="88"/>
                  </a:lnTo>
                  <a:lnTo>
                    <a:pt x="43"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8" name="Rectangle 425"/>
            <p:cNvSpPr>
              <a:spLocks noChangeArrowheads="1"/>
            </p:cNvSpPr>
            <p:nvPr/>
          </p:nvSpPr>
          <p:spPr bwMode="auto">
            <a:xfrm>
              <a:off x="4591"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9" name="Freeform 426"/>
            <p:cNvSpPr>
              <a:spLocks/>
            </p:cNvSpPr>
            <p:nvPr/>
          </p:nvSpPr>
          <p:spPr bwMode="auto">
            <a:xfrm>
              <a:off x="4856"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70" name="Freeform 427"/>
            <p:cNvSpPr>
              <a:spLocks noEditPoints="1"/>
            </p:cNvSpPr>
            <p:nvPr/>
          </p:nvSpPr>
          <p:spPr bwMode="auto">
            <a:xfrm>
              <a:off x="4884" y="2581"/>
              <a:ext cx="71" cy="106"/>
            </a:xfrm>
            <a:custGeom>
              <a:avLst/>
              <a:gdLst>
                <a:gd name="T0" fmla="*/ 71 w 71"/>
                <a:gd name="T1" fmla="*/ 70 h 106"/>
                <a:gd name="T2" fmla="*/ 71 w 71"/>
                <a:gd name="T3" fmla="*/ 78 h 106"/>
                <a:gd name="T4" fmla="*/ 57 w 71"/>
                <a:gd name="T5" fmla="*/ 78 h 106"/>
                <a:gd name="T6" fmla="*/ 57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7 w 71"/>
                <a:gd name="T19" fmla="*/ 0 h 106"/>
                <a:gd name="T20" fmla="*/ 57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7" y="78"/>
                  </a:lnTo>
                  <a:lnTo>
                    <a:pt x="57" y="106"/>
                  </a:lnTo>
                  <a:lnTo>
                    <a:pt x="42" y="106"/>
                  </a:lnTo>
                  <a:lnTo>
                    <a:pt x="42" y="78"/>
                  </a:lnTo>
                  <a:lnTo>
                    <a:pt x="0" y="78"/>
                  </a:lnTo>
                  <a:lnTo>
                    <a:pt x="0" y="70"/>
                  </a:lnTo>
                  <a:lnTo>
                    <a:pt x="46" y="0"/>
                  </a:lnTo>
                  <a:lnTo>
                    <a:pt x="57" y="0"/>
                  </a:lnTo>
                  <a:lnTo>
                    <a:pt x="57"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571" name="Freeform 428"/>
            <p:cNvSpPr>
              <a:spLocks noEditPoints="1"/>
            </p:cNvSpPr>
            <p:nvPr/>
          </p:nvSpPr>
          <p:spPr bwMode="auto">
            <a:xfrm>
              <a:off x="4969"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0" y="78"/>
                  </a:lnTo>
                  <a:lnTo>
                    <a:pt x="3" y="70"/>
                  </a:lnTo>
                  <a:lnTo>
                    <a:pt x="10" y="63"/>
                  </a:lnTo>
                  <a:lnTo>
                    <a:pt x="21" y="56"/>
                  </a:lnTo>
                  <a:close/>
                  <a:moveTo>
                    <a:pt x="32" y="46"/>
                  </a:moveTo>
                  <a:lnTo>
                    <a:pt x="39" y="39"/>
                  </a:lnTo>
                  <a:lnTo>
                    <a:pt x="42" y="35"/>
                  </a:lnTo>
                  <a:lnTo>
                    <a:pt x="42" y="28"/>
                  </a:lnTo>
                  <a:lnTo>
                    <a:pt x="42"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72" name="Rectangle 429"/>
            <p:cNvSpPr>
              <a:spLocks noChangeArrowheads="1"/>
            </p:cNvSpPr>
            <p:nvPr/>
          </p:nvSpPr>
          <p:spPr bwMode="auto">
            <a:xfrm>
              <a:off x="5213"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3" name="Rectangle 430"/>
            <p:cNvSpPr>
              <a:spLocks noChangeArrowheads="1"/>
            </p:cNvSpPr>
            <p:nvPr/>
          </p:nvSpPr>
          <p:spPr bwMode="auto">
            <a:xfrm>
              <a:off x="532"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4" name="Freeform 431"/>
            <p:cNvSpPr>
              <a:spLocks/>
            </p:cNvSpPr>
            <p:nvPr/>
          </p:nvSpPr>
          <p:spPr bwMode="auto">
            <a:xfrm>
              <a:off x="592" y="2772"/>
              <a:ext cx="32" cy="106"/>
            </a:xfrm>
            <a:custGeom>
              <a:avLst/>
              <a:gdLst>
                <a:gd name="T0" fmla="*/ 25 w 32"/>
                <a:gd name="T1" fmla="*/ 0 h 106"/>
                <a:gd name="T2" fmla="*/ 25 w 32"/>
                <a:gd name="T3" fmla="*/ 92 h 106"/>
                <a:gd name="T4" fmla="*/ 25 w 32"/>
                <a:gd name="T5" fmla="*/ 99 h 106"/>
                <a:gd name="T6" fmla="*/ 25 w 32"/>
                <a:gd name="T7" fmla="*/ 102 h 106"/>
                <a:gd name="T8" fmla="*/ 25 w 32"/>
                <a:gd name="T9" fmla="*/ 102 h 106"/>
                <a:gd name="T10" fmla="*/ 29 w 32"/>
                <a:gd name="T11" fmla="*/ 106 h 106"/>
                <a:gd name="T12" fmla="*/ 29 w 32"/>
                <a:gd name="T13" fmla="*/ 106 h 106"/>
                <a:gd name="T14" fmla="*/ 32 w 32"/>
                <a:gd name="T15" fmla="*/ 106 h 106"/>
                <a:gd name="T16" fmla="*/ 32 w 32"/>
                <a:gd name="T17" fmla="*/ 106 h 106"/>
                <a:gd name="T18" fmla="*/ 0 w 32"/>
                <a:gd name="T19" fmla="*/ 106 h 106"/>
                <a:gd name="T20" fmla="*/ 0 w 32"/>
                <a:gd name="T21" fmla="*/ 106 h 106"/>
                <a:gd name="T22" fmla="*/ 4 w 32"/>
                <a:gd name="T23" fmla="*/ 106 h 106"/>
                <a:gd name="T24" fmla="*/ 7 w 32"/>
                <a:gd name="T25" fmla="*/ 106 h 106"/>
                <a:gd name="T26" fmla="*/ 11 w 32"/>
                <a:gd name="T27" fmla="*/ 102 h 106"/>
                <a:gd name="T28" fmla="*/ 11 w 32"/>
                <a:gd name="T29" fmla="*/ 102 h 106"/>
                <a:gd name="T30" fmla="*/ 11 w 32"/>
                <a:gd name="T31" fmla="*/ 99 h 106"/>
                <a:gd name="T32" fmla="*/ 11 w 32"/>
                <a:gd name="T33" fmla="*/ 92 h 106"/>
                <a:gd name="T34" fmla="*/ 11 w 32"/>
                <a:gd name="T35" fmla="*/ 28 h 106"/>
                <a:gd name="T36" fmla="*/ 11 w 32"/>
                <a:gd name="T37" fmla="*/ 17 h 106"/>
                <a:gd name="T38" fmla="*/ 11 w 32"/>
                <a:gd name="T39" fmla="*/ 14 h 106"/>
                <a:gd name="T40" fmla="*/ 11 w 32"/>
                <a:gd name="T41" fmla="*/ 10 h 106"/>
                <a:gd name="T42" fmla="*/ 11 w 32"/>
                <a:gd name="T43" fmla="*/ 7 h 106"/>
                <a:gd name="T44" fmla="*/ 7 w 32"/>
                <a:gd name="T45" fmla="*/ 7 h 106"/>
                <a:gd name="T46" fmla="*/ 7 w 32"/>
                <a:gd name="T47" fmla="*/ 7 h 106"/>
                <a:gd name="T48" fmla="*/ 4 w 32"/>
                <a:gd name="T49" fmla="*/ 7 h 106"/>
                <a:gd name="T50" fmla="*/ 4 w 32"/>
                <a:gd name="T51" fmla="*/ 10 h 106"/>
                <a:gd name="T52" fmla="*/ 0 w 32"/>
                <a:gd name="T53" fmla="*/ 7 h 106"/>
                <a:gd name="T54" fmla="*/ 21 w 32"/>
                <a:gd name="T55" fmla="*/ 0 h 106"/>
                <a:gd name="T56" fmla="*/ 25 w 32"/>
                <a:gd name="T57" fmla="*/ 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
                <a:gd name="T88" fmla="*/ 0 h 106"/>
                <a:gd name="T89" fmla="*/ 32 w 3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 h="106">
                  <a:moveTo>
                    <a:pt x="25" y="0"/>
                  </a:moveTo>
                  <a:lnTo>
                    <a:pt x="25" y="92"/>
                  </a:lnTo>
                  <a:lnTo>
                    <a:pt x="25" y="99"/>
                  </a:lnTo>
                  <a:lnTo>
                    <a:pt x="25" y="102"/>
                  </a:lnTo>
                  <a:lnTo>
                    <a:pt x="29" y="106"/>
                  </a:lnTo>
                  <a:lnTo>
                    <a:pt x="32" y="106"/>
                  </a:lnTo>
                  <a:lnTo>
                    <a:pt x="0" y="106"/>
                  </a:lnTo>
                  <a:lnTo>
                    <a:pt x="4" y="106"/>
                  </a:lnTo>
                  <a:lnTo>
                    <a:pt x="7" y="106"/>
                  </a:lnTo>
                  <a:lnTo>
                    <a:pt x="11" y="102"/>
                  </a:lnTo>
                  <a:lnTo>
                    <a:pt x="11" y="99"/>
                  </a:lnTo>
                  <a:lnTo>
                    <a:pt x="11" y="92"/>
                  </a:lnTo>
                  <a:lnTo>
                    <a:pt x="11" y="28"/>
                  </a:lnTo>
                  <a:lnTo>
                    <a:pt x="11" y="17"/>
                  </a:lnTo>
                  <a:lnTo>
                    <a:pt x="11" y="14"/>
                  </a:lnTo>
                  <a:lnTo>
                    <a:pt x="11" y="10"/>
                  </a:lnTo>
                  <a:lnTo>
                    <a:pt x="11" y="7"/>
                  </a:lnTo>
                  <a:lnTo>
                    <a:pt x="7" y="7"/>
                  </a:lnTo>
                  <a:lnTo>
                    <a:pt x="4" y="7"/>
                  </a:lnTo>
                  <a:lnTo>
                    <a:pt x="4" y="10"/>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575" name="Freeform 432"/>
            <p:cNvSpPr>
              <a:spLocks/>
            </p:cNvSpPr>
            <p:nvPr/>
          </p:nvSpPr>
          <p:spPr bwMode="auto">
            <a:xfrm>
              <a:off x="631" y="2811"/>
              <a:ext cx="74" cy="70"/>
            </a:xfrm>
            <a:custGeom>
              <a:avLst/>
              <a:gdLst>
                <a:gd name="T0" fmla="*/ 67 w 74"/>
                <a:gd name="T1" fmla="*/ 0 h 70"/>
                <a:gd name="T2" fmla="*/ 67 w 74"/>
                <a:gd name="T3" fmla="*/ 42 h 70"/>
                <a:gd name="T4" fmla="*/ 67 w 74"/>
                <a:gd name="T5" fmla="*/ 53 h 70"/>
                <a:gd name="T6" fmla="*/ 67 w 74"/>
                <a:gd name="T7" fmla="*/ 56 h 70"/>
                <a:gd name="T8" fmla="*/ 67 w 74"/>
                <a:gd name="T9" fmla="*/ 60 h 70"/>
                <a:gd name="T10" fmla="*/ 67 w 74"/>
                <a:gd name="T11" fmla="*/ 60 h 70"/>
                <a:gd name="T12" fmla="*/ 67 w 74"/>
                <a:gd name="T13" fmla="*/ 60 h 70"/>
                <a:gd name="T14" fmla="*/ 71 w 74"/>
                <a:gd name="T15" fmla="*/ 60 h 70"/>
                <a:gd name="T16" fmla="*/ 71 w 74"/>
                <a:gd name="T17" fmla="*/ 60 h 70"/>
                <a:gd name="T18" fmla="*/ 74 w 74"/>
                <a:gd name="T19" fmla="*/ 60 h 70"/>
                <a:gd name="T20" fmla="*/ 74 w 74"/>
                <a:gd name="T21" fmla="*/ 63 h 70"/>
                <a:gd name="T22" fmla="*/ 57 w 74"/>
                <a:gd name="T23" fmla="*/ 70 h 70"/>
                <a:gd name="T24" fmla="*/ 53 w 74"/>
                <a:gd name="T25" fmla="*/ 70 h 70"/>
                <a:gd name="T26" fmla="*/ 53 w 74"/>
                <a:gd name="T27" fmla="*/ 56 h 70"/>
                <a:gd name="T28" fmla="*/ 46 w 74"/>
                <a:gd name="T29" fmla="*/ 63 h 70"/>
                <a:gd name="T30" fmla="*/ 39 w 74"/>
                <a:gd name="T31" fmla="*/ 67 h 70"/>
                <a:gd name="T32" fmla="*/ 35 w 74"/>
                <a:gd name="T33" fmla="*/ 70 h 70"/>
                <a:gd name="T34" fmla="*/ 28 w 74"/>
                <a:gd name="T35" fmla="*/ 70 h 70"/>
                <a:gd name="T36" fmla="*/ 25 w 74"/>
                <a:gd name="T37" fmla="*/ 70 h 70"/>
                <a:gd name="T38" fmla="*/ 18 w 74"/>
                <a:gd name="T39" fmla="*/ 67 h 70"/>
                <a:gd name="T40" fmla="*/ 14 w 74"/>
                <a:gd name="T41" fmla="*/ 63 h 70"/>
                <a:gd name="T42" fmla="*/ 14 w 74"/>
                <a:gd name="T43" fmla="*/ 56 h 70"/>
                <a:gd name="T44" fmla="*/ 11 w 74"/>
                <a:gd name="T45" fmla="*/ 53 h 70"/>
                <a:gd name="T46" fmla="*/ 11 w 74"/>
                <a:gd name="T47" fmla="*/ 42 h 70"/>
                <a:gd name="T48" fmla="*/ 11 w 74"/>
                <a:gd name="T49" fmla="*/ 10 h 70"/>
                <a:gd name="T50" fmla="*/ 11 w 74"/>
                <a:gd name="T51" fmla="*/ 7 h 70"/>
                <a:gd name="T52" fmla="*/ 11 w 74"/>
                <a:gd name="T53" fmla="*/ 3 h 70"/>
                <a:gd name="T54" fmla="*/ 7 w 74"/>
                <a:gd name="T55" fmla="*/ 3 h 70"/>
                <a:gd name="T56" fmla="*/ 7 w 74"/>
                <a:gd name="T57" fmla="*/ 0 h 70"/>
                <a:gd name="T58" fmla="*/ 4 w 74"/>
                <a:gd name="T59" fmla="*/ 0 h 70"/>
                <a:gd name="T60" fmla="*/ 0 w 74"/>
                <a:gd name="T61" fmla="*/ 0 h 70"/>
                <a:gd name="T62" fmla="*/ 0 w 74"/>
                <a:gd name="T63" fmla="*/ 0 h 70"/>
                <a:gd name="T64" fmla="*/ 25 w 74"/>
                <a:gd name="T65" fmla="*/ 0 h 70"/>
                <a:gd name="T66" fmla="*/ 25 w 74"/>
                <a:gd name="T67" fmla="*/ 46 h 70"/>
                <a:gd name="T68" fmla="*/ 25 w 74"/>
                <a:gd name="T69" fmla="*/ 53 h 70"/>
                <a:gd name="T70" fmla="*/ 28 w 74"/>
                <a:gd name="T71" fmla="*/ 56 h 70"/>
                <a:gd name="T72" fmla="*/ 32 w 74"/>
                <a:gd name="T73" fmla="*/ 60 h 70"/>
                <a:gd name="T74" fmla="*/ 35 w 74"/>
                <a:gd name="T75" fmla="*/ 60 h 70"/>
                <a:gd name="T76" fmla="*/ 39 w 74"/>
                <a:gd name="T77" fmla="*/ 60 h 70"/>
                <a:gd name="T78" fmla="*/ 43 w 74"/>
                <a:gd name="T79" fmla="*/ 60 h 70"/>
                <a:gd name="T80" fmla="*/ 46 w 74"/>
                <a:gd name="T81" fmla="*/ 56 h 70"/>
                <a:gd name="T82" fmla="*/ 53 w 74"/>
                <a:gd name="T83" fmla="*/ 49 h 70"/>
                <a:gd name="T84" fmla="*/ 53 w 74"/>
                <a:gd name="T85" fmla="*/ 10 h 70"/>
                <a:gd name="T86" fmla="*/ 53 w 74"/>
                <a:gd name="T87" fmla="*/ 7 h 70"/>
                <a:gd name="T88" fmla="*/ 50 w 74"/>
                <a:gd name="T89" fmla="*/ 3 h 70"/>
                <a:gd name="T90" fmla="*/ 50 w 74"/>
                <a:gd name="T91" fmla="*/ 0 h 70"/>
                <a:gd name="T92" fmla="*/ 43 w 74"/>
                <a:gd name="T93" fmla="*/ 0 h 70"/>
                <a:gd name="T94" fmla="*/ 43 w 74"/>
                <a:gd name="T95" fmla="*/ 0 h 70"/>
                <a:gd name="T96" fmla="*/ 67 w 74"/>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0"/>
                <a:gd name="T149" fmla="*/ 74 w 74"/>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0">
                  <a:moveTo>
                    <a:pt x="67" y="0"/>
                  </a:moveTo>
                  <a:lnTo>
                    <a:pt x="67" y="42"/>
                  </a:lnTo>
                  <a:lnTo>
                    <a:pt x="67" y="53"/>
                  </a:lnTo>
                  <a:lnTo>
                    <a:pt x="67" y="56"/>
                  </a:lnTo>
                  <a:lnTo>
                    <a:pt x="67" y="60"/>
                  </a:lnTo>
                  <a:lnTo>
                    <a:pt x="71" y="60"/>
                  </a:lnTo>
                  <a:lnTo>
                    <a:pt x="74" y="60"/>
                  </a:lnTo>
                  <a:lnTo>
                    <a:pt x="74" y="63"/>
                  </a:lnTo>
                  <a:lnTo>
                    <a:pt x="57" y="70"/>
                  </a:lnTo>
                  <a:lnTo>
                    <a:pt x="53" y="70"/>
                  </a:lnTo>
                  <a:lnTo>
                    <a:pt x="53" y="56"/>
                  </a:lnTo>
                  <a:lnTo>
                    <a:pt x="46" y="63"/>
                  </a:lnTo>
                  <a:lnTo>
                    <a:pt x="39" y="67"/>
                  </a:lnTo>
                  <a:lnTo>
                    <a:pt x="35" y="70"/>
                  </a:lnTo>
                  <a:lnTo>
                    <a:pt x="28" y="70"/>
                  </a:lnTo>
                  <a:lnTo>
                    <a:pt x="25" y="70"/>
                  </a:lnTo>
                  <a:lnTo>
                    <a:pt x="18" y="67"/>
                  </a:lnTo>
                  <a:lnTo>
                    <a:pt x="14" y="63"/>
                  </a:lnTo>
                  <a:lnTo>
                    <a:pt x="14" y="56"/>
                  </a:lnTo>
                  <a:lnTo>
                    <a:pt x="11" y="53"/>
                  </a:lnTo>
                  <a:lnTo>
                    <a:pt x="11" y="42"/>
                  </a:lnTo>
                  <a:lnTo>
                    <a:pt x="11" y="10"/>
                  </a:lnTo>
                  <a:lnTo>
                    <a:pt x="11" y="7"/>
                  </a:lnTo>
                  <a:lnTo>
                    <a:pt x="11" y="3"/>
                  </a:lnTo>
                  <a:lnTo>
                    <a:pt x="7" y="3"/>
                  </a:lnTo>
                  <a:lnTo>
                    <a:pt x="7" y="0"/>
                  </a:lnTo>
                  <a:lnTo>
                    <a:pt x="4" y="0"/>
                  </a:lnTo>
                  <a:lnTo>
                    <a:pt x="0" y="0"/>
                  </a:lnTo>
                  <a:lnTo>
                    <a:pt x="25" y="0"/>
                  </a:lnTo>
                  <a:lnTo>
                    <a:pt x="25" y="46"/>
                  </a:lnTo>
                  <a:lnTo>
                    <a:pt x="25" y="53"/>
                  </a:lnTo>
                  <a:lnTo>
                    <a:pt x="28" y="56"/>
                  </a:lnTo>
                  <a:lnTo>
                    <a:pt x="32" y="60"/>
                  </a:lnTo>
                  <a:lnTo>
                    <a:pt x="35" y="60"/>
                  </a:lnTo>
                  <a:lnTo>
                    <a:pt x="39" y="60"/>
                  </a:lnTo>
                  <a:lnTo>
                    <a:pt x="43" y="60"/>
                  </a:lnTo>
                  <a:lnTo>
                    <a:pt x="46" y="56"/>
                  </a:lnTo>
                  <a:lnTo>
                    <a:pt x="53" y="49"/>
                  </a:lnTo>
                  <a:lnTo>
                    <a:pt x="53" y="10"/>
                  </a:lnTo>
                  <a:lnTo>
                    <a:pt x="53" y="7"/>
                  </a:lnTo>
                  <a:lnTo>
                    <a:pt x="50" y="3"/>
                  </a:lnTo>
                  <a:lnTo>
                    <a:pt x="50"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22576" name="Freeform 433"/>
            <p:cNvSpPr>
              <a:spLocks/>
            </p:cNvSpPr>
            <p:nvPr/>
          </p:nvSpPr>
          <p:spPr bwMode="auto">
            <a:xfrm>
              <a:off x="709" y="2807"/>
              <a:ext cx="74" cy="71"/>
            </a:xfrm>
            <a:custGeom>
              <a:avLst/>
              <a:gdLst>
                <a:gd name="T0" fmla="*/ 25 w 74"/>
                <a:gd name="T1" fmla="*/ 18 h 71"/>
                <a:gd name="T2" fmla="*/ 32 w 74"/>
                <a:gd name="T3" fmla="*/ 7 h 71"/>
                <a:gd name="T4" fmla="*/ 39 w 74"/>
                <a:gd name="T5" fmla="*/ 4 h 71"/>
                <a:gd name="T6" fmla="*/ 46 w 74"/>
                <a:gd name="T7" fmla="*/ 0 h 71"/>
                <a:gd name="T8" fmla="*/ 53 w 74"/>
                <a:gd name="T9" fmla="*/ 0 h 71"/>
                <a:gd name="T10" fmla="*/ 56 w 74"/>
                <a:gd name="T11" fmla="*/ 4 h 71"/>
                <a:gd name="T12" fmla="*/ 60 w 74"/>
                <a:gd name="T13" fmla="*/ 7 h 71"/>
                <a:gd name="T14" fmla="*/ 64 w 74"/>
                <a:gd name="T15" fmla="*/ 14 h 71"/>
                <a:gd name="T16" fmla="*/ 64 w 74"/>
                <a:gd name="T17" fmla="*/ 18 h 71"/>
                <a:gd name="T18" fmla="*/ 64 w 74"/>
                <a:gd name="T19" fmla="*/ 28 h 71"/>
                <a:gd name="T20" fmla="*/ 64 w 74"/>
                <a:gd name="T21" fmla="*/ 57 h 71"/>
                <a:gd name="T22" fmla="*/ 67 w 74"/>
                <a:gd name="T23" fmla="*/ 64 h 71"/>
                <a:gd name="T24" fmla="*/ 67 w 74"/>
                <a:gd name="T25" fmla="*/ 67 h 71"/>
                <a:gd name="T26" fmla="*/ 67 w 74"/>
                <a:gd name="T27" fmla="*/ 67 h 71"/>
                <a:gd name="T28" fmla="*/ 67 w 74"/>
                <a:gd name="T29" fmla="*/ 71 h 71"/>
                <a:gd name="T30" fmla="*/ 71 w 74"/>
                <a:gd name="T31" fmla="*/ 71 h 71"/>
                <a:gd name="T32" fmla="*/ 74 w 74"/>
                <a:gd name="T33" fmla="*/ 71 h 71"/>
                <a:gd name="T34" fmla="*/ 74 w 74"/>
                <a:gd name="T35" fmla="*/ 71 h 71"/>
                <a:gd name="T36" fmla="*/ 42 w 74"/>
                <a:gd name="T37" fmla="*/ 71 h 71"/>
                <a:gd name="T38" fmla="*/ 42 w 74"/>
                <a:gd name="T39" fmla="*/ 71 h 71"/>
                <a:gd name="T40" fmla="*/ 42 w 74"/>
                <a:gd name="T41" fmla="*/ 71 h 71"/>
                <a:gd name="T42" fmla="*/ 46 w 74"/>
                <a:gd name="T43" fmla="*/ 71 h 71"/>
                <a:gd name="T44" fmla="*/ 49 w 74"/>
                <a:gd name="T45" fmla="*/ 67 h 71"/>
                <a:gd name="T46" fmla="*/ 49 w 74"/>
                <a:gd name="T47" fmla="*/ 67 h 71"/>
                <a:gd name="T48" fmla="*/ 53 w 74"/>
                <a:gd name="T49" fmla="*/ 64 h 71"/>
                <a:gd name="T50" fmla="*/ 53 w 74"/>
                <a:gd name="T51" fmla="*/ 60 h 71"/>
                <a:gd name="T52" fmla="*/ 53 w 74"/>
                <a:gd name="T53" fmla="*/ 57 h 71"/>
                <a:gd name="T54" fmla="*/ 53 w 74"/>
                <a:gd name="T55" fmla="*/ 28 h 71"/>
                <a:gd name="T56" fmla="*/ 53 w 74"/>
                <a:gd name="T57" fmla="*/ 21 h 71"/>
                <a:gd name="T58" fmla="*/ 49 w 74"/>
                <a:gd name="T59" fmla="*/ 14 h 71"/>
                <a:gd name="T60" fmla="*/ 46 w 74"/>
                <a:gd name="T61" fmla="*/ 11 h 71"/>
                <a:gd name="T62" fmla="*/ 42 w 74"/>
                <a:gd name="T63" fmla="*/ 11 h 71"/>
                <a:gd name="T64" fmla="*/ 32 w 74"/>
                <a:gd name="T65" fmla="*/ 14 h 71"/>
                <a:gd name="T66" fmla="*/ 25 w 74"/>
                <a:gd name="T67" fmla="*/ 21 h 71"/>
                <a:gd name="T68" fmla="*/ 25 w 74"/>
                <a:gd name="T69" fmla="*/ 57 h 71"/>
                <a:gd name="T70" fmla="*/ 25 w 74"/>
                <a:gd name="T71" fmla="*/ 64 h 71"/>
                <a:gd name="T72" fmla="*/ 25 w 74"/>
                <a:gd name="T73" fmla="*/ 67 h 71"/>
                <a:gd name="T74" fmla="*/ 25 w 74"/>
                <a:gd name="T75" fmla="*/ 67 h 71"/>
                <a:gd name="T76" fmla="*/ 25 w 74"/>
                <a:gd name="T77" fmla="*/ 71 h 71"/>
                <a:gd name="T78" fmla="*/ 28 w 74"/>
                <a:gd name="T79" fmla="*/ 71 h 71"/>
                <a:gd name="T80" fmla="*/ 32 w 74"/>
                <a:gd name="T81" fmla="*/ 71 h 71"/>
                <a:gd name="T82" fmla="*/ 32 w 74"/>
                <a:gd name="T83" fmla="*/ 71 h 71"/>
                <a:gd name="T84" fmla="*/ 0 w 74"/>
                <a:gd name="T85" fmla="*/ 71 h 71"/>
                <a:gd name="T86" fmla="*/ 0 w 74"/>
                <a:gd name="T87" fmla="*/ 71 h 71"/>
                <a:gd name="T88" fmla="*/ 3 w 74"/>
                <a:gd name="T89" fmla="*/ 71 h 71"/>
                <a:gd name="T90" fmla="*/ 7 w 74"/>
                <a:gd name="T91" fmla="*/ 71 h 71"/>
                <a:gd name="T92" fmla="*/ 7 w 74"/>
                <a:gd name="T93" fmla="*/ 67 h 71"/>
                <a:gd name="T94" fmla="*/ 11 w 74"/>
                <a:gd name="T95" fmla="*/ 64 h 71"/>
                <a:gd name="T96" fmla="*/ 11 w 74"/>
                <a:gd name="T97" fmla="*/ 57 h 71"/>
                <a:gd name="T98" fmla="*/ 11 w 74"/>
                <a:gd name="T99" fmla="*/ 28 h 71"/>
                <a:gd name="T100" fmla="*/ 11 w 74"/>
                <a:gd name="T101" fmla="*/ 21 h 71"/>
                <a:gd name="T102" fmla="*/ 11 w 74"/>
                <a:gd name="T103" fmla="*/ 14 h 71"/>
                <a:gd name="T104" fmla="*/ 11 w 74"/>
                <a:gd name="T105" fmla="*/ 11 h 71"/>
                <a:gd name="T106" fmla="*/ 7 w 74"/>
                <a:gd name="T107" fmla="*/ 11 h 71"/>
                <a:gd name="T108" fmla="*/ 7 w 74"/>
                <a:gd name="T109" fmla="*/ 11 h 71"/>
                <a:gd name="T110" fmla="*/ 7 w 74"/>
                <a:gd name="T111" fmla="*/ 11 h 71"/>
                <a:gd name="T112" fmla="*/ 3 w 74"/>
                <a:gd name="T113" fmla="*/ 11 h 71"/>
                <a:gd name="T114" fmla="*/ 0 w 74"/>
                <a:gd name="T115" fmla="*/ 11 h 71"/>
                <a:gd name="T116" fmla="*/ 0 w 74"/>
                <a:gd name="T117" fmla="*/ 11 h 71"/>
                <a:gd name="T118" fmla="*/ 21 w 74"/>
                <a:gd name="T119" fmla="*/ 0 h 71"/>
                <a:gd name="T120" fmla="*/ 25 w 74"/>
                <a:gd name="T121" fmla="*/ 0 h 71"/>
                <a:gd name="T122" fmla="*/ 25 w 74"/>
                <a:gd name="T123" fmla="*/ 18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5" y="18"/>
                  </a:moveTo>
                  <a:lnTo>
                    <a:pt x="32" y="7"/>
                  </a:lnTo>
                  <a:lnTo>
                    <a:pt x="39" y="4"/>
                  </a:lnTo>
                  <a:lnTo>
                    <a:pt x="46" y="0"/>
                  </a:lnTo>
                  <a:lnTo>
                    <a:pt x="53" y="0"/>
                  </a:lnTo>
                  <a:lnTo>
                    <a:pt x="56" y="4"/>
                  </a:lnTo>
                  <a:lnTo>
                    <a:pt x="60" y="7"/>
                  </a:lnTo>
                  <a:lnTo>
                    <a:pt x="64" y="14"/>
                  </a:lnTo>
                  <a:lnTo>
                    <a:pt x="64" y="18"/>
                  </a:lnTo>
                  <a:lnTo>
                    <a:pt x="64" y="28"/>
                  </a:lnTo>
                  <a:lnTo>
                    <a:pt x="64" y="57"/>
                  </a:lnTo>
                  <a:lnTo>
                    <a:pt x="67" y="64"/>
                  </a:lnTo>
                  <a:lnTo>
                    <a:pt x="67" y="67"/>
                  </a:lnTo>
                  <a:lnTo>
                    <a:pt x="67" y="71"/>
                  </a:lnTo>
                  <a:lnTo>
                    <a:pt x="71" y="71"/>
                  </a:lnTo>
                  <a:lnTo>
                    <a:pt x="74" y="71"/>
                  </a:lnTo>
                  <a:lnTo>
                    <a:pt x="42" y="71"/>
                  </a:lnTo>
                  <a:lnTo>
                    <a:pt x="46" y="71"/>
                  </a:lnTo>
                  <a:lnTo>
                    <a:pt x="49" y="67"/>
                  </a:lnTo>
                  <a:lnTo>
                    <a:pt x="53" y="64"/>
                  </a:lnTo>
                  <a:lnTo>
                    <a:pt x="53" y="60"/>
                  </a:lnTo>
                  <a:lnTo>
                    <a:pt x="53" y="57"/>
                  </a:lnTo>
                  <a:lnTo>
                    <a:pt x="53" y="28"/>
                  </a:lnTo>
                  <a:lnTo>
                    <a:pt x="53" y="21"/>
                  </a:lnTo>
                  <a:lnTo>
                    <a:pt x="49" y="14"/>
                  </a:lnTo>
                  <a:lnTo>
                    <a:pt x="46" y="11"/>
                  </a:lnTo>
                  <a:lnTo>
                    <a:pt x="42" y="11"/>
                  </a:lnTo>
                  <a:lnTo>
                    <a:pt x="32" y="14"/>
                  </a:lnTo>
                  <a:lnTo>
                    <a:pt x="25" y="21"/>
                  </a:lnTo>
                  <a:lnTo>
                    <a:pt x="25" y="57"/>
                  </a:lnTo>
                  <a:lnTo>
                    <a:pt x="25" y="64"/>
                  </a:lnTo>
                  <a:lnTo>
                    <a:pt x="25" y="67"/>
                  </a:lnTo>
                  <a:lnTo>
                    <a:pt x="25" y="71"/>
                  </a:lnTo>
                  <a:lnTo>
                    <a:pt x="28" y="71"/>
                  </a:lnTo>
                  <a:lnTo>
                    <a:pt x="32" y="71"/>
                  </a:lnTo>
                  <a:lnTo>
                    <a:pt x="0" y="71"/>
                  </a:lnTo>
                  <a:lnTo>
                    <a:pt x="3" y="71"/>
                  </a:lnTo>
                  <a:lnTo>
                    <a:pt x="7" y="71"/>
                  </a:lnTo>
                  <a:lnTo>
                    <a:pt x="7" y="67"/>
                  </a:lnTo>
                  <a:lnTo>
                    <a:pt x="11" y="64"/>
                  </a:lnTo>
                  <a:lnTo>
                    <a:pt x="11" y="57"/>
                  </a:lnTo>
                  <a:lnTo>
                    <a:pt x="11" y="28"/>
                  </a:lnTo>
                  <a:lnTo>
                    <a:pt x="11" y="21"/>
                  </a:lnTo>
                  <a:lnTo>
                    <a:pt x="11" y="14"/>
                  </a:lnTo>
                  <a:lnTo>
                    <a:pt x="11" y="11"/>
                  </a:lnTo>
                  <a:lnTo>
                    <a:pt x="7" y="11"/>
                  </a:lnTo>
                  <a:lnTo>
                    <a:pt x="3" y="11"/>
                  </a:lnTo>
                  <a:lnTo>
                    <a:pt x="0" y="11"/>
                  </a:lnTo>
                  <a:lnTo>
                    <a:pt x="21" y="0"/>
                  </a:lnTo>
                  <a:lnTo>
                    <a:pt x="25" y="0"/>
                  </a:lnTo>
                  <a:lnTo>
                    <a:pt x="25" y="18"/>
                  </a:lnTo>
                  <a:close/>
                </a:path>
              </a:pathLst>
            </a:custGeom>
            <a:solidFill>
              <a:srgbClr val="000000"/>
            </a:solidFill>
            <a:ln w="0">
              <a:solidFill>
                <a:srgbClr val="000000"/>
              </a:solidFill>
              <a:round/>
              <a:headEnd/>
              <a:tailEnd/>
            </a:ln>
          </p:spPr>
          <p:txBody>
            <a:bodyPr/>
            <a:lstStyle/>
            <a:p>
              <a:endParaRPr lang="en-CA"/>
            </a:p>
          </p:txBody>
        </p:sp>
        <p:sp>
          <p:nvSpPr>
            <p:cNvPr id="22577" name="Freeform 434"/>
            <p:cNvSpPr>
              <a:spLocks/>
            </p:cNvSpPr>
            <p:nvPr/>
          </p:nvSpPr>
          <p:spPr bwMode="auto">
            <a:xfrm>
              <a:off x="790" y="2807"/>
              <a:ext cx="57" cy="74"/>
            </a:xfrm>
            <a:custGeom>
              <a:avLst/>
              <a:gdLst>
                <a:gd name="T0" fmla="*/ 57 w 57"/>
                <a:gd name="T1" fmla="*/ 42 h 74"/>
                <a:gd name="T2" fmla="*/ 53 w 57"/>
                <a:gd name="T3" fmla="*/ 57 h 74"/>
                <a:gd name="T4" fmla="*/ 46 w 57"/>
                <a:gd name="T5" fmla="*/ 67 h 74"/>
                <a:gd name="T6" fmla="*/ 39 w 57"/>
                <a:gd name="T7" fmla="*/ 71 h 74"/>
                <a:gd name="T8" fmla="*/ 28 w 57"/>
                <a:gd name="T9" fmla="*/ 74 h 74"/>
                <a:gd name="T10" fmla="*/ 18 w 57"/>
                <a:gd name="T11" fmla="*/ 71 h 74"/>
                <a:gd name="T12" fmla="*/ 7 w 57"/>
                <a:gd name="T13" fmla="*/ 64 h 74"/>
                <a:gd name="T14" fmla="*/ 4 w 57"/>
                <a:gd name="T15" fmla="*/ 57 h 74"/>
                <a:gd name="T16" fmla="*/ 0 w 57"/>
                <a:gd name="T17" fmla="*/ 46 h 74"/>
                <a:gd name="T18" fmla="*/ 0 w 57"/>
                <a:gd name="T19" fmla="*/ 39 h 74"/>
                <a:gd name="T20" fmla="*/ 0 w 57"/>
                <a:gd name="T21" fmla="*/ 28 h 74"/>
                <a:gd name="T22" fmla="*/ 4 w 57"/>
                <a:gd name="T23" fmla="*/ 18 h 74"/>
                <a:gd name="T24" fmla="*/ 11 w 57"/>
                <a:gd name="T25" fmla="*/ 11 h 74"/>
                <a:gd name="T26" fmla="*/ 21 w 57"/>
                <a:gd name="T27" fmla="*/ 4 h 74"/>
                <a:gd name="T28" fmla="*/ 32 w 57"/>
                <a:gd name="T29" fmla="*/ 0 h 74"/>
                <a:gd name="T30" fmla="*/ 43 w 57"/>
                <a:gd name="T31" fmla="*/ 4 h 74"/>
                <a:gd name="T32" fmla="*/ 50 w 57"/>
                <a:gd name="T33" fmla="*/ 7 h 74"/>
                <a:gd name="T34" fmla="*/ 53 w 57"/>
                <a:gd name="T35" fmla="*/ 11 h 74"/>
                <a:gd name="T36" fmla="*/ 57 w 57"/>
                <a:gd name="T37" fmla="*/ 18 h 74"/>
                <a:gd name="T38" fmla="*/ 53 w 57"/>
                <a:gd name="T39" fmla="*/ 21 h 74"/>
                <a:gd name="T40" fmla="*/ 53 w 57"/>
                <a:gd name="T41" fmla="*/ 21 h 74"/>
                <a:gd name="T42" fmla="*/ 50 w 57"/>
                <a:gd name="T43" fmla="*/ 25 h 74"/>
                <a:gd name="T44" fmla="*/ 50 w 57"/>
                <a:gd name="T45" fmla="*/ 25 h 74"/>
                <a:gd name="T46" fmla="*/ 46 w 57"/>
                <a:gd name="T47" fmla="*/ 21 h 74"/>
                <a:gd name="T48" fmla="*/ 43 w 57"/>
                <a:gd name="T49" fmla="*/ 21 h 74"/>
                <a:gd name="T50" fmla="*/ 43 w 57"/>
                <a:gd name="T51" fmla="*/ 18 h 74"/>
                <a:gd name="T52" fmla="*/ 39 w 57"/>
                <a:gd name="T53" fmla="*/ 14 h 74"/>
                <a:gd name="T54" fmla="*/ 39 w 57"/>
                <a:gd name="T55" fmla="*/ 11 h 74"/>
                <a:gd name="T56" fmla="*/ 39 w 57"/>
                <a:gd name="T57" fmla="*/ 7 h 74"/>
                <a:gd name="T58" fmla="*/ 36 w 57"/>
                <a:gd name="T59" fmla="*/ 7 h 74"/>
                <a:gd name="T60" fmla="*/ 32 w 57"/>
                <a:gd name="T61" fmla="*/ 7 h 74"/>
                <a:gd name="T62" fmla="*/ 25 w 57"/>
                <a:gd name="T63" fmla="*/ 7 h 74"/>
                <a:gd name="T64" fmla="*/ 18 w 57"/>
                <a:gd name="T65" fmla="*/ 11 h 74"/>
                <a:gd name="T66" fmla="*/ 14 w 57"/>
                <a:gd name="T67" fmla="*/ 21 h 74"/>
                <a:gd name="T68" fmla="*/ 14 w 57"/>
                <a:gd name="T69" fmla="*/ 32 h 74"/>
                <a:gd name="T70" fmla="*/ 14 w 57"/>
                <a:gd name="T71" fmla="*/ 42 h 74"/>
                <a:gd name="T72" fmla="*/ 18 w 57"/>
                <a:gd name="T73" fmla="*/ 53 h 74"/>
                <a:gd name="T74" fmla="*/ 25 w 57"/>
                <a:gd name="T75" fmla="*/ 60 h 74"/>
                <a:gd name="T76" fmla="*/ 36 w 57"/>
                <a:gd name="T77" fmla="*/ 60 h 74"/>
                <a:gd name="T78" fmla="*/ 43 w 57"/>
                <a:gd name="T79" fmla="*/ 60 h 74"/>
                <a:gd name="T80" fmla="*/ 50 w 57"/>
                <a:gd name="T81" fmla="*/ 57 h 74"/>
                <a:gd name="T82" fmla="*/ 53 w 57"/>
                <a:gd name="T83" fmla="*/ 53 h 74"/>
                <a:gd name="T84" fmla="*/ 57 w 57"/>
                <a:gd name="T85" fmla="*/ 42 h 74"/>
                <a:gd name="T86" fmla="*/ 57 w 57"/>
                <a:gd name="T87" fmla="*/ 42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4"/>
                <a:gd name="T134" fmla="*/ 57 w 5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4">
                  <a:moveTo>
                    <a:pt x="57" y="42"/>
                  </a:moveTo>
                  <a:lnTo>
                    <a:pt x="53" y="57"/>
                  </a:lnTo>
                  <a:lnTo>
                    <a:pt x="46" y="67"/>
                  </a:lnTo>
                  <a:lnTo>
                    <a:pt x="39" y="71"/>
                  </a:lnTo>
                  <a:lnTo>
                    <a:pt x="28" y="74"/>
                  </a:lnTo>
                  <a:lnTo>
                    <a:pt x="18" y="71"/>
                  </a:lnTo>
                  <a:lnTo>
                    <a:pt x="7" y="64"/>
                  </a:lnTo>
                  <a:lnTo>
                    <a:pt x="4" y="57"/>
                  </a:lnTo>
                  <a:lnTo>
                    <a:pt x="0" y="46"/>
                  </a:lnTo>
                  <a:lnTo>
                    <a:pt x="0" y="39"/>
                  </a:lnTo>
                  <a:lnTo>
                    <a:pt x="0" y="28"/>
                  </a:lnTo>
                  <a:lnTo>
                    <a:pt x="4" y="18"/>
                  </a:lnTo>
                  <a:lnTo>
                    <a:pt x="11" y="11"/>
                  </a:lnTo>
                  <a:lnTo>
                    <a:pt x="21" y="4"/>
                  </a:lnTo>
                  <a:lnTo>
                    <a:pt x="32" y="0"/>
                  </a:lnTo>
                  <a:lnTo>
                    <a:pt x="43" y="4"/>
                  </a:lnTo>
                  <a:lnTo>
                    <a:pt x="50" y="7"/>
                  </a:lnTo>
                  <a:lnTo>
                    <a:pt x="53" y="11"/>
                  </a:lnTo>
                  <a:lnTo>
                    <a:pt x="57" y="18"/>
                  </a:lnTo>
                  <a:lnTo>
                    <a:pt x="53" y="21"/>
                  </a:lnTo>
                  <a:lnTo>
                    <a:pt x="50" y="25"/>
                  </a:lnTo>
                  <a:lnTo>
                    <a:pt x="46" y="21"/>
                  </a:lnTo>
                  <a:lnTo>
                    <a:pt x="43" y="21"/>
                  </a:lnTo>
                  <a:lnTo>
                    <a:pt x="43" y="18"/>
                  </a:lnTo>
                  <a:lnTo>
                    <a:pt x="39" y="14"/>
                  </a:lnTo>
                  <a:lnTo>
                    <a:pt x="39" y="11"/>
                  </a:lnTo>
                  <a:lnTo>
                    <a:pt x="39" y="7"/>
                  </a:lnTo>
                  <a:lnTo>
                    <a:pt x="36" y="7"/>
                  </a:lnTo>
                  <a:lnTo>
                    <a:pt x="32" y="7"/>
                  </a:lnTo>
                  <a:lnTo>
                    <a:pt x="25" y="7"/>
                  </a:lnTo>
                  <a:lnTo>
                    <a:pt x="18" y="11"/>
                  </a:lnTo>
                  <a:lnTo>
                    <a:pt x="14" y="21"/>
                  </a:lnTo>
                  <a:lnTo>
                    <a:pt x="14" y="32"/>
                  </a:lnTo>
                  <a:lnTo>
                    <a:pt x="14" y="42"/>
                  </a:lnTo>
                  <a:lnTo>
                    <a:pt x="18" y="53"/>
                  </a:lnTo>
                  <a:lnTo>
                    <a:pt x="25" y="60"/>
                  </a:lnTo>
                  <a:lnTo>
                    <a:pt x="36" y="60"/>
                  </a:lnTo>
                  <a:lnTo>
                    <a:pt x="43" y="60"/>
                  </a:lnTo>
                  <a:lnTo>
                    <a:pt x="50" y="57"/>
                  </a:lnTo>
                  <a:lnTo>
                    <a:pt x="53" y="53"/>
                  </a:lnTo>
                  <a:lnTo>
                    <a:pt x="57" y="42"/>
                  </a:lnTo>
                  <a:close/>
                </a:path>
              </a:pathLst>
            </a:custGeom>
            <a:solidFill>
              <a:srgbClr val="000000"/>
            </a:solidFill>
            <a:ln w="0">
              <a:solidFill>
                <a:srgbClr val="000000"/>
              </a:solidFill>
              <a:round/>
              <a:headEnd/>
              <a:tailEnd/>
            </a:ln>
          </p:spPr>
          <p:txBody>
            <a:bodyPr/>
            <a:lstStyle/>
            <a:p>
              <a:endParaRPr lang="en-CA"/>
            </a:p>
          </p:txBody>
        </p:sp>
        <p:sp>
          <p:nvSpPr>
            <p:cNvPr id="22578" name="Freeform 435"/>
            <p:cNvSpPr>
              <a:spLocks/>
            </p:cNvSpPr>
            <p:nvPr/>
          </p:nvSpPr>
          <p:spPr bwMode="auto">
            <a:xfrm>
              <a:off x="857" y="2772"/>
              <a:ext cx="75" cy="106"/>
            </a:xfrm>
            <a:custGeom>
              <a:avLst/>
              <a:gdLst>
                <a:gd name="T0" fmla="*/ 22 w 75"/>
                <a:gd name="T1" fmla="*/ 49 h 106"/>
                <a:gd name="T2" fmla="*/ 36 w 75"/>
                <a:gd name="T3" fmla="*/ 39 h 106"/>
                <a:gd name="T4" fmla="*/ 46 w 75"/>
                <a:gd name="T5" fmla="*/ 35 h 106"/>
                <a:gd name="T6" fmla="*/ 57 w 75"/>
                <a:gd name="T7" fmla="*/ 39 h 106"/>
                <a:gd name="T8" fmla="*/ 64 w 75"/>
                <a:gd name="T9" fmla="*/ 49 h 106"/>
                <a:gd name="T10" fmla="*/ 64 w 75"/>
                <a:gd name="T11" fmla="*/ 67 h 106"/>
                <a:gd name="T12" fmla="*/ 64 w 75"/>
                <a:gd name="T13" fmla="*/ 99 h 106"/>
                <a:gd name="T14" fmla="*/ 68 w 75"/>
                <a:gd name="T15" fmla="*/ 102 h 106"/>
                <a:gd name="T16" fmla="*/ 71 w 75"/>
                <a:gd name="T17" fmla="*/ 106 h 106"/>
                <a:gd name="T18" fmla="*/ 75 w 75"/>
                <a:gd name="T19" fmla="*/ 106 h 106"/>
                <a:gd name="T20" fmla="*/ 43 w 75"/>
                <a:gd name="T21" fmla="*/ 106 h 106"/>
                <a:gd name="T22" fmla="*/ 46 w 75"/>
                <a:gd name="T23" fmla="*/ 106 h 106"/>
                <a:gd name="T24" fmla="*/ 50 w 75"/>
                <a:gd name="T25" fmla="*/ 102 h 106"/>
                <a:gd name="T26" fmla="*/ 50 w 75"/>
                <a:gd name="T27" fmla="*/ 95 h 106"/>
                <a:gd name="T28" fmla="*/ 50 w 75"/>
                <a:gd name="T29" fmla="*/ 67 h 106"/>
                <a:gd name="T30" fmla="*/ 50 w 75"/>
                <a:gd name="T31" fmla="*/ 53 h 106"/>
                <a:gd name="T32" fmla="*/ 46 w 75"/>
                <a:gd name="T33" fmla="*/ 49 h 106"/>
                <a:gd name="T34" fmla="*/ 39 w 75"/>
                <a:gd name="T35" fmla="*/ 46 h 106"/>
                <a:gd name="T36" fmla="*/ 32 w 75"/>
                <a:gd name="T37" fmla="*/ 49 h 106"/>
                <a:gd name="T38" fmla="*/ 22 w 75"/>
                <a:gd name="T39" fmla="*/ 56 h 106"/>
                <a:gd name="T40" fmla="*/ 22 w 75"/>
                <a:gd name="T41" fmla="*/ 99 h 106"/>
                <a:gd name="T42" fmla="*/ 25 w 75"/>
                <a:gd name="T43" fmla="*/ 102 h 106"/>
                <a:gd name="T44" fmla="*/ 29 w 75"/>
                <a:gd name="T45" fmla="*/ 106 h 106"/>
                <a:gd name="T46" fmla="*/ 32 w 75"/>
                <a:gd name="T47" fmla="*/ 106 h 106"/>
                <a:gd name="T48" fmla="*/ 0 w 75"/>
                <a:gd name="T49" fmla="*/ 106 h 106"/>
                <a:gd name="T50" fmla="*/ 7 w 75"/>
                <a:gd name="T51" fmla="*/ 102 h 106"/>
                <a:gd name="T52" fmla="*/ 7 w 75"/>
                <a:gd name="T53" fmla="*/ 102 h 106"/>
                <a:gd name="T54" fmla="*/ 7 w 75"/>
                <a:gd name="T55" fmla="*/ 92 h 106"/>
                <a:gd name="T56" fmla="*/ 7 w 75"/>
                <a:gd name="T57" fmla="*/ 17 h 106"/>
                <a:gd name="T58" fmla="*/ 7 w 75"/>
                <a:gd name="T59" fmla="*/ 10 h 106"/>
                <a:gd name="T60" fmla="*/ 7 w 75"/>
                <a:gd name="T61" fmla="*/ 7 h 106"/>
                <a:gd name="T62" fmla="*/ 4 w 75"/>
                <a:gd name="T63" fmla="*/ 7 h 106"/>
                <a:gd name="T64" fmla="*/ 0 w 75"/>
                <a:gd name="T65" fmla="*/ 7 h 106"/>
                <a:gd name="T66" fmla="*/ 22 w 7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6"/>
                <a:gd name="T104" fmla="*/ 75 w 7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6">
                  <a:moveTo>
                    <a:pt x="22" y="0"/>
                  </a:moveTo>
                  <a:lnTo>
                    <a:pt x="22" y="49"/>
                  </a:lnTo>
                  <a:lnTo>
                    <a:pt x="29" y="42"/>
                  </a:lnTo>
                  <a:lnTo>
                    <a:pt x="36" y="39"/>
                  </a:lnTo>
                  <a:lnTo>
                    <a:pt x="39" y="35"/>
                  </a:lnTo>
                  <a:lnTo>
                    <a:pt x="46" y="35"/>
                  </a:lnTo>
                  <a:lnTo>
                    <a:pt x="50" y="39"/>
                  </a:lnTo>
                  <a:lnTo>
                    <a:pt x="57" y="39"/>
                  </a:lnTo>
                  <a:lnTo>
                    <a:pt x="60" y="42"/>
                  </a:lnTo>
                  <a:lnTo>
                    <a:pt x="64" y="49"/>
                  </a:lnTo>
                  <a:lnTo>
                    <a:pt x="64" y="56"/>
                  </a:lnTo>
                  <a:lnTo>
                    <a:pt x="64" y="67"/>
                  </a:lnTo>
                  <a:lnTo>
                    <a:pt x="64" y="92"/>
                  </a:lnTo>
                  <a:lnTo>
                    <a:pt x="64" y="99"/>
                  </a:lnTo>
                  <a:lnTo>
                    <a:pt x="64" y="102"/>
                  </a:lnTo>
                  <a:lnTo>
                    <a:pt x="68" y="102"/>
                  </a:lnTo>
                  <a:lnTo>
                    <a:pt x="68" y="106"/>
                  </a:lnTo>
                  <a:lnTo>
                    <a:pt x="71" y="106"/>
                  </a:lnTo>
                  <a:lnTo>
                    <a:pt x="75" y="106"/>
                  </a:lnTo>
                  <a:lnTo>
                    <a:pt x="43" y="106"/>
                  </a:lnTo>
                  <a:lnTo>
                    <a:pt x="46" y="106"/>
                  </a:lnTo>
                  <a:lnTo>
                    <a:pt x="50" y="102"/>
                  </a:lnTo>
                  <a:lnTo>
                    <a:pt x="50" y="99"/>
                  </a:lnTo>
                  <a:lnTo>
                    <a:pt x="50" y="95"/>
                  </a:lnTo>
                  <a:lnTo>
                    <a:pt x="50" y="92"/>
                  </a:lnTo>
                  <a:lnTo>
                    <a:pt x="50" y="67"/>
                  </a:lnTo>
                  <a:lnTo>
                    <a:pt x="50" y="56"/>
                  </a:lnTo>
                  <a:lnTo>
                    <a:pt x="50" y="53"/>
                  </a:lnTo>
                  <a:lnTo>
                    <a:pt x="50" y="49"/>
                  </a:lnTo>
                  <a:lnTo>
                    <a:pt x="46" y="49"/>
                  </a:lnTo>
                  <a:lnTo>
                    <a:pt x="43" y="46"/>
                  </a:lnTo>
                  <a:lnTo>
                    <a:pt x="39" y="46"/>
                  </a:lnTo>
                  <a:lnTo>
                    <a:pt x="36" y="46"/>
                  </a:lnTo>
                  <a:lnTo>
                    <a:pt x="32" y="49"/>
                  </a:lnTo>
                  <a:lnTo>
                    <a:pt x="29" y="49"/>
                  </a:lnTo>
                  <a:lnTo>
                    <a:pt x="22" y="56"/>
                  </a:lnTo>
                  <a:lnTo>
                    <a:pt x="22" y="92"/>
                  </a:lnTo>
                  <a:lnTo>
                    <a:pt x="22" y="99"/>
                  </a:lnTo>
                  <a:lnTo>
                    <a:pt x="22" y="102"/>
                  </a:lnTo>
                  <a:lnTo>
                    <a:pt x="25" y="102"/>
                  </a:lnTo>
                  <a:lnTo>
                    <a:pt x="25" y="106"/>
                  </a:lnTo>
                  <a:lnTo>
                    <a:pt x="29" y="106"/>
                  </a:lnTo>
                  <a:lnTo>
                    <a:pt x="32" y="106"/>
                  </a:lnTo>
                  <a:lnTo>
                    <a:pt x="0" y="106"/>
                  </a:lnTo>
                  <a:lnTo>
                    <a:pt x="4" y="106"/>
                  </a:lnTo>
                  <a:lnTo>
                    <a:pt x="7" y="102"/>
                  </a:lnTo>
                  <a:lnTo>
                    <a:pt x="7" y="99"/>
                  </a:lnTo>
                  <a:lnTo>
                    <a:pt x="7" y="92"/>
                  </a:lnTo>
                  <a:lnTo>
                    <a:pt x="7" y="28"/>
                  </a:lnTo>
                  <a:lnTo>
                    <a:pt x="7" y="17"/>
                  </a:lnTo>
                  <a:lnTo>
                    <a:pt x="7" y="14"/>
                  </a:lnTo>
                  <a:lnTo>
                    <a:pt x="7" y="10"/>
                  </a:lnTo>
                  <a:lnTo>
                    <a:pt x="7" y="7"/>
                  </a:lnTo>
                  <a:lnTo>
                    <a:pt x="4" y="7"/>
                  </a:lnTo>
                  <a:lnTo>
                    <a:pt x="0" y="10"/>
                  </a:lnTo>
                  <a:lnTo>
                    <a:pt x="0" y="7"/>
                  </a:lnTo>
                  <a:lnTo>
                    <a:pt x="18" y="0"/>
                  </a:lnTo>
                  <a:lnTo>
                    <a:pt x="22" y="0"/>
                  </a:lnTo>
                  <a:close/>
                </a:path>
              </a:pathLst>
            </a:custGeom>
            <a:solidFill>
              <a:srgbClr val="000000"/>
            </a:solidFill>
            <a:ln w="0">
              <a:solidFill>
                <a:srgbClr val="000000"/>
              </a:solidFill>
              <a:round/>
              <a:headEnd/>
              <a:tailEnd/>
            </a:ln>
          </p:spPr>
          <p:txBody>
            <a:bodyPr/>
            <a:lstStyle/>
            <a:p>
              <a:endParaRPr lang="en-CA"/>
            </a:p>
          </p:txBody>
        </p:sp>
        <p:sp>
          <p:nvSpPr>
            <p:cNvPr id="22579" name="Rectangle 436"/>
            <p:cNvSpPr>
              <a:spLocks noChangeArrowheads="1"/>
            </p:cNvSpPr>
            <p:nvPr/>
          </p:nvSpPr>
          <p:spPr bwMode="auto">
            <a:xfrm>
              <a:off x="1126"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0" name="Rectangle 437"/>
            <p:cNvSpPr>
              <a:spLocks noChangeArrowheads="1"/>
            </p:cNvSpPr>
            <p:nvPr/>
          </p:nvSpPr>
          <p:spPr bwMode="auto">
            <a:xfrm>
              <a:off x="115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1" name="Freeform 438"/>
            <p:cNvSpPr>
              <a:spLocks/>
            </p:cNvSpPr>
            <p:nvPr/>
          </p:nvSpPr>
          <p:spPr bwMode="auto">
            <a:xfrm>
              <a:off x="1419" y="2775"/>
              <a:ext cx="43" cy="103"/>
            </a:xfrm>
            <a:custGeom>
              <a:avLst/>
              <a:gdLst>
                <a:gd name="T0" fmla="*/ 0 w 43"/>
                <a:gd name="T1" fmla="*/ 11 h 103"/>
                <a:gd name="T2" fmla="*/ 25 w 43"/>
                <a:gd name="T3" fmla="*/ 0 h 103"/>
                <a:gd name="T4" fmla="*/ 29 w 43"/>
                <a:gd name="T5" fmla="*/ 0 h 103"/>
                <a:gd name="T6" fmla="*/ 29 w 43"/>
                <a:gd name="T7" fmla="*/ 85 h 103"/>
                <a:gd name="T8" fmla="*/ 29 w 43"/>
                <a:gd name="T9" fmla="*/ 92 h 103"/>
                <a:gd name="T10" fmla="*/ 29 w 43"/>
                <a:gd name="T11" fmla="*/ 99 h 103"/>
                <a:gd name="T12" fmla="*/ 29 w 43"/>
                <a:gd name="T13" fmla="*/ 99 h 103"/>
                <a:gd name="T14" fmla="*/ 32 w 43"/>
                <a:gd name="T15" fmla="*/ 103 h 103"/>
                <a:gd name="T16" fmla="*/ 36 w 43"/>
                <a:gd name="T17" fmla="*/ 103 h 103"/>
                <a:gd name="T18" fmla="*/ 43 w 43"/>
                <a:gd name="T19" fmla="*/ 103 h 103"/>
                <a:gd name="T20" fmla="*/ 43 w 43"/>
                <a:gd name="T21" fmla="*/ 103 h 103"/>
                <a:gd name="T22" fmla="*/ 4 w 43"/>
                <a:gd name="T23" fmla="*/ 103 h 103"/>
                <a:gd name="T24" fmla="*/ 4 w 43"/>
                <a:gd name="T25" fmla="*/ 103 h 103"/>
                <a:gd name="T26" fmla="*/ 8 w 43"/>
                <a:gd name="T27" fmla="*/ 103 h 103"/>
                <a:gd name="T28" fmla="*/ 11 w 43"/>
                <a:gd name="T29" fmla="*/ 103 h 103"/>
                <a:gd name="T30" fmla="*/ 15 w 43"/>
                <a:gd name="T31" fmla="*/ 99 h 103"/>
                <a:gd name="T32" fmla="*/ 15 w 43"/>
                <a:gd name="T33" fmla="*/ 99 h 103"/>
                <a:gd name="T34" fmla="*/ 15 w 43"/>
                <a:gd name="T35" fmla="*/ 96 h 103"/>
                <a:gd name="T36" fmla="*/ 15 w 43"/>
                <a:gd name="T37" fmla="*/ 85 h 103"/>
                <a:gd name="T38" fmla="*/ 15 w 43"/>
                <a:gd name="T39" fmla="*/ 29 h 103"/>
                <a:gd name="T40" fmla="*/ 15 w 43"/>
                <a:gd name="T41" fmla="*/ 18 h 103"/>
                <a:gd name="T42" fmla="*/ 15 w 43"/>
                <a:gd name="T43" fmla="*/ 14 h 103"/>
                <a:gd name="T44" fmla="*/ 15 w 43"/>
                <a:gd name="T45" fmla="*/ 11 h 103"/>
                <a:gd name="T46" fmla="*/ 15 w 43"/>
                <a:gd name="T47" fmla="*/ 11 h 103"/>
                <a:gd name="T48" fmla="*/ 11 w 43"/>
                <a:gd name="T49" fmla="*/ 11 h 103"/>
                <a:gd name="T50" fmla="*/ 11 w 43"/>
                <a:gd name="T51" fmla="*/ 11 h 103"/>
                <a:gd name="T52" fmla="*/ 8 w 43"/>
                <a:gd name="T53" fmla="*/ 11 h 103"/>
                <a:gd name="T54" fmla="*/ 0 w 43"/>
                <a:gd name="T55" fmla="*/ 11 h 103"/>
                <a:gd name="T56" fmla="*/ 0 w 43"/>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3"/>
                <a:gd name="T89" fmla="*/ 43 w 43"/>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3">
                  <a:moveTo>
                    <a:pt x="0" y="11"/>
                  </a:moveTo>
                  <a:lnTo>
                    <a:pt x="25" y="0"/>
                  </a:lnTo>
                  <a:lnTo>
                    <a:pt x="29" y="0"/>
                  </a:lnTo>
                  <a:lnTo>
                    <a:pt x="29" y="85"/>
                  </a:lnTo>
                  <a:lnTo>
                    <a:pt x="29" y="92"/>
                  </a:lnTo>
                  <a:lnTo>
                    <a:pt x="29" y="99"/>
                  </a:lnTo>
                  <a:lnTo>
                    <a:pt x="32" y="103"/>
                  </a:lnTo>
                  <a:lnTo>
                    <a:pt x="36" y="103"/>
                  </a:lnTo>
                  <a:lnTo>
                    <a:pt x="43" y="103"/>
                  </a:lnTo>
                  <a:lnTo>
                    <a:pt x="4" y="103"/>
                  </a:lnTo>
                  <a:lnTo>
                    <a:pt x="8" y="103"/>
                  </a:lnTo>
                  <a:lnTo>
                    <a:pt x="11" y="103"/>
                  </a:lnTo>
                  <a:lnTo>
                    <a:pt x="15" y="99"/>
                  </a:lnTo>
                  <a:lnTo>
                    <a:pt x="15" y="96"/>
                  </a:lnTo>
                  <a:lnTo>
                    <a:pt x="15" y="85"/>
                  </a:lnTo>
                  <a:lnTo>
                    <a:pt x="15" y="29"/>
                  </a:lnTo>
                  <a:lnTo>
                    <a:pt x="15" y="18"/>
                  </a:lnTo>
                  <a:lnTo>
                    <a:pt x="15" y="14"/>
                  </a:lnTo>
                  <a:lnTo>
                    <a:pt x="15" y="11"/>
                  </a:lnTo>
                  <a:lnTo>
                    <a:pt x="11" y="11"/>
                  </a:lnTo>
                  <a:lnTo>
                    <a:pt x="8"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2" name="Freeform 439"/>
            <p:cNvSpPr>
              <a:spLocks/>
            </p:cNvSpPr>
            <p:nvPr/>
          </p:nvSpPr>
          <p:spPr bwMode="auto">
            <a:xfrm>
              <a:off x="1490" y="2864"/>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83" name="Freeform 440"/>
            <p:cNvSpPr>
              <a:spLocks/>
            </p:cNvSpPr>
            <p:nvPr/>
          </p:nvSpPr>
          <p:spPr bwMode="auto">
            <a:xfrm>
              <a:off x="1536" y="2775"/>
              <a:ext cx="39" cy="103"/>
            </a:xfrm>
            <a:custGeom>
              <a:avLst/>
              <a:gdLst>
                <a:gd name="T0" fmla="*/ 0 w 39"/>
                <a:gd name="T1" fmla="*/ 11 h 103"/>
                <a:gd name="T2" fmla="*/ 25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2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1 w 39"/>
                <a:gd name="T29" fmla="*/ 103 h 103"/>
                <a:gd name="T30" fmla="*/ 14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1 w 39"/>
                <a:gd name="T47" fmla="*/ 11 h 103"/>
                <a:gd name="T48" fmla="*/ 11 w 39"/>
                <a:gd name="T49" fmla="*/ 11 h 103"/>
                <a:gd name="T50" fmla="*/ 7 w 39"/>
                <a:gd name="T51" fmla="*/ 11 h 103"/>
                <a:gd name="T52" fmla="*/ 7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5" y="0"/>
                  </a:lnTo>
                  <a:lnTo>
                    <a:pt x="28" y="0"/>
                  </a:lnTo>
                  <a:lnTo>
                    <a:pt x="28" y="85"/>
                  </a:lnTo>
                  <a:lnTo>
                    <a:pt x="28" y="92"/>
                  </a:lnTo>
                  <a:lnTo>
                    <a:pt x="28" y="99"/>
                  </a:lnTo>
                  <a:lnTo>
                    <a:pt x="32" y="103"/>
                  </a:lnTo>
                  <a:lnTo>
                    <a:pt x="35" y="103"/>
                  </a:lnTo>
                  <a:lnTo>
                    <a:pt x="39" y="103"/>
                  </a:lnTo>
                  <a:lnTo>
                    <a:pt x="0" y="103"/>
                  </a:lnTo>
                  <a:lnTo>
                    <a:pt x="7" y="103"/>
                  </a:lnTo>
                  <a:lnTo>
                    <a:pt x="11" y="103"/>
                  </a:lnTo>
                  <a:lnTo>
                    <a:pt x="14" y="99"/>
                  </a:lnTo>
                  <a:lnTo>
                    <a:pt x="14" y="96"/>
                  </a:lnTo>
                  <a:lnTo>
                    <a:pt x="14" y="85"/>
                  </a:lnTo>
                  <a:lnTo>
                    <a:pt x="14" y="29"/>
                  </a:lnTo>
                  <a:lnTo>
                    <a:pt x="14" y="18"/>
                  </a:lnTo>
                  <a:lnTo>
                    <a:pt x="14" y="14"/>
                  </a:lnTo>
                  <a:lnTo>
                    <a:pt x="14" y="11"/>
                  </a:lnTo>
                  <a:lnTo>
                    <a:pt x="11" y="11"/>
                  </a:lnTo>
                  <a:lnTo>
                    <a:pt x="7"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4" name="Rectangle 441"/>
            <p:cNvSpPr>
              <a:spLocks noChangeArrowheads="1"/>
            </p:cNvSpPr>
            <p:nvPr/>
          </p:nvSpPr>
          <p:spPr bwMode="auto">
            <a:xfrm>
              <a:off x="163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5" name="Freeform 442"/>
            <p:cNvSpPr>
              <a:spLocks/>
            </p:cNvSpPr>
            <p:nvPr/>
          </p:nvSpPr>
          <p:spPr bwMode="auto">
            <a:xfrm>
              <a:off x="1893"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86" name="Freeform 443"/>
            <p:cNvSpPr>
              <a:spLocks/>
            </p:cNvSpPr>
            <p:nvPr/>
          </p:nvSpPr>
          <p:spPr bwMode="auto">
            <a:xfrm>
              <a:off x="19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29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6 w 71"/>
                <a:gd name="T23" fmla="*/ 11 h 103"/>
                <a:gd name="T24" fmla="*/ 29 w 71"/>
                <a:gd name="T25" fmla="*/ 11 h 103"/>
                <a:gd name="T26" fmla="*/ 22 w 71"/>
                <a:gd name="T27" fmla="*/ 11 h 103"/>
                <a:gd name="T28" fmla="*/ 15 w 71"/>
                <a:gd name="T29" fmla="*/ 14 h 103"/>
                <a:gd name="T30" fmla="*/ 11 w 71"/>
                <a:gd name="T31" fmla="*/ 21 h 103"/>
                <a:gd name="T32" fmla="*/ 8 w 71"/>
                <a:gd name="T33" fmla="*/ 29 h 103"/>
                <a:gd name="T34" fmla="*/ 4 w 71"/>
                <a:gd name="T35" fmla="*/ 29 h 103"/>
                <a:gd name="T36" fmla="*/ 8 w 71"/>
                <a:gd name="T37" fmla="*/ 14 h 103"/>
                <a:gd name="T38" fmla="*/ 15 w 71"/>
                <a:gd name="T39" fmla="*/ 7 h 103"/>
                <a:gd name="T40" fmla="*/ 22 w 71"/>
                <a:gd name="T41" fmla="*/ 0 h 103"/>
                <a:gd name="T42" fmla="*/ 32 w 71"/>
                <a:gd name="T43" fmla="*/ 0 h 103"/>
                <a:gd name="T44" fmla="*/ 46 w 71"/>
                <a:gd name="T45" fmla="*/ 0 h 103"/>
                <a:gd name="T46" fmla="*/ 53 w 71"/>
                <a:gd name="T47" fmla="*/ 7 h 103"/>
                <a:gd name="T48" fmla="*/ 61 w 71"/>
                <a:gd name="T49" fmla="*/ 14 h 103"/>
                <a:gd name="T50" fmla="*/ 64 w 71"/>
                <a:gd name="T51" fmla="*/ 25 h 103"/>
                <a:gd name="T52" fmla="*/ 61 w 71"/>
                <a:gd name="T53" fmla="*/ 36 h 103"/>
                <a:gd name="T54" fmla="*/ 61 w 71"/>
                <a:gd name="T55" fmla="*/ 43 h 103"/>
                <a:gd name="T56" fmla="*/ 53 w 71"/>
                <a:gd name="T57" fmla="*/ 53 h 103"/>
                <a:gd name="T58" fmla="*/ 39 w 71"/>
                <a:gd name="T59" fmla="*/ 67 h 103"/>
                <a:gd name="T60" fmla="*/ 29 w 71"/>
                <a:gd name="T61" fmla="*/ 78 h 103"/>
                <a:gd name="T62" fmla="*/ 22 w 71"/>
                <a:gd name="T63" fmla="*/ 89 h 103"/>
                <a:gd name="T64" fmla="*/ 18 w 71"/>
                <a:gd name="T65" fmla="*/ 92 h 103"/>
                <a:gd name="T66" fmla="*/ 43 w 71"/>
                <a:gd name="T67" fmla="*/ 92 h 103"/>
                <a:gd name="T68" fmla="*/ 50 w 71"/>
                <a:gd name="T69" fmla="*/ 92 h 103"/>
                <a:gd name="T70" fmla="*/ 57 w 71"/>
                <a:gd name="T71" fmla="*/ 92 h 103"/>
                <a:gd name="T72" fmla="*/ 57 w 71"/>
                <a:gd name="T73" fmla="*/ 92 h 103"/>
                <a:gd name="T74" fmla="*/ 61 w 71"/>
                <a:gd name="T75" fmla="*/ 89 h 103"/>
                <a:gd name="T76" fmla="*/ 64 w 71"/>
                <a:gd name="T77" fmla="*/ 89 h 103"/>
                <a:gd name="T78" fmla="*/ 68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29" y="74"/>
                  </a:lnTo>
                  <a:lnTo>
                    <a:pt x="39" y="60"/>
                  </a:lnTo>
                  <a:lnTo>
                    <a:pt x="46" y="46"/>
                  </a:lnTo>
                  <a:lnTo>
                    <a:pt x="50" y="32"/>
                  </a:lnTo>
                  <a:lnTo>
                    <a:pt x="50" y="25"/>
                  </a:lnTo>
                  <a:lnTo>
                    <a:pt x="43" y="18"/>
                  </a:lnTo>
                  <a:lnTo>
                    <a:pt x="36" y="11"/>
                  </a:lnTo>
                  <a:lnTo>
                    <a:pt x="29" y="11"/>
                  </a:lnTo>
                  <a:lnTo>
                    <a:pt x="22" y="11"/>
                  </a:lnTo>
                  <a:lnTo>
                    <a:pt x="15" y="14"/>
                  </a:lnTo>
                  <a:lnTo>
                    <a:pt x="11" y="21"/>
                  </a:lnTo>
                  <a:lnTo>
                    <a:pt x="8" y="29"/>
                  </a:lnTo>
                  <a:lnTo>
                    <a:pt x="4" y="29"/>
                  </a:lnTo>
                  <a:lnTo>
                    <a:pt x="8" y="14"/>
                  </a:lnTo>
                  <a:lnTo>
                    <a:pt x="15" y="7"/>
                  </a:lnTo>
                  <a:lnTo>
                    <a:pt x="22" y="0"/>
                  </a:lnTo>
                  <a:lnTo>
                    <a:pt x="32" y="0"/>
                  </a:lnTo>
                  <a:lnTo>
                    <a:pt x="46" y="0"/>
                  </a:lnTo>
                  <a:lnTo>
                    <a:pt x="53" y="7"/>
                  </a:lnTo>
                  <a:lnTo>
                    <a:pt x="61" y="14"/>
                  </a:lnTo>
                  <a:lnTo>
                    <a:pt x="64" y="25"/>
                  </a:lnTo>
                  <a:lnTo>
                    <a:pt x="61" y="36"/>
                  </a:lnTo>
                  <a:lnTo>
                    <a:pt x="61" y="43"/>
                  </a:lnTo>
                  <a:lnTo>
                    <a:pt x="53" y="53"/>
                  </a:lnTo>
                  <a:lnTo>
                    <a:pt x="39" y="67"/>
                  </a:lnTo>
                  <a:lnTo>
                    <a:pt x="29" y="78"/>
                  </a:lnTo>
                  <a:lnTo>
                    <a:pt x="22" y="89"/>
                  </a:lnTo>
                  <a:lnTo>
                    <a:pt x="18" y="92"/>
                  </a:lnTo>
                  <a:lnTo>
                    <a:pt x="43" y="92"/>
                  </a:lnTo>
                  <a:lnTo>
                    <a:pt x="50" y="92"/>
                  </a:lnTo>
                  <a:lnTo>
                    <a:pt x="57" y="92"/>
                  </a:lnTo>
                  <a:lnTo>
                    <a:pt x="61" y="89"/>
                  </a:lnTo>
                  <a:lnTo>
                    <a:pt x="64" y="89"/>
                  </a:lnTo>
                  <a:lnTo>
                    <a:pt x="68"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87" name="Freeform 444"/>
            <p:cNvSpPr>
              <a:spLocks/>
            </p:cNvSpPr>
            <p:nvPr/>
          </p:nvSpPr>
          <p:spPr bwMode="auto">
            <a:xfrm>
              <a:off x="1999" y="2775"/>
              <a:ext cx="67" cy="103"/>
            </a:xfrm>
            <a:custGeom>
              <a:avLst/>
              <a:gdLst>
                <a:gd name="T0" fmla="*/ 67 w 67"/>
                <a:gd name="T1" fmla="*/ 85 h 103"/>
                <a:gd name="T2" fmla="*/ 60 w 67"/>
                <a:gd name="T3" fmla="*/ 103 h 103"/>
                <a:gd name="T4" fmla="*/ 0 w 67"/>
                <a:gd name="T5" fmla="*/ 103 h 103"/>
                <a:gd name="T6" fmla="*/ 0 w 67"/>
                <a:gd name="T7" fmla="*/ 103 h 103"/>
                <a:gd name="T8" fmla="*/ 18 w 67"/>
                <a:gd name="T9" fmla="*/ 85 h 103"/>
                <a:gd name="T10" fmla="*/ 29 w 67"/>
                <a:gd name="T11" fmla="*/ 74 h 103"/>
                <a:gd name="T12" fmla="*/ 39 w 67"/>
                <a:gd name="T13" fmla="*/ 60 h 103"/>
                <a:gd name="T14" fmla="*/ 46 w 67"/>
                <a:gd name="T15" fmla="*/ 46 h 103"/>
                <a:gd name="T16" fmla="*/ 50 w 67"/>
                <a:gd name="T17" fmla="*/ 32 h 103"/>
                <a:gd name="T18" fmla="*/ 50 w 67"/>
                <a:gd name="T19" fmla="*/ 25 h 103"/>
                <a:gd name="T20" fmla="*/ 43 w 67"/>
                <a:gd name="T21" fmla="*/ 18 h 103"/>
                <a:gd name="T22" fmla="*/ 36 w 67"/>
                <a:gd name="T23" fmla="*/ 11 h 103"/>
                <a:gd name="T24" fmla="*/ 29 w 67"/>
                <a:gd name="T25" fmla="*/ 11 h 103"/>
                <a:gd name="T26" fmla="*/ 21 w 67"/>
                <a:gd name="T27" fmla="*/ 11 h 103"/>
                <a:gd name="T28" fmla="*/ 14 w 67"/>
                <a:gd name="T29" fmla="*/ 14 h 103"/>
                <a:gd name="T30" fmla="*/ 11 w 67"/>
                <a:gd name="T31" fmla="*/ 21 h 103"/>
                <a:gd name="T32" fmla="*/ 7 w 67"/>
                <a:gd name="T33" fmla="*/ 29 h 103"/>
                <a:gd name="T34" fmla="*/ 4 w 67"/>
                <a:gd name="T35" fmla="*/ 29 h 103"/>
                <a:gd name="T36" fmla="*/ 7 w 67"/>
                <a:gd name="T37" fmla="*/ 14 h 103"/>
                <a:gd name="T38" fmla="*/ 14 w 67"/>
                <a:gd name="T39" fmla="*/ 7 h 103"/>
                <a:gd name="T40" fmla="*/ 21 w 67"/>
                <a:gd name="T41" fmla="*/ 0 h 103"/>
                <a:gd name="T42" fmla="*/ 32 w 67"/>
                <a:gd name="T43" fmla="*/ 0 h 103"/>
                <a:gd name="T44" fmla="*/ 43 w 67"/>
                <a:gd name="T45" fmla="*/ 0 h 103"/>
                <a:gd name="T46" fmla="*/ 53 w 67"/>
                <a:gd name="T47" fmla="*/ 7 h 103"/>
                <a:gd name="T48" fmla="*/ 60 w 67"/>
                <a:gd name="T49" fmla="*/ 14 h 103"/>
                <a:gd name="T50" fmla="*/ 64 w 67"/>
                <a:gd name="T51" fmla="*/ 25 h 103"/>
                <a:gd name="T52" fmla="*/ 60 w 67"/>
                <a:gd name="T53" fmla="*/ 36 h 103"/>
                <a:gd name="T54" fmla="*/ 60 w 67"/>
                <a:gd name="T55" fmla="*/ 43 h 103"/>
                <a:gd name="T56" fmla="*/ 50 w 67"/>
                <a:gd name="T57" fmla="*/ 53 h 103"/>
                <a:gd name="T58" fmla="*/ 39 w 67"/>
                <a:gd name="T59" fmla="*/ 67 h 103"/>
                <a:gd name="T60" fmla="*/ 29 w 67"/>
                <a:gd name="T61" fmla="*/ 78 h 103"/>
                <a:gd name="T62" fmla="*/ 21 w 67"/>
                <a:gd name="T63" fmla="*/ 89 h 103"/>
                <a:gd name="T64" fmla="*/ 14 w 67"/>
                <a:gd name="T65" fmla="*/ 92 h 103"/>
                <a:gd name="T66" fmla="*/ 43 w 67"/>
                <a:gd name="T67" fmla="*/ 92 h 103"/>
                <a:gd name="T68" fmla="*/ 50 w 67"/>
                <a:gd name="T69" fmla="*/ 92 h 103"/>
                <a:gd name="T70" fmla="*/ 53 w 67"/>
                <a:gd name="T71" fmla="*/ 92 h 103"/>
                <a:gd name="T72" fmla="*/ 57 w 67"/>
                <a:gd name="T73" fmla="*/ 92 h 103"/>
                <a:gd name="T74" fmla="*/ 60 w 67"/>
                <a:gd name="T75" fmla="*/ 89 h 103"/>
                <a:gd name="T76" fmla="*/ 64 w 67"/>
                <a:gd name="T77" fmla="*/ 89 h 103"/>
                <a:gd name="T78" fmla="*/ 67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8" y="85"/>
                  </a:lnTo>
                  <a:lnTo>
                    <a:pt x="29" y="74"/>
                  </a:lnTo>
                  <a:lnTo>
                    <a:pt x="39" y="60"/>
                  </a:lnTo>
                  <a:lnTo>
                    <a:pt x="46" y="46"/>
                  </a:lnTo>
                  <a:lnTo>
                    <a:pt x="50" y="32"/>
                  </a:lnTo>
                  <a:lnTo>
                    <a:pt x="50" y="25"/>
                  </a:lnTo>
                  <a:lnTo>
                    <a:pt x="43" y="18"/>
                  </a:lnTo>
                  <a:lnTo>
                    <a:pt x="36" y="11"/>
                  </a:lnTo>
                  <a:lnTo>
                    <a:pt x="29" y="11"/>
                  </a:lnTo>
                  <a:lnTo>
                    <a:pt x="21" y="11"/>
                  </a:lnTo>
                  <a:lnTo>
                    <a:pt x="14" y="14"/>
                  </a:lnTo>
                  <a:lnTo>
                    <a:pt x="11" y="21"/>
                  </a:lnTo>
                  <a:lnTo>
                    <a:pt x="7" y="29"/>
                  </a:lnTo>
                  <a:lnTo>
                    <a:pt x="4" y="29"/>
                  </a:lnTo>
                  <a:lnTo>
                    <a:pt x="7" y="14"/>
                  </a:lnTo>
                  <a:lnTo>
                    <a:pt x="14" y="7"/>
                  </a:lnTo>
                  <a:lnTo>
                    <a:pt x="21" y="0"/>
                  </a:lnTo>
                  <a:lnTo>
                    <a:pt x="32" y="0"/>
                  </a:lnTo>
                  <a:lnTo>
                    <a:pt x="43" y="0"/>
                  </a:lnTo>
                  <a:lnTo>
                    <a:pt x="53" y="7"/>
                  </a:lnTo>
                  <a:lnTo>
                    <a:pt x="60" y="14"/>
                  </a:lnTo>
                  <a:lnTo>
                    <a:pt x="64" y="25"/>
                  </a:lnTo>
                  <a:lnTo>
                    <a:pt x="60" y="36"/>
                  </a:lnTo>
                  <a:lnTo>
                    <a:pt x="60" y="43"/>
                  </a:lnTo>
                  <a:lnTo>
                    <a:pt x="50" y="53"/>
                  </a:lnTo>
                  <a:lnTo>
                    <a:pt x="39" y="67"/>
                  </a:lnTo>
                  <a:lnTo>
                    <a:pt x="29" y="78"/>
                  </a:lnTo>
                  <a:lnTo>
                    <a:pt x="21" y="89"/>
                  </a:lnTo>
                  <a:lnTo>
                    <a:pt x="14" y="92"/>
                  </a:lnTo>
                  <a:lnTo>
                    <a:pt x="43" y="92"/>
                  </a:lnTo>
                  <a:lnTo>
                    <a:pt x="50" y="92"/>
                  </a:lnTo>
                  <a:lnTo>
                    <a:pt x="53" y="92"/>
                  </a:lnTo>
                  <a:lnTo>
                    <a:pt x="57" y="92"/>
                  </a:lnTo>
                  <a:lnTo>
                    <a:pt x="60" y="89"/>
                  </a:lnTo>
                  <a:lnTo>
                    <a:pt x="64" y="89"/>
                  </a:lnTo>
                  <a:lnTo>
                    <a:pt x="67" y="85"/>
                  </a:lnTo>
                  <a:close/>
                </a:path>
              </a:pathLst>
            </a:custGeom>
            <a:solidFill>
              <a:srgbClr val="000000"/>
            </a:solidFill>
            <a:ln w="0">
              <a:solidFill>
                <a:srgbClr val="000000"/>
              </a:solidFill>
              <a:round/>
              <a:headEnd/>
              <a:tailEnd/>
            </a:ln>
          </p:spPr>
          <p:txBody>
            <a:bodyPr/>
            <a:lstStyle/>
            <a:p>
              <a:endParaRPr lang="en-CA"/>
            </a:p>
          </p:txBody>
        </p:sp>
        <p:sp>
          <p:nvSpPr>
            <p:cNvPr id="22588" name="Rectangle 445"/>
            <p:cNvSpPr>
              <a:spLocks noChangeArrowheads="1"/>
            </p:cNvSpPr>
            <p:nvPr/>
          </p:nvSpPr>
          <p:spPr bwMode="auto">
            <a:xfrm>
              <a:off x="221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9" name="Freeform 446"/>
            <p:cNvSpPr>
              <a:spLocks/>
            </p:cNvSpPr>
            <p:nvPr/>
          </p:nvSpPr>
          <p:spPr bwMode="auto">
            <a:xfrm>
              <a:off x="2476" y="2864"/>
              <a:ext cx="18" cy="17"/>
            </a:xfrm>
            <a:custGeom>
              <a:avLst/>
              <a:gdLst>
                <a:gd name="T0" fmla="*/ 8 w 18"/>
                <a:gd name="T1" fmla="*/ 0 h 17"/>
                <a:gd name="T2" fmla="*/ 11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1 w 18"/>
                <a:gd name="T15" fmla="*/ 17 h 17"/>
                <a:gd name="T16" fmla="*/ 8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8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8" y="0"/>
                  </a:moveTo>
                  <a:lnTo>
                    <a:pt x="11" y="0"/>
                  </a:lnTo>
                  <a:lnTo>
                    <a:pt x="15" y="3"/>
                  </a:lnTo>
                  <a:lnTo>
                    <a:pt x="18" y="3"/>
                  </a:lnTo>
                  <a:lnTo>
                    <a:pt x="18" y="7"/>
                  </a:lnTo>
                  <a:lnTo>
                    <a:pt x="18" y="10"/>
                  </a:lnTo>
                  <a:lnTo>
                    <a:pt x="15" y="14"/>
                  </a:lnTo>
                  <a:lnTo>
                    <a:pt x="11" y="17"/>
                  </a:lnTo>
                  <a:lnTo>
                    <a:pt x="8" y="17"/>
                  </a:lnTo>
                  <a:lnTo>
                    <a:pt x="4" y="17"/>
                  </a:lnTo>
                  <a:lnTo>
                    <a:pt x="4" y="14"/>
                  </a:lnTo>
                  <a:lnTo>
                    <a:pt x="0" y="10"/>
                  </a:lnTo>
                  <a:lnTo>
                    <a:pt x="0" y="7"/>
                  </a:lnTo>
                  <a:lnTo>
                    <a:pt x="0" y="3"/>
                  </a:lnTo>
                  <a:lnTo>
                    <a:pt x="4"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22590" name="Freeform 447"/>
            <p:cNvSpPr>
              <a:spLocks/>
            </p:cNvSpPr>
            <p:nvPr/>
          </p:nvSpPr>
          <p:spPr bwMode="auto">
            <a:xfrm>
              <a:off x="2508"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9 w 67"/>
                <a:gd name="T11" fmla="*/ 74 h 103"/>
                <a:gd name="T12" fmla="*/ 36 w 67"/>
                <a:gd name="T13" fmla="*/ 60 h 103"/>
                <a:gd name="T14" fmla="*/ 43 w 67"/>
                <a:gd name="T15" fmla="*/ 46 h 103"/>
                <a:gd name="T16" fmla="*/ 46 w 67"/>
                <a:gd name="T17" fmla="*/ 32 h 103"/>
                <a:gd name="T18" fmla="*/ 46 w 67"/>
                <a:gd name="T19" fmla="*/ 25 h 103"/>
                <a:gd name="T20" fmla="*/ 39 w 67"/>
                <a:gd name="T21" fmla="*/ 18 h 103"/>
                <a:gd name="T22" fmla="*/ 36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9 w 67"/>
                <a:gd name="T43" fmla="*/ 0 h 103"/>
                <a:gd name="T44" fmla="*/ 43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5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9" y="74"/>
                  </a:lnTo>
                  <a:lnTo>
                    <a:pt x="36" y="60"/>
                  </a:lnTo>
                  <a:lnTo>
                    <a:pt x="43" y="46"/>
                  </a:lnTo>
                  <a:lnTo>
                    <a:pt x="46" y="32"/>
                  </a:lnTo>
                  <a:lnTo>
                    <a:pt x="46" y="25"/>
                  </a:lnTo>
                  <a:lnTo>
                    <a:pt x="39" y="18"/>
                  </a:lnTo>
                  <a:lnTo>
                    <a:pt x="36" y="11"/>
                  </a:lnTo>
                  <a:lnTo>
                    <a:pt x="25" y="11"/>
                  </a:lnTo>
                  <a:lnTo>
                    <a:pt x="18" y="11"/>
                  </a:lnTo>
                  <a:lnTo>
                    <a:pt x="11" y="14"/>
                  </a:lnTo>
                  <a:lnTo>
                    <a:pt x="7" y="21"/>
                  </a:lnTo>
                  <a:lnTo>
                    <a:pt x="4" y="29"/>
                  </a:lnTo>
                  <a:lnTo>
                    <a:pt x="0" y="29"/>
                  </a:lnTo>
                  <a:lnTo>
                    <a:pt x="4" y="14"/>
                  </a:lnTo>
                  <a:lnTo>
                    <a:pt x="11" y="7"/>
                  </a:lnTo>
                  <a:lnTo>
                    <a:pt x="18" y="0"/>
                  </a:lnTo>
                  <a:lnTo>
                    <a:pt x="29" y="0"/>
                  </a:lnTo>
                  <a:lnTo>
                    <a:pt x="43" y="0"/>
                  </a:lnTo>
                  <a:lnTo>
                    <a:pt x="50" y="7"/>
                  </a:lnTo>
                  <a:lnTo>
                    <a:pt x="57" y="14"/>
                  </a:lnTo>
                  <a:lnTo>
                    <a:pt x="60" y="25"/>
                  </a:lnTo>
                  <a:lnTo>
                    <a:pt x="60" y="36"/>
                  </a:lnTo>
                  <a:lnTo>
                    <a:pt x="57" y="43"/>
                  </a:lnTo>
                  <a:lnTo>
                    <a:pt x="50" y="53"/>
                  </a:lnTo>
                  <a:lnTo>
                    <a:pt x="39" y="67"/>
                  </a:lnTo>
                  <a:lnTo>
                    <a:pt x="25"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1" name="Freeform 448"/>
            <p:cNvSpPr>
              <a:spLocks/>
            </p:cNvSpPr>
            <p:nvPr/>
          </p:nvSpPr>
          <p:spPr bwMode="auto">
            <a:xfrm>
              <a:off x="2583"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8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42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60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8"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42" y="67"/>
                  </a:lnTo>
                  <a:lnTo>
                    <a:pt x="28" y="78"/>
                  </a:lnTo>
                  <a:lnTo>
                    <a:pt x="21" y="89"/>
                  </a:lnTo>
                  <a:lnTo>
                    <a:pt x="17" y="92"/>
                  </a:lnTo>
                  <a:lnTo>
                    <a:pt x="42" y="92"/>
                  </a:lnTo>
                  <a:lnTo>
                    <a:pt x="49" y="92"/>
                  </a:lnTo>
                  <a:lnTo>
                    <a:pt x="56" y="92"/>
                  </a:lnTo>
                  <a:lnTo>
                    <a:pt x="60"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2" name="Rectangle 449"/>
            <p:cNvSpPr>
              <a:spLocks noChangeArrowheads="1"/>
            </p:cNvSpPr>
            <p:nvPr/>
          </p:nvSpPr>
          <p:spPr bwMode="auto">
            <a:xfrm>
              <a:off x="272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3" name="Freeform 450"/>
            <p:cNvSpPr>
              <a:spLocks/>
            </p:cNvSpPr>
            <p:nvPr/>
          </p:nvSpPr>
          <p:spPr bwMode="auto">
            <a:xfrm>
              <a:off x="2993" y="2864"/>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94" name="Freeform 451"/>
            <p:cNvSpPr>
              <a:spLocks/>
            </p:cNvSpPr>
            <p:nvPr/>
          </p:nvSpPr>
          <p:spPr bwMode="auto">
            <a:xfrm>
              <a:off x="30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49 w 71"/>
                <a:gd name="T17" fmla="*/ 32 h 103"/>
                <a:gd name="T18" fmla="*/ 49 w 71"/>
                <a:gd name="T19" fmla="*/ 25 h 103"/>
                <a:gd name="T20" fmla="*/ 42 w 71"/>
                <a:gd name="T21" fmla="*/ 18 h 103"/>
                <a:gd name="T22" fmla="*/ 39 w 71"/>
                <a:gd name="T23" fmla="*/ 11 h 103"/>
                <a:gd name="T24" fmla="*/ 28 w 71"/>
                <a:gd name="T25" fmla="*/ 11 h 103"/>
                <a:gd name="T26" fmla="*/ 21 w 71"/>
                <a:gd name="T27" fmla="*/ 11 h 103"/>
                <a:gd name="T28" fmla="*/ 14 w 71"/>
                <a:gd name="T29" fmla="*/ 14 h 103"/>
                <a:gd name="T30" fmla="*/ 11 w 71"/>
                <a:gd name="T31" fmla="*/ 21 h 103"/>
                <a:gd name="T32" fmla="*/ 7 w 71"/>
                <a:gd name="T33" fmla="*/ 29 h 103"/>
                <a:gd name="T34" fmla="*/ 3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2 w 71"/>
                <a:gd name="T59" fmla="*/ 67 h 103"/>
                <a:gd name="T60" fmla="*/ 28 w 71"/>
                <a:gd name="T61" fmla="*/ 78 h 103"/>
                <a:gd name="T62" fmla="*/ 21 w 71"/>
                <a:gd name="T63" fmla="*/ 89 h 103"/>
                <a:gd name="T64" fmla="*/ 18 w 71"/>
                <a:gd name="T65" fmla="*/ 92 h 103"/>
                <a:gd name="T66" fmla="*/ 42 w 71"/>
                <a:gd name="T67" fmla="*/ 92 h 103"/>
                <a:gd name="T68" fmla="*/ 49 w 71"/>
                <a:gd name="T69" fmla="*/ 92 h 103"/>
                <a:gd name="T70" fmla="*/ 56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49" y="32"/>
                  </a:lnTo>
                  <a:lnTo>
                    <a:pt x="49" y="25"/>
                  </a:lnTo>
                  <a:lnTo>
                    <a:pt x="42" y="18"/>
                  </a:lnTo>
                  <a:lnTo>
                    <a:pt x="39" y="11"/>
                  </a:lnTo>
                  <a:lnTo>
                    <a:pt x="28" y="11"/>
                  </a:lnTo>
                  <a:lnTo>
                    <a:pt x="21" y="11"/>
                  </a:lnTo>
                  <a:lnTo>
                    <a:pt x="14" y="14"/>
                  </a:lnTo>
                  <a:lnTo>
                    <a:pt x="11" y="21"/>
                  </a:lnTo>
                  <a:lnTo>
                    <a:pt x="7" y="29"/>
                  </a:lnTo>
                  <a:lnTo>
                    <a:pt x="3"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2" y="67"/>
                  </a:lnTo>
                  <a:lnTo>
                    <a:pt x="28" y="78"/>
                  </a:lnTo>
                  <a:lnTo>
                    <a:pt x="21" y="89"/>
                  </a:lnTo>
                  <a:lnTo>
                    <a:pt x="18" y="92"/>
                  </a:lnTo>
                  <a:lnTo>
                    <a:pt x="42" y="92"/>
                  </a:lnTo>
                  <a:lnTo>
                    <a:pt x="49" y="92"/>
                  </a:lnTo>
                  <a:lnTo>
                    <a:pt x="56"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95" name="Freeform 452"/>
            <p:cNvSpPr>
              <a:spLocks/>
            </p:cNvSpPr>
            <p:nvPr/>
          </p:nvSpPr>
          <p:spPr bwMode="auto">
            <a:xfrm>
              <a:off x="3099"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9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39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56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9"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39" y="67"/>
                  </a:lnTo>
                  <a:lnTo>
                    <a:pt x="28" y="78"/>
                  </a:lnTo>
                  <a:lnTo>
                    <a:pt x="21" y="89"/>
                  </a:lnTo>
                  <a:lnTo>
                    <a:pt x="17" y="92"/>
                  </a:lnTo>
                  <a:lnTo>
                    <a:pt x="42" y="92"/>
                  </a:lnTo>
                  <a:lnTo>
                    <a:pt x="49" y="92"/>
                  </a:lnTo>
                  <a:lnTo>
                    <a:pt x="56"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6" name="Rectangle 453"/>
            <p:cNvSpPr>
              <a:spLocks noChangeArrowheads="1"/>
            </p:cNvSpPr>
            <p:nvPr/>
          </p:nvSpPr>
          <p:spPr bwMode="auto">
            <a:xfrm>
              <a:off x="3247"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7" name="Freeform 454"/>
            <p:cNvSpPr>
              <a:spLocks/>
            </p:cNvSpPr>
            <p:nvPr/>
          </p:nvSpPr>
          <p:spPr bwMode="auto">
            <a:xfrm>
              <a:off x="3509" y="2864"/>
              <a:ext cx="17" cy="17"/>
            </a:xfrm>
            <a:custGeom>
              <a:avLst/>
              <a:gdLst>
                <a:gd name="T0" fmla="*/ 10 w 17"/>
                <a:gd name="T1" fmla="*/ 0 h 17"/>
                <a:gd name="T2" fmla="*/ 14 w 17"/>
                <a:gd name="T3" fmla="*/ 0 h 17"/>
                <a:gd name="T4" fmla="*/ 17 w 17"/>
                <a:gd name="T5" fmla="*/ 3 h 17"/>
                <a:gd name="T6" fmla="*/ 17 w 17"/>
                <a:gd name="T7" fmla="*/ 3 h 17"/>
                <a:gd name="T8" fmla="*/ 17 w 17"/>
                <a:gd name="T9" fmla="*/ 7 h 17"/>
                <a:gd name="T10" fmla="*/ 17 w 17"/>
                <a:gd name="T11" fmla="*/ 10 h 17"/>
                <a:gd name="T12" fmla="*/ 17 w 17"/>
                <a:gd name="T13" fmla="*/ 14 h 17"/>
                <a:gd name="T14" fmla="*/ 14 w 17"/>
                <a:gd name="T15" fmla="*/ 17 h 17"/>
                <a:gd name="T16" fmla="*/ 10 w 17"/>
                <a:gd name="T17" fmla="*/ 17 h 17"/>
                <a:gd name="T18" fmla="*/ 7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3"/>
                  </a:lnTo>
                  <a:lnTo>
                    <a:pt x="17" y="7"/>
                  </a:lnTo>
                  <a:lnTo>
                    <a:pt x="17" y="10"/>
                  </a:lnTo>
                  <a:lnTo>
                    <a:pt x="17" y="14"/>
                  </a:lnTo>
                  <a:lnTo>
                    <a:pt x="14" y="17"/>
                  </a:lnTo>
                  <a:lnTo>
                    <a:pt x="10" y="17"/>
                  </a:lnTo>
                  <a:lnTo>
                    <a:pt x="7" y="17"/>
                  </a:lnTo>
                  <a:lnTo>
                    <a:pt x="3" y="14"/>
                  </a:lnTo>
                  <a:lnTo>
                    <a:pt x="0" y="10"/>
                  </a:lnTo>
                  <a:lnTo>
                    <a:pt x="0" y="7"/>
                  </a:lnTo>
                  <a:lnTo>
                    <a:pt x="0" y="3"/>
                  </a:lnTo>
                  <a:lnTo>
                    <a:pt x="3" y="3"/>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98" name="Freeform 455"/>
            <p:cNvSpPr>
              <a:spLocks/>
            </p:cNvSpPr>
            <p:nvPr/>
          </p:nvSpPr>
          <p:spPr bwMode="auto">
            <a:xfrm>
              <a:off x="354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8 w 67"/>
                <a:gd name="T13" fmla="*/ 60 h 103"/>
                <a:gd name="T14" fmla="*/ 46 w 67"/>
                <a:gd name="T15" fmla="*/ 46 h 103"/>
                <a:gd name="T16" fmla="*/ 49 w 67"/>
                <a:gd name="T17" fmla="*/ 32 h 103"/>
                <a:gd name="T18" fmla="*/ 46 w 67"/>
                <a:gd name="T19" fmla="*/ 25 h 103"/>
                <a:gd name="T20" fmla="*/ 42 w 67"/>
                <a:gd name="T21" fmla="*/ 18 h 103"/>
                <a:gd name="T22" fmla="*/ 35 w 67"/>
                <a:gd name="T23" fmla="*/ 11 h 103"/>
                <a:gd name="T24" fmla="*/ 28 w 67"/>
                <a:gd name="T25" fmla="*/ 11 h 103"/>
                <a:gd name="T26" fmla="*/ 21 w 67"/>
                <a:gd name="T27" fmla="*/ 11 h 103"/>
                <a:gd name="T28" fmla="*/ 14 w 67"/>
                <a:gd name="T29" fmla="*/ 14 h 103"/>
                <a:gd name="T30" fmla="*/ 7 w 67"/>
                <a:gd name="T31" fmla="*/ 21 h 103"/>
                <a:gd name="T32" fmla="*/ 3 w 67"/>
                <a:gd name="T33" fmla="*/ 29 h 103"/>
                <a:gd name="T34" fmla="*/ 0 w 67"/>
                <a:gd name="T35" fmla="*/ 29 h 103"/>
                <a:gd name="T36" fmla="*/ 3 w 67"/>
                <a:gd name="T37" fmla="*/ 14 h 103"/>
                <a:gd name="T38" fmla="*/ 10 w 67"/>
                <a:gd name="T39" fmla="*/ 7 h 103"/>
                <a:gd name="T40" fmla="*/ 21 w 67"/>
                <a:gd name="T41" fmla="*/ 0 h 103"/>
                <a:gd name="T42" fmla="*/ 31 w 67"/>
                <a:gd name="T43" fmla="*/ 0 h 103"/>
                <a:gd name="T44" fmla="*/ 42 w 67"/>
                <a:gd name="T45" fmla="*/ 0 h 103"/>
                <a:gd name="T46" fmla="*/ 53 w 67"/>
                <a:gd name="T47" fmla="*/ 7 h 103"/>
                <a:gd name="T48" fmla="*/ 60 w 67"/>
                <a:gd name="T49" fmla="*/ 14 h 103"/>
                <a:gd name="T50" fmla="*/ 60 w 67"/>
                <a:gd name="T51" fmla="*/ 25 h 103"/>
                <a:gd name="T52" fmla="*/ 60 w 67"/>
                <a:gd name="T53" fmla="*/ 36 h 103"/>
                <a:gd name="T54" fmla="*/ 56 w 67"/>
                <a:gd name="T55" fmla="*/ 43 h 103"/>
                <a:gd name="T56" fmla="*/ 49 w 67"/>
                <a:gd name="T57" fmla="*/ 53 h 103"/>
                <a:gd name="T58" fmla="*/ 38 w 67"/>
                <a:gd name="T59" fmla="*/ 67 h 103"/>
                <a:gd name="T60" fmla="*/ 28 w 67"/>
                <a:gd name="T61" fmla="*/ 78 h 103"/>
                <a:gd name="T62" fmla="*/ 21 w 67"/>
                <a:gd name="T63" fmla="*/ 89 h 103"/>
                <a:gd name="T64" fmla="*/ 14 w 67"/>
                <a:gd name="T65" fmla="*/ 92 h 103"/>
                <a:gd name="T66" fmla="*/ 42 w 67"/>
                <a:gd name="T67" fmla="*/ 92 h 103"/>
                <a:gd name="T68" fmla="*/ 49 w 67"/>
                <a:gd name="T69" fmla="*/ 92 h 103"/>
                <a:gd name="T70" fmla="*/ 53 w 67"/>
                <a:gd name="T71" fmla="*/ 92 h 103"/>
                <a:gd name="T72" fmla="*/ 56 w 67"/>
                <a:gd name="T73" fmla="*/ 92 h 103"/>
                <a:gd name="T74" fmla="*/ 60 w 67"/>
                <a:gd name="T75" fmla="*/ 89 h 103"/>
                <a:gd name="T76" fmla="*/ 63 w 67"/>
                <a:gd name="T77" fmla="*/ 89 h 103"/>
                <a:gd name="T78" fmla="*/ 63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8" y="60"/>
                  </a:lnTo>
                  <a:lnTo>
                    <a:pt x="46" y="46"/>
                  </a:lnTo>
                  <a:lnTo>
                    <a:pt x="49" y="32"/>
                  </a:lnTo>
                  <a:lnTo>
                    <a:pt x="46" y="25"/>
                  </a:lnTo>
                  <a:lnTo>
                    <a:pt x="42" y="18"/>
                  </a:lnTo>
                  <a:lnTo>
                    <a:pt x="35" y="11"/>
                  </a:lnTo>
                  <a:lnTo>
                    <a:pt x="28" y="11"/>
                  </a:lnTo>
                  <a:lnTo>
                    <a:pt x="21" y="11"/>
                  </a:lnTo>
                  <a:lnTo>
                    <a:pt x="14" y="14"/>
                  </a:lnTo>
                  <a:lnTo>
                    <a:pt x="7" y="21"/>
                  </a:lnTo>
                  <a:lnTo>
                    <a:pt x="3" y="29"/>
                  </a:lnTo>
                  <a:lnTo>
                    <a:pt x="0" y="29"/>
                  </a:lnTo>
                  <a:lnTo>
                    <a:pt x="3" y="14"/>
                  </a:lnTo>
                  <a:lnTo>
                    <a:pt x="10" y="7"/>
                  </a:lnTo>
                  <a:lnTo>
                    <a:pt x="21" y="0"/>
                  </a:lnTo>
                  <a:lnTo>
                    <a:pt x="31" y="0"/>
                  </a:lnTo>
                  <a:lnTo>
                    <a:pt x="42" y="0"/>
                  </a:lnTo>
                  <a:lnTo>
                    <a:pt x="53" y="7"/>
                  </a:lnTo>
                  <a:lnTo>
                    <a:pt x="60" y="14"/>
                  </a:lnTo>
                  <a:lnTo>
                    <a:pt x="60" y="25"/>
                  </a:lnTo>
                  <a:lnTo>
                    <a:pt x="60" y="36"/>
                  </a:lnTo>
                  <a:lnTo>
                    <a:pt x="56" y="43"/>
                  </a:lnTo>
                  <a:lnTo>
                    <a:pt x="49" y="53"/>
                  </a:lnTo>
                  <a:lnTo>
                    <a:pt x="38" y="67"/>
                  </a:lnTo>
                  <a:lnTo>
                    <a:pt x="28" y="78"/>
                  </a:lnTo>
                  <a:lnTo>
                    <a:pt x="21" y="89"/>
                  </a:lnTo>
                  <a:lnTo>
                    <a:pt x="14" y="92"/>
                  </a:lnTo>
                  <a:lnTo>
                    <a:pt x="42" y="92"/>
                  </a:lnTo>
                  <a:lnTo>
                    <a:pt x="49" y="92"/>
                  </a:lnTo>
                  <a:lnTo>
                    <a:pt x="53" y="92"/>
                  </a:lnTo>
                  <a:lnTo>
                    <a:pt x="56" y="92"/>
                  </a:lnTo>
                  <a:lnTo>
                    <a:pt x="60" y="89"/>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9" name="Freeform 456"/>
            <p:cNvSpPr>
              <a:spLocks/>
            </p:cNvSpPr>
            <p:nvPr/>
          </p:nvSpPr>
          <p:spPr bwMode="auto">
            <a:xfrm>
              <a:off x="3618" y="2775"/>
              <a:ext cx="68" cy="103"/>
            </a:xfrm>
            <a:custGeom>
              <a:avLst/>
              <a:gdLst>
                <a:gd name="T0" fmla="*/ 68 w 68"/>
                <a:gd name="T1" fmla="*/ 85 h 103"/>
                <a:gd name="T2" fmla="*/ 60 w 68"/>
                <a:gd name="T3" fmla="*/ 103 h 103"/>
                <a:gd name="T4" fmla="*/ 0 w 68"/>
                <a:gd name="T5" fmla="*/ 103 h 103"/>
                <a:gd name="T6" fmla="*/ 0 w 68"/>
                <a:gd name="T7" fmla="*/ 103 h 103"/>
                <a:gd name="T8" fmla="*/ 14 w 68"/>
                <a:gd name="T9" fmla="*/ 85 h 103"/>
                <a:gd name="T10" fmla="*/ 29 w 68"/>
                <a:gd name="T11" fmla="*/ 74 h 103"/>
                <a:gd name="T12" fmla="*/ 36 w 68"/>
                <a:gd name="T13" fmla="*/ 60 h 103"/>
                <a:gd name="T14" fmla="*/ 46 w 68"/>
                <a:gd name="T15" fmla="*/ 46 h 103"/>
                <a:gd name="T16" fmla="*/ 46 w 68"/>
                <a:gd name="T17" fmla="*/ 32 h 103"/>
                <a:gd name="T18" fmla="*/ 46 w 68"/>
                <a:gd name="T19" fmla="*/ 25 h 103"/>
                <a:gd name="T20" fmla="*/ 43 w 68"/>
                <a:gd name="T21" fmla="*/ 18 h 103"/>
                <a:gd name="T22" fmla="*/ 36 w 68"/>
                <a:gd name="T23" fmla="*/ 11 h 103"/>
                <a:gd name="T24" fmla="*/ 29 w 68"/>
                <a:gd name="T25" fmla="*/ 11 h 103"/>
                <a:gd name="T26" fmla="*/ 22 w 68"/>
                <a:gd name="T27" fmla="*/ 11 h 103"/>
                <a:gd name="T28" fmla="*/ 14 w 68"/>
                <a:gd name="T29" fmla="*/ 14 h 103"/>
                <a:gd name="T30" fmla="*/ 7 w 68"/>
                <a:gd name="T31" fmla="*/ 21 h 103"/>
                <a:gd name="T32" fmla="*/ 4 w 68"/>
                <a:gd name="T33" fmla="*/ 29 h 103"/>
                <a:gd name="T34" fmla="*/ 0 w 68"/>
                <a:gd name="T35" fmla="*/ 29 h 103"/>
                <a:gd name="T36" fmla="*/ 4 w 68"/>
                <a:gd name="T37" fmla="*/ 14 h 103"/>
                <a:gd name="T38" fmla="*/ 11 w 68"/>
                <a:gd name="T39" fmla="*/ 7 h 103"/>
                <a:gd name="T40" fmla="*/ 22 w 68"/>
                <a:gd name="T41" fmla="*/ 0 h 103"/>
                <a:gd name="T42" fmla="*/ 32 w 68"/>
                <a:gd name="T43" fmla="*/ 0 h 103"/>
                <a:gd name="T44" fmla="*/ 43 w 68"/>
                <a:gd name="T45" fmla="*/ 0 h 103"/>
                <a:gd name="T46" fmla="*/ 53 w 68"/>
                <a:gd name="T47" fmla="*/ 7 h 103"/>
                <a:gd name="T48" fmla="*/ 60 w 68"/>
                <a:gd name="T49" fmla="*/ 14 h 103"/>
                <a:gd name="T50" fmla="*/ 60 w 68"/>
                <a:gd name="T51" fmla="*/ 25 h 103"/>
                <a:gd name="T52" fmla="*/ 60 w 68"/>
                <a:gd name="T53" fmla="*/ 36 h 103"/>
                <a:gd name="T54" fmla="*/ 57 w 68"/>
                <a:gd name="T55" fmla="*/ 43 h 103"/>
                <a:gd name="T56" fmla="*/ 50 w 68"/>
                <a:gd name="T57" fmla="*/ 53 h 103"/>
                <a:gd name="T58" fmla="*/ 39 w 68"/>
                <a:gd name="T59" fmla="*/ 67 h 103"/>
                <a:gd name="T60" fmla="*/ 29 w 68"/>
                <a:gd name="T61" fmla="*/ 78 h 103"/>
                <a:gd name="T62" fmla="*/ 18 w 68"/>
                <a:gd name="T63" fmla="*/ 89 h 103"/>
                <a:gd name="T64" fmla="*/ 14 w 68"/>
                <a:gd name="T65" fmla="*/ 92 h 103"/>
                <a:gd name="T66" fmla="*/ 43 w 68"/>
                <a:gd name="T67" fmla="*/ 92 h 103"/>
                <a:gd name="T68" fmla="*/ 50 w 68"/>
                <a:gd name="T69" fmla="*/ 92 h 103"/>
                <a:gd name="T70" fmla="*/ 53 w 68"/>
                <a:gd name="T71" fmla="*/ 92 h 103"/>
                <a:gd name="T72" fmla="*/ 57 w 68"/>
                <a:gd name="T73" fmla="*/ 92 h 103"/>
                <a:gd name="T74" fmla="*/ 60 w 68"/>
                <a:gd name="T75" fmla="*/ 89 h 103"/>
                <a:gd name="T76" fmla="*/ 60 w 68"/>
                <a:gd name="T77" fmla="*/ 89 h 103"/>
                <a:gd name="T78" fmla="*/ 64 w 68"/>
                <a:gd name="T79" fmla="*/ 85 h 103"/>
                <a:gd name="T80" fmla="*/ 68 w 68"/>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3"/>
                <a:gd name="T125" fmla="*/ 68 w 68"/>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3">
                  <a:moveTo>
                    <a:pt x="68" y="85"/>
                  </a:moveTo>
                  <a:lnTo>
                    <a:pt x="60" y="103"/>
                  </a:lnTo>
                  <a:lnTo>
                    <a:pt x="0" y="103"/>
                  </a:lnTo>
                  <a:lnTo>
                    <a:pt x="14" y="85"/>
                  </a:lnTo>
                  <a:lnTo>
                    <a:pt x="29" y="74"/>
                  </a:lnTo>
                  <a:lnTo>
                    <a:pt x="36" y="60"/>
                  </a:lnTo>
                  <a:lnTo>
                    <a:pt x="46" y="46"/>
                  </a:lnTo>
                  <a:lnTo>
                    <a:pt x="46" y="32"/>
                  </a:lnTo>
                  <a:lnTo>
                    <a:pt x="46" y="25"/>
                  </a:lnTo>
                  <a:lnTo>
                    <a:pt x="43" y="18"/>
                  </a:lnTo>
                  <a:lnTo>
                    <a:pt x="36" y="11"/>
                  </a:lnTo>
                  <a:lnTo>
                    <a:pt x="29" y="11"/>
                  </a:lnTo>
                  <a:lnTo>
                    <a:pt x="22" y="11"/>
                  </a:lnTo>
                  <a:lnTo>
                    <a:pt x="14" y="14"/>
                  </a:lnTo>
                  <a:lnTo>
                    <a:pt x="7" y="21"/>
                  </a:lnTo>
                  <a:lnTo>
                    <a:pt x="4" y="29"/>
                  </a:lnTo>
                  <a:lnTo>
                    <a:pt x="0" y="29"/>
                  </a:lnTo>
                  <a:lnTo>
                    <a:pt x="4" y="14"/>
                  </a:lnTo>
                  <a:lnTo>
                    <a:pt x="11" y="7"/>
                  </a:lnTo>
                  <a:lnTo>
                    <a:pt x="22" y="0"/>
                  </a:lnTo>
                  <a:lnTo>
                    <a:pt x="32" y="0"/>
                  </a:lnTo>
                  <a:lnTo>
                    <a:pt x="43" y="0"/>
                  </a:lnTo>
                  <a:lnTo>
                    <a:pt x="53" y="7"/>
                  </a:lnTo>
                  <a:lnTo>
                    <a:pt x="60" y="14"/>
                  </a:lnTo>
                  <a:lnTo>
                    <a:pt x="60" y="25"/>
                  </a:lnTo>
                  <a:lnTo>
                    <a:pt x="60" y="36"/>
                  </a:lnTo>
                  <a:lnTo>
                    <a:pt x="57" y="43"/>
                  </a:lnTo>
                  <a:lnTo>
                    <a:pt x="50" y="53"/>
                  </a:lnTo>
                  <a:lnTo>
                    <a:pt x="39" y="67"/>
                  </a:lnTo>
                  <a:lnTo>
                    <a:pt x="29" y="78"/>
                  </a:lnTo>
                  <a:lnTo>
                    <a:pt x="18" y="89"/>
                  </a:lnTo>
                  <a:lnTo>
                    <a:pt x="14" y="92"/>
                  </a:lnTo>
                  <a:lnTo>
                    <a:pt x="43" y="92"/>
                  </a:lnTo>
                  <a:lnTo>
                    <a:pt x="50" y="92"/>
                  </a:lnTo>
                  <a:lnTo>
                    <a:pt x="53" y="92"/>
                  </a:lnTo>
                  <a:lnTo>
                    <a:pt x="57" y="92"/>
                  </a:lnTo>
                  <a:lnTo>
                    <a:pt x="60" y="89"/>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600" name="Rectangle 457"/>
            <p:cNvSpPr>
              <a:spLocks noChangeArrowheads="1"/>
            </p:cNvSpPr>
            <p:nvPr/>
          </p:nvSpPr>
          <p:spPr bwMode="auto">
            <a:xfrm>
              <a:off x="402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1" name="Freeform 458"/>
            <p:cNvSpPr>
              <a:spLocks/>
            </p:cNvSpPr>
            <p:nvPr/>
          </p:nvSpPr>
          <p:spPr bwMode="auto">
            <a:xfrm>
              <a:off x="4294" y="2864"/>
              <a:ext cx="17" cy="17"/>
            </a:xfrm>
            <a:custGeom>
              <a:avLst/>
              <a:gdLst>
                <a:gd name="T0" fmla="*/ 7 w 17"/>
                <a:gd name="T1" fmla="*/ 0 h 17"/>
                <a:gd name="T2" fmla="*/ 10 w 17"/>
                <a:gd name="T3" fmla="*/ 0 h 17"/>
                <a:gd name="T4" fmla="*/ 14 w 17"/>
                <a:gd name="T5" fmla="*/ 3 h 17"/>
                <a:gd name="T6" fmla="*/ 14 w 17"/>
                <a:gd name="T7" fmla="*/ 3 h 17"/>
                <a:gd name="T8" fmla="*/ 17 w 17"/>
                <a:gd name="T9" fmla="*/ 7 h 17"/>
                <a:gd name="T10" fmla="*/ 14 w 17"/>
                <a:gd name="T11" fmla="*/ 10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0 h 17"/>
                <a:gd name="T24" fmla="*/ 0 w 17"/>
                <a:gd name="T25" fmla="*/ 7 h 17"/>
                <a:gd name="T26" fmla="*/ 0 w 17"/>
                <a:gd name="T27" fmla="*/ 3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4" y="10"/>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02" name="Freeform 459"/>
            <p:cNvSpPr>
              <a:spLocks noEditPoints="1"/>
            </p:cNvSpPr>
            <p:nvPr/>
          </p:nvSpPr>
          <p:spPr bwMode="auto">
            <a:xfrm>
              <a:off x="4322"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3" name="Freeform 460"/>
            <p:cNvSpPr>
              <a:spLocks noEditPoints="1"/>
            </p:cNvSpPr>
            <p:nvPr/>
          </p:nvSpPr>
          <p:spPr bwMode="auto">
            <a:xfrm>
              <a:off x="4400"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4" name="Rectangle 461"/>
            <p:cNvSpPr>
              <a:spLocks noChangeArrowheads="1"/>
            </p:cNvSpPr>
            <p:nvPr/>
          </p:nvSpPr>
          <p:spPr bwMode="auto">
            <a:xfrm>
              <a:off x="4591"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5" name="Freeform 462"/>
            <p:cNvSpPr>
              <a:spLocks/>
            </p:cNvSpPr>
            <p:nvPr/>
          </p:nvSpPr>
          <p:spPr bwMode="auto">
            <a:xfrm>
              <a:off x="4859"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4" y="14"/>
                  </a:lnTo>
                  <a:lnTo>
                    <a:pt x="0" y="10"/>
                  </a:lnTo>
                  <a:lnTo>
                    <a:pt x="0" y="7"/>
                  </a:lnTo>
                  <a:lnTo>
                    <a:pt x="0" y="3"/>
                  </a:lnTo>
                  <a:lnTo>
                    <a:pt x="4"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06" name="Freeform 463"/>
            <p:cNvSpPr>
              <a:spLocks/>
            </p:cNvSpPr>
            <p:nvPr/>
          </p:nvSpPr>
          <p:spPr bwMode="auto">
            <a:xfrm>
              <a:off x="489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5 w 67"/>
                <a:gd name="T13" fmla="*/ 60 h 103"/>
                <a:gd name="T14" fmla="*/ 42 w 67"/>
                <a:gd name="T15" fmla="*/ 46 h 103"/>
                <a:gd name="T16" fmla="*/ 46 w 67"/>
                <a:gd name="T17" fmla="*/ 32 h 103"/>
                <a:gd name="T18" fmla="*/ 46 w 67"/>
                <a:gd name="T19" fmla="*/ 25 h 103"/>
                <a:gd name="T20" fmla="*/ 42 w 67"/>
                <a:gd name="T21" fmla="*/ 18 h 103"/>
                <a:gd name="T22" fmla="*/ 35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8 w 67"/>
                <a:gd name="T43" fmla="*/ 0 h 103"/>
                <a:gd name="T44" fmla="*/ 42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8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5" y="60"/>
                  </a:lnTo>
                  <a:lnTo>
                    <a:pt x="42" y="46"/>
                  </a:lnTo>
                  <a:lnTo>
                    <a:pt x="46" y="32"/>
                  </a:lnTo>
                  <a:lnTo>
                    <a:pt x="46" y="25"/>
                  </a:lnTo>
                  <a:lnTo>
                    <a:pt x="42" y="18"/>
                  </a:lnTo>
                  <a:lnTo>
                    <a:pt x="35" y="11"/>
                  </a:lnTo>
                  <a:lnTo>
                    <a:pt x="25" y="11"/>
                  </a:lnTo>
                  <a:lnTo>
                    <a:pt x="18" y="11"/>
                  </a:lnTo>
                  <a:lnTo>
                    <a:pt x="11" y="14"/>
                  </a:lnTo>
                  <a:lnTo>
                    <a:pt x="7" y="21"/>
                  </a:lnTo>
                  <a:lnTo>
                    <a:pt x="4" y="29"/>
                  </a:lnTo>
                  <a:lnTo>
                    <a:pt x="0" y="29"/>
                  </a:lnTo>
                  <a:lnTo>
                    <a:pt x="4" y="14"/>
                  </a:lnTo>
                  <a:lnTo>
                    <a:pt x="11" y="7"/>
                  </a:lnTo>
                  <a:lnTo>
                    <a:pt x="18" y="0"/>
                  </a:lnTo>
                  <a:lnTo>
                    <a:pt x="28" y="0"/>
                  </a:lnTo>
                  <a:lnTo>
                    <a:pt x="42" y="0"/>
                  </a:lnTo>
                  <a:lnTo>
                    <a:pt x="50" y="7"/>
                  </a:lnTo>
                  <a:lnTo>
                    <a:pt x="57" y="14"/>
                  </a:lnTo>
                  <a:lnTo>
                    <a:pt x="60" y="25"/>
                  </a:lnTo>
                  <a:lnTo>
                    <a:pt x="60" y="36"/>
                  </a:lnTo>
                  <a:lnTo>
                    <a:pt x="57" y="43"/>
                  </a:lnTo>
                  <a:lnTo>
                    <a:pt x="50" y="53"/>
                  </a:lnTo>
                  <a:lnTo>
                    <a:pt x="39" y="67"/>
                  </a:lnTo>
                  <a:lnTo>
                    <a:pt x="28"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07" name="Freeform 464"/>
            <p:cNvSpPr>
              <a:spLocks/>
            </p:cNvSpPr>
            <p:nvPr/>
          </p:nvSpPr>
          <p:spPr bwMode="auto">
            <a:xfrm>
              <a:off x="4965"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9 w 71"/>
                <a:gd name="T23" fmla="*/ 11 h 103"/>
                <a:gd name="T24" fmla="*/ 29 w 71"/>
                <a:gd name="T25" fmla="*/ 11 h 103"/>
                <a:gd name="T26" fmla="*/ 21 w 71"/>
                <a:gd name="T27" fmla="*/ 11 h 103"/>
                <a:gd name="T28" fmla="*/ 14 w 71"/>
                <a:gd name="T29" fmla="*/ 14 h 103"/>
                <a:gd name="T30" fmla="*/ 11 w 71"/>
                <a:gd name="T31" fmla="*/ 21 h 103"/>
                <a:gd name="T32" fmla="*/ 7 w 71"/>
                <a:gd name="T33" fmla="*/ 29 h 103"/>
                <a:gd name="T34" fmla="*/ 4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3 w 71"/>
                <a:gd name="T59" fmla="*/ 67 h 103"/>
                <a:gd name="T60" fmla="*/ 29 w 71"/>
                <a:gd name="T61" fmla="*/ 78 h 103"/>
                <a:gd name="T62" fmla="*/ 21 w 71"/>
                <a:gd name="T63" fmla="*/ 89 h 103"/>
                <a:gd name="T64" fmla="*/ 18 w 71"/>
                <a:gd name="T65" fmla="*/ 92 h 103"/>
                <a:gd name="T66" fmla="*/ 43 w 71"/>
                <a:gd name="T67" fmla="*/ 92 h 103"/>
                <a:gd name="T68" fmla="*/ 50 w 71"/>
                <a:gd name="T69" fmla="*/ 92 h 103"/>
                <a:gd name="T70" fmla="*/ 57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50" y="32"/>
                  </a:lnTo>
                  <a:lnTo>
                    <a:pt x="50" y="25"/>
                  </a:lnTo>
                  <a:lnTo>
                    <a:pt x="43" y="18"/>
                  </a:lnTo>
                  <a:lnTo>
                    <a:pt x="39" y="11"/>
                  </a:lnTo>
                  <a:lnTo>
                    <a:pt x="29" y="11"/>
                  </a:lnTo>
                  <a:lnTo>
                    <a:pt x="21" y="11"/>
                  </a:lnTo>
                  <a:lnTo>
                    <a:pt x="14" y="14"/>
                  </a:lnTo>
                  <a:lnTo>
                    <a:pt x="11" y="21"/>
                  </a:lnTo>
                  <a:lnTo>
                    <a:pt x="7" y="29"/>
                  </a:lnTo>
                  <a:lnTo>
                    <a:pt x="4"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3" y="67"/>
                  </a:lnTo>
                  <a:lnTo>
                    <a:pt x="29" y="78"/>
                  </a:lnTo>
                  <a:lnTo>
                    <a:pt x="21" y="89"/>
                  </a:lnTo>
                  <a:lnTo>
                    <a:pt x="18" y="92"/>
                  </a:lnTo>
                  <a:lnTo>
                    <a:pt x="43" y="92"/>
                  </a:lnTo>
                  <a:lnTo>
                    <a:pt x="50" y="92"/>
                  </a:lnTo>
                  <a:lnTo>
                    <a:pt x="57"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608" name="Rectangle 465"/>
            <p:cNvSpPr>
              <a:spLocks noChangeArrowheads="1"/>
            </p:cNvSpPr>
            <p:nvPr/>
          </p:nvSpPr>
          <p:spPr bwMode="auto">
            <a:xfrm>
              <a:off x="5213"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9" name="Rectangle 466"/>
            <p:cNvSpPr>
              <a:spLocks noChangeArrowheads="1"/>
            </p:cNvSpPr>
            <p:nvPr/>
          </p:nvSpPr>
          <p:spPr bwMode="auto">
            <a:xfrm>
              <a:off x="532" y="2931"/>
              <a:ext cx="4684" cy="7"/>
            </a:xfrm>
            <a:prstGeom prst="rect">
              <a:avLst/>
            </a:prstGeom>
            <a:solidFill>
              <a:srgbClr val="000000"/>
            </a:solidFill>
            <a:ln w="0">
              <a:solidFill>
                <a:srgbClr val="000000"/>
              </a:solidFill>
              <a:miter lim="800000"/>
              <a:headEnd/>
              <a:tailEnd/>
            </a:ln>
          </p:spPr>
          <p:txBody>
            <a:bodyPr/>
            <a:lstStyle/>
            <a:p>
              <a:endParaRPr lang="en-US"/>
            </a:p>
          </p:txBody>
        </p:sp>
      </p:grpSp>
      <p:sp>
        <p:nvSpPr>
          <p:cNvPr id="22542" name="Rectangle 1017"/>
          <p:cNvSpPr>
            <a:spLocks noChangeArrowheads="1"/>
          </p:cNvSpPr>
          <p:nvPr/>
        </p:nvSpPr>
        <p:spPr bwMode="auto">
          <a:xfrm>
            <a:off x="3810000" y="1676400"/>
            <a:ext cx="381000" cy="304800"/>
          </a:xfrm>
          <a:prstGeom prst="rect">
            <a:avLst/>
          </a:prstGeom>
          <a:noFill/>
          <a:ln w="28575">
            <a:solidFill>
              <a:schemeClr val="accent2"/>
            </a:solidFill>
            <a:miter lim="800000"/>
            <a:headEnd/>
            <a:tailEnd/>
          </a:ln>
        </p:spPr>
        <p:txBody>
          <a:bodyPr wrap="none" anchor="ctr"/>
          <a:lstStyle/>
          <a:p>
            <a:endParaRPr lang="en-US"/>
          </a:p>
        </p:txBody>
      </p:sp>
      <p:sp>
        <p:nvSpPr>
          <p:cNvPr id="22543" name="Rectangle 1018"/>
          <p:cNvSpPr>
            <a:spLocks noChangeArrowheads="1"/>
          </p:cNvSpPr>
          <p:nvPr/>
        </p:nvSpPr>
        <p:spPr bwMode="auto">
          <a:xfrm>
            <a:off x="3962400" y="4038600"/>
            <a:ext cx="3810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22530" name="Object 1019"/>
          <p:cNvGraphicFramePr>
            <a:graphicFrameLocks noChangeAspect="1"/>
          </p:cNvGraphicFramePr>
          <p:nvPr/>
        </p:nvGraphicFramePr>
        <p:xfrm>
          <a:off x="1524000" y="609600"/>
          <a:ext cx="533400" cy="366713"/>
        </p:xfrm>
        <a:graphic>
          <a:graphicData uri="http://schemas.openxmlformats.org/presentationml/2006/ole">
            <mc:AlternateContent xmlns:mc="http://schemas.openxmlformats.org/markup-compatibility/2006">
              <mc:Choice xmlns:v="urn:schemas-microsoft-com:vml" Requires="v">
                <p:oleObj spid="_x0000_s147478" name="Equation" r:id="rId4" imgW="203040" imgH="139680" progId="Equation.3">
                  <p:embed/>
                </p:oleObj>
              </mc:Choice>
              <mc:Fallback>
                <p:oleObj name="Equation" r:id="rId4" imgW="203040" imgH="139680" progId="Equation.3">
                  <p:embed/>
                  <p:pic>
                    <p:nvPicPr>
                      <p:cNvPr id="0" name="Object 10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096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2531" name="Object 1020"/>
          <p:cNvGraphicFramePr>
            <a:graphicFrameLocks noChangeAspect="1"/>
          </p:cNvGraphicFramePr>
          <p:nvPr/>
        </p:nvGraphicFramePr>
        <p:xfrm>
          <a:off x="381000" y="1295400"/>
          <a:ext cx="842963" cy="357188"/>
        </p:xfrm>
        <a:graphic>
          <a:graphicData uri="http://schemas.openxmlformats.org/presentationml/2006/ole">
            <mc:AlternateContent xmlns:mc="http://schemas.openxmlformats.org/markup-compatibility/2006">
              <mc:Choice xmlns:v="urn:schemas-microsoft-com:vml" Requires="v">
                <p:oleObj spid="_x0000_s147479" name="Equation" r:id="rId6" imgW="330120" imgH="139680" progId="Equation.3">
                  <p:embed/>
                </p:oleObj>
              </mc:Choice>
              <mc:Fallback>
                <p:oleObj name="Equation" r:id="rId6" imgW="330120" imgH="139680" progId="Equation.3">
                  <p:embed/>
                  <p:pic>
                    <p:nvPicPr>
                      <p:cNvPr id="0" name="Object 10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295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2544" name="Text Box 1021"/>
          <p:cNvSpPr txBox="1">
            <a:spLocks noChangeArrowheads="1"/>
          </p:cNvSpPr>
          <p:nvPr/>
        </p:nvSpPr>
        <p:spPr bwMode="auto">
          <a:xfrm>
            <a:off x="5334000" y="4038600"/>
            <a:ext cx="285750" cy="336550"/>
          </a:xfrm>
          <a:prstGeom prst="rect">
            <a:avLst/>
          </a:prstGeom>
          <a:solidFill>
            <a:schemeClr val="bg1"/>
          </a:solidFill>
          <a:ln w="9525">
            <a:noFill/>
            <a:miter lim="800000"/>
            <a:headEnd/>
            <a:tailEnd/>
          </a:ln>
        </p:spPr>
        <p:txBody>
          <a:bodyPr wrap="none">
            <a:spAutoFit/>
          </a:bodyPr>
          <a:lstStyle/>
          <a:p>
            <a:r>
              <a:rPr lang="en-US" b="1"/>
              <a:t>6</a:t>
            </a:r>
          </a:p>
        </p:txBody>
      </p:sp>
      <p:sp>
        <p:nvSpPr>
          <p:cNvPr id="22545" name="Text Box 1023"/>
          <p:cNvSpPr txBox="1">
            <a:spLocks noChangeArrowheads="1"/>
          </p:cNvSpPr>
          <p:nvPr/>
        </p:nvSpPr>
        <p:spPr bwMode="auto">
          <a:xfrm>
            <a:off x="5334000" y="4572000"/>
            <a:ext cx="387350" cy="336550"/>
          </a:xfrm>
          <a:prstGeom prst="rect">
            <a:avLst/>
          </a:prstGeom>
          <a:solidFill>
            <a:schemeClr val="bg1"/>
          </a:solidFill>
          <a:ln w="9525">
            <a:noFill/>
            <a:miter lim="800000"/>
            <a:headEnd/>
            <a:tailEnd/>
          </a:ln>
        </p:spPr>
        <p:txBody>
          <a:bodyPr wrap="none">
            <a:spAutoFit/>
          </a:bodyPr>
          <a:lstStyle/>
          <a:p>
            <a:r>
              <a:rPr lang="en-US" b="1"/>
              <a:t>19</a:t>
            </a:r>
          </a:p>
        </p:txBody>
      </p:sp>
      <p:sp>
        <p:nvSpPr>
          <p:cNvPr id="22546" name="Rectangle 1024"/>
          <p:cNvSpPr>
            <a:spLocks noChangeArrowheads="1"/>
          </p:cNvSpPr>
          <p:nvPr/>
        </p:nvSpPr>
        <p:spPr bwMode="auto">
          <a:xfrm>
            <a:off x="2438400" y="48006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22547" name="Rectangle 1025"/>
          <p:cNvSpPr>
            <a:spLocks noChangeArrowheads="1"/>
          </p:cNvSpPr>
          <p:nvPr/>
        </p:nvSpPr>
        <p:spPr bwMode="auto">
          <a:xfrm>
            <a:off x="2286000" y="24384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481" name="TextBox 480"/>
          <p:cNvSpPr txBox="1"/>
          <p:nvPr/>
        </p:nvSpPr>
        <p:spPr>
          <a:xfrm>
            <a:off x="5334000" y="4343400"/>
            <a:ext cx="228600" cy="338138"/>
          </a:xfrm>
          <a:prstGeom prst="rect">
            <a:avLst/>
          </a:prstGeom>
          <a:solidFill>
            <a:schemeClr val="accent3"/>
          </a:solidFill>
        </p:spPr>
        <p:txBody>
          <a:bodyPr>
            <a:spAutoFit/>
          </a:bodyPr>
          <a:lstStyle/>
          <a:p>
            <a:pPr>
              <a:defRPr/>
            </a:pPr>
            <a:r>
              <a:rPr lang="en-US" b="1" dirty="0"/>
              <a:t>2</a:t>
            </a:r>
          </a:p>
        </p:txBody>
      </p:sp>
      <p:sp>
        <p:nvSpPr>
          <p:cNvPr id="482" name="TextBox 481"/>
          <p:cNvSpPr txBox="1"/>
          <p:nvPr/>
        </p:nvSpPr>
        <p:spPr>
          <a:xfrm>
            <a:off x="2514600" y="4267200"/>
            <a:ext cx="152400" cy="338138"/>
          </a:xfrm>
          <a:prstGeom prst="rect">
            <a:avLst/>
          </a:prstGeom>
          <a:solidFill>
            <a:schemeClr val="accent3"/>
          </a:solidFill>
        </p:spPr>
        <p:txBody>
          <a:bodyPr>
            <a:spAutoFit/>
          </a:bodyPr>
          <a:lstStyle/>
          <a:p>
            <a:pPr>
              <a:defRPr/>
            </a:pPr>
            <a:r>
              <a:rPr lang="en-US" b="1" dirty="0"/>
              <a:t>2</a:t>
            </a:r>
          </a:p>
        </p:txBody>
      </p:sp>
      <p:sp>
        <p:nvSpPr>
          <p:cNvPr id="483" name="TextBox 482"/>
          <p:cNvSpPr txBox="1"/>
          <p:nvPr/>
        </p:nvSpPr>
        <p:spPr>
          <a:xfrm>
            <a:off x="5334000" y="4038600"/>
            <a:ext cx="228600" cy="338138"/>
          </a:xfrm>
          <a:prstGeom prst="rect">
            <a:avLst/>
          </a:prstGeom>
          <a:solidFill>
            <a:schemeClr val="accent3"/>
          </a:solidFill>
        </p:spPr>
        <p:txBody>
          <a:bodyPr>
            <a:spAutoFit/>
          </a:bodyPr>
          <a:lstStyle/>
          <a:p>
            <a:pPr>
              <a:defRPr/>
            </a:pPr>
            <a:r>
              <a:rPr lang="en-US" b="1" dirty="0"/>
              <a:t>5</a:t>
            </a:r>
          </a:p>
        </p:txBody>
      </p:sp>
      <p:sp>
        <p:nvSpPr>
          <p:cNvPr id="484" name="TextBox 483"/>
          <p:cNvSpPr txBox="1"/>
          <p:nvPr/>
        </p:nvSpPr>
        <p:spPr>
          <a:xfrm>
            <a:off x="5334000" y="4572000"/>
            <a:ext cx="533400" cy="338138"/>
          </a:xfrm>
          <a:prstGeom prst="rect">
            <a:avLst/>
          </a:prstGeom>
          <a:solidFill>
            <a:schemeClr val="accent3"/>
          </a:solidFill>
        </p:spPr>
        <p:txBody>
          <a:bodyPr>
            <a:spAutoFit/>
          </a:bodyPr>
          <a:lstStyle/>
          <a:p>
            <a:pPr>
              <a:defRPr/>
            </a:pPr>
            <a:r>
              <a:rPr lang="en-US" b="1" dirty="0"/>
              <a:t>15</a:t>
            </a:r>
          </a:p>
        </p:txBody>
      </p:sp>
      <mc:AlternateContent xmlns:mc="http://schemas.openxmlformats.org/markup-compatibility/2006" xmlns:p14="http://schemas.microsoft.com/office/powerpoint/2010/main">
        <mc:Choice Requires="p14">
          <p:contentPart p14:bwMode="auto" r:id="rId8">
            <p14:nvContentPartPr>
              <p14:cNvPr id="147460" name="Ink 483"/>
              <p14:cNvContentPartPr>
                <a14:cpLocks xmlns:a14="http://schemas.microsoft.com/office/drawing/2010/main" noRot="1" noChangeAspect="1" noEditPoints="1" noChangeArrowheads="1" noChangeShapeType="1"/>
              </p14:cNvContentPartPr>
              <p14:nvPr/>
            </p14:nvContentPartPr>
            <p14:xfrm>
              <a:off x="6196013" y="4746625"/>
              <a:ext cx="703262" cy="409575"/>
            </p14:xfrm>
          </p:contentPart>
        </mc:Choice>
        <mc:Fallback xmlns="">
          <p:pic>
            <p:nvPicPr>
              <p:cNvPr id="147460" name="Ink 483"/>
              <p:cNvPicPr>
                <a:picLocks noRot="1" noChangeAspect="1" noEditPoints="1" noChangeArrowheads="1" noChangeShapeType="1"/>
              </p:cNvPicPr>
              <p:nvPr/>
            </p:nvPicPr>
            <p:blipFill>
              <a:blip r:embed="rId9"/>
              <a:stretch>
                <a:fillRect/>
              </a:stretch>
            </p:blipFill>
            <p:spPr>
              <a:xfrm>
                <a:off x="6186290" y="4734410"/>
                <a:ext cx="725228" cy="4325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7461" name="Ink 6"/>
              <p14:cNvContentPartPr>
                <a14:cpLocks xmlns:a14="http://schemas.microsoft.com/office/drawing/2010/main" noRot="1" noChangeAspect="1" noEditPoints="1" noChangeArrowheads="1" noChangeShapeType="1"/>
              </p14:cNvContentPartPr>
              <p14:nvPr/>
            </p14:nvContentPartPr>
            <p14:xfrm>
              <a:off x="3773488" y="4160838"/>
              <a:ext cx="168275" cy="258762"/>
            </p14:xfrm>
          </p:contentPart>
        </mc:Choice>
        <mc:Fallback xmlns="">
          <p:pic>
            <p:nvPicPr>
              <p:cNvPr id="147461" name="Ink 6"/>
              <p:cNvPicPr>
                <a:picLocks noRot="1" noChangeAspect="1" noEditPoints="1" noChangeArrowheads="1" noChangeShapeType="1"/>
              </p:cNvPicPr>
              <p:nvPr/>
            </p:nvPicPr>
            <p:blipFill>
              <a:blip r:embed="rId11"/>
              <a:stretch>
                <a:fillRect/>
              </a:stretch>
            </p:blipFill>
            <p:spPr>
              <a:xfrm>
                <a:off x="3769885" y="4151841"/>
                <a:ext cx="181247" cy="27459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7462" name="Ink 7"/>
              <p14:cNvContentPartPr>
                <a14:cpLocks xmlns:a14="http://schemas.microsoft.com/office/drawing/2010/main" noRot="1" noChangeAspect="1" noEditPoints="1" noChangeArrowheads="1" noChangeShapeType="1"/>
              </p14:cNvContentPartPr>
              <p14:nvPr/>
            </p14:nvContentPartPr>
            <p14:xfrm>
              <a:off x="6021388" y="2389188"/>
              <a:ext cx="674687" cy="2482850"/>
            </p14:xfrm>
          </p:contentPart>
        </mc:Choice>
        <mc:Fallback xmlns="">
          <p:pic>
            <p:nvPicPr>
              <p:cNvPr id="147462" name="Ink 7"/>
              <p:cNvPicPr>
                <a:picLocks noRot="1" noChangeAspect="1" noEditPoints="1" noChangeArrowheads="1" noChangeShapeType="1"/>
              </p:cNvPicPr>
              <p:nvPr/>
            </p:nvPicPr>
            <p:blipFill>
              <a:blip r:embed="rId13"/>
              <a:stretch>
                <a:fillRect/>
              </a:stretch>
            </p:blipFill>
            <p:spPr>
              <a:xfrm>
                <a:off x="6014548" y="2384868"/>
                <a:ext cx="689088" cy="249617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7463" name="Ink 8"/>
              <p14:cNvContentPartPr>
                <a14:cpLocks xmlns:a14="http://schemas.microsoft.com/office/drawing/2010/main" noRot="1" noChangeAspect="1" noEditPoints="1" noChangeArrowheads="1" noChangeShapeType="1"/>
              </p14:cNvContentPartPr>
              <p14:nvPr/>
            </p14:nvContentPartPr>
            <p14:xfrm>
              <a:off x="3457575" y="1844675"/>
              <a:ext cx="412750" cy="2460625"/>
            </p14:xfrm>
          </p:contentPart>
        </mc:Choice>
        <mc:Fallback xmlns="">
          <p:pic>
            <p:nvPicPr>
              <p:cNvPr id="147463" name="Ink 8"/>
              <p:cNvPicPr>
                <a:picLocks noRot="1" noChangeAspect="1" noEditPoints="1" noChangeArrowheads="1" noChangeShapeType="1"/>
              </p:cNvPicPr>
              <p:nvPr/>
            </p:nvPicPr>
            <p:blipFill>
              <a:blip r:embed="rId20"/>
              <a:stretch>
                <a:fillRect/>
              </a:stretch>
            </p:blipFill>
            <p:spPr>
              <a:xfrm>
                <a:off x="3449945" y="1839275"/>
                <a:ext cx="423650" cy="2470345"/>
              </a:xfrm>
              <a:prstGeom prst="rect">
                <a:avLst/>
              </a:prstGeom>
            </p:spPr>
          </p:pic>
        </mc:Fallback>
      </mc:AlternateContent>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9E2299FB-4F8D-4542-93D4-A3151269C2EB}" type="datetime1">
              <a:rPr lang="en-US" smtClean="0"/>
              <a:t>9/16/2014</a:t>
            </a:fld>
            <a:endParaRPr lang="en-US"/>
          </a:p>
        </p:txBody>
      </p:sp>
      <p:sp>
        <p:nvSpPr>
          <p:cNvPr id="36867" name="Footer Placeholder 4"/>
          <p:cNvSpPr>
            <a:spLocks noGrp="1"/>
          </p:cNvSpPr>
          <p:nvPr>
            <p:ph type="ftr" sz="quarter" idx="11"/>
          </p:nvPr>
        </p:nvSpPr>
        <p:spPr>
          <a:noFill/>
        </p:spPr>
        <p:txBody>
          <a:bodyPr/>
          <a:lstStyle/>
          <a:p>
            <a:r>
              <a:rPr lang="en-US" smtClean="0"/>
              <a:t>CPSC503 Winter 2014</a:t>
            </a:r>
            <a:endParaRPr lang="en-US"/>
          </a:p>
        </p:txBody>
      </p:sp>
      <p:sp>
        <p:nvSpPr>
          <p:cNvPr id="36868" name="Slide Number Placeholder 5"/>
          <p:cNvSpPr>
            <a:spLocks noGrp="1"/>
          </p:cNvSpPr>
          <p:nvPr>
            <p:ph type="sldNum" sz="quarter" idx="12"/>
          </p:nvPr>
        </p:nvSpPr>
        <p:spPr>
          <a:noFill/>
        </p:spPr>
        <p:txBody>
          <a:bodyPr/>
          <a:lstStyle/>
          <a:p>
            <a:fld id="{54D7E5F5-F76B-471F-AFAC-A31958CF1618}" type="slidenum">
              <a:rPr lang="en-US" smtClean="0"/>
              <a:pPr/>
              <a:t>42</a:t>
            </a:fld>
            <a:endParaRPr lang="en-US" smtClean="0"/>
          </a:p>
        </p:txBody>
      </p:sp>
      <p:sp>
        <p:nvSpPr>
          <p:cNvPr id="36869" name="Rectangle 2"/>
          <p:cNvSpPr>
            <a:spLocks noGrp="1" noChangeArrowheads="1"/>
          </p:cNvSpPr>
          <p:nvPr>
            <p:ph type="title"/>
          </p:nvPr>
        </p:nvSpPr>
        <p:spPr/>
        <p:txBody>
          <a:bodyPr/>
          <a:lstStyle/>
          <a:p>
            <a:pPr eaLnBrk="1" hangingPunct="1"/>
            <a:r>
              <a:rPr lang="en-US" sz="3600" smtClean="0"/>
              <a:t>Add-One Smoothed Problems</a:t>
            </a:r>
          </a:p>
        </p:txBody>
      </p:sp>
      <p:sp>
        <p:nvSpPr>
          <p:cNvPr id="36870" name="Rectangle 262"/>
          <p:cNvSpPr>
            <a:spLocks noChangeArrowheads="1"/>
          </p:cNvSpPr>
          <p:nvPr/>
        </p:nvSpPr>
        <p:spPr bwMode="auto">
          <a:xfrm>
            <a:off x="609600" y="1752600"/>
            <a:ext cx="8077200" cy="24384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An </a:t>
            </a:r>
            <a:r>
              <a:rPr lang="en-US" sz="2800" b="1">
                <a:solidFill>
                  <a:schemeClr val="accent2"/>
                </a:solidFill>
                <a:latin typeface="Comic Sans MS" pitchFamily="66" charset="0"/>
              </a:rPr>
              <a:t>excessive amount</a:t>
            </a:r>
            <a:r>
              <a:rPr lang="en-US" sz="2800" b="1">
                <a:latin typeface="Comic Sans MS" pitchFamily="66" charset="0"/>
              </a:rPr>
              <a:t> of probability mass is moved to the zero counts</a:t>
            </a:r>
          </a:p>
          <a:p>
            <a:pPr marL="342900" indent="-342900">
              <a:spcBef>
                <a:spcPct val="20000"/>
              </a:spcBef>
              <a:buFontTx/>
              <a:buChar char="•"/>
            </a:pPr>
            <a:r>
              <a:rPr lang="en-US" sz="2800" b="1">
                <a:latin typeface="Comic Sans MS" pitchFamily="66" charset="0"/>
              </a:rPr>
              <a:t>When compared empirically with other smoothing techniques, it performs poorly</a:t>
            </a:r>
          </a:p>
          <a:p>
            <a:pPr marL="342900" indent="-342900">
              <a:spcBef>
                <a:spcPct val="20000"/>
              </a:spcBef>
              <a:buFontTx/>
              <a:buChar char="•"/>
            </a:pPr>
            <a:r>
              <a:rPr lang="en-US" sz="2800" b="1">
                <a:latin typeface="Comic Sans MS" pitchFamily="66" charset="0"/>
              </a:rPr>
              <a:t>-&gt; Not used in practice</a:t>
            </a:r>
          </a:p>
          <a:p>
            <a:pPr marL="342900" indent="-342900">
              <a:spcBef>
                <a:spcPct val="20000"/>
              </a:spcBef>
              <a:buFontTx/>
              <a:buChar char="•"/>
            </a:pPr>
            <a:r>
              <a:rPr lang="en-US" sz="2800" b="1">
                <a:latin typeface="Comic Sans MS" pitchFamily="66" charset="0"/>
              </a:rPr>
              <a:t>Detailed discussion </a:t>
            </a:r>
            <a:r>
              <a:rPr lang="en-US" sz="2800">
                <a:latin typeface="Comic Sans MS" pitchFamily="66" charset="0"/>
              </a:rPr>
              <a:t>[Gale and Church 1994]</a:t>
            </a:r>
          </a:p>
          <a:p>
            <a:pPr marL="342900" indent="-342900">
              <a:spcBef>
                <a:spcPct val="20000"/>
              </a:spcBef>
              <a:buFontTx/>
              <a:buChar char="•"/>
            </a:pPr>
            <a:endParaRPr lang="en-US" sz="2800">
              <a:latin typeface="Comic Sans MS" pitchFamily="66" charset="0"/>
            </a:endParaRPr>
          </a:p>
          <a:p>
            <a:pPr marL="342900" indent="-342900">
              <a:spcBef>
                <a:spcPct val="20000"/>
              </a:spcBef>
              <a:buFontTx/>
              <a:buChar char="•"/>
            </a:pPr>
            <a:endParaRPr lang="en-US" sz="2800" b="1">
              <a:latin typeface="Comic Sans MS" pitchFamily="66" charset="0"/>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Date Placeholder 4"/>
          <p:cNvSpPr>
            <a:spLocks noGrp="1"/>
          </p:cNvSpPr>
          <p:nvPr>
            <p:ph type="dt" sz="quarter" idx="10"/>
          </p:nvPr>
        </p:nvSpPr>
        <p:spPr>
          <a:noFill/>
        </p:spPr>
        <p:txBody>
          <a:bodyPr/>
          <a:lstStyle/>
          <a:p>
            <a:fld id="{7B023DCD-C749-4DAD-9300-6ED9FC4071C2}" type="datetime1">
              <a:rPr lang="en-US" smtClean="0"/>
              <a:t>9/16/2014</a:t>
            </a:fld>
            <a:endParaRPr lang="en-US"/>
          </a:p>
        </p:txBody>
      </p:sp>
      <p:sp>
        <p:nvSpPr>
          <p:cNvPr id="23556" name="Footer Placeholder 5"/>
          <p:cNvSpPr>
            <a:spLocks noGrp="1"/>
          </p:cNvSpPr>
          <p:nvPr>
            <p:ph type="ftr" sz="quarter" idx="11"/>
          </p:nvPr>
        </p:nvSpPr>
        <p:spPr>
          <a:noFill/>
        </p:spPr>
        <p:txBody>
          <a:bodyPr/>
          <a:lstStyle/>
          <a:p>
            <a:r>
              <a:rPr lang="en-US" smtClean="0"/>
              <a:t>CPSC503 Winter 2014</a:t>
            </a:r>
            <a:endParaRPr lang="en-US"/>
          </a:p>
        </p:txBody>
      </p:sp>
      <p:sp>
        <p:nvSpPr>
          <p:cNvPr id="23557" name="Slide Number Placeholder 6"/>
          <p:cNvSpPr>
            <a:spLocks noGrp="1"/>
          </p:cNvSpPr>
          <p:nvPr>
            <p:ph type="sldNum" sz="quarter" idx="12"/>
          </p:nvPr>
        </p:nvSpPr>
        <p:spPr>
          <a:noFill/>
        </p:spPr>
        <p:txBody>
          <a:bodyPr/>
          <a:lstStyle/>
          <a:p>
            <a:fld id="{C98B772F-A8B2-4EE4-88D4-96A1F072FE6A}" type="slidenum">
              <a:rPr lang="en-US" smtClean="0"/>
              <a:pPr/>
              <a:t>43</a:t>
            </a:fld>
            <a:endParaRPr lang="en-US" smtClean="0"/>
          </a:p>
        </p:txBody>
      </p:sp>
      <p:sp>
        <p:nvSpPr>
          <p:cNvPr id="23558" name="Rectangle 2"/>
          <p:cNvSpPr>
            <a:spLocks noGrp="1" noChangeArrowheads="1"/>
          </p:cNvSpPr>
          <p:nvPr>
            <p:ph type="title"/>
          </p:nvPr>
        </p:nvSpPr>
        <p:spPr>
          <a:xfrm>
            <a:off x="533400" y="0"/>
            <a:ext cx="7772400" cy="1143000"/>
          </a:xfrm>
        </p:spPr>
        <p:txBody>
          <a:bodyPr/>
          <a:lstStyle/>
          <a:p>
            <a:pPr eaLnBrk="1" hangingPunct="1"/>
            <a:r>
              <a:rPr lang="en-US" dirty="0" smtClean="0"/>
              <a:t>Better smoothing technique</a:t>
            </a:r>
          </a:p>
        </p:txBody>
      </p:sp>
      <p:sp>
        <p:nvSpPr>
          <p:cNvPr id="23559" name="Rectangle 3"/>
          <p:cNvSpPr>
            <a:spLocks noGrp="1" noChangeArrowheads="1"/>
          </p:cNvSpPr>
          <p:nvPr>
            <p:ph type="body" sz="half" idx="1"/>
          </p:nvPr>
        </p:nvSpPr>
        <p:spPr>
          <a:xfrm>
            <a:off x="609600" y="838200"/>
            <a:ext cx="8229600" cy="1066800"/>
          </a:xfrm>
        </p:spPr>
        <p:txBody>
          <a:bodyPr/>
          <a:lstStyle/>
          <a:p>
            <a:pPr eaLnBrk="1" hangingPunct="1"/>
            <a:r>
              <a:rPr lang="en-US" dirty="0" smtClean="0"/>
              <a:t>Good-Turing Discounting </a:t>
            </a:r>
            <a:r>
              <a:rPr lang="en-US" b="0" dirty="0" smtClean="0"/>
              <a:t>(extremely clear example on textbook)</a:t>
            </a:r>
            <a:endParaRPr lang="en-US" sz="2400" b="0" dirty="0" smtClean="0"/>
          </a:p>
        </p:txBody>
      </p:sp>
      <p:sp>
        <p:nvSpPr>
          <p:cNvPr id="23560" name="Rectangle 11"/>
          <p:cNvSpPr>
            <a:spLocks noChangeArrowheads="1"/>
          </p:cNvSpPr>
          <p:nvPr/>
        </p:nvSpPr>
        <p:spPr bwMode="auto">
          <a:xfrm>
            <a:off x="0" y="1600200"/>
            <a:ext cx="9144000" cy="1143000"/>
          </a:xfrm>
          <a:prstGeom prst="rect">
            <a:avLst/>
          </a:prstGeom>
          <a:noFill/>
          <a:ln w="9525">
            <a:noFill/>
            <a:miter lim="800000"/>
            <a:headEnd/>
            <a:tailEnd/>
          </a:ln>
        </p:spPr>
        <p:txBody>
          <a:bodyPr anchor="ctr"/>
          <a:lstStyle/>
          <a:p>
            <a:pPr algn="ctr"/>
            <a:r>
              <a:rPr lang="en-US" sz="3200" dirty="0">
                <a:solidFill>
                  <a:schemeClr val="accent2"/>
                </a:solidFill>
                <a:latin typeface="Comic Sans MS" pitchFamily="66" charset="0"/>
              </a:rPr>
              <a:t>More advanced: </a:t>
            </a:r>
            <a:r>
              <a:rPr lang="en-US" sz="3200" dirty="0" err="1">
                <a:solidFill>
                  <a:schemeClr val="accent2"/>
                </a:solidFill>
                <a:latin typeface="Comic Sans MS" pitchFamily="66" charset="0"/>
              </a:rPr>
              <a:t>Backoff</a:t>
            </a:r>
            <a:r>
              <a:rPr lang="en-US" sz="3200" dirty="0">
                <a:solidFill>
                  <a:schemeClr val="accent2"/>
                </a:solidFill>
                <a:latin typeface="Comic Sans MS" pitchFamily="66" charset="0"/>
              </a:rPr>
              <a:t> and Interpolation</a:t>
            </a:r>
          </a:p>
        </p:txBody>
      </p:sp>
      <p:sp>
        <p:nvSpPr>
          <p:cNvPr id="409612" name="Rectangle 12"/>
          <p:cNvSpPr>
            <a:spLocks noChangeArrowheads="1"/>
          </p:cNvSpPr>
          <p:nvPr/>
        </p:nvSpPr>
        <p:spPr bwMode="auto">
          <a:xfrm>
            <a:off x="0" y="2438400"/>
            <a:ext cx="9144000" cy="29718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To estimate an </a:t>
            </a:r>
            <a:r>
              <a:rPr lang="en-US" sz="2800" b="1" dirty="0" err="1">
                <a:latin typeface="Comic Sans MS" pitchFamily="66" charset="0"/>
              </a:rPr>
              <a:t>ngram</a:t>
            </a:r>
            <a:r>
              <a:rPr lang="en-US" sz="2800" b="1" dirty="0">
                <a:latin typeface="Comic Sans MS" pitchFamily="66" charset="0"/>
              </a:rPr>
              <a:t> use “lower order” </a:t>
            </a:r>
            <a:r>
              <a:rPr lang="en-US" sz="2800" b="1" dirty="0" err="1">
                <a:latin typeface="Comic Sans MS" pitchFamily="66" charset="0"/>
              </a:rPr>
              <a:t>ngrams</a:t>
            </a:r>
            <a:endParaRPr lang="en-US" sz="2800" b="1" dirty="0">
              <a:latin typeface="Comic Sans MS" pitchFamily="66" charset="0"/>
            </a:endParaRPr>
          </a:p>
          <a:p>
            <a:pPr marL="742950" lvl="1" indent="-285750">
              <a:spcBef>
                <a:spcPct val="20000"/>
              </a:spcBef>
              <a:buFontTx/>
              <a:buChar char="–"/>
            </a:pPr>
            <a:r>
              <a:rPr lang="en-US" sz="2400" b="1" dirty="0" err="1">
                <a:solidFill>
                  <a:schemeClr val="accent2"/>
                </a:solidFill>
                <a:latin typeface="Comic Sans MS" pitchFamily="66" charset="0"/>
              </a:rPr>
              <a:t>Backoff</a:t>
            </a:r>
            <a:r>
              <a:rPr lang="en-US" sz="2400" b="1" dirty="0">
                <a:solidFill>
                  <a:schemeClr val="accent2"/>
                </a:solidFill>
                <a:latin typeface="Comic Sans MS" pitchFamily="66" charset="0"/>
              </a:rPr>
              <a:t>:</a:t>
            </a:r>
            <a:r>
              <a:rPr lang="en-US" sz="2400" b="1" dirty="0">
                <a:latin typeface="Comic Sans MS" pitchFamily="66" charset="0"/>
              </a:rPr>
              <a:t> Rely on the lower order </a:t>
            </a:r>
            <a:r>
              <a:rPr lang="en-US" sz="2400" b="1" dirty="0" err="1">
                <a:latin typeface="Comic Sans MS" pitchFamily="66" charset="0"/>
              </a:rPr>
              <a:t>ngrams</a:t>
            </a:r>
            <a:r>
              <a:rPr lang="en-US" sz="2400" b="1" dirty="0">
                <a:latin typeface="Comic Sans MS" pitchFamily="66" charset="0"/>
              </a:rPr>
              <a:t> only when we have zero counts for a higher order one; </a:t>
            </a:r>
            <a:r>
              <a:rPr lang="en-US" sz="2400" b="1" i="1" dirty="0" err="1">
                <a:latin typeface="Comic Sans MS" pitchFamily="66" charset="0"/>
              </a:rPr>
              <a:t>e.g.,use</a:t>
            </a:r>
            <a:r>
              <a:rPr lang="en-US" sz="2400" b="1" i="1" dirty="0">
                <a:latin typeface="Comic Sans MS" pitchFamily="66" charset="0"/>
              </a:rPr>
              <a:t> unigrams to estimate zero count bigrams</a:t>
            </a:r>
          </a:p>
          <a:p>
            <a:pPr marL="742950" lvl="1" indent="-285750">
              <a:spcBef>
                <a:spcPct val="20000"/>
              </a:spcBef>
              <a:buFontTx/>
              <a:buChar char="–"/>
            </a:pPr>
            <a:r>
              <a:rPr lang="en-US" sz="2400" b="1" dirty="0">
                <a:solidFill>
                  <a:schemeClr val="accent2"/>
                </a:solidFill>
                <a:latin typeface="Comic Sans MS" pitchFamily="66" charset="0"/>
              </a:rPr>
              <a:t>Interpolation:</a:t>
            </a:r>
            <a:r>
              <a:rPr lang="en-US" sz="2400" b="1" dirty="0">
                <a:latin typeface="Comic Sans MS" pitchFamily="66" charset="0"/>
              </a:rPr>
              <a:t> Mix the </a:t>
            </a:r>
            <a:r>
              <a:rPr lang="en-US" sz="2400" b="1" dirty="0" err="1">
                <a:latin typeface="Comic Sans MS" pitchFamily="66" charset="0"/>
              </a:rPr>
              <a:t>prob</a:t>
            </a:r>
            <a:r>
              <a:rPr lang="en-US" sz="2400" b="1" dirty="0">
                <a:latin typeface="Comic Sans MS" pitchFamily="66" charset="0"/>
              </a:rPr>
              <a:t> estimate from all the </a:t>
            </a:r>
            <a:r>
              <a:rPr lang="en-US" sz="2400" b="1" dirty="0" err="1">
                <a:latin typeface="Comic Sans MS" pitchFamily="66" charset="0"/>
              </a:rPr>
              <a:t>ngrams</a:t>
            </a:r>
            <a:r>
              <a:rPr lang="en-US" sz="2400" b="1" dirty="0">
                <a:latin typeface="Comic Sans MS" pitchFamily="66" charset="0"/>
              </a:rPr>
              <a:t> estimators; </a:t>
            </a:r>
            <a:r>
              <a:rPr lang="en-US" sz="2400" b="1" i="1" dirty="0">
                <a:latin typeface="Comic Sans MS" pitchFamily="66" charset="0"/>
              </a:rPr>
              <a:t>e.g., we do a weighted interpolation of trigram, bigram and unigram counts</a:t>
            </a:r>
          </a:p>
          <a:p>
            <a:pPr marL="342900" indent="-342900">
              <a:spcBef>
                <a:spcPct val="20000"/>
              </a:spcBef>
            </a:pPr>
            <a:endParaRPr lang="en-US" sz="2400" b="1" dirty="0">
              <a:latin typeface="Comic Sans MS" pitchFamily="66" charset="0"/>
            </a:endParaRPr>
          </a:p>
        </p:txBody>
      </p:sp>
      <p:sp>
        <p:nvSpPr>
          <p:cNvPr id="9" name="Rectangle 11"/>
          <p:cNvSpPr>
            <a:spLocks noChangeArrowheads="1"/>
          </p:cNvSpPr>
          <p:nvPr/>
        </p:nvSpPr>
        <p:spPr bwMode="auto">
          <a:xfrm>
            <a:off x="0" y="5334000"/>
            <a:ext cx="9144000" cy="1066800"/>
          </a:xfrm>
          <a:prstGeom prst="rect">
            <a:avLst/>
          </a:prstGeom>
          <a:noFill/>
          <a:ln w="9525">
            <a:noFill/>
            <a:miter lim="800000"/>
            <a:headEnd/>
            <a:tailEnd/>
          </a:ln>
        </p:spPr>
        <p:txBody>
          <a:bodyPr anchor="ctr"/>
          <a:lstStyle/>
          <a:p>
            <a:pPr algn="ctr"/>
            <a:r>
              <a:rPr lang="en-US" sz="2400" dirty="0" smtClean="0">
                <a:solidFill>
                  <a:schemeClr val="accent2"/>
                </a:solidFill>
                <a:latin typeface="Comic Sans MS" pitchFamily="66" charset="0"/>
              </a:rPr>
              <a:t>Even more advanced LM: e.g., [Wood et al 2009 ICML] non-parametric posterior inference based on MCMC </a:t>
            </a:r>
            <a:endParaRPr lang="en-US" sz="2400" dirty="0">
              <a:solidFill>
                <a:schemeClr val="accent2"/>
              </a:solidFill>
              <a:latin typeface="Comic Sans MS" pitchFamily="66" charset="0"/>
            </a:endParaRPr>
          </a:p>
        </p:txBody>
      </p:sp>
      <mc:AlternateContent xmlns:mc="http://schemas.openxmlformats.org/markup-compatibility/2006" xmlns:p14="http://schemas.microsoft.com/office/powerpoint/2010/main">
        <mc:Choice Requires="p14">
          <p:contentPart p14:bwMode="auto" r:id="rId3">
            <p14:nvContentPartPr>
              <p14:cNvPr id="148482" name="Ink 2"/>
              <p14:cNvContentPartPr>
                <a14:cpLocks xmlns:a14="http://schemas.microsoft.com/office/drawing/2010/main" noRot="1" noChangeAspect="1" noEditPoints="1" noChangeArrowheads="1" noChangeShapeType="1"/>
              </p14:cNvContentPartPr>
              <p14:nvPr/>
            </p14:nvContentPartPr>
            <p14:xfrm>
              <a:off x="7889875" y="960438"/>
              <a:ext cx="396875" cy="404812"/>
            </p14:xfrm>
          </p:contentPart>
        </mc:Choice>
        <mc:Fallback xmlns="">
          <p:pic>
            <p:nvPicPr>
              <p:cNvPr id="148482" name="Ink 2"/>
              <p:cNvPicPr>
                <a:picLocks noRot="1" noChangeAspect="1" noEditPoints="1" noChangeArrowheads="1" noChangeShapeType="1"/>
              </p:cNvPicPr>
              <p:nvPr/>
            </p:nvPicPr>
            <p:blipFill>
              <a:blip r:embed="rId4"/>
              <a:stretch>
                <a:fillRect/>
              </a:stretch>
            </p:blipFill>
            <p:spPr>
              <a:xfrm>
                <a:off x="7881599" y="954676"/>
                <a:ext cx="410908" cy="419938"/>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2ECD6190-192F-4087-8291-D2651817F38A}" type="datetime1">
              <a:rPr lang="en-US" smtClean="0"/>
              <a:t>9/16/2014</a:t>
            </a:fld>
            <a:endParaRPr lang="en-US"/>
          </a:p>
        </p:txBody>
      </p:sp>
      <p:sp>
        <p:nvSpPr>
          <p:cNvPr id="24590" name="Footer Placeholder 6"/>
          <p:cNvSpPr>
            <a:spLocks noGrp="1"/>
          </p:cNvSpPr>
          <p:nvPr>
            <p:ph type="ftr" sz="quarter" idx="11"/>
          </p:nvPr>
        </p:nvSpPr>
        <p:spPr>
          <a:noFill/>
        </p:spPr>
        <p:txBody>
          <a:bodyPr/>
          <a:lstStyle/>
          <a:p>
            <a:r>
              <a:rPr lang="en-US" smtClean="0"/>
              <a:t>CPSC503 Winter 2014</a:t>
            </a:r>
            <a:endParaRPr lang="en-US"/>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44</a:t>
            </a:fld>
            <a:endParaRPr lang="en-US" smtClean="0"/>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smtClean="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smtClean="0"/>
              <a:t>Sample space much bigger than any realistic corpus </a:t>
            </a:r>
            <a:r>
              <a:rPr lang="en-US" smtClean="0">
                <a:solidFill>
                  <a:srgbClr val="FF0000"/>
                </a:solidFill>
                <a:sym typeface="Wingdings" pitchFamily="2" charset="2"/>
              </a:rPr>
              <a:t></a:t>
            </a:r>
            <a:endParaRPr lang="en-US" sz="2400" smtClean="0">
              <a:solidFill>
                <a:srgbClr val="FF0000"/>
              </a:solidFill>
            </a:endParaRPr>
          </a:p>
          <a:p>
            <a:pPr eaLnBrk="1" hangingPunct="1">
              <a:lnSpc>
                <a:spcPct val="90000"/>
              </a:lnSpc>
              <a:buFontTx/>
              <a:buNone/>
            </a:pPr>
            <a:endParaRPr lang="en-US" sz="2400" smtClean="0"/>
          </a:p>
        </p:txBody>
      </p:sp>
      <p:graphicFrame>
        <p:nvGraphicFramePr>
          <p:cNvPr id="24578"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49524"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p:sp>
        <p:nvSpPr>
          <p:cNvPr id="12" name="Rectangle 7"/>
          <p:cNvSpPr>
            <a:spLocks noChangeArrowheads="1"/>
          </p:cNvSpPr>
          <p:nvPr/>
        </p:nvSpPr>
        <p:spPr bwMode="auto">
          <a:xfrm>
            <a:off x="190974" y="5682018"/>
            <a:ext cx="8683388" cy="685800"/>
          </a:xfrm>
          <a:prstGeom prst="rect">
            <a:avLst/>
          </a:prstGeom>
          <a:noFill/>
          <a:ln w="9525">
            <a:solidFill>
              <a:schemeClr val="accent1"/>
            </a:solidFill>
            <a:miter lim="800000"/>
            <a:headEnd/>
            <a:tailEnd/>
          </a:ln>
        </p:spPr>
        <p:txBody>
          <a:bodyPr/>
          <a:lstStyle/>
          <a:p>
            <a:pPr marL="342900" indent="-342900">
              <a:spcBef>
                <a:spcPct val="20000"/>
              </a:spcBef>
            </a:pPr>
            <a:r>
              <a:rPr lang="en-US" sz="2800" b="1" dirty="0">
                <a:latin typeface="Comic Sans MS" pitchFamily="66" charset="0"/>
              </a:rPr>
              <a:t>Look at practical issues: sec. </a:t>
            </a:r>
            <a:r>
              <a:rPr lang="en-US" sz="2800" b="1" dirty="0" smtClean="0">
                <a:latin typeface="Comic Sans MS" pitchFamily="66" charset="0"/>
              </a:rPr>
              <a:t>4.8 of 2</a:t>
            </a:r>
            <a:r>
              <a:rPr lang="en-US" sz="2800" b="1" baseline="30000" dirty="0" smtClean="0">
                <a:latin typeface="Comic Sans MS" pitchFamily="66" charset="0"/>
              </a:rPr>
              <a:t>nd</a:t>
            </a:r>
            <a:r>
              <a:rPr lang="en-US" sz="2800" b="1" dirty="0" smtClean="0">
                <a:latin typeface="Comic Sans MS" pitchFamily="66" charset="0"/>
              </a:rPr>
              <a:t> edition</a:t>
            </a:r>
            <a:endParaRPr lang="en-US" sz="2800" b="1" dirty="0">
              <a:latin typeface="Comic Sans MS" pitchFamily="66" charset="0"/>
              <a:sym typeface="Wingdings" pitchFamily="2" charset="2"/>
            </a:endParaRPr>
          </a:p>
          <a:p>
            <a:pPr marL="342900" indent="-342900">
              <a:spcBef>
                <a:spcPct val="20000"/>
              </a:spcBef>
            </a:pPr>
            <a:endParaRPr lang="en-US" sz="24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49507" name="Ink 13"/>
              <p14:cNvContentPartPr>
                <a14:cpLocks xmlns:a14="http://schemas.microsoft.com/office/drawing/2010/main" noRot="1" noChangeAspect="1" noEditPoints="1" noChangeArrowheads="1" noChangeShapeType="1"/>
              </p14:cNvContentPartPr>
              <p14:nvPr/>
            </p14:nvContentPartPr>
            <p14:xfrm>
              <a:off x="973138" y="4576763"/>
              <a:ext cx="1646237" cy="285750"/>
            </p14:xfrm>
          </p:contentPart>
        </mc:Choice>
        <mc:Fallback xmlns="">
          <p:pic>
            <p:nvPicPr>
              <p:cNvPr id="149507" name="Ink 13"/>
              <p:cNvPicPr>
                <a:picLocks noRot="1" noChangeAspect="1" noEditPoints="1" noChangeArrowheads="1" noChangeShapeType="1"/>
              </p:cNvPicPr>
              <p:nvPr/>
            </p:nvPicPr>
            <p:blipFill>
              <a:blip r:embed="rId7"/>
              <a:stretch>
                <a:fillRect/>
              </a:stretch>
            </p:blipFill>
            <p:spPr>
              <a:xfrm>
                <a:off x="965578" y="4568475"/>
                <a:ext cx="1659197" cy="30124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9508" name="Ink 14"/>
              <p14:cNvContentPartPr>
                <a14:cpLocks xmlns:a14="http://schemas.microsoft.com/office/drawing/2010/main" noRot="1" noChangeAspect="1" noEditPoints="1" noChangeArrowheads="1" noChangeShapeType="1"/>
              </p14:cNvContentPartPr>
              <p14:nvPr/>
            </p14:nvContentPartPr>
            <p14:xfrm>
              <a:off x="4886325" y="3230563"/>
              <a:ext cx="3106738" cy="857250"/>
            </p14:xfrm>
          </p:contentPart>
        </mc:Choice>
        <mc:Fallback xmlns="">
          <p:pic>
            <p:nvPicPr>
              <p:cNvPr id="149508" name="Ink 14"/>
              <p:cNvPicPr>
                <a:picLocks noRot="1" noChangeAspect="1" noEditPoints="1" noChangeArrowheads="1" noChangeShapeType="1"/>
              </p:cNvPicPr>
              <p:nvPr/>
            </p:nvPicPr>
            <p:blipFill>
              <a:blip r:embed="rId9"/>
              <a:stretch>
                <a:fillRect/>
              </a:stretch>
            </p:blipFill>
            <p:spPr>
              <a:xfrm>
                <a:off x="4876965" y="3222642"/>
                <a:ext cx="3126178" cy="87165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9509" name="Ink 15"/>
              <p14:cNvContentPartPr>
                <a14:cpLocks xmlns:a14="http://schemas.microsoft.com/office/drawing/2010/main" noRot="1" noChangeAspect="1" noEditPoints="1" noChangeArrowheads="1" noChangeShapeType="1"/>
              </p14:cNvContentPartPr>
              <p14:nvPr/>
            </p14:nvContentPartPr>
            <p14:xfrm>
              <a:off x="6824663" y="3722688"/>
              <a:ext cx="587375" cy="482600"/>
            </p14:xfrm>
          </p:contentPart>
        </mc:Choice>
        <mc:Fallback xmlns="">
          <p:pic>
            <p:nvPicPr>
              <p:cNvPr id="149509" name="Ink 15"/>
              <p:cNvPicPr>
                <a:picLocks noRot="1" noChangeAspect="1" noEditPoints="1" noChangeArrowheads="1" noChangeShapeType="1"/>
              </p:cNvPicPr>
              <p:nvPr/>
            </p:nvPicPr>
            <p:blipFill>
              <a:blip r:embed="rId11"/>
              <a:stretch>
                <a:fillRect/>
              </a:stretch>
            </p:blipFill>
            <p:spPr>
              <a:xfrm>
                <a:off x="6819624" y="3715850"/>
                <a:ext cx="596373" cy="4937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9510" name="Ink 16"/>
              <p14:cNvContentPartPr>
                <a14:cpLocks xmlns:a14="http://schemas.microsoft.com/office/drawing/2010/main" noRot="1" noChangeAspect="1" noEditPoints="1" noChangeArrowheads="1" noChangeShapeType="1"/>
              </p14:cNvContentPartPr>
              <p14:nvPr/>
            </p14:nvContentPartPr>
            <p14:xfrm>
              <a:off x="4779963" y="4214813"/>
              <a:ext cx="1612900" cy="355600"/>
            </p14:xfrm>
          </p:contentPart>
        </mc:Choice>
        <mc:Fallback xmlns="">
          <p:pic>
            <p:nvPicPr>
              <p:cNvPr id="149510" name="Ink 16"/>
              <p:cNvPicPr>
                <a:picLocks noRot="1" noChangeAspect="1" noEditPoints="1" noChangeArrowheads="1" noChangeShapeType="1"/>
              </p:cNvPicPr>
              <p:nvPr/>
            </p:nvPicPr>
            <p:blipFill>
              <a:blip r:embed="rId13"/>
              <a:stretch>
                <a:fillRect/>
              </a:stretch>
            </p:blipFill>
            <p:spPr>
              <a:xfrm>
                <a:off x="4775643" y="4208334"/>
                <a:ext cx="1621541" cy="37179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511" name="Ink 17"/>
              <p14:cNvContentPartPr>
                <a14:cpLocks xmlns:a14="http://schemas.microsoft.com/office/drawing/2010/main" noRot="1" noChangeAspect="1" noEditPoints="1" noChangeArrowheads="1" noChangeShapeType="1"/>
              </p14:cNvContentPartPr>
              <p14:nvPr/>
            </p14:nvContentPartPr>
            <p14:xfrm>
              <a:off x="4843463" y="4581525"/>
              <a:ext cx="1525587" cy="428625"/>
            </p14:xfrm>
          </p:contentPart>
        </mc:Choice>
        <mc:Fallback xmlns="">
          <p:pic>
            <p:nvPicPr>
              <p:cNvPr id="149511" name="Ink 17"/>
              <p:cNvPicPr>
                <a:picLocks noRot="1" noChangeAspect="1" noEditPoints="1" noChangeArrowheads="1" noChangeShapeType="1"/>
              </p:cNvPicPr>
              <p:nvPr/>
            </p:nvPicPr>
            <p:blipFill>
              <a:blip r:embed="rId15"/>
              <a:stretch>
                <a:fillRect/>
              </a:stretch>
            </p:blipFill>
            <p:spPr>
              <a:xfrm>
                <a:off x="4835543" y="4574687"/>
                <a:ext cx="1543586" cy="44122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9513" name="Ink 9"/>
              <p14:cNvContentPartPr>
                <a14:cpLocks xmlns:a14="http://schemas.microsoft.com/office/drawing/2010/main" noRot="1" noChangeAspect="1" noEditPoints="1" noChangeArrowheads="1" noChangeShapeType="1"/>
              </p14:cNvContentPartPr>
              <p14:nvPr/>
            </p14:nvContentPartPr>
            <p14:xfrm>
              <a:off x="7577138" y="3746500"/>
              <a:ext cx="647700" cy="260350"/>
            </p14:xfrm>
          </p:contentPart>
        </mc:Choice>
        <mc:Fallback xmlns="">
          <p:pic>
            <p:nvPicPr>
              <p:cNvPr id="149513" name="Ink 9"/>
              <p:cNvPicPr>
                <a:picLocks noRot="1" noChangeAspect="1" noEditPoints="1" noChangeArrowheads="1" noChangeShapeType="1"/>
              </p:cNvPicPr>
              <p:nvPr/>
            </p:nvPicPr>
            <p:blipFill>
              <a:blip r:embed="rId19"/>
              <a:stretch>
                <a:fillRect/>
              </a:stretch>
            </p:blipFill>
            <p:spPr>
              <a:xfrm>
                <a:off x="7570297" y="3738578"/>
                <a:ext cx="657781" cy="27691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9514" name="Ink 10"/>
              <p14:cNvContentPartPr>
                <a14:cpLocks xmlns:a14="http://schemas.microsoft.com/office/drawing/2010/main" noRot="1" noChangeAspect="1" noEditPoints="1" noChangeArrowheads="1" noChangeShapeType="1"/>
              </p14:cNvContentPartPr>
              <p14:nvPr/>
            </p14:nvContentPartPr>
            <p14:xfrm>
              <a:off x="6261100" y="3905250"/>
              <a:ext cx="727075" cy="865188"/>
            </p14:xfrm>
          </p:contentPart>
        </mc:Choice>
        <mc:Fallback xmlns="">
          <p:pic>
            <p:nvPicPr>
              <p:cNvPr id="149514" name="Ink 10"/>
              <p:cNvPicPr>
                <a:picLocks noRot="1" noChangeAspect="1" noEditPoints="1" noChangeArrowheads="1" noChangeShapeType="1"/>
              </p:cNvPicPr>
              <p:nvPr/>
            </p:nvPicPr>
            <p:blipFill>
              <a:blip r:embed="rId21"/>
              <a:stretch>
                <a:fillRect/>
              </a:stretch>
            </p:blipFill>
            <p:spPr>
              <a:xfrm>
                <a:off x="6251742" y="3898409"/>
                <a:ext cx="749391" cy="8849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9515" name="Ink 11"/>
              <p14:cNvContentPartPr>
                <a14:cpLocks xmlns:a14="http://schemas.microsoft.com/office/drawing/2010/main" noRot="1" noChangeAspect="1" noEditPoints="1" noChangeArrowheads="1" noChangeShapeType="1"/>
              </p14:cNvContentPartPr>
              <p14:nvPr/>
            </p14:nvContentPartPr>
            <p14:xfrm>
              <a:off x="7648575" y="4143375"/>
              <a:ext cx="1023938" cy="250825"/>
            </p14:xfrm>
          </p:contentPart>
        </mc:Choice>
        <mc:Fallback xmlns="">
          <p:pic>
            <p:nvPicPr>
              <p:cNvPr id="149515" name="Ink 11"/>
              <p:cNvPicPr>
                <a:picLocks noRot="1" noChangeAspect="1" noEditPoints="1" noChangeArrowheads="1" noChangeShapeType="1"/>
              </p:cNvPicPr>
              <p:nvPr/>
            </p:nvPicPr>
            <p:blipFill>
              <a:blip r:embed="rId35"/>
              <a:stretch>
                <a:fillRect/>
              </a:stretch>
            </p:blipFill>
            <p:spPr>
              <a:xfrm>
                <a:off x="7642092" y="4138677"/>
                <a:ext cx="1041226" cy="267812"/>
              </a:xfrm>
              <a:prstGeom prst="rect">
                <a:avLst/>
              </a:prstGeom>
            </p:spPr>
          </p:pic>
        </mc:Fallback>
      </mc:AlternateContent>
      <p:sp>
        <p:nvSpPr>
          <p:cNvPr id="2" name="TextBox 1"/>
          <p:cNvSpPr txBox="1"/>
          <p:nvPr/>
        </p:nvSpPr>
        <p:spPr>
          <a:xfrm>
            <a:off x="5278438" y="2298412"/>
            <a:ext cx="3865562" cy="584775"/>
          </a:xfrm>
          <a:prstGeom prst="rect">
            <a:avLst/>
          </a:prstGeom>
          <a:noFill/>
        </p:spPr>
        <p:txBody>
          <a:bodyPr wrap="square" rtlCol="0">
            <a:spAutoFit/>
          </a:bodyPr>
          <a:lstStyle/>
          <a:p>
            <a:r>
              <a:rPr lang="en-US" b="1" dirty="0" smtClean="0">
                <a:latin typeface="Arial" panose="020B0604020202020204" pitchFamily="34" charset="0"/>
                <a:cs typeface="Arial" panose="020B0604020202020204" pitchFamily="34" charset="0"/>
              </a:rPr>
              <a:t>Google Corpus</a:t>
            </a:r>
          </a:p>
          <a:p>
            <a:r>
              <a:rPr lang="en-US" b="1" dirty="0" smtClean="0">
                <a:latin typeface="Arial" panose="020B0604020202020204" pitchFamily="34" charset="0"/>
                <a:cs typeface="Arial" panose="020B0604020202020204" pitchFamily="34" charset="0"/>
              </a:rPr>
              <a:t>Number </a:t>
            </a:r>
            <a:r>
              <a:rPr lang="en-US" b="1" dirty="0">
                <a:latin typeface="Arial" panose="020B0604020202020204" pitchFamily="34" charset="0"/>
                <a:cs typeface="Arial" panose="020B0604020202020204" pitchFamily="34" charset="0"/>
              </a:rPr>
              <a:t>of sentences: 95,119,665,584</a:t>
            </a:r>
            <a:endParaRPr lang="en-CA"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P spid="12" grpId="0" animBg="1"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72601153-763E-424D-A35B-E962B95079DF}" type="datetime1">
              <a:rPr lang="en-US" smtClean="0"/>
              <a:t>9/16/2014</a:t>
            </a:fld>
            <a:endParaRPr lang="en-US"/>
          </a:p>
        </p:txBody>
      </p:sp>
      <p:sp>
        <p:nvSpPr>
          <p:cNvPr id="25604" name="Footer Placeholder 5"/>
          <p:cNvSpPr>
            <a:spLocks noGrp="1"/>
          </p:cNvSpPr>
          <p:nvPr>
            <p:ph type="ftr" sz="quarter" idx="11"/>
          </p:nvPr>
        </p:nvSpPr>
        <p:spPr>
          <a:noFill/>
        </p:spPr>
        <p:txBody>
          <a:bodyPr/>
          <a:lstStyle/>
          <a:p>
            <a:r>
              <a:rPr lang="en-US" smtClean="0"/>
              <a:t>CPSC503 Winter 2014</a:t>
            </a:r>
            <a:endParaRPr lang="en-US"/>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45</a:t>
            </a:fld>
            <a:endParaRPr lang="en-US" smtClean="0"/>
          </a:p>
        </p:txBody>
      </p:sp>
      <p:sp>
        <p:nvSpPr>
          <p:cNvPr id="25606" name="Rectangle 2"/>
          <p:cNvSpPr>
            <a:spLocks noGrp="1" noChangeArrowheads="1"/>
          </p:cNvSpPr>
          <p:nvPr>
            <p:ph type="title"/>
          </p:nvPr>
        </p:nvSpPr>
        <p:spPr>
          <a:xfrm>
            <a:off x="609600" y="228600"/>
            <a:ext cx="7772400" cy="1143000"/>
          </a:xfrm>
        </p:spPr>
        <p:txBody>
          <a:bodyPr/>
          <a:lstStyle/>
          <a:p>
            <a:pPr eaLnBrk="1" hangingPunct="1"/>
            <a:r>
              <a:rPr lang="en-US" smtClean="0"/>
              <a:t>You still need a big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smtClean="0"/>
              <a:t>The biggest one is the Web!</a:t>
            </a:r>
          </a:p>
        </p:txBody>
      </p:sp>
      <p:graphicFrame>
        <p:nvGraphicFramePr>
          <p:cNvPr id="27650" name="Object 4"/>
          <p:cNvGraphicFramePr>
            <a:graphicFrameLocks noGrp="1" noChangeAspect="1"/>
          </p:cNvGraphicFramePr>
          <p:nvPr>
            <p:ph sz="half" idx="2"/>
          </p:nvPr>
        </p:nvGraphicFramePr>
        <p:xfrm>
          <a:off x="2133600" y="1981200"/>
          <a:ext cx="4495800" cy="909638"/>
        </p:xfrm>
        <a:graphic>
          <a:graphicData uri="http://schemas.openxmlformats.org/presentationml/2006/ole">
            <mc:AlternateContent xmlns:mc="http://schemas.openxmlformats.org/markup-compatibility/2006">
              <mc:Choice xmlns:v="urn:schemas-microsoft-com:vml" Requires="v">
                <p:oleObj spid="_x0000_s150538" name="Equation" r:id="rId4" imgW="2070000" imgH="419040" progId="Equation.3">
                  <p:embed/>
                </p:oleObj>
              </mc:Choice>
              <mc:Fallback>
                <p:oleObj name="Equation" r:id="rId4" imgW="207000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1981200"/>
                        <a:ext cx="4495800" cy="909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7656" name="Rectangle 6"/>
          <p:cNvSpPr>
            <a:spLocks noChangeArrowheads="1"/>
          </p:cNvSpPr>
          <p:nvPr/>
        </p:nvSpPr>
        <p:spPr bwMode="auto">
          <a:xfrm>
            <a:off x="0" y="3429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Impractical to download every page from the Web to count the ngrams </a:t>
            </a:r>
            <a:r>
              <a:rPr lang="en-US" sz="3200" b="1">
                <a:solidFill>
                  <a:schemeClr val="accent2"/>
                </a:solidFill>
                <a:latin typeface="Comic Sans MS" pitchFamily="66" charset="0"/>
              </a:rPr>
              <a:t>=&gt;</a:t>
            </a:r>
          </a:p>
          <a:p>
            <a:pPr marL="342900" indent="-342900">
              <a:spcBef>
                <a:spcPct val="20000"/>
              </a:spcBef>
              <a:buFontTx/>
              <a:buChar char="•"/>
            </a:pPr>
            <a:r>
              <a:rPr lang="en-US" sz="2800" b="1">
                <a:latin typeface="Comic Sans MS" pitchFamily="66" charset="0"/>
              </a:rPr>
              <a:t>Rely on page counts </a:t>
            </a:r>
            <a:r>
              <a:rPr lang="en-US" sz="2400" b="1">
                <a:latin typeface="Comic Sans MS" pitchFamily="66" charset="0"/>
              </a:rPr>
              <a:t>(which are only </a:t>
            </a:r>
            <a:r>
              <a:rPr lang="en-US" sz="2400" b="1" u="sng">
                <a:latin typeface="Comic Sans MS" pitchFamily="66" charset="0"/>
              </a:rPr>
              <a:t>approximations</a:t>
            </a:r>
            <a:r>
              <a:rPr lang="en-US" sz="2400" b="1">
                <a:latin typeface="Comic Sans MS" pitchFamily="66" charset="0"/>
              </a:rPr>
              <a:t>)</a:t>
            </a:r>
          </a:p>
          <a:p>
            <a:pPr marL="742950" lvl="1" indent="-285750">
              <a:spcBef>
                <a:spcPct val="20000"/>
              </a:spcBef>
              <a:buFontTx/>
              <a:buChar char="–"/>
            </a:pPr>
            <a:r>
              <a:rPr lang="en-US" sz="2000" b="1">
                <a:latin typeface="Comic Sans MS" pitchFamily="66" charset="0"/>
              </a:rPr>
              <a:t>Page can contain an ngram multiple times</a:t>
            </a:r>
          </a:p>
          <a:p>
            <a:pPr marL="742950" lvl="1" indent="-285750">
              <a:spcBef>
                <a:spcPct val="20000"/>
              </a:spcBef>
              <a:buFontTx/>
              <a:buChar char="–"/>
            </a:pPr>
            <a:r>
              <a:rPr lang="en-US" sz="2000" b="1">
                <a:latin typeface="Comic Sans MS" pitchFamily="66" charset="0"/>
              </a:rPr>
              <a:t>Search Engines round-off their counts</a:t>
            </a:r>
          </a:p>
          <a:p>
            <a:pPr marL="742950" lvl="1" indent="-285750">
              <a:spcBef>
                <a:spcPct val="20000"/>
              </a:spcBef>
              <a:buFontTx/>
              <a:buChar char="–"/>
            </a:pPr>
            <a:endParaRPr lang="en-US" sz="2400" b="1">
              <a:latin typeface="Comic Sans MS" pitchFamily="66" charset="0"/>
            </a:endParaRPr>
          </a:p>
        </p:txBody>
      </p:sp>
      <p:sp>
        <p:nvSpPr>
          <p:cNvPr id="27657" name="Rectangle 7"/>
          <p:cNvSpPr>
            <a:spLocks noChangeArrowheads="1"/>
          </p:cNvSpPr>
          <p:nvPr/>
        </p:nvSpPr>
        <p:spPr bwMode="auto">
          <a:xfrm>
            <a:off x="381000" y="5715000"/>
            <a:ext cx="8229600" cy="838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Such “noise” is tolerable in practice </a:t>
            </a:r>
            <a:r>
              <a:rPr lang="en-US" sz="2800" b="1">
                <a:latin typeface="Comic Sans MS" pitchFamily="66" charset="0"/>
                <a:sym typeface="Wingdings" pitchFamily="2" charset="2"/>
              </a:rPr>
              <a:t></a:t>
            </a:r>
            <a:r>
              <a:rPr lang="en-US" sz="2800" b="1">
                <a:latin typeface="Comic Sans MS" pitchFamily="66" charset="0"/>
              </a:rPr>
              <a:t> </a:t>
            </a:r>
            <a:endParaRPr lang="en-US" sz="2400" b="1">
              <a:latin typeface="Comic Sans MS" pitchFamily="66" charset="0"/>
            </a:endParaRPr>
          </a:p>
          <a:p>
            <a:pPr marL="742950" lvl="1" indent="-285750">
              <a:spcBef>
                <a:spcPct val="20000"/>
              </a:spcBef>
              <a:buFontTx/>
              <a:buChar char="–"/>
            </a:pPr>
            <a:endParaRPr lang="en-US" sz="2400" b="1">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CA"/>
          </a:p>
        </p:txBody>
      </p:sp>
      <p:sp>
        <p:nvSpPr>
          <p:cNvPr id="5" name="Date Placeholder 4"/>
          <p:cNvSpPr>
            <a:spLocks noGrp="1"/>
          </p:cNvSpPr>
          <p:nvPr>
            <p:ph type="dt" sz="half" idx="10"/>
          </p:nvPr>
        </p:nvSpPr>
        <p:spPr/>
        <p:txBody>
          <a:bodyPr/>
          <a:lstStyle/>
          <a:p>
            <a:pPr>
              <a:defRPr/>
            </a:pPr>
            <a:fld id="{4AF04C7C-F1A7-499A-9058-9DD154199A6C}" type="datetime1">
              <a:rPr lang="en-US" smtClean="0"/>
              <a:t>9/16/2014</a:t>
            </a:fld>
            <a:endParaRPr lang="en-US"/>
          </a:p>
        </p:txBody>
      </p:sp>
      <p:sp>
        <p:nvSpPr>
          <p:cNvPr id="6" name="Footer Placeholder 5"/>
          <p:cNvSpPr>
            <a:spLocks noGrp="1"/>
          </p:cNvSpPr>
          <p:nvPr>
            <p:ph type="ftr" sz="quarter" idx="11"/>
          </p:nvPr>
        </p:nvSpPr>
        <p:spPr/>
        <p:txBody>
          <a:bodyPr/>
          <a:lstStyle/>
          <a:p>
            <a:pPr>
              <a:defRPr/>
            </a:pPr>
            <a:r>
              <a:rPr lang="en-US" smtClean="0"/>
              <a:t>CPSC503 Winter 2014</a:t>
            </a:r>
            <a:endParaRPr lang="en-US"/>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46</a:t>
            </a:fld>
            <a:endParaRPr lang="en-US"/>
          </a:p>
        </p:txBody>
      </p:sp>
      <p:sp>
        <p:nvSpPr>
          <p:cNvPr id="3" name="Text Placeholder 2"/>
          <p:cNvSpPr>
            <a:spLocks noGrp="1"/>
          </p:cNvSpPr>
          <p:nvPr>
            <p:ph type="body" sz="half" idx="1"/>
          </p:nvPr>
        </p:nvSpPr>
        <p:spPr>
          <a:xfrm>
            <a:off x="0" y="5791200"/>
            <a:ext cx="9144000" cy="1066800"/>
          </a:xfrm>
          <a:solidFill>
            <a:schemeClr val="bg1"/>
          </a:solidFill>
        </p:spPr>
        <p:txBody>
          <a:bodyPr/>
          <a:lstStyle/>
          <a:p>
            <a:r>
              <a:rPr lang="en-CA" sz="2000" dirty="0" smtClean="0"/>
              <a:t>(character) Unigram and bigram counts from “the Origin of Species”</a:t>
            </a:r>
          </a:p>
          <a:p>
            <a:r>
              <a:rPr lang="en-CA" sz="2000" dirty="0" smtClean="0"/>
              <a:t>K Murphy 2011, based on (MacKay 2003)</a:t>
            </a:r>
          </a:p>
        </p:txBody>
      </p:sp>
      <p:pic>
        <p:nvPicPr>
          <p:cNvPr id="216067" name="Picture 3"/>
          <p:cNvPicPr>
            <a:picLocks noChangeAspect="1" noChangeArrowheads="1"/>
          </p:cNvPicPr>
          <p:nvPr/>
        </p:nvPicPr>
        <p:blipFill>
          <a:blip r:embed="rId2" cstate="print"/>
          <a:srcRect/>
          <a:stretch>
            <a:fillRect/>
          </a:stretch>
        </p:blipFill>
        <p:spPr bwMode="auto">
          <a:xfrm>
            <a:off x="1143000" y="0"/>
            <a:ext cx="7448550" cy="5534025"/>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B7ADCE3C-318F-4191-B1D0-6CD12812AA09}" type="datetime1">
              <a:rPr lang="en-US" smtClean="0"/>
              <a:t>9/16/2014</a:t>
            </a:fld>
            <a:endParaRPr lang="en-US"/>
          </a:p>
        </p:txBody>
      </p:sp>
      <p:sp>
        <p:nvSpPr>
          <p:cNvPr id="38915" name="Footer Placeholder 4"/>
          <p:cNvSpPr>
            <a:spLocks noGrp="1"/>
          </p:cNvSpPr>
          <p:nvPr>
            <p:ph type="ftr" sz="quarter" idx="11"/>
          </p:nvPr>
        </p:nvSpPr>
        <p:spPr>
          <a:noFill/>
        </p:spPr>
        <p:txBody>
          <a:bodyPr/>
          <a:lstStyle/>
          <a:p>
            <a:r>
              <a:rPr lang="en-US" smtClean="0"/>
              <a:t>CPSC503 Winter 2014</a:t>
            </a:r>
            <a:endParaRPr lang="en-US"/>
          </a:p>
        </p:txBody>
      </p:sp>
      <p:sp>
        <p:nvSpPr>
          <p:cNvPr id="38916" name="Slide Number Placeholder 5"/>
          <p:cNvSpPr>
            <a:spLocks noGrp="1"/>
          </p:cNvSpPr>
          <p:nvPr>
            <p:ph type="sldNum" sz="quarter" idx="12"/>
          </p:nvPr>
        </p:nvSpPr>
        <p:spPr>
          <a:noFill/>
        </p:spPr>
        <p:txBody>
          <a:bodyPr/>
          <a:lstStyle/>
          <a:p>
            <a:fld id="{F59B4CF9-882E-4486-AA67-A1987B0B05D7}" type="slidenum">
              <a:rPr lang="en-US" smtClean="0"/>
              <a:pPr/>
              <a:t>47</a:t>
            </a:fld>
            <a:endParaRPr lang="en-US" smtClean="0"/>
          </a:p>
        </p:txBody>
      </p:sp>
      <p:sp>
        <p:nvSpPr>
          <p:cNvPr id="38917" name="Rectangle 2"/>
          <p:cNvSpPr>
            <a:spLocks noGrp="1" noChangeArrowheads="1"/>
          </p:cNvSpPr>
          <p:nvPr>
            <p:ph type="title"/>
          </p:nvPr>
        </p:nvSpPr>
        <p:spPr/>
        <p:txBody>
          <a:bodyPr/>
          <a:lstStyle/>
          <a:p>
            <a:pPr eaLnBrk="1" hangingPunct="1"/>
            <a:r>
              <a:rPr lang="en-US" dirty="0" smtClean="0"/>
              <a:t>Next Time</a:t>
            </a:r>
          </a:p>
        </p:txBody>
      </p:sp>
      <p:sp>
        <p:nvSpPr>
          <p:cNvPr id="38918" name="Rectangle 3"/>
          <p:cNvSpPr>
            <a:spLocks noGrp="1" noChangeArrowheads="1"/>
          </p:cNvSpPr>
          <p:nvPr>
            <p:ph type="body" idx="1"/>
          </p:nvPr>
        </p:nvSpPr>
        <p:spPr>
          <a:xfrm>
            <a:off x="685800" y="1981200"/>
            <a:ext cx="7696200" cy="1524000"/>
          </a:xfrm>
        </p:spPr>
        <p:txBody>
          <a:bodyPr/>
          <a:lstStyle/>
          <a:p>
            <a:pPr eaLnBrk="1" hangingPunct="1">
              <a:spcAft>
                <a:spcPts val="600"/>
              </a:spcAft>
            </a:pPr>
            <a:r>
              <a:rPr lang="en-US" dirty="0" smtClean="0"/>
              <a:t>Hidden Markov-Models (HMM) (on 3</a:t>
            </a:r>
            <a:r>
              <a:rPr lang="en-US" baseline="30000" dirty="0" smtClean="0"/>
              <a:t>rd</a:t>
            </a:r>
            <a:r>
              <a:rPr lang="en-US" dirty="0" smtClean="0"/>
              <a:t> edition, </a:t>
            </a:r>
            <a:r>
              <a:rPr lang="en-US" dirty="0" err="1" smtClean="0"/>
              <a:t>Chp</a:t>
            </a:r>
            <a:r>
              <a:rPr lang="en-US" dirty="0" smtClean="0"/>
              <a:t> 7 up to 7.4 included)</a:t>
            </a:r>
          </a:p>
          <a:p>
            <a:pPr eaLnBrk="1" hangingPunct="1">
              <a:spcAft>
                <a:spcPts val="600"/>
              </a:spcAft>
            </a:pPr>
            <a:r>
              <a:rPr lang="en-US" dirty="0" smtClean="0"/>
              <a:t>Part-of-Speech (POS) tagging (on 2</a:t>
            </a:r>
            <a:r>
              <a:rPr lang="en-US" baseline="30000" dirty="0" smtClean="0"/>
              <a:t>nd</a:t>
            </a:r>
            <a:r>
              <a:rPr lang="en-US" dirty="0" smtClean="0"/>
              <a:t> edition, </a:t>
            </a:r>
            <a:r>
              <a:rPr lang="en-US" dirty="0" err="1" smtClean="0"/>
              <a:t>Chp</a:t>
            </a:r>
            <a:r>
              <a:rPr lang="en-US" dirty="0" smtClean="0"/>
              <a:t> 5)</a:t>
            </a:r>
          </a:p>
        </p:txBody>
      </p:sp>
      <p:sp>
        <p:nvSpPr>
          <p:cNvPr id="7" name="Rectangle 3"/>
          <p:cNvSpPr txBox="1">
            <a:spLocks noChangeArrowheads="1"/>
          </p:cNvSpPr>
          <p:nvPr/>
        </p:nvSpPr>
        <p:spPr bwMode="auto">
          <a:xfrm>
            <a:off x="2057400" y="4572000"/>
            <a:ext cx="3848100" cy="762000"/>
          </a:xfrm>
          <a:prstGeom prst="rect">
            <a:avLst/>
          </a:prstGeom>
          <a:solidFill>
            <a:schemeClr val="accent5">
              <a:lumMod val="40000"/>
              <a:lumOff val="60000"/>
            </a:schemeClr>
          </a:solid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spcAft>
                <a:spcPts val="600"/>
              </a:spcAft>
            </a:pPr>
            <a:r>
              <a:rPr lang="en-US" kern="0" dirty="0" smtClean="0"/>
              <a:t>Assignment-1 due</a:t>
            </a:r>
          </a:p>
        </p:txBody>
      </p:sp>
    </p:spTree>
    <p:extLst>
      <p:ext uri="{BB962C8B-B14F-4D97-AF65-F5344CB8AC3E}">
        <p14:creationId xmlns:p14="http://schemas.microsoft.com/office/powerpoint/2010/main" val="201425271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3E2B8558-DFD6-438D-BD9E-F68167EF1786}" type="datetime1">
              <a:rPr lang="en-US" smtClean="0"/>
              <a:t>9/16/2014</a:t>
            </a:fld>
            <a:endParaRPr lang="en-US" smtClean="0"/>
          </a:p>
        </p:txBody>
      </p:sp>
      <p:sp>
        <p:nvSpPr>
          <p:cNvPr id="31747" name="Footer Placeholder 4"/>
          <p:cNvSpPr>
            <a:spLocks noGrp="1"/>
          </p:cNvSpPr>
          <p:nvPr>
            <p:ph type="ftr" sz="quarter" idx="11"/>
          </p:nvPr>
        </p:nvSpPr>
        <p:spPr>
          <a:noFill/>
        </p:spPr>
        <p:txBody>
          <a:bodyPr/>
          <a:lstStyle/>
          <a:p>
            <a:r>
              <a:rPr lang="en-US" smtClean="0"/>
              <a:t>CPSC503 Winter 2014</a:t>
            </a:r>
          </a:p>
        </p:txBody>
      </p:sp>
      <p:sp>
        <p:nvSpPr>
          <p:cNvPr id="31748" name="Slide Number Placeholder 5"/>
          <p:cNvSpPr>
            <a:spLocks noGrp="1"/>
          </p:cNvSpPr>
          <p:nvPr>
            <p:ph type="sldNum" sz="quarter" idx="12"/>
          </p:nvPr>
        </p:nvSpPr>
        <p:spPr>
          <a:noFill/>
        </p:spPr>
        <p:txBody>
          <a:bodyPr/>
          <a:lstStyle/>
          <a:p>
            <a:fld id="{A46A2E7D-39E9-491B-B724-21E819BEC420}" type="slidenum">
              <a:rPr lang="en-US" smtClean="0"/>
              <a:pPr/>
              <a:t>5</a:t>
            </a:fld>
            <a:endParaRPr lang="en-US" smtClean="0"/>
          </a:p>
        </p:txBody>
      </p:sp>
      <p:sp>
        <p:nvSpPr>
          <p:cNvPr id="31749" name="Rectangle 2"/>
          <p:cNvSpPr>
            <a:spLocks noGrp="1" noChangeArrowheads="1"/>
          </p:cNvSpPr>
          <p:nvPr>
            <p:ph type="title"/>
          </p:nvPr>
        </p:nvSpPr>
        <p:spPr>
          <a:xfrm>
            <a:off x="685800" y="0"/>
            <a:ext cx="7772400" cy="1143000"/>
          </a:xfrm>
        </p:spPr>
        <p:txBody>
          <a:bodyPr/>
          <a:lstStyle/>
          <a:p>
            <a:pPr eaLnBrk="1" hangingPunct="1"/>
            <a:r>
              <a:rPr lang="en-US" smtClean="0"/>
              <a:t>Multiple Spelling Errors</a:t>
            </a:r>
          </a:p>
        </p:txBody>
      </p:sp>
      <p:sp>
        <p:nvSpPr>
          <p:cNvPr id="31750" name="Rectangle 3"/>
          <p:cNvSpPr>
            <a:spLocks noGrp="1" noChangeArrowheads="1"/>
          </p:cNvSpPr>
          <p:nvPr>
            <p:ph type="body" idx="1"/>
          </p:nvPr>
        </p:nvSpPr>
        <p:spPr>
          <a:xfrm>
            <a:off x="685800" y="914400"/>
            <a:ext cx="7772400" cy="2667000"/>
          </a:xfrm>
        </p:spPr>
        <p:txBody>
          <a:bodyPr/>
          <a:lstStyle/>
          <a:p>
            <a:pPr eaLnBrk="1" hangingPunct="1"/>
            <a:r>
              <a:rPr lang="en-US" smtClean="0">
                <a:solidFill>
                  <a:schemeClr val="accent2"/>
                </a:solidFill>
              </a:rPr>
              <a:t>(BEFORE)</a:t>
            </a:r>
            <a:r>
              <a:rPr lang="en-US" smtClean="0"/>
              <a:t> Given O collect all the w</a:t>
            </a:r>
            <a:r>
              <a:rPr lang="en-US" baseline="-25000" smtClean="0"/>
              <a:t>i</a:t>
            </a:r>
            <a:r>
              <a:rPr lang="en-US" smtClean="0"/>
              <a:t> that could have generated O by </a:t>
            </a:r>
            <a:r>
              <a:rPr lang="en-US" smtClean="0">
                <a:solidFill>
                  <a:schemeClr val="accent2"/>
                </a:solidFill>
              </a:rPr>
              <a:t>one error</a:t>
            </a:r>
            <a:r>
              <a:rPr lang="en-US" smtClean="0"/>
              <a:t>…….</a:t>
            </a:r>
          </a:p>
          <a:p>
            <a:pPr eaLnBrk="1" hangingPunct="1"/>
            <a:r>
              <a:rPr lang="en-US" smtClean="0">
                <a:solidFill>
                  <a:schemeClr val="accent2"/>
                </a:solidFill>
              </a:rPr>
              <a:t>(NOW)</a:t>
            </a:r>
            <a:r>
              <a:rPr lang="en-US" smtClean="0"/>
              <a:t> Given O collect all the w</a:t>
            </a:r>
            <a:r>
              <a:rPr lang="en-US" baseline="-25000" smtClean="0"/>
              <a:t>i</a:t>
            </a:r>
            <a:r>
              <a:rPr lang="en-US" smtClean="0"/>
              <a:t> that could have generated O by </a:t>
            </a:r>
            <a:r>
              <a:rPr lang="en-US" smtClean="0">
                <a:solidFill>
                  <a:schemeClr val="accent2"/>
                </a:solidFill>
              </a:rPr>
              <a:t>1..k errors</a:t>
            </a:r>
            <a:r>
              <a:rPr lang="en-US" smtClean="0"/>
              <a:t> </a:t>
            </a:r>
          </a:p>
          <a:p>
            <a:pPr eaLnBrk="1" hangingPunct="1">
              <a:buFontTx/>
              <a:buNone/>
            </a:pPr>
            <a:endParaRPr lang="en-US" baseline="-25000" smtClean="0"/>
          </a:p>
        </p:txBody>
      </p:sp>
      <p:sp>
        <p:nvSpPr>
          <p:cNvPr id="36872" name="Rectangle 6"/>
          <p:cNvSpPr>
            <a:spLocks noChangeArrowheads="1"/>
          </p:cNvSpPr>
          <p:nvPr/>
        </p:nvSpPr>
        <p:spPr bwMode="auto">
          <a:xfrm>
            <a:off x="609600" y="3124200"/>
            <a:ext cx="8229600" cy="2209800"/>
          </a:xfrm>
          <a:prstGeom prst="rect">
            <a:avLst/>
          </a:prstGeom>
          <a:noFill/>
          <a:ln w="9525">
            <a:noFill/>
            <a:miter lim="800000"/>
            <a:headEnd/>
            <a:tailEnd/>
          </a:ln>
        </p:spPr>
        <p:txBody>
          <a:bodyPr/>
          <a:lstStyle/>
          <a:p>
            <a:pPr marL="342900" indent="-342900">
              <a:spcBef>
                <a:spcPct val="20000"/>
              </a:spcBef>
              <a:defRPr/>
            </a:pPr>
            <a:r>
              <a:rPr lang="en-US" sz="2800" b="1" dirty="0">
                <a:solidFill>
                  <a:schemeClr val="accent2"/>
                </a:solidFill>
                <a:latin typeface="Comic Sans MS" pitchFamily="66" charset="0"/>
              </a:rPr>
              <a:t>How? (</a:t>
            </a:r>
            <a:r>
              <a:rPr lang="en-US" sz="2800" b="1" dirty="0">
                <a:solidFill>
                  <a:schemeClr val="tx2"/>
                </a:solidFill>
                <a:latin typeface="Comic Sans MS" pitchFamily="66" charset="0"/>
              </a:rPr>
              <a:t>for two errors</a:t>
            </a:r>
            <a:r>
              <a:rPr lang="en-US" sz="2800" b="1" dirty="0">
                <a:solidFill>
                  <a:schemeClr val="accent2"/>
                </a:solidFill>
                <a:latin typeface="Comic Sans MS" pitchFamily="66" charset="0"/>
              </a:rPr>
              <a:t>): </a:t>
            </a:r>
            <a:r>
              <a:rPr lang="en-US" sz="2800" b="1" dirty="0">
                <a:solidFill>
                  <a:schemeClr val="tx2"/>
                </a:solidFill>
                <a:latin typeface="Comic Sans MS" pitchFamily="66" charset="0"/>
              </a:rPr>
              <a:t>Collect all the </a:t>
            </a:r>
            <a:r>
              <a:rPr lang="en-US" sz="2800" b="1" dirty="0">
                <a:solidFill>
                  <a:schemeClr val="accent2"/>
                </a:solidFill>
                <a:latin typeface="Comic Sans MS" pitchFamily="66" charset="0"/>
              </a:rPr>
              <a:t>strings </a:t>
            </a:r>
            <a:r>
              <a:rPr lang="en-US" sz="2800" b="1" dirty="0">
                <a:solidFill>
                  <a:schemeClr val="tx2"/>
                </a:solidFill>
                <a:latin typeface="Comic Sans MS" pitchFamily="66" charset="0"/>
              </a:rPr>
              <a:t>that could have generated O</a:t>
            </a:r>
            <a:r>
              <a:rPr lang="en-US" sz="2800" b="1" dirty="0">
                <a:solidFill>
                  <a:schemeClr val="accent2"/>
                </a:solidFill>
                <a:latin typeface="Comic Sans MS" pitchFamily="66" charset="0"/>
              </a:rPr>
              <a:t> by one error, then collect</a:t>
            </a:r>
            <a:r>
              <a:rPr lang="en-US" sz="2800" b="1" kern="0" dirty="0">
                <a:solidFill>
                  <a:srgbClr val="000000"/>
                </a:solidFill>
                <a:latin typeface="Comic Sans MS"/>
              </a:rPr>
              <a:t> all the </a:t>
            </a:r>
            <a:r>
              <a:rPr lang="en-US" sz="2800" b="1" kern="0" dirty="0" err="1">
                <a:solidFill>
                  <a:srgbClr val="000000"/>
                </a:solidFill>
                <a:latin typeface="Comic Sans MS"/>
              </a:rPr>
              <a:t>w</a:t>
            </a:r>
            <a:r>
              <a:rPr lang="en-US" sz="2800" b="1" kern="0" baseline="-25000" dirty="0" err="1">
                <a:solidFill>
                  <a:srgbClr val="000000"/>
                </a:solidFill>
                <a:latin typeface="Comic Sans MS"/>
              </a:rPr>
              <a:t>i</a:t>
            </a:r>
            <a:r>
              <a:rPr lang="en-US" sz="2800" b="1" kern="0" dirty="0">
                <a:solidFill>
                  <a:srgbClr val="000000"/>
                </a:solidFill>
                <a:latin typeface="Comic Sans MS"/>
              </a:rPr>
              <a:t> that could have </a:t>
            </a:r>
            <a:r>
              <a:rPr lang="en-US" sz="2800" b="1" kern="0">
                <a:solidFill>
                  <a:srgbClr val="000000"/>
                </a:solidFill>
                <a:latin typeface="Comic Sans MS"/>
              </a:rPr>
              <a:t>generated </a:t>
            </a:r>
            <a:r>
              <a:rPr lang="en-US" sz="2800" b="1" kern="0" smtClean="0">
                <a:solidFill>
                  <a:srgbClr val="000000"/>
                </a:solidFill>
                <a:latin typeface="Comic Sans MS"/>
              </a:rPr>
              <a:t>each of </a:t>
            </a:r>
            <a:r>
              <a:rPr lang="en-US" sz="2800" b="1" kern="0" dirty="0">
                <a:solidFill>
                  <a:srgbClr val="000000"/>
                </a:solidFill>
                <a:latin typeface="Comic Sans MS"/>
              </a:rPr>
              <a:t>those strings by </a:t>
            </a:r>
            <a:r>
              <a:rPr lang="en-US" sz="2800" b="1" kern="0" dirty="0">
                <a:solidFill>
                  <a:srgbClr val="3333CC"/>
                </a:solidFill>
                <a:latin typeface="Comic Sans MS"/>
              </a:rPr>
              <a:t>one error</a:t>
            </a:r>
            <a:r>
              <a:rPr lang="en-US" sz="2800" b="1" dirty="0">
                <a:solidFill>
                  <a:schemeClr val="accent2"/>
                </a:solidFill>
                <a:latin typeface="Comic Sans MS" pitchFamily="66" charset="0"/>
              </a:rPr>
              <a:t> </a:t>
            </a:r>
          </a:p>
          <a:p>
            <a:pPr marL="342900" indent="-342900">
              <a:spcBef>
                <a:spcPct val="20000"/>
              </a:spcBef>
              <a:defRPr/>
            </a:pPr>
            <a:r>
              <a:rPr lang="en-US" sz="2800" b="1" baseline="-25000" dirty="0">
                <a:solidFill>
                  <a:schemeClr val="accent2"/>
                </a:solidFill>
                <a:latin typeface="Comic Sans MS" pitchFamily="66" charset="0"/>
              </a:rPr>
              <a:t>Etc.</a:t>
            </a:r>
            <a:endParaRPr lang="en-US" sz="2800" b="1" baseline="-25000" dirty="0">
              <a:latin typeface="Comic Sans MS" pitchFamily="66" charset="0"/>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389" name="Date Placeholder 3"/>
          <p:cNvSpPr>
            <a:spLocks noGrp="1"/>
          </p:cNvSpPr>
          <p:nvPr>
            <p:ph type="dt" sz="quarter" idx="10"/>
          </p:nvPr>
        </p:nvSpPr>
        <p:spPr>
          <a:noFill/>
        </p:spPr>
        <p:txBody>
          <a:bodyPr/>
          <a:lstStyle/>
          <a:p>
            <a:fld id="{AB622F6A-220C-401A-A023-A1AA82E462C6}" type="datetime1">
              <a:rPr lang="en-US" smtClean="0"/>
              <a:t>9/16/2014</a:t>
            </a:fld>
            <a:endParaRPr lang="en-US" smtClean="0"/>
          </a:p>
        </p:txBody>
      </p:sp>
      <p:sp>
        <p:nvSpPr>
          <p:cNvPr id="16390" name="Footer Placeholder 4"/>
          <p:cNvSpPr>
            <a:spLocks noGrp="1"/>
          </p:cNvSpPr>
          <p:nvPr>
            <p:ph type="ftr" sz="quarter" idx="11"/>
          </p:nvPr>
        </p:nvSpPr>
        <p:spPr>
          <a:noFill/>
        </p:spPr>
        <p:txBody>
          <a:bodyPr/>
          <a:lstStyle/>
          <a:p>
            <a:r>
              <a:rPr lang="en-US" smtClean="0"/>
              <a:t>CPSC503 Winter 2014</a:t>
            </a:r>
          </a:p>
        </p:txBody>
      </p:sp>
      <p:sp>
        <p:nvSpPr>
          <p:cNvPr id="16391" name="Slide Number Placeholder 5"/>
          <p:cNvSpPr>
            <a:spLocks noGrp="1"/>
          </p:cNvSpPr>
          <p:nvPr>
            <p:ph type="sldNum" sz="quarter" idx="12"/>
          </p:nvPr>
        </p:nvSpPr>
        <p:spPr>
          <a:noFill/>
        </p:spPr>
        <p:txBody>
          <a:bodyPr/>
          <a:lstStyle/>
          <a:p>
            <a:fld id="{9A835204-098F-473A-AADE-BC50712C1412}" type="slidenum">
              <a:rPr lang="en-US" smtClean="0"/>
              <a:pPr/>
              <a:t>6</a:t>
            </a:fld>
            <a:endParaRPr lang="en-US" smtClean="0"/>
          </a:p>
        </p:txBody>
      </p:sp>
      <p:sp>
        <p:nvSpPr>
          <p:cNvPr id="16392" name="Rectangle 2"/>
          <p:cNvSpPr>
            <a:spLocks noGrp="1" noChangeArrowheads="1"/>
          </p:cNvSpPr>
          <p:nvPr>
            <p:ph type="title"/>
          </p:nvPr>
        </p:nvSpPr>
        <p:spPr>
          <a:xfrm>
            <a:off x="685800" y="152400"/>
            <a:ext cx="7772400" cy="1143000"/>
          </a:xfrm>
        </p:spPr>
        <p:txBody>
          <a:bodyPr/>
          <a:lstStyle/>
          <a:p>
            <a:pPr eaLnBrk="1" hangingPunct="1"/>
            <a:r>
              <a:rPr lang="en-US" smtClean="0"/>
              <a:t>Final Method multiple errors</a:t>
            </a:r>
          </a:p>
        </p:txBody>
      </p:sp>
      <p:sp>
        <p:nvSpPr>
          <p:cNvPr id="16393" name="Rectangle 3"/>
          <p:cNvSpPr>
            <a:spLocks noGrp="1" noChangeArrowheads="1"/>
          </p:cNvSpPr>
          <p:nvPr>
            <p:ph type="body" idx="1"/>
          </p:nvPr>
        </p:nvSpPr>
        <p:spPr>
          <a:xfrm>
            <a:off x="685800" y="1066800"/>
            <a:ext cx="7772400" cy="1981200"/>
          </a:xfrm>
        </p:spPr>
        <p:txBody>
          <a:bodyPr/>
          <a:lstStyle/>
          <a:p>
            <a:pPr eaLnBrk="1" hangingPunct="1">
              <a:buFontTx/>
              <a:buNone/>
            </a:pPr>
            <a:r>
              <a:rPr lang="en-US" smtClean="0"/>
              <a:t>(1) Given O, for each w</a:t>
            </a:r>
            <a:r>
              <a:rPr lang="en-US" baseline="-25000" smtClean="0"/>
              <a:t>i</a:t>
            </a:r>
            <a:r>
              <a:rPr lang="en-US" smtClean="0"/>
              <a:t> that can be generated from O by a sequence of edit operations EdOp</a:t>
            </a:r>
            <a:r>
              <a:rPr lang="en-US" baseline="-25000" smtClean="0"/>
              <a:t>i </a:t>
            </a:r>
            <a:r>
              <a:rPr lang="en-US" smtClean="0"/>
              <a:t>,save EdOp</a:t>
            </a:r>
            <a:r>
              <a:rPr lang="en-US" baseline="-25000" smtClean="0"/>
              <a:t>i </a:t>
            </a:r>
            <a:r>
              <a:rPr lang="en-US" smtClean="0"/>
              <a:t>. </a:t>
            </a:r>
          </a:p>
          <a:p>
            <a:pPr eaLnBrk="1" hangingPunct="1">
              <a:buFontTx/>
              <a:buNone/>
            </a:pPr>
            <a:endParaRPr lang="en-US" b="0" smtClean="0"/>
          </a:p>
        </p:txBody>
      </p:sp>
      <p:sp>
        <p:nvSpPr>
          <p:cNvPr id="271364" name="Rectangle 4"/>
          <p:cNvSpPr>
            <a:spLocks noChangeArrowheads="1"/>
          </p:cNvSpPr>
          <p:nvPr/>
        </p:nvSpPr>
        <p:spPr bwMode="auto">
          <a:xfrm>
            <a:off x="533400" y="5562600"/>
            <a:ext cx="77724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(3) Sort and display top-n to user </a:t>
            </a:r>
          </a:p>
        </p:txBody>
      </p:sp>
      <p:grpSp>
        <p:nvGrpSpPr>
          <p:cNvPr id="2" name="Group 14"/>
          <p:cNvGrpSpPr>
            <a:grpSpLocks/>
          </p:cNvGrpSpPr>
          <p:nvPr/>
        </p:nvGrpSpPr>
        <p:grpSpPr bwMode="auto">
          <a:xfrm>
            <a:off x="609600" y="2895600"/>
            <a:ext cx="7086600" cy="2590800"/>
            <a:chOff x="384" y="1824"/>
            <a:chExt cx="4464" cy="1632"/>
          </a:xfrm>
        </p:grpSpPr>
        <p:graphicFrame>
          <p:nvGraphicFramePr>
            <p:cNvPr id="16387" name="Object 6"/>
            <p:cNvGraphicFramePr>
              <a:graphicFrameLocks noChangeAspect="1"/>
            </p:cNvGraphicFramePr>
            <p:nvPr/>
          </p:nvGraphicFramePr>
          <p:xfrm>
            <a:off x="1824" y="2112"/>
            <a:ext cx="1762" cy="429"/>
          </p:xfrm>
          <a:graphic>
            <a:graphicData uri="http://schemas.openxmlformats.org/presentationml/2006/ole">
              <mc:AlternateContent xmlns:mc="http://schemas.openxmlformats.org/markup-compatibility/2006">
                <mc:Choice xmlns:v="urn:schemas-microsoft-com:vml" Requires="v">
                  <p:oleObj spid="_x0000_s214035" name="Equation" r:id="rId4" imgW="939600" imgH="228600" progId="Equation.3">
                    <p:embed/>
                  </p:oleObj>
                </mc:Choice>
                <mc:Fallback>
                  <p:oleObj name="Equation" r:id="rId4" imgW="939600" imgH="22860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4" y="2112"/>
                          <a:ext cx="1762" cy="42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6396" name="Line 7"/>
            <p:cNvSpPr>
              <a:spLocks noChangeShapeType="1"/>
            </p:cNvSpPr>
            <p:nvPr/>
          </p:nvSpPr>
          <p:spPr bwMode="auto">
            <a:xfrm flipV="1">
              <a:off x="1680" y="2496"/>
              <a:ext cx="480" cy="144"/>
            </a:xfrm>
            <a:prstGeom prst="line">
              <a:avLst/>
            </a:prstGeom>
            <a:noFill/>
            <a:ln w="9525">
              <a:solidFill>
                <a:schemeClr val="tx1"/>
              </a:solidFill>
              <a:round/>
              <a:headEnd/>
              <a:tailEnd type="triangle" w="med" len="med"/>
            </a:ln>
          </p:spPr>
          <p:txBody>
            <a:bodyPr/>
            <a:lstStyle/>
            <a:p>
              <a:endParaRPr lang="en-CA"/>
            </a:p>
          </p:txBody>
        </p:sp>
        <p:sp>
          <p:nvSpPr>
            <p:cNvPr id="16397" name="Line 8"/>
            <p:cNvSpPr>
              <a:spLocks noChangeShapeType="1"/>
            </p:cNvSpPr>
            <p:nvPr/>
          </p:nvSpPr>
          <p:spPr bwMode="auto">
            <a:xfrm flipH="1" flipV="1">
              <a:off x="3264" y="2448"/>
              <a:ext cx="480" cy="144"/>
            </a:xfrm>
            <a:prstGeom prst="line">
              <a:avLst/>
            </a:prstGeom>
            <a:noFill/>
            <a:ln w="9525">
              <a:solidFill>
                <a:schemeClr val="tx1"/>
              </a:solidFill>
              <a:round/>
              <a:headEnd/>
              <a:tailEnd type="triangle" w="med" len="med"/>
            </a:ln>
          </p:spPr>
          <p:txBody>
            <a:bodyPr/>
            <a:lstStyle/>
            <a:p>
              <a:endParaRPr lang="en-CA"/>
            </a:p>
          </p:txBody>
        </p:sp>
        <p:sp>
          <p:nvSpPr>
            <p:cNvPr id="16398" name="Rectangle 9"/>
            <p:cNvSpPr>
              <a:spLocks noChangeArrowheads="1"/>
            </p:cNvSpPr>
            <p:nvPr/>
          </p:nvSpPr>
          <p:spPr bwMode="auto">
            <a:xfrm>
              <a:off x="3744" y="2352"/>
              <a:ext cx="1104" cy="336"/>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word prior</a:t>
              </a:r>
            </a:p>
          </p:txBody>
        </p:sp>
        <p:sp>
          <p:nvSpPr>
            <p:cNvPr id="16399" name="Rectangle 10"/>
            <p:cNvSpPr>
              <a:spLocks noChangeArrowheads="1"/>
            </p:cNvSpPr>
            <p:nvPr/>
          </p:nvSpPr>
          <p:spPr bwMode="auto">
            <a:xfrm>
              <a:off x="480" y="2976"/>
              <a:ext cx="2400" cy="480"/>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Probability of the errors generating O from </a:t>
              </a:r>
              <a:r>
                <a:rPr lang="en-US" sz="2400" b="1" i="1">
                  <a:solidFill>
                    <a:schemeClr val="accent2"/>
                  </a:solidFill>
                  <a:latin typeface="Comic Sans MS" pitchFamily="66" charset="0"/>
                </a:rPr>
                <a:t>w</a:t>
              </a:r>
              <a:r>
                <a:rPr lang="en-US" sz="2400" b="1" i="1" baseline="-25000">
                  <a:solidFill>
                    <a:schemeClr val="accent2"/>
                  </a:solidFill>
                  <a:latin typeface="Comic Sans MS" pitchFamily="66" charset="0"/>
                </a:rPr>
                <a:t>i</a:t>
              </a:r>
            </a:p>
          </p:txBody>
        </p:sp>
        <p:sp>
          <p:nvSpPr>
            <p:cNvPr id="16400" name="Rectangle 11"/>
            <p:cNvSpPr>
              <a:spLocks noChangeArrowheads="1"/>
            </p:cNvSpPr>
            <p:nvPr/>
          </p:nvSpPr>
          <p:spPr bwMode="auto">
            <a:xfrm>
              <a:off x="384" y="1824"/>
              <a:ext cx="3456" cy="384"/>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(2) For all the w</a:t>
              </a:r>
              <a:r>
                <a:rPr lang="en-US" sz="2800" b="1" baseline="-25000">
                  <a:latin typeface="Comic Sans MS" pitchFamily="66" charset="0"/>
                </a:rPr>
                <a:t>i</a:t>
              </a:r>
              <a:r>
                <a:rPr lang="en-US" sz="2800" b="1">
                  <a:latin typeface="Comic Sans MS" pitchFamily="66" charset="0"/>
                </a:rPr>
                <a:t> compute:</a:t>
              </a:r>
            </a:p>
          </p:txBody>
        </p:sp>
        <p:graphicFrame>
          <p:nvGraphicFramePr>
            <p:cNvPr id="16388" name="Object 13"/>
            <p:cNvGraphicFramePr>
              <a:graphicFrameLocks noChangeAspect="1"/>
            </p:cNvGraphicFramePr>
            <p:nvPr/>
          </p:nvGraphicFramePr>
          <p:xfrm>
            <a:off x="1200" y="2592"/>
            <a:ext cx="816" cy="456"/>
          </p:xfrm>
          <a:graphic>
            <a:graphicData uri="http://schemas.openxmlformats.org/presentationml/2006/ole">
              <mc:AlternateContent xmlns:mc="http://schemas.openxmlformats.org/markup-compatibility/2006">
                <mc:Choice xmlns:v="urn:schemas-microsoft-com:vml" Requires="v">
                  <p:oleObj spid="_x0000_s214036" name="Equation" r:id="rId6" imgW="660240" imgH="368280" progId="Equation.3">
                    <p:embed/>
                  </p:oleObj>
                </mc:Choice>
                <mc:Fallback>
                  <p:oleObj name="Equation" r:id="rId6" imgW="660240" imgH="368280" progId="Equation.3">
                    <p:embed/>
                    <p:pic>
                      <p:nvPicPr>
                        <p:cNvPr id="0"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00" y="2592"/>
                          <a:ext cx="816" cy="45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mc:AlternateContent xmlns:mc="http://schemas.openxmlformats.org/markup-compatibility/2006" xmlns:p14="http://schemas.microsoft.com/office/powerpoint/2010/main">
        <mc:Choice Requires="p14">
          <p:contentPart p14:bwMode="auto" r:id="rId8">
            <p14:nvContentPartPr>
              <p14:cNvPr id="214018" name="Ink 21"/>
              <p14:cNvContentPartPr>
                <a14:cpLocks xmlns:a14="http://schemas.microsoft.com/office/drawing/2010/main" noRot="1" noChangeAspect="1" noEditPoints="1" noChangeArrowheads="1" noChangeShapeType="1"/>
              </p14:cNvContentPartPr>
              <p14:nvPr/>
            </p14:nvContentPartPr>
            <p14:xfrm>
              <a:off x="2849563" y="3400425"/>
              <a:ext cx="3175" cy="38100"/>
            </p14:xfrm>
          </p:contentPart>
        </mc:Choice>
        <mc:Fallback xmlns="">
          <p:pic>
            <p:nvPicPr>
              <p:cNvPr id="214018" name="Ink 21"/>
              <p:cNvPicPr>
                <a:picLocks noRot="1" noChangeAspect="1" noEditPoints="1" noChangeArrowheads="1" noChangeShapeType="1"/>
              </p:cNvPicPr>
              <p:nvPr/>
            </p:nvPicPr>
            <p:blipFill>
              <a:blip r:embed="rId9"/>
              <a:stretch>
                <a:fillRect/>
              </a:stretch>
            </p:blipFill>
            <p:spPr>
              <a:xfrm>
                <a:off x="2846741" y="3397550"/>
                <a:ext cx="8819" cy="43851"/>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713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4"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2" name="Date Placeholder 4"/>
          <p:cNvSpPr>
            <a:spLocks noGrp="1"/>
          </p:cNvSpPr>
          <p:nvPr>
            <p:ph type="dt" sz="quarter" idx="10"/>
          </p:nvPr>
        </p:nvSpPr>
        <p:spPr>
          <a:noFill/>
        </p:spPr>
        <p:txBody>
          <a:bodyPr/>
          <a:lstStyle/>
          <a:p>
            <a:fld id="{A20F4CC6-B099-4236-9B7B-007B4EF44E42}" type="datetime1">
              <a:rPr lang="en-US" smtClean="0"/>
              <a:t>9/16/2014</a:t>
            </a:fld>
            <a:endParaRPr lang="en-US" smtClean="0"/>
          </a:p>
        </p:txBody>
      </p:sp>
      <p:sp>
        <p:nvSpPr>
          <p:cNvPr id="17413" name="Footer Placeholder 5"/>
          <p:cNvSpPr>
            <a:spLocks noGrp="1"/>
          </p:cNvSpPr>
          <p:nvPr>
            <p:ph type="ftr" sz="quarter" idx="11"/>
          </p:nvPr>
        </p:nvSpPr>
        <p:spPr>
          <a:noFill/>
        </p:spPr>
        <p:txBody>
          <a:bodyPr/>
          <a:lstStyle/>
          <a:p>
            <a:r>
              <a:rPr lang="en-US" smtClean="0"/>
              <a:t>CPSC503 Winter 2014</a:t>
            </a:r>
          </a:p>
        </p:txBody>
      </p:sp>
      <p:sp>
        <p:nvSpPr>
          <p:cNvPr id="17414" name="Slide Number Placeholder 6"/>
          <p:cNvSpPr>
            <a:spLocks noGrp="1"/>
          </p:cNvSpPr>
          <p:nvPr>
            <p:ph type="sldNum" sz="quarter" idx="12"/>
          </p:nvPr>
        </p:nvSpPr>
        <p:spPr>
          <a:noFill/>
        </p:spPr>
        <p:txBody>
          <a:bodyPr/>
          <a:lstStyle/>
          <a:p>
            <a:fld id="{5BB0AAE7-1B81-469A-8902-F94E487C6153}" type="slidenum">
              <a:rPr lang="en-US" smtClean="0"/>
              <a:pPr/>
              <a:t>7</a:t>
            </a:fld>
            <a:endParaRPr lang="en-US" smtClean="0"/>
          </a:p>
        </p:txBody>
      </p:sp>
      <p:sp>
        <p:nvSpPr>
          <p:cNvPr id="17415" name="Rectangle 23"/>
          <p:cNvSpPr>
            <a:spLocks noChangeArrowheads="1"/>
          </p:cNvSpPr>
          <p:nvPr/>
        </p:nvSpPr>
        <p:spPr bwMode="auto">
          <a:xfrm>
            <a:off x="4114800" y="1066800"/>
            <a:ext cx="5029200" cy="1600200"/>
          </a:xfrm>
          <a:prstGeom prst="rect">
            <a:avLst/>
          </a:prstGeom>
          <a:solidFill>
            <a:schemeClr val="hlink"/>
          </a:solidFill>
          <a:ln w="9525">
            <a:solidFill>
              <a:schemeClr val="tx1"/>
            </a:solidFill>
            <a:miter lim="800000"/>
            <a:headEnd/>
            <a:tailEnd/>
          </a:ln>
        </p:spPr>
        <p:txBody>
          <a:bodyPr wrap="none" anchor="ctr"/>
          <a:lstStyle/>
          <a:p>
            <a:endParaRPr lang="en-US"/>
          </a:p>
        </p:txBody>
      </p:sp>
      <p:sp>
        <p:nvSpPr>
          <p:cNvPr id="17416" name="Rectangle 2"/>
          <p:cNvSpPr>
            <a:spLocks noGrp="1" noChangeArrowheads="1"/>
          </p:cNvSpPr>
          <p:nvPr>
            <p:ph type="title"/>
          </p:nvPr>
        </p:nvSpPr>
        <p:spPr>
          <a:xfrm>
            <a:off x="685800" y="0"/>
            <a:ext cx="7772400" cy="1143000"/>
          </a:xfrm>
        </p:spPr>
        <p:txBody>
          <a:bodyPr/>
          <a:lstStyle/>
          <a:p>
            <a:pPr eaLnBrk="1" hangingPunct="1"/>
            <a:r>
              <a:rPr lang="en-US" smtClean="0"/>
              <a:t>Spelling: the problem(s)</a:t>
            </a:r>
          </a:p>
        </p:txBody>
      </p:sp>
      <p:sp>
        <p:nvSpPr>
          <p:cNvPr id="17417" name="Rectangle 3"/>
          <p:cNvSpPr>
            <a:spLocks noGrp="1" noChangeArrowheads="1"/>
          </p:cNvSpPr>
          <p:nvPr>
            <p:ph type="body" sz="half" idx="1"/>
          </p:nvPr>
        </p:nvSpPr>
        <p:spPr>
          <a:xfrm>
            <a:off x="0" y="1676400"/>
            <a:ext cx="1963738" cy="609600"/>
          </a:xfrm>
        </p:spPr>
        <p:txBody>
          <a:bodyPr/>
          <a:lstStyle/>
          <a:p>
            <a:pPr eaLnBrk="1" hangingPunct="1">
              <a:lnSpc>
                <a:spcPct val="80000"/>
              </a:lnSpc>
              <a:buFontTx/>
              <a:buNone/>
            </a:pPr>
            <a:r>
              <a:rPr lang="en-US" sz="2400" smtClean="0"/>
              <a:t>Non-word </a:t>
            </a:r>
          </a:p>
          <a:p>
            <a:pPr eaLnBrk="1" hangingPunct="1">
              <a:lnSpc>
                <a:spcPct val="80000"/>
              </a:lnSpc>
              <a:buFontTx/>
              <a:buNone/>
            </a:pPr>
            <a:r>
              <a:rPr lang="en-US" sz="2400" smtClean="0"/>
              <a:t>isolated</a:t>
            </a:r>
          </a:p>
        </p:txBody>
      </p:sp>
      <p:sp>
        <p:nvSpPr>
          <p:cNvPr id="17418" name="Rectangle 4"/>
          <p:cNvSpPr>
            <a:spLocks noChangeArrowheads="1"/>
          </p:cNvSpPr>
          <p:nvPr/>
        </p:nvSpPr>
        <p:spPr bwMode="auto">
          <a:xfrm>
            <a:off x="0" y="2667000"/>
            <a:ext cx="2057400" cy="609600"/>
          </a:xfrm>
          <a:prstGeom prst="rect">
            <a:avLst/>
          </a:prstGeom>
          <a:noFill/>
          <a:ln w="9525">
            <a:noFill/>
            <a:miter lim="800000"/>
            <a:headEnd/>
            <a:tailEnd/>
          </a:ln>
        </p:spPr>
        <p:txBody>
          <a:bodyPr/>
          <a:lstStyle/>
          <a:p>
            <a:pPr marL="342900" indent="-342900">
              <a:lnSpc>
                <a:spcPct val="80000"/>
              </a:lnSpc>
              <a:spcBef>
                <a:spcPct val="20000"/>
              </a:spcBef>
            </a:pPr>
            <a:r>
              <a:rPr lang="en-US" sz="2400" b="1">
                <a:latin typeface="Comic Sans MS" pitchFamily="66" charset="0"/>
              </a:rPr>
              <a:t>Non-word </a:t>
            </a:r>
          </a:p>
          <a:p>
            <a:pPr marL="342900" indent="-342900">
              <a:lnSpc>
                <a:spcPct val="80000"/>
              </a:lnSpc>
              <a:spcBef>
                <a:spcPct val="20000"/>
              </a:spcBef>
            </a:pPr>
            <a:r>
              <a:rPr lang="en-US" sz="2400" b="1">
                <a:latin typeface="Comic Sans MS" pitchFamily="66" charset="0"/>
              </a:rPr>
              <a:t>context</a:t>
            </a:r>
          </a:p>
        </p:txBody>
      </p:sp>
      <p:sp>
        <p:nvSpPr>
          <p:cNvPr id="17419" name="Rectangle 5"/>
          <p:cNvSpPr>
            <a:spLocks noChangeArrowheads="1"/>
          </p:cNvSpPr>
          <p:nvPr/>
        </p:nvSpPr>
        <p:spPr bwMode="auto">
          <a:xfrm>
            <a:off x="1981200" y="1066800"/>
            <a:ext cx="1600200" cy="6096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Detection</a:t>
            </a:r>
          </a:p>
        </p:txBody>
      </p:sp>
      <p:sp>
        <p:nvSpPr>
          <p:cNvPr id="17420" name="Rectangle 6"/>
          <p:cNvSpPr>
            <a:spLocks noChangeArrowheads="1"/>
          </p:cNvSpPr>
          <p:nvPr/>
        </p:nvSpPr>
        <p:spPr bwMode="auto">
          <a:xfrm>
            <a:off x="5334000" y="990600"/>
            <a:ext cx="1905000" cy="609600"/>
          </a:xfrm>
          <a:prstGeom prst="rect">
            <a:avLst/>
          </a:prstGeom>
          <a:noFill/>
          <a:ln w="9525">
            <a:noFill/>
            <a:miter lim="800000"/>
            <a:headEnd/>
            <a:tailEnd/>
          </a:ln>
        </p:spPr>
        <p:txBody>
          <a:bodyPr/>
          <a:lstStyle/>
          <a:p>
            <a:pPr marL="342900" indent="-342900">
              <a:spcBef>
                <a:spcPct val="20000"/>
              </a:spcBef>
            </a:pPr>
            <a:r>
              <a:rPr lang="en-US" sz="2400" b="1">
                <a:latin typeface="Comic Sans MS" pitchFamily="66" charset="0"/>
              </a:rPr>
              <a:t>Correction</a:t>
            </a:r>
          </a:p>
        </p:txBody>
      </p:sp>
      <p:grpSp>
        <p:nvGrpSpPr>
          <p:cNvPr id="2" name="Group 7"/>
          <p:cNvGrpSpPr>
            <a:grpSpLocks/>
          </p:cNvGrpSpPr>
          <p:nvPr/>
        </p:nvGrpSpPr>
        <p:grpSpPr bwMode="auto">
          <a:xfrm>
            <a:off x="1752600" y="1676400"/>
            <a:ext cx="2057400" cy="1600200"/>
            <a:chOff x="1104" y="1056"/>
            <a:chExt cx="1296" cy="1008"/>
          </a:xfrm>
        </p:grpSpPr>
        <p:sp>
          <p:nvSpPr>
            <p:cNvPr id="17435" name="Rectangle 8"/>
            <p:cNvSpPr>
              <a:spLocks noChangeArrowheads="1"/>
            </p:cNvSpPr>
            <p:nvPr/>
          </p:nvSpPr>
          <p:spPr bwMode="auto">
            <a:xfrm>
              <a:off x="1104" y="1056"/>
              <a:ext cx="1296" cy="1008"/>
            </a:xfrm>
            <a:prstGeom prst="rect">
              <a:avLst/>
            </a:prstGeom>
            <a:noFill/>
            <a:ln w="9525">
              <a:solidFill>
                <a:schemeClr val="tx1"/>
              </a:solidFill>
              <a:miter lim="800000"/>
              <a:headEnd/>
              <a:tailEnd/>
            </a:ln>
          </p:spPr>
          <p:txBody>
            <a:bodyPr wrap="none" anchor="ctr"/>
            <a:lstStyle/>
            <a:p>
              <a:endParaRPr lang="en-US"/>
            </a:p>
          </p:txBody>
        </p:sp>
        <p:graphicFrame>
          <p:nvGraphicFramePr>
            <p:cNvPr id="17411" name="Object 9"/>
            <p:cNvGraphicFramePr>
              <a:graphicFrameLocks noChangeAspect="1"/>
            </p:cNvGraphicFramePr>
            <p:nvPr/>
          </p:nvGraphicFramePr>
          <p:xfrm>
            <a:off x="1344" y="1200"/>
            <a:ext cx="807" cy="569"/>
          </p:xfrm>
          <a:graphic>
            <a:graphicData uri="http://schemas.openxmlformats.org/presentationml/2006/ole">
              <mc:AlternateContent xmlns:mc="http://schemas.openxmlformats.org/markup-compatibility/2006">
                <mc:Choice xmlns:v="urn:schemas-microsoft-com:vml" Requires="v">
                  <p:oleObj spid="_x0000_s215050" name="Equation" r:id="rId4" imgW="431640" imgH="304560" progId="Equation.3">
                    <p:embed/>
                  </p:oleObj>
                </mc:Choice>
                <mc:Fallback>
                  <p:oleObj name="Equation" r:id="rId4" imgW="431640" imgH="304560" progId="Equation.3">
                    <p:embed/>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44" y="1200"/>
                          <a:ext cx="807" cy="56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 name="Group 10"/>
          <p:cNvGrpSpPr>
            <a:grpSpLocks/>
          </p:cNvGrpSpPr>
          <p:nvPr/>
        </p:nvGrpSpPr>
        <p:grpSpPr bwMode="auto">
          <a:xfrm>
            <a:off x="4114800" y="1371600"/>
            <a:ext cx="5029200" cy="1143000"/>
            <a:chOff x="2592" y="864"/>
            <a:chExt cx="3168" cy="720"/>
          </a:xfrm>
        </p:grpSpPr>
        <p:sp>
          <p:nvSpPr>
            <p:cNvPr id="17433" name="Rectangle 11"/>
            <p:cNvSpPr>
              <a:spLocks noChangeArrowheads="1"/>
            </p:cNvSpPr>
            <p:nvPr/>
          </p:nvSpPr>
          <p:spPr bwMode="auto">
            <a:xfrm>
              <a:off x="2592" y="1008"/>
              <a:ext cx="1968" cy="576"/>
            </a:xfrm>
            <a:prstGeom prst="rect">
              <a:avLst/>
            </a:prstGeom>
            <a:noFill/>
            <a:ln w="9525">
              <a:noFill/>
              <a:miter lim="800000"/>
              <a:headEnd/>
              <a:tailEnd/>
            </a:ln>
          </p:spPr>
          <p:txBody>
            <a:bodyPr/>
            <a:lstStyle/>
            <a:p>
              <a:pPr marL="342900" indent="-342900" algn="ctr">
                <a:spcBef>
                  <a:spcPct val="20000"/>
                </a:spcBef>
              </a:pPr>
              <a:r>
                <a:rPr lang="en-US" sz="2400">
                  <a:latin typeface="Comic Sans MS" pitchFamily="66" charset="0"/>
                </a:rPr>
                <a:t>Find the most likely correct word</a:t>
              </a:r>
            </a:p>
          </p:txBody>
        </p:sp>
        <p:sp>
          <p:nvSpPr>
            <p:cNvPr id="17434" name="Rectangle 12"/>
            <p:cNvSpPr>
              <a:spLocks noChangeArrowheads="1"/>
            </p:cNvSpPr>
            <p:nvPr/>
          </p:nvSpPr>
          <p:spPr bwMode="auto">
            <a:xfrm>
              <a:off x="4560" y="864"/>
              <a:ext cx="1200" cy="528"/>
            </a:xfrm>
            <a:prstGeom prst="rect">
              <a:avLst/>
            </a:prstGeom>
            <a:noFill/>
            <a:ln w="9525">
              <a:noFill/>
              <a:miter lim="800000"/>
              <a:headEnd/>
              <a:tailEnd/>
            </a:ln>
          </p:spPr>
          <p:txBody>
            <a:bodyPr/>
            <a:lstStyle/>
            <a:p>
              <a:pPr marL="342900" indent="-342900">
                <a:spcBef>
                  <a:spcPct val="20000"/>
                </a:spcBef>
              </a:pPr>
              <a:r>
                <a:rPr lang="en-US" sz="2400">
                  <a:latin typeface="Comic Sans MS" pitchFamily="66" charset="0"/>
                </a:rPr>
                <a:t>  </a:t>
              </a:r>
              <a:r>
                <a:rPr lang="en-US" sz="2400" i="1">
                  <a:solidFill>
                    <a:schemeClr val="accent2"/>
                  </a:solidFill>
                  <a:latin typeface="Comic Sans MS" pitchFamily="66" charset="0"/>
                </a:rPr>
                <a:t>funn</a:t>
              </a:r>
              <a:r>
                <a:rPr lang="en-US" sz="2400" i="1">
                  <a:latin typeface="Comic Sans MS" pitchFamily="66" charset="0"/>
                </a:rPr>
                <a:t> -&gt; funny, funnel...</a:t>
              </a:r>
              <a:endParaRPr lang="en-US" sz="2400">
                <a:latin typeface="Comic Sans MS" pitchFamily="66" charset="0"/>
              </a:endParaRPr>
            </a:p>
          </p:txBody>
        </p:sp>
      </p:grpSp>
      <p:grpSp>
        <p:nvGrpSpPr>
          <p:cNvPr id="4" name="Group 13"/>
          <p:cNvGrpSpPr>
            <a:grpSpLocks/>
          </p:cNvGrpSpPr>
          <p:nvPr/>
        </p:nvGrpSpPr>
        <p:grpSpPr bwMode="auto">
          <a:xfrm>
            <a:off x="4038600" y="2590800"/>
            <a:ext cx="5257800" cy="838200"/>
            <a:chOff x="2544" y="1632"/>
            <a:chExt cx="3312" cy="528"/>
          </a:xfrm>
        </p:grpSpPr>
        <p:sp>
          <p:nvSpPr>
            <p:cNvPr id="17431" name="Rectangle 14"/>
            <p:cNvSpPr>
              <a:spLocks noChangeArrowheads="1"/>
            </p:cNvSpPr>
            <p:nvPr/>
          </p:nvSpPr>
          <p:spPr bwMode="auto">
            <a:xfrm>
              <a:off x="2544" y="1680"/>
              <a:ext cx="1968" cy="336"/>
            </a:xfrm>
            <a:prstGeom prst="rect">
              <a:avLst/>
            </a:prstGeom>
            <a:noFill/>
            <a:ln w="9525">
              <a:noFill/>
              <a:miter lim="800000"/>
              <a:headEnd/>
              <a:tailEnd/>
            </a:ln>
          </p:spPr>
          <p:txBody>
            <a:bodyPr/>
            <a:lstStyle/>
            <a:p>
              <a:pPr marL="342900" indent="-342900" algn="ctr">
                <a:spcBef>
                  <a:spcPct val="20000"/>
                </a:spcBef>
              </a:pPr>
              <a:r>
                <a:rPr lang="en-US" sz="2400">
                  <a:latin typeface="Comic Sans MS" pitchFamily="66" charset="0"/>
                </a:rPr>
                <a:t>…in this context</a:t>
              </a:r>
            </a:p>
          </p:txBody>
        </p:sp>
        <p:sp>
          <p:nvSpPr>
            <p:cNvPr id="17432" name="Rectangle 15"/>
            <p:cNvSpPr>
              <a:spLocks noChangeArrowheads="1"/>
            </p:cNvSpPr>
            <p:nvPr/>
          </p:nvSpPr>
          <p:spPr bwMode="auto">
            <a:xfrm>
              <a:off x="3984" y="1632"/>
              <a:ext cx="1872" cy="528"/>
            </a:xfrm>
            <a:prstGeom prst="rect">
              <a:avLst/>
            </a:prstGeom>
            <a:noFill/>
            <a:ln w="9525">
              <a:noFill/>
              <a:miter lim="800000"/>
              <a:headEnd/>
              <a:tailEnd/>
            </a:ln>
          </p:spPr>
          <p:txBody>
            <a:bodyPr/>
            <a:lstStyle/>
            <a:p>
              <a:pPr marL="742950" lvl="1" indent="-285750">
                <a:spcBef>
                  <a:spcPct val="20000"/>
                </a:spcBef>
                <a:buFontTx/>
                <a:buChar char="–"/>
              </a:pPr>
              <a:r>
                <a:rPr lang="en-US" sz="2400" i="1">
                  <a:latin typeface="Comic Sans MS" pitchFamily="66" charset="0"/>
                </a:rPr>
                <a:t>trust </a:t>
              </a:r>
              <a:r>
                <a:rPr lang="en-US" sz="2400" i="1">
                  <a:solidFill>
                    <a:schemeClr val="accent2"/>
                  </a:solidFill>
                  <a:latin typeface="Comic Sans MS" pitchFamily="66" charset="0"/>
                </a:rPr>
                <a:t>funn</a:t>
              </a:r>
              <a:r>
                <a:rPr lang="en-US" sz="2400" i="1">
                  <a:latin typeface="Comic Sans MS" pitchFamily="66" charset="0"/>
                </a:rPr>
                <a:t> </a:t>
              </a:r>
            </a:p>
            <a:p>
              <a:pPr marL="742950" lvl="1" indent="-285750">
                <a:spcBef>
                  <a:spcPct val="20000"/>
                </a:spcBef>
                <a:buFontTx/>
                <a:buChar char="–"/>
              </a:pPr>
              <a:r>
                <a:rPr lang="en-US" sz="2400" i="1">
                  <a:latin typeface="Comic Sans MS" pitchFamily="66" charset="0"/>
                </a:rPr>
                <a:t>a lot of </a:t>
              </a:r>
              <a:r>
                <a:rPr lang="en-US" sz="2400" i="1">
                  <a:solidFill>
                    <a:schemeClr val="accent2"/>
                  </a:solidFill>
                  <a:latin typeface="Comic Sans MS" pitchFamily="66" charset="0"/>
                </a:rPr>
                <a:t>funn</a:t>
              </a:r>
              <a:endParaRPr lang="en-US" sz="2000">
                <a:latin typeface="Comic Sans MS" pitchFamily="66" charset="0"/>
              </a:endParaRPr>
            </a:p>
          </p:txBody>
        </p:sp>
      </p:grpSp>
      <p:sp>
        <p:nvSpPr>
          <p:cNvPr id="17424" name="Rectangle 16"/>
          <p:cNvSpPr>
            <a:spLocks noChangeArrowheads="1"/>
          </p:cNvSpPr>
          <p:nvPr/>
        </p:nvSpPr>
        <p:spPr bwMode="auto">
          <a:xfrm>
            <a:off x="76200" y="3581400"/>
            <a:ext cx="2525713" cy="609600"/>
          </a:xfrm>
          <a:prstGeom prst="rect">
            <a:avLst/>
          </a:prstGeom>
          <a:noFill/>
          <a:ln w="9525">
            <a:noFill/>
            <a:miter lim="800000"/>
            <a:headEnd/>
            <a:tailEnd/>
          </a:ln>
        </p:spPr>
        <p:txBody>
          <a:bodyPr/>
          <a:lstStyle/>
          <a:p>
            <a:pPr marL="342900" indent="-342900">
              <a:lnSpc>
                <a:spcPct val="80000"/>
              </a:lnSpc>
              <a:spcBef>
                <a:spcPct val="20000"/>
              </a:spcBef>
            </a:pPr>
            <a:r>
              <a:rPr lang="en-US" sz="2400" b="1">
                <a:latin typeface="Comic Sans MS" pitchFamily="66" charset="0"/>
              </a:rPr>
              <a:t>Real-word </a:t>
            </a:r>
          </a:p>
          <a:p>
            <a:pPr marL="342900" indent="-342900">
              <a:lnSpc>
                <a:spcPct val="80000"/>
              </a:lnSpc>
              <a:spcBef>
                <a:spcPct val="20000"/>
              </a:spcBef>
            </a:pPr>
            <a:r>
              <a:rPr lang="en-US" sz="2400" b="1">
                <a:latin typeface="Comic Sans MS" pitchFamily="66" charset="0"/>
              </a:rPr>
              <a:t>isolated</a:t>
            </a:r>
          </a:p>
        </p:txBody>
      </p:sp>
      <p:sp>
        <p:nvSpPr>
          <p:cNvPr id="17425" name="Rectangle 17"/>
          <p:cNvSpPr>
            <a:spLocks noChangeArrowheads="1"/>
          </p:cNvSpPr>
          <p:nvPr/>
        </p:nvSpPr>
        <p:spPr bwMode="auto">
          <a:xfrm>
            <a:off x="0" y="4648200"/>
            <a:ext cx="2057400" cy="609600"/>
          </a:xfrm>
          <a:prstGeom prst="rect">
            <a:avLst/>
          </a:prstGeom>
          <a:noFill/>
          <a:ln w="9525">
            <a:noFill/>
            <a:miter lim="800000"/>
            <a:headEnd/>
            <a:tailEnd/>
          </a:ln>
        </p:spPr>
        <p:txBody>
          <a:bodyPr/>
          <a:lstStyle/>
          <a:p>
            <a:pPr marL="342900" indent="-342900">
              <a:lnSpc>
                <a:spcPct val="80000"/>
              </a:lnSpc>
              <a:spcBef>
                <a:spcPct val="20000"/>
              </a:spcBef>
            </a:pPr>
            <a:r>
              <a:rPr lang="en-US" sz="2400" b="1">
                <a:latin typeface="Comic Sans MS" pitchFamily="66" charset="0"/>
              </a:rPr>
              <a:t>Real-word </a:t>
            </a:r>
          </a:p>
          <a:p>
            <a:pPr marL="342900" indent="-342900">
              <a:lnSpc>
                <a:spcPct val="80000"/>
              </a:lnSpc>
              <a:spcBef>
                <a:spcPct val="20000"/>
              </a:spcBef>
            </a:pPr>
            <a:r>
              <a:rPr lang="en-US" sz="2400" b="1">
                <a:latin typeface="Comic Sans MS" pitchFamily="66" charset="0"/>
              </a:rPr>
              <a:t>context</a:t>
            </a:r>
          </a:p>
        </p:txBody>
      </p:sp>
      <p:sp>
        <p:nvSpPr>
          <p:cNvPr id="17426" name="Rectangle 18"/>
          <p:cNvSpPr>
            <a:spLocks noChangeArrowheads="1"/>
          </p:cNvSpPr>
          <p:nvPr/>
        </p:nvSpPr>
        <p:spPr bwMode="auto">
          <a:xfrm>
            <a:off x="1828800" y="3581400"/>
            <a:ext cx="1981200" cy="609600"/>
          </a:xfrm>
          <a:prstGeom prst="rect">
            <a:avLst/>
          </a:prstGeom>
          <a:noFill/>
          <a:ln w="9525">
            <a:noFill/>
            <a:miter lim="800000"/>
            <a:headEnd/>
            <a:tailEnd/>
          </a:ln>
        </p:spPr>
        <p:txBody>
          <a:bodyPr/>
          <a:lstStyle/>
          <a:p>
            <a:pPr marL="342900" indent="-342900" algn="ctr">
              <a:spcBef>
                <a:spcPct val="20000"/>
              </a:spcBef>
            </a:pPr>
            <a:r>
              <a:rPr lang="en-US" sz="3200">
                <a:latin typeface="Comic Sans MS" pitchFamily="66" charset="0"/>
              </a:rPr>
              <a:t>?!</a:t>
            </a:r>
            <a:endParaRPr lang="en-US" sz="2400">
              <a:latin typeface="Comic Sans MS" pitchFamily="66" charset="0"/>
            </a:endParaRPr>
          </a:p>
        </p:txBody>
      </p:sp>
      <p:grpSp>
        <p:nvGrpSpPr>
          <p:cNvPr id="5" name="Group 19"/>
          <p:cNvGrpSpPr>
            <a:grpSpLocks/>
          </p:cNvGrpSpPr>
          <p:nvPr/>
        </p:nvGrpSpPr>
        <p:grpSpPr bwMode="auto">
          <a:xfrm>
            <a:off x="1600200" y="4419600"/>
            <a:ext cx="3657600" cy="2133600"/>
            <a:chOff x="1008" y="2784"/>
            <a:chExt cx="2304" cy="1344"/>
          </a:xfrm>
        </p:grpSpPr>
        <p:sp>
          <p:nvSpPr>
            <p:cNvPr id="17429" name="Rectangle 20"/>
            <p:cNvSpPr>
              <a:spLocks noChangeArrowheads="1"/>
            </p:cNvSpPr>
            <p:nvPr/>
          </p:nvSpPr>
          <p:spPr bwMode="auto">
            <a:xfrm>
              <a:off x="1008" y="2784"/>
              <a:ext cx="2304" cy="576"/>
            </a:xfrm>
            <a:prstGeom prst="rect">
              <a:avLst/>
            </a:prstGeom>
            <a:noFill/>
            <a:ln w="9525">
              <a:noFill/>
              <a:miter lim="800000"/>
              <a:headEnd/>
              <a:tailEnd/>
            </a:ln>
          </p:spPr>
          <p:txBody>
            <a:bodyPr/>
            <a:lstStyle/>
            <a:p>
              <a:pPr marL="342900" indent="-342900">
                <a:spcBef>
                  <a:spcPct val="20000"/>
                </a:spcBef>
              </a:pPr>
              <a:r>
                <a:rPr lang="en-US" sz="2400">
                  <a:latin typeface="Comic Sans MS" pitchFamily="66" charset="0"/>
                </a:rPr>
                <a:t>Is it an impossible </a:t>
              </a:r>
            </a:p>
            <a:p>
              <a:pPr marL="342900" indent="-342900">
                <a:spcBef>
                  <a:spcPct val="20000"/>
                </a:spcBef>
              </a:pPr>
              <a:r>
                <a:rPr lang="en-US" sz="2400">
                  <a:latin typeface="Comic Sans MS" pitchFamily="66" charset="0"/>
                </a:rPr>
                <a:t>(or very unlikely) word in this context?</a:t>
              </a:r>
            </a:p>
          </p:txBody>
        </p:sp>
        <p:sp>
          <p:nvSpPr>
            <p:cNvPr id="17430" name="Rectangle 21"/>
            <p:cNvSpPr>
              <a:spLocks noChangeArrowheads="1"/>
            </p:cNvSpPr>
            <p:nvPr/>
          </p:nvSpPr>
          <p:spPr bwMode="auto">
            <a:xfrm>
              <a:off x="1008" y="3600"/>
              <a:ext cx="1872" cy="528"/>
            </a:xfrm>
            <a:prstGeom prst="rect">
              <a:avLst/>
            </a:prstGeom>
            <a:noFill/>
            <a:ln w="9525">
              <a:noFill/>
              <a:miter lim="800000"/>
              <a:headEnd/>
              <a:tailEnd/>
            </a:ln>
          </p:spPr>
          <p:txBody>
            <a:bodyPr/>
            <a:lstStyle/>
            <a:p>
              <a:pPr marL="742950" lvl="1" indent="-285750">
                <a:spcBef>
                  <a:spcPct val="20000"/>
                </a:spcBef>
              </a:pPr>
              <a:r>
                <a:rPr lang="en-US" sz="2400" i="1">
                  <a:solidFill>
                    <a:schemeClr val="accent2"/>
                  </a:solidFill>
                  <a:latin typeface="Comic Sans MS" pitchFamily="66" charset="0"/>
                </a:rPr>
                <a:t>.. a wild dig.</a:t>
              </a:r>
              <a:endParaRPr lang="en-US" sz="2000">
                <a:latin typeface="Comic Sans MS" pitchFamily="66" charset="0"/>
              </a:endParaRPr>
            </a:p>
          </p:txBody>
        </p:sp>
      </p:grpSp>
      <p:sp>
        <p:nvSpPr>
          <p:cNvPr id="17428" name="Rectangle 22"/>
          <p:cNvSpPr>
            <a:spLocks noChangeArrowheads="1"/>
          </p:cNvSpPr>
          <p:nvPr/>
        </p:nvSpPr>
        <p:spPr bwMode="auto">
          <a:xfrm>
            <a:off x="5029200" y="4419600"/>
            <a:ext cx="3657600" cy="914400"/>
          </a:xfrm>
          <a:prstGeom prst="rect">
            <a:avLst/>
          </a:prstGeom>
          <a:noFill/>
          <a:ln w="9525">
            <a:noFill/>
            <a:miter lim="800000"/>
            <a:headEnd/>
            <a:tailEnd/>
          </a:ln>
        </p:spPr>
        <p:txBody>
          <a:bodyPr/>
          <a:lstStyle/>
          <a:p>
            <a:pPr marL="342900" indent="-342900" algn="ctr">
              <a:spcBef>
                <a:spcPct val="20000"/>
              </a:spcBef>
            </a:pPr>
            <a:r>
              <a:rPr lang="en-US" sz="2400">
                <a:latin typeface="Comic Sans MS" pitchFamily="66" charset="0"/>
              </a:rPr>
              <a:t>Find the most likely sub word in this context</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EC3AD6AF-AA89-4F64-A008-1990960AB5C9}" type="datetime1">
              <a:rPr lang="en-US" smtClean="0"/>
              <a:t>9/16/2014</a:t>
            </a:fld>
            <a:endParaRPr lang="en-US" smtClean="0"/>
          </a:p>
        </p:txBody>
      </p:sp>
      <p:sp>
        <p:nvSpPr>
          <p:cNvPr id="18436" name="Footer Placeholder 4"/>
          <p:cNvSpPr>
            <a:spLocks noGrp="1"/>
          </p:cNvSpPr>
          <p:nvPr>
            <p:ph type="ftr" sz="quarter" idx="11"/>
          </p:nvPr>
        </p:nvSpPr>
        <p:spPr>
          <a:noFill/>
        </p:spPr>
        <p:txBody>
          <a:bodyPr/>
          <a:lstStyle/>
          <a:p>
            <a:r>
              <a:rPr lang="en-US" smtClean="0"/>
              <a:t>CPSC503 Winter 2014</a:t>
            </a:r>
          </a:p>
        </p:txBody>
      </p:sp>
      <p:sp>
        <p:nvSpPr>
          <p:cNvPr id="18437" name="Slide Number Placeholder 5"/>
          <p:cNvSpPr>
            <a:spLocks noGrp="1"/>
          </p:cNvSpPr>
          <p:nvPr>
            <p:ph type="sldNum" sz="quarter" idx="12"/>
          </p:nvPr>
        </p:nvSpPr>
        <p:spPr>
          <a:noFill/>
        </p:spPr>
        <p:txBody>
          <a:bodyPr/>
          <a:lstStyle/>
          <a:p>
            <a:fld id="{BBE64E60-B71D-40E1-B37E-E65F6BD9D505}" type="slidenum">
              <a:rPr lang="en-US" smtClean="0"/>
              <a:pPr/>
              <a:t>8</a:t>
            </a:fld>
            <a:endParaRPr lang="en-US" smtClean="0"/>
          </a:p>
        </p:txBody>
      </p:sp>
      <p:sp>
        <p:nvSpPr>
          <p:cNvPr id="18438" name="Rectangle 2"/>
          <p:cNvSpPr>
            <a:spLocks noGrp="1" noChangeArrowheads="1"/>
          </p:cNvSpPr>
          <p:nvPr>
            <p:ph type="title"/>
          </p:nvPr>
        </p:nvSpPr>
        <p:spPr>
          <a:xfrm>
            <a:off x="685800" y="228600"/>
            <a:ext cx="7772400" cy="1143000"/>
          </a:xfrm>
        </p:spPr>
        <p:txBody>
          <a:bodyPr/>
          <a:lstStyle/>
          <a:p>
            <a:pPr eaLnBrk="1" hangingPunct="1"/>
            <a:r>
              <a:rPr lang="en-US" dirty="0" smtClean="0"/>
              <a:t>Real Word Spelling Errors </a:t>
            </a:r>
            <a:r>
              <a:rPr lang="en-US" sz="2000" dirty="0" smtClean="0"/>
              <a:t>(20-40%)</a:t>
            </a:r>
            <a:endParaRPr lang="en-US" dirty="0" smtClean="0"/>
          </a:p>
        </p:txBody>
      </p:sp>
      <p:sp>
        <p:nvSpPr>
          <p:cNvPr id="18439" name="Rectangle 3"/>
          <p:cNvSpPr>
            <a:spLocks noGrp="1" noChangeArrowheads="1"/>
          </p:cNvSpPr>
          <p:nvPr>
            <p:ph type="body" idx="1"/>
          </p:nvPr>
        </p:nvSpPr>
        <p:spPr>
          <a:xfrm>
            <a:off x="304800" y="1066800"/>
            <a:ext cx="8534400" cy="1981200"/>
          </a:xfrm>
        </p:spPr>
        <p:txBody>
          <a:bodyPr/>
          <a:lstStyle/>
          <a:p>
            <a:pPr eaLnBrk="1" hangingPunct="1"/>
            <a:r>
              <a:rPr lang="en-US" dirty="0" smtClean="0"/>
              <a:t>Collect a set of common sets of confusions: C={C</a:t>
            </a:r>
            <a:r>
              <a:rPr lang="en-US" baseline="-25000" dirty="0" smtClean="0"/>
              <a:t>1 </a:t>
            </a:r>
            <a:r>
              <a:rPr lang="en-US" dirty="0" smtClean="0"/>
              <a:t>..</a:t>
            </a:r>
            <a:r>
              <a:rPr lang="en-US" baseline="-25000" dirty="0" smtClean="0"/>
              <a:t> </a:t>
            </a:r>
            <a:r>
              <a:rPr lang="en-US" dirty="0" err="1" smtClean="0"/>
              <a:t>C</a:t>
            </a:r>
            <a:r>
              <a:rPr lang="en-US" baseline="-25000" dirty="0" err="1" smtClean="0"/>
              <a:t>n</a:t>
            </a:r>
            <a:r>
              <a:rPr lang="en-US" dirty="0" smtClean="0"/>
              <a:t>} </a:t>
            </a:r>
          </a:p>
          <a:p>
            <a:pPr eaLnBrk="1" hangingPunct="1">
              <a:buFontTx/>
              <a:buNone/>
            </a:pPr>
            <a:r>
              <a:rPr lang="en-US" dirty="0" smtClean="0"/>
              <a:t>e.g</a:t>
            </a:r>
            <a:r>
              <a:rPr lang="en-US" b="0" i="1" dirty="0" smtClean="0"/>
              <a:t>.,{(Their/they’re/there), (To/too/two), (Weather/whether), (lave, have)</a:t>
            </a:r>
            <a:r>
              <a:rPr lang="en-US" dirty="0" smtClean="0"/>
              <a:t>..</a:t>
            </a:r>
            <a:r>
              <a:rPr lang="en-US" b="0" i="1" dirty="0" smtClean="0"/>
              <a:t>}</a:t>
            </a:r>
            <a:endParaRPr lang="en-US" dirty="0" smtClean="0"/>
          </a:p>
          <a:p>
            <a:pPr eaLnBrk="1" hangingPunct="1"/>
            <a:endParaRPr lang="en-US" dirty="0" smtClean="0"/>
          </a:p>
        </p:txBody>
      </p:sp>
      <p:sp>
        <p:nvSpPr>
          <p:cNvPr id="23566" name="Rectangle 4"/>
          <p:cNvSpPr>
            <a:spLocks noChangeArrowheads="1"/>
          </p:cNvSpPr>
          <p:nvPr/>
        </p:nvSpPr>
        <p:spPr bwMode="auto">
          <a:xfrm>
            <a:off x="838200" y="3048000"/>
            <a:ext cx="7772400" cy="3048000"/>
          </a:xfrm>
          <a:prstGeom prst="rect">
            <a:avLst/>
          </a:prstGeom>
          <a:noFill/>
          <a:ln w="9525">
            <a:noFill/>
            <a:miter lim="800000"/>
            <a:headEnd/>
            <a:tailEnd/>
          </a:ln>
        </p:spPr>
        <p:txBody>
          <a:bodyPr/>
          <a:lstStyle/>
          <a:p>
            <a:pPr marL="342900" indent="-342900">
              <a:lnSpc>
                <a:spcPct val="90000"/>
              </a:lnSpc>
              <a:spcBef>
                <a:spcPct val="20000"/>
              </a:spcBef>
              <a:buFontTx/>
              <a:buChar char="•"/>
            </a:pPr>
            <a:r>
              <a:rPr lang="en-US" sz="2800" b="1">
                <a:latin typeface="Comic Sans MS" pitchFamily="66" charset="0"/>
              </a:rPr>
              <a:t>Whenever c’ </a:t>
            </a:r>
            <a:r>
              <a:rPr lang="en-US" sz="3200" b="1">
                <a:latin typeface="Comic Sans MS" pitchFamily="66" charset="0"/>
                <a:sym typeface="Symbol" pitchFamily="18" charset="2"/>
              </a:rPr>
              <a:t> </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rPr>
              <a:t>is encountered </a:t>
            </a:r>
          </a:p>
          <a:p>
            <a:pPr marL="342900" indent="-342900">
              <a:lnSpc>
                <a:spcPct val="90000"/>
              </a:lnSpc>
              <a:spcBef>
                <a:spcPct val="20000"/>
              </a:spcBef>
              <a:buFontTx/>
              <a:buChar char="•"/>
            </a:pPr>
            <a:r>
              <a:rPr lang="en-US" sz="2800" b="1">
                <a:latin typeface="Comic Sans MS" pitchFamily="66" charset="0"/>
              </a:rPr>
              <a:t>Compute the </a:t>
            </a:r>
            <a:r>
              <a:rPr lang="en-US" sz="2800" b="1">
                <a:solidFill>
                  <a:schemeClr val="accent2"/>
                </a:solidFill>
                <a:latin typeface="Comic Sans MS" pitchFamily="66" charset="0"/>
              </a:rPr>
              <a:t>probability of the sentence</a:t>
            </a:r>
            <a:r>
              <a:rPr lang="en-US" sz="2800" b="1">
                <a:latin typeface="Comic Sans MS" pitchFamily="66" charset="0"/>
              </a:rPr>
              <a:t> in which it appears</a:t>
            </a:r>
          </a:p>
          <a:p>
            <a:pPr marL="342900" indent="-342900">
              <a:lnSpc>
                <a:spcPct val="90000"/>
              </a:lnSpc>
              <a:spcBef>
                <a:spcPct val="20000"/>
              </a:spcBef>
              <a:buFontTx/>
              <a:buChar char="•"/>
            </a:pPr>
            <a:r>
              <a:rPr lang="en-US" sz="2800" b="1">
                <a:latin typeface="Comic Sans MS" pitchFamily="66" charset="0"/>
              </a:rPr>
              <a:t>Substitute all c</a:t>
            </a:r>
            <a:r>
              <a:rPr lang="en-US" sz="3200" b="1">
                <a:latin typeface="Comic Sans MS" pitchFamily="66" charset="0"/>
                <a:sym typeface="Symbol" pitchFamily="18" charset="2"/>
              </a:rPr>
              <a:t></a:t>
            </a:r>
            <a:r>
              <a:rPr lang="en-US" sz="2800" b="1">
                <a:latin typeface="Comic Sans MS" pitchFamily="66" charset="0"/>
              </a:rPr>
              <a:t>C</a:t>
            </a:r>
            <a:r>
              <a:rPr lang="en-US" sz="2800" b="1" baseline="-25000">
                <a:latin typeface="Comic Sans MS" pitchFamily="66" charset="0"/>
              </a:rPr>
              <a:t>i</a:t>
            </a:r>
            <a:r>
              <a:rPr lang="en-US" sz="3200" b="1">
                <a:latin typeface="Comic Sans MS" pitchFamily="66" charset="0"/>
                <a:sym typeface="Symbol" pitchFamily="18" charset="2"/>
              </a:rPr>
              <a:t> </a:t>
            </a:r>
            <a:r>
              <a:rPr lang="en-US" sz="2800" b="1">
                <a:latin typeface="Comic Sans MS" pitchFamily="66" charset="0"/>
                <a:sym typeface="Symbol" pitchFamily="18" charset="2"/>
              </a:rPr>
              <a:t>(c </a:t>
            </a:r>
            <a:r>
              <a:rPr lang="en-US" sz="3200" b="1">
                <a:cs typeface="Times New Roman" pitchFamily="18" charset="0"/>
                <a:sym typeface="Math1" pitchFamily="2" charset="2"/>
              </a:rPr>
              <a:t>≠ </a:t>
            </a:r>
            <a:r>
              <a:rPr lang="en-US" sz="2800" b="1">
                <a:latin typeface="Comic Sans MS" pitchFamily="66" charset="0"/>
                <a:sym typeface="Symbol" pitchFamily="18" charset="2"/>
              </a:rPr>
              <a:t>c’) </a:t>
            </a:r>
            <a:r>
              <a:rPr lang="en-US" sz="2800" b="1">
                <a:latin typeface="Comic Sans MS" pitchFamily="66" charset="0"/>
              </a:rPr>
              <a:t>and </a:t>
            </a:r>
            <a:r>
              <a:rPr lang="en-US" sz="2800" b="1">
                <a:solidFill>
                  <a:schemeClr val="accent2"/>
                </a:solidFill>
                <a:latin typeface="Comic Sans MS" pitchFamily="66" charset="0"/>
              </a:rPr>
              <a:t>compute the probability of the resulting sentence</a:t>
            </a:r>
          </a:p>
          <a:p>
            <a:pPr marL="342900" indent="-342900">
              <a:lnSpc>
                <a:spcPct val="90000"/>
              </a:lnSpc>
              <a:spcBef>
                <a:spcPct val="20000"/>
              </a:spcBef>
              <a:buFontTx/>
              <a:buChar char="•"/>
            </a:pPr>
            <a:r>
              <a:rPr lang="en-US" sz="2800" b="1">
                <a:latin typeface="Comic Sans MS" pitchFamily="66" charset="0"/>
              </a:rPr>
              <a:t>Choose the highest one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itle 1"/>
          <p:cNvSpPr>
            <a:spLocks noGrp="1"/>
          </p:cNvSpPr>
          <p:nvPr>
            <p:ph type="title"/>
          </p:nvPr>
        </p:nvSpPr>
        <p:spPr>
          <a:xfrm>
            <a:off x="0" y="609600"/>
            <a:ext cx="8686800" cy="1676400"/>
          </a:xfrm>
        </p:spPr>
        <p:txBody>
          <a:bodyPr/>
          <a:lstStyle/>
          <a:p>
            <a:pPr eaLnBrk="1" hangingPunct="1"/>
            <a:r>
              <a:rPr lang="en-US" smtClean="0"/>
              <a:t>Want to play  with  Spelling Correction: minimal noisy channel model implementation</a:t>
            </a:r>
          </a:p>
        </p:txBody>
      </p:sp>
      <p:sp>
        <p:nvSpPr>
          <p:cNvPr id="32771" name="Content Placeholder 2"/>
          <p:cNvSpPr>
            <a:spLocks noGrp="1"/>
          </p:cNvSpPr>
          <p:nvPr>
            <p:ph idx="1"/>
          </p:nvPr>
        </p:nvSpPr>
        <p:spPr>
          <a:xfrm>
            <a:off x="304800" y="2819400"/>
            <a:ext cx="9525000" cy="762000"/>
          </a:xfrm>
        </p:spPr>
        <p:txBody>
          <a:bodyPr/>
          <a:lstStyle/>
          <a:p>
            <a:pPr eaLnBrk="1" hangingPunct="1"/>
            <a:r>
              <a:rPr lang="en-US" i="1" smtClean="0"/>
              <a:t>(Python) </a:t>
            </a:r>
          </a:p>
          <a:p>
            <a:pPr eaLnBrk="1" hangingPunct="1">
              <a:buFontTx/>
              <a:buNone/>
            </a:pPr>
            <a:r>
              <a:rPr lang="en-US" i="1" smtClean="0"/>
              <a:t>http://www.norvig.com/spell-correct.html</a:t>
            </a:r>
            <a:endParaRPr lang="en-US" smtClean="0"/>
          </a:p>
        </p:txBody>
      </p:sp>
      <p:sp>
        <p:nvSpPr>
          <p:cNvPr id="32772" name="Date Placeholder 3"/>
          <p:cNvSpPr>
            <a:spLocks noGrp="1"/>
          </p:cNvSpPr>
          <p:nvPr>
            <p:ph type="dt" sz="quarter" idx="10"/>
          </p:nvPr>
        </p:nvSpPr>
        <p:spPr>
          <a:noFill/>
        </p:spPr>
        <p:txBody>
          <a:bodyPr/>
          <a:lstStyle/>
          <a:p>
            <a:fld id="{C421D01E-C442-4845-9AE5-B803DC0E0837}" type="datetime1">
              <a:rPr lang="en-US" smtClean="0"/>
              <a:t>9/16/2014</a:t>
            </a:fld>
            <a:endParaRPr lang="en-US" smtClean="0"/>
          </a:p>
        </p:txBody>
      </p:sp>
      <p:sp>
        <p:nvSpPr>
          <p:cNvPr id="32773" name="Footer Placeholder 4"/>
          <p:cNvSpPr>
            <a:spLocks noGrp="1"/>
          </p:cNvSpPr>
          <p:nvPr>
            <p:ph type="ftr" sz="quarter" idx="11"/>
          </p:nvPr>
        </p:nvSpPr>
        <p:spPr>
          <a:noFill/>
        </p:spPr>
        <p:txBody>
          <a:bodyPr/>
          <a:lstStyle/>
          <a:p>
            <a:r>
              <a:rPr lang="en-US" smtClean="0"/>
              <a:t>CPSC503 Winter 2014</a:t>
            </a:r>
          </a:p>
        </p:txBody>
      </p:sp>
      <p:sp>
        <p:nvSpPr>
          <p:cNvPr id="32774" name="Slide Number Placeholder 5"/>
          <p:cNvSpPr>
            <a:spLocks noGrp="1"/>
          </p:cNvSpPr>
          <p:nvPr>
            <p:ph type="sldNum" sz="quarter" idx="12"/>
          </p:nvPr>
        </p:nvSpPr>
        <p:spPr>
          <a:noFill/>
        </p:spPr>
        <p:txBody>
          <a:bodyPr/>
          <a:lstStyle/>
          <a:p>
            <a:fld id="{3562CA56-8691-459A-A1C1-7DED09CF7E13}" type="slidenum">
              <a:rPr lang="en-US" smtClean="0"/>
              <a:pPr/>
              <a:t>9</a:t>
            </a:fld>
            <a:endParaRPr lang="en-US" smtClean="0"/>
          </a:p>
        </p:txBody>
      </p:sp>
      <p:sp>
        <p:nvSpPr>
          <p:cNvPr id="7" name="Content Placeholder 2"/>
          <p:cNvSpPr txBox="1">
            <a:spLocks/>
          </p:cNvSpPr>
          <p:nvPr/>
        </p:nvSpPr>
        <p:spPr bwMode="auto">
          <a:xfrm>
            <a:off x="533400" y="4038600"/>
            <a:ext cx="7696200" cy="1676400"/>
          </a:xfrm>
          <a:prstGeom prst="rect">
            <a:avLst/>
          </a:prstGeom>
          <a:noFill/>
          <a:ln w="9525">
            <a:noFill/>
            <a:miter lim="800000"/>
            <a:headEnd/>
            <a:tailEnd/>
          </a:ln>
          <a:effectLst/>
        </p:spPr>
        <p:txBody>
          <a:bodyPr/>
          <a:lstStyle/>
          <a:p>
            <a:pPr marL="342900" indent="-342900">
              <a:spcBef>
                <a:spcPct val="20000"/>
              </a:spcBef>
              <a:buFontTx/>
              <a:buChar char="•"/>
              <a:defRPr/>
            </a:pPr>
            <a:r>
              <a:rPr lang="en-US" sz="2800" b="1" i="1" kern="0" dirty="0">
                <a:latin typeface="+mn-lt"/>
              </a:rPr>
              <a:t>By the way  Peter </a:t>
            </a:r>
            <a:r>
              <a:rPr lang="en-US" sz="2800" b="1" i="1" kern="0" dirty="0" err="1">
                <a:latin typeface="+mn-lt"/>
              </a:rPr>
              <a:t>Norvig</a:t>
            </a:r>
            <a:r>
              <a:rPr lang="en-US" sz="2800" b="1" kern="0" dirty="0">
                <a:latin typeface="+mn-lt"/>
              </a:rPr>
              <a:t> is Director of Research at Google Inc.</a:t>
            </a: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31924</TotalTime>
  <Words>3010</Words>
  <Application>Microsoft Office PowerPoint</Application>
  <PresentationFormat>On-screen Show (4:3)</PresentationFormat>
  <Paragraphs>597</Paragraphs>
  <Slides>47</Slides>
  <Notes>45</Notes>
  <HiddenSlides>1</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47</vt:i4>
      </vt:variant>
    </vt:vector>
  </HeadingPairs>
  <TitlesOfParts>
    <vt:vector size="49" baseType="lpstr">
      <vt:lpstr>5832 Template</vt:lpstr>
      <vt:lpstr>Equation</vt:lpstr>
      <vt:lpstr>CPSC 503 Computational Linguistics</vt:lpstr>
      <vt:lpstr>Today Sept 16</vt:lpstr>
      <vt:lpstr>Example: collect all the wi that could have generated “acress” by one error. </vt:lpstr>
      <vt:lpstr>Corpora: issues to remember</vt:lpstr>
      <vt:lpstr>Multiple Spelling Errors</vt:lpstr>
      <vt:lpstr>Final Method multiple errors</vt:lpstr>
      <vt:lpstr>Spelling: the problem(s)</vt:lpstr>
      <vt:lpstr>Real Word Spelling Errors (20-40%)</vt:lpstr>
      <vt:lpstr>Want to play  with  Spelling Correction: minimal noisy channel model implementation</vt:lpstr>
      <vt:lpstr>Today Sept 16</vt:lpstr>
      <vt:lpstr>Minimum Edit Distance</vt:lpstr>
      <vt:lpstr>Minimum Edit Distance Algorithm</vt:lpstr>
      <vt:lpstr>Minimum Edit Distance Algorithm Details</vt:lpstr>
      <vt:lpstr>Minimum Edit Distance Algorithm Details</vt:lpstr>
      <vt:lpstr>Minimum Edit Distance Algorithm Details</vt:lpstr>
      <vt:lpstr>Min edit distance and alignment</vt:lpstr>
      <vt:lpstr>Min edit distance and alignment</vt:lpstr>
      <vt:lpstr>Key Transition</vt:lpstr>
      <vt:lpstr>Knowledge-Formalisms Map (including probabilistic formalisms)</vt:lpstr>
      <vt:lpstr>Today Sept 16</vt:lpstr>
      <vt:lpstr>Only Spelling?</vt:lpstr>
      <vt:lpstr>Impossible to estimate!</vt:lpstr>
      <vt:lpstr>Decompose: apply chain rule</vt:lpstr>
      <vt:lpstr>Example</vt:lpstr>
      <vt:lpstr>Not a satisfying solution </vt:lpstr>
      <vt:lpstr>Prob of a sentence: N-Grams </vt:lpstr>
      <vt:lpstr>Bigram &lt;s&gt;The big red dog barks</vt:lpstr>
      <vt:lpstr>Estimates for N-Grams</vt:lpstr>
      <vt:lpstr>Estimates for Bigrams</vt:lpstr>
      <vt:lpstr>Berkeley ____________Project (1994)  Table: Counts</vt:lpstr>
      <vt:lpstr>BERP Table:</vt:lpstr>
      <vt:lpstr>BERP Table Comparison</vt:lpstr>
      <vt:lpstr>Some Observations</vt:lpstr>
      <vt:lpstr>Some Observations</vt:lpstr>
      <vt:lpstr>Generation</vt:lpstr>
      <vt:lpstr>Two problems with applying:</vt:lpstr>
      <vt:lpstr>Problem (1)</vt:lpstr>
      <vt:lpstr>Problem (2)</vt:lpstr>
      <vt:lpstr>Add-One</vt:lpstr>
      <vt:lpstr>Add-One: Bigram</vt:lpstr>
      <vt:lpstr>BERP Original vs. Add-one smoothed Counts</vt:lpstr>
      <vt:lpstr>Add-One Smoothed Problems</vt:lpstr>
      <vt:lpstr>Better smoothing technique</vt:lpstr>
      <vt:lpstr>Impossible to estimate!</vt:lpstr>
      <vt:lpstr>You still need a big corpus…</vt:lpstr>
      <vt:lpstr>PowerPoint Presentation</vt:lpstr>
      <vt:lpstr>Next Time</vt:lpstr>
    </vt:vector>
  </TitlesOfParts>
  <Company>University of Colorado</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CSCI 5832 Natural Language Processing</dc:title>
  <dc:creator>Jim Martin</dc:creator>
  <cp:lastModifiedBy>Giuseppe</cp:lastModifiedBy>
  <cp:revision>249</cp:revision>
  <dcterms:created xsi:type="dcterms:W3CDTF">2003-01-21T20:11:16Z</dcterms:created>
  <dcterms:modified xsi:type="dcterms:W3CDTF">2014-09-16T20:23:16Z</dcterms:modified>
</cp:coreProperties>
</file>